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2.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6"/>
  </p:notesMasterIdLst>
  <p:sldIdLst>
    <p:sldId id="256" r:id="rId2"/>
    <p:sldId id="32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316" r:id="rId18"/>
    <p:sldId id="317" r:id="rId19"/>
    <p:sldId id="318" r:id="rId20"/>
    <p:sldId id="319" r:id="rId21"/>
    <p:sldId id="272" r:id="rId22"/>
    <p:sldId id="320" r:id="rId23"/>
    <p:sldId id="273" r:id="rId24"/>
    <p:sldId id="274" r:id="rId25"/>
    <p:sldId id="321" r:id="rId26"/>
    <p:sldId id="323" r:id="rId27"/>
    <p:sldId id="275" r:id="rId28"/>
    <p:sldId id="276" r:id="rId29"/>
    <p:sldId id="271" r:id="rId30"/>
    <p:sldId id="277" r:id="rId31"/>
    <p:sldId id="278" r:id="rId32"/>
    <p:sldId id="279" r:id="rId33"/>
    <p:sldId id="281" r:id="rId34"/>
    <p:sldId id="280" r:id="rId35"/>
    <p:sldId id="282" r:id="rId36"/>
    <p:sldId id="284" r:id="rId37"/>
    <p:sldId id="285" r:id="rId38"/>
    <p:sldId id="286" r:id="rId39"/>
    <p:sldId id="287" r:id="rId40"/>
    <p:sldId id="288" r:id="rId41"/>
    <p:sldId id="289" r:id="rId42"/>
    <p:sldId id="290" r:id="rId43"/>
    <p:sldId id="331" r:id="rId44"/>
    <p:sldId id="327" r:id="rId45"/>
    <p:sldId id="328" r:id="rId46"/>
    <p:sldId id="329" r:id="rId47"/>
    <p:sldId id="332" r:id="rId48"/>
    <p:sldId id="333" r:id="rId49"/>
    <p:sldId id="330" r:id="rId50"/>
    <p:sldId id="291" r:id="rId51"/>
    <p:sldId id="292" r:id="rId52"/>
    <p:sldId id="296" r:id="rId53"/>
    <p:sldId id="297" r:id="rId54"/>
    <p:sldId id="298" r:id="rId55"/>
    <p:sldId id="299" r:id="rId56"/>
    <p:sldId id="300" r:id="rId57"/>
    <p:sldId id="301" r:id="rId58"/>
    <p:sldId id="315" r:id="rId59"/>
    <p:sldId id="334" r:id="rId60"/>
    <p:sldId id="336" r:id="rId61"/>
    <p:sldId id="335" r:id="rId62"/>
    <p:sldId id="324" r:id="rId63"/>
    <p:sldId id="325" r:id="rId64"/>
    <p:sldId id="302"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89F87-C00A-4F90-BD9A-BEDA16090DB4}" v="57" dt="2024-10-15T07:05:28.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5C689F87-C00A-4F90-BD9A-BEDA16090DB4}"/>
    <pc:docChg chg="undo custSel addSld delSld modSld sldOrd">
      <pc:chgData name="Zita Draper" userId="b063123c-f51f-481b-b99c-f574606c9ace" providerId="ADAL" clId="{5C689F87-C00A-4F90-BD9A-BEDA16090DB4}" dt="2024-10-15T07:28:55.022" v="17301" actId="20577"/>
      <pc:docMkLst>
        <pc:docMk/>
      </pc:docMkLst>
      <pc:sldChg chg="addSp delSp modSp mod setBg">
        <pc:chgData name="Zita Draper" userId="b063123c-f51f-481b-b99c-f574606c9ace" providerId="ADAL" clId="{5C689F87-C00A-4F90-BD9A-BEDA16090DB4}" dt="2024-10-12T08:04:30.292" v="6065" actId="26606"/>
        <pc:sldMkLst>
          <pc:docMk/>
          <pc:sldMk cId="3596484238" sldId="257"/>
        </pc:sldMkLst>
        <pc:spChg chg="mod">
          <ac:chgData name="Zita Draper" userId="b063123c-f51f-481b-b99c-f574606c9ace" providerId="ADAL" clId="{5C689F87-C00A-4F90-BD9A-BEDA16090DB4}" dt="2024-10-12T08:04:30.292" v="6065" actId="26606"/>
          <ac:spMkLst>
            <pc:docMk/>
            <pc:sldMk cId="3596484238" sldId="257"/>
            <ac:spMk id="2" creationId="{2E0578D3-2749-1663-4EB8-2797EC99598A}"/>
          </ac:spMkLst>
        </pc:spChg>
        <pc:spChg chg="del mod">
          <ac:chgData name="Zita Draper" userId="b063123c-f51f-481b-b99c-f574606c9ace" providerId="ADAL" clId="{5C689F87-C00A-4F90-BD9A-BEDA16090DB4}" dt="2024-10-12T08:04:30.292" v="6065" actId="26606"/>
          <ac:spMkLst>
            <pc:docMk/>
            <pc:sldMk cId="3596484238" sldId="257"/>
            <ac:spMk id="3" creationId="{0D0F80C2-9993-22AA-CB78-F0C05134CF58}"/>
          </ac:spMkLst>
        </pc:spChg>
        <pc:spChg chg="add">
          <ac:chgData name="Zita Draper" userId="b063123c-f51f-481b-b99c-f574606c9ace" providerId="ADAL" clId="{5C689F87-C00A-4F90-BD9A-BEDA16090DB4}" dt="2024-10-12T08:04:30.292" v="6065" actId="26606"/>
          <ac:spMkLst>
            <pc:docMk/>
            <pc:sldMk cId="3596484238" sldId="257"/>
            <ac:spMk id="9" creationId="{E5F17139-31EE-46AC-B04F-DBBD852DD6CB}"/>
          </ac:spMkLst>
        </pc:spChg>
        <pc:spChg chg="add">
          <ac:chgData name="Zita Draper" userId="b063123c-f51f-481b-b99c-f574606c9ace" providerId="ADAL" clId="{5C689F87-C00A-4F90-BD9A-BEDA16090DB4}" dt="2024-10-12T08:04:30.292" v="6065" actId="26606"/>
          <ac:spMkLst>
            <pc:docMk/>
            <pc:sldMk cId="3596484238" sldId="257"/>
            <ac:spMk id="26" creationId="{3CCA69EF-E8B5-4598-BEAD-258F15765D44}"/>
          </ac:spMkLst>
        </pc:spChg>
        <pc:spChg chg="add">
          <ac:chgData name="Zita Draper" userId="b063123c-f51f-481b-b99c-f574606c9ace" providerId="ADAL" clId="{5C689F87-C00A-4F90-BD9A-BEDA16090DB4}" dt="2024-10-12T08:04:30.292" v="6065" actId="26606"/>
          <ac:spMkLst>
            <pc:docMk/>
            <pc:sldMk cId="3596484238" sldId="257"/>
            <ac:spMk id="28" creationId="{685D65ED-8248-4E7D-AF41-C2685CAE7021}"/>
          </ac:spMkLst>
        </pc:spChg>
        <pc:grpChg chg="add">
          <ac:chgData name="Zita Draper" userId="b063123c-f51f-481b-b99c-f574606c9ace" providerId="ADAL" clId="{5C689F87-C00A-4F90-BD9A-BEDA16090DB4}" dt="2024-10-12T08:04:30.292" v="6065" actId="26606"/>
          <ac:grpSpMkLst>
            <pc:docMk/>
            <pc:sldMk cId="3596484238" sldId="257"/>
            <ac:grpSpMk id="11" creationId="{CB73D287-48F0-41E2-8B0B-DE4C7D175EAE}"/>
          </ac:grpSpMkLst>
        </pc:grpChg>
        <pc:graphicFrameChg chg="add">
          <ac:chgData name="Zita Draper" userId="b063123c-f51f-481b-b99c-f574606c9ace" providerId="ADAL" clId="{5C689F87-C00A-4F90-BD9A-BEDA16090DB4}" dt="2024-10-12T08:04:30.292" v="6065" actId="26606"/>
          <ac:graphicFrameMkLst>
            <pc:docMk/>
            <pc:sldMk cId="3596484238" sldId="257"/>
            <ac:graphicFrameMk id="5" creationId="{B0014986-F731-CEDB-F828-DC8C247FE0F4}"/>
          </ac:graphicFrameMkLst>
        </pc:graphicFrameChg>
      </pc:sldChg>
      <pc:sldChg chg="addSp delSp modSp mod setBg">
        <pc:chgData name="Zita Draper" userId="b063123c-f51f-481b-b99c-f574606c9ace" providerId="ADAL" clId="{5C689F87-C00A-4F90-BD9A-BEDA16090DB4}" dt="2024-10-12T08:04:33.483" v="6066" actId="26606"/>
        <pc:sldMkLst>
          <pc:docMk/>
          <pc:sldMk cId="2307662041" sldId="258"/>
        </pc:sldMkLst>
        <pc:spChg chg="mod">
          <ac:chgData name="Zita Draper" userId="b063123c-f51f-481b-b99c-f574606c9ace" providerId="ADAL" clId="{5C689F87-C00A-4F90-BD9A-BEDA16090DB4}" dt="2024-10-12T08:04:33.483" v="6066" actId="26606"/>
          <ac:spMkLst>
            <pc:docMk/>
            <pc:sldMk cId="2307662041" sldId="258"/>
            <ac:spMk id="2" creationId="{7CFBD51A-33D6-3D65-34B6-B302B1025614}"/>
          </ac:spMkLst>
        </pc:spChg>
        <pc:spChg chg="del mod">
          <ac:chgData name="Zita Draper" userId="b063123c-f51f-481b-b99c-f574606c9ace" providerId="ADAL" clId="{5C689F87-C00A-4F90-BD9A-BEDA16090DB4}" dt="2024-10-12T08:04:33.483" v="6066" actId="26606"/>
          <ac:spMkLst>
            <pc:docMk/>
            <pc:sldMk cId="2307662041" sldId="258"/>
            <ac:spMk id="3" creationId="{364A4584-1620-5C68-D09D-5F8794B6735A}"/>
          </ac:spMkLst>
        </pc:spChg>
        <pc:spChg chg="add">
          <ac:chgData name="Zita Draper" userId="b063123c-f51f-481b-b99c-f574606c9ace" providerId="ADAL" clId="{5C689F87-C00A-4F90-BD9A-BEDA16090DB4}" dt="2024-10-12T08:04:33.483" v="6066" actId="26606"/>
          <ac:spMkLst>
            <pc:docMk/>
            <pc:sldMk cId="2307662041" sldId="258"/>
            <ac:spMk id="9" creationId="{E5F17139-31EE-46AC-B04F-DBBD852DD6CB}"/>
          </ac:spMkLst>
        </pc:spChg>
        <pc:spChg chg="add">
          <ac:chgData name="Zita Draper" userId="b063123c-f51f-481b-b99c-f574606c9ace" providerId="ADAL" clId="{5C689F87-C00A-4F90-BD9A-BEDA16090DB4}" dt="2024-10-12T08:04:33.483" v="6066" actId="26606"/>
          <ac:spMkLst>
            <pc:docMk/>
            <pc:sldMk cId="2307662041" sldId="258"/>
            <ac:spMk id="26" creationId="{3CCA69EF-E8B5-4598-BEAD-258F15765D44}"/>
          </ac:spMkLst>
        </pc:spChg>
        <pc:spChg chg="add">
          <ac:chgData name="Zita Draper" userId="b063123c-f51f-481b-b99c-f574606c9ace" providerId="ADAL" clId="{5C689F87-C00A-4F90-BD9A-BEDA16090DB4}" dt="2024-10-12T08:04:33.483" v="6066" actId="26606"/>
          <ac:spMkLst>
            <pc:docMk/>
            <pc:sldMk cId="2307662041" sldId="258"/>
            <ac:spMk id="28" creationId="{685D65ED-8248-4E7D-AF41-C2685CAE7021}"/>
          </ac:spMkLst>
        </pc:spChg>
        <pc:grpChg chg="add">
          <ac:chgData name="Zita Draper" userId="b063123c-f51f-481b-b99c-f574606c9ace" providerId="ADAL" clId="{5C689F87-C00A-4F90-BD9A-BEDA16090DB4}" dt="2024-10-12T08:04:33.483" v="6066" actId="26606"/>
          <ac:grpSpMkLst>
            <pc:docMk/>
            <pc:sldMk cId="2307662041" sldId="258"/>
            <ac:grpSpMk id="11" creationId="{CB73D287-48F0-41E2-8B0B-DE4C7D175EAE}"/>
          </ac:grpSpMkLst>
        </pc:grpChg>
        <pc:graphicFrameChg chg="add">
          <ac:chgData name="Zita Draper" userId="b063123c-f51f-481b-b99c-f574606c9ace" providerId="ADAL" clId="{5C689F87-C00A-4F90-BD9A-BEDA16090DB4}" dt="2024-10-12T08:04:33.483" v="6066" actId="26606"/>
          <ac:graphicFrameMkLst>
            <pc:docMk/>
            <pc:sldMk cId="2307662041" sldId="258"/>
            <ac:graphicFrameMk id="5" creationId="{A5A965DA-EEAB-23E9-D5E6-327C867E4E9C}"/>
          </ac:graphicFrameMkLst>
        </pc:graphicFrameChg>
      </pc:sldChg>
      <pc:sldChg chg="addSp delSp modSp mod setBg">
        <pc:chgData name="Zita Draper" userId="b063123c-f51f-481b-b99c-f574606c9ace" providerId="ADAL" clId="{5C689F87-C00A-4F90-BD9A-BEDA16090DB4}" dt="2024-10-12T08:04:39.140" v="6067" actId="26606"/>
        <pc:sldMkLst>
          <pc:docMk/>
          <pc:sldMk cId="3521618379" sldId="259"/>
        </pc:sldMkLst>
        <pc:spChg chg="mod">
          <ac:chgData name="Zita Draper" userId="b063123c-f51f-481b-b99c-f574606c9ace" providerId="ADAL" clId="{5C689F87-C00A-4F90-BD9A-BEDA16090DB4}" dt="2024-10-12T08:04:39.140" v="6067" actId="26606"/>
          <ac:spMkLst>
            <pc:docMk/>
            <pc:sldMk cId="3521618379" sldId="259"/>
            <ac:spMk id="2" creationId="{5FCD57BB-2047-7B60-A2E2-2840310A64F8}"/>
          </ac:spMkLst>
        </pc:spChg>
        <pc:spChg chg="del mod">
          <ac:chgData name="Zita Draper" userId="b063123c-f51f-481b-b99c-f574606c9ace" providerId="ADAL" clId="{5C689F87-C00A-4F90-BD9A-BEDA16090DB4}" dt="2024-10-12T08:04:39.140" v="6067" actId="26606"/>
          <ac:spMkLst>
            <pc:docMk/>
            <pc:sldMk cId="3521618379" sldId="259"/>
            <ac:spMk id="3" creationId="{F7C359B0-82DE-8FBE-959E-AEA44392502B}"/>
          </ac:spMkLst>
        </pc:spChg>
        <pc:spChg chg="add">
          <ac:chgData name="Zita Draper" userId="b063123c-f51f-481b-b99c-f574606c9ace" providerId="ADAL" clId="{5C689F87-C00A-4F90-BD9A-BEDA16090DB4}" dt="2024-10-12T08:04:39.140" v="6067" actId="26606"/>
          <ac:spMkLst>
            <pc:docMk/>
            <pc:sldMk cId="3521618379" sldId="259"/>
            <ac:spMk id="9" creationId="{E5F17139-31EE-46AC-B04F-DBBD852DD6CB}"/>
          </ac:spMkLst>
        </pc:spChg>
        <pc:spChg chg="add">
          <ac:chgData name="Zita Draper" userId="b063123c-f51f-481b-b99c-f574606c9ace" providerId="ADAL" clId="{5C689F87-C00A-4F90-BD9A-BEDA16090DB4}" dt="2024-10-12T08:04:39.140" v="6067" actId="26606"/>
          <ac:spMkLst>
            <pc:docMk/>
            <pc:sldMk cId="3521618379" sldId="259"/>
            <ac:spMk id="26" creationId="{3CCA69EF-E8B5-4598-BEAD-258F15765D44}"/>
          </ac:spMkLst>
        </pc:spChg>
        <pc:spChg chg="add">
          <ac:chgData name="Zita Draper" userId="b063123c-f51f-481b-b99c-f574606c9ace" providerId="ADAL" clId="{5C689F87-C00A-4F90-BD9A-BEDA16090DB4}" dt="2024-10-12T08:04:39.140" v="6067" actId="26606"/>
          <ac:spMkLst>
            <pc:docMk/>
            <pc:sldMk cId="3521618379" sldId="259"/>
            <ac:spMk id="28" creationId="{685D65ED-8248-4E7D-AF41-C2685CAE7021}"/>
          </ac:spMkLst>
        </pc:spChg>
        <pc:grpChg chg="add">
          <ac:chgData name="Zita Draper" userId="b063123c-f51f-481b-b99c-f574606c9ace" providerId="ADAL" clId="{5C689F87-C00A-4F90-BD9A-BEDA16090DB4}" dt="2024-10-12T08:04:39.140" v="6067" actId="26606"/>
          <ac:grpSpMkLst>
            <pc:docMk/>
            <pc:sldMk cId="3521618379" sldId="259"/>
            <ac:grpSpMk id="11" creationId="{CB73D287-48F0-41E2-8B0B-DE4C7D175EAE}"/>
          </ac:grpSpMkLst>
        </pc:grpChg>
        <pc:graphicFrameChg chg="add">
          <ac:chgData name="Zita Draper" userId="b063123c-f51f-481b-b99c-f574606c9ace" providerId="ADAL" clId="{5C689F87-C00A-4F90-BD9A-BEDA16090DB4}" dt="2024-10-12T08:04:39.140" v="6067" actId="26606"/>
          <ac:graphicFrameMkLst>
            <pc:docMk/>
            <pc:sldMk cId="3521618379" sldId="259"/>
            <ac:graphicFrameMk id="5" creationId="{764A1B2C-0495-546B-7D0D-DEF8EAFDFA7B}"/>
          </ac:graphicFrameMkLst>
        </pc:graphicFrameChg>
      </pc:sldChg>
      <pc:sldChg chg="addSp delSp modSp mod setBg">
        <pc:chgData name="Zita Draper" userId="b063123c-f51f-481b-b99c-f574606c9ace" providerId="ADAL" clId="{5C689F87-C00A-4F90-BD9A-BEDA16090DB4}" dt="2024-10-12T08:04:45.455" v="6068" actId="26606"/>
        <pc:sldMkLst>
          <pc:docMk/>
          <pc:sldMk cId="3176484840" sldId="260"/>
        </pc:sldMkLst>
        <pc:spChg chg="mod">
          <ac:chgData name="Zita Draper" userId="b063123c-f51f-481b-b99c-f574606c9ace" providerId="ADAL" clId="{5C689F87-C00A-4F90-BD9A-BEDA16090DB4}" dt="2024-10-12T08:04:45.455" v="6068" actId="26606"/>
          <ac:spMkLst>
            <pc:docMk/>
            <pc:sldMk cId="3176484840" sldId="260"/>
            <ac:spMk id="2" creationId="{90DCF4E9-AB74-8DE6-B664-1CF07816926D}"/>
          </ac:spMkLst>
        </pc:spChg>
        <pc:spChg chg="del mod">
          <ac:chgData name="Zita Draper" userId="b063123c-f51f-481b-b99c-f574606c9ace" providerId="ADAL" clId="{5C689F87-C00A-4F90-BD9A-BEDA16090DB4}" dt="2024-10-12T08:04:45.455" v="6068" actId="26606"/>
          <ac:spMkLst>
            <pc:docMk/>
            <pc:sldMk cId="3176484840" sldId="260"/>
            <ac:spMk id="3" creationId="{175BF88C-5D64-578F-E481-BCC0570856FE}"/>
          </ac:spMkLst>
        </pc:spChg>
        <pc:spChg chg="add">
          <ac:chgData name="Zita Draper" userId="b063123c-f51f-481b-b99c-f574606c9ace" providerId="ADAL" clId="{5C689F87-C00A-4F90-BD9A-BEDA16090DB4}" dt="2024-10-12T08:04:45.455" v="6068" actId="26606"/>
          <ac:spMkLst>
            <pc:docMk/>
            <pc:sldMk cId="3176484840" sldId="260"/>
            <ac:spMk id="9" creationId="{E5F17139-31EE-46AC-B04F-DBBD852DD6CB}"/>
          </ac:spMkLst>
        </pc:spChg>
        <pc:spChg chg="add">
          <ac:chgData name="Zita Draper" userId="b063123c-f51f-481b-b99c-f574606c9ace" providerId="ADAL" clId="{5C689F87-C00A-4F90-BD9A-BEDA16090DB4}" dt="2024-10-12T08:04:45.455" v="6068" actId="26606"/>
          <ac:spMkLst>
            <pc:docMk/>
            <pc:sldMk cId="3176484840" sldId="260"/>
            <ac:spMk id="26" creationId="{3CCA69EF-E8B5-4598-BEAD-258F15765D44}"/>
          </ac:spMkLst>
        </pc:spChg>
        <pc:spChg chg="add">
          <ac:chgData name="Zita Draper" userId="b063123c-f51f-481b-b99c-f574606c9ace" providerId="ADAL" clId="{5C689F87-C00A-4F90-BD9A-BEDA16090DB4}" dt="2024-10-12T08:04:45.455" v="6068" actId="26606"/>
          <ac:spMkLst>
            <pc:docMk/>
            <pc:sldMk cId="3176484840" sldId="260"/>
            <ac:spMk id="28" creationId="{685D65ED-8248-4E7D-AF41-C2685CAE7021}"/>
          </ac:spMkLst>
        </pc:spChg>
        <pc:grpChg chg="add">
          <ac:chgData name="Zita Draper" userId="b063123c-f51f-481b-b99c-f574606c9ace" providerId="ADAL" clId="{5C689F87-C00A-4F90-BD9A-BEDA16090DB4}" dt="2024-10-12T08:04:45.455" v="6068" actId="26606"/>
          <ac:grpSpMkLst>
            <pc:docMk/>
            <pc:sldMk cId="3176484840" sldId="260"/>
            <ac:grpSpMk id="11" creationId="{CB73D287-48F0-41E2-8B0B-DE4C7D175EAE}"/>
          </ac:grpSpMkLst>
        </pc:grpChg>
        <pc:graphicFrameChg chg="add">
          <ac:chgData name="Zita Draper" userId="b063123c-f51f-481b-b99c-f574606c9ace" providerId="ADAL" clId="{5C689F87-C00A-4F90-BD9A-BEDA16090DB4}" dt="2024-10-12T08:04:45.455" v="6068" actId="26606"/>
          <ac:graphicFrameMkLst>
            <pc:docMk/>
            <pc:sldMk cId="3176484840" sldId="260"/>
            <ac:graphicFrameMk id="5" creationId="{9497A775-A21E-1039-36D3-79FFB43CA83B}"/>
          </ac:graphicFrameMkLst>
        </pc:graphicFrameChg>
      </pc:sldChg>
      <pc:sldChg chg="addSp delSp modSp mod setBg">
        <pc:chgData name="Zita Draper" userId="b063123c-f51f-481b-b99c-f574606c9ace" providerId="ADAL" clId="{5C689F87-C00A-4F90-BD9A-BEDA16090DB4}" dt="2024-10-12T08:04:50.059" v="6069" actId="26606"/>
        <pc:sldMkLst>
          <pc:docMk/>
          <pc:sldMk cId="467800275" sldId="261"/>
        </pc:sldMkLst>
        <pc:spChg chg="mod">
          <ac:chgData name="Zita Draper" userId="b063123c-f51f-481b-b99c-f574606c9ace" providerId="ADAL" clId="{5C689F87-C00A-4F90-BD9A-BEDA16090DB4}" dt="2024-10-12T08:04:50.059" v="6069" actId="26606"/>
          <ac:spMkLst>
            <pc:docMk/>
            <pc:sldMk cId="467800275" sldId="261"/>
            <ac:spMk id="2" creationId="{4F11D379-2C43-9642-510C-60F6C07068A1}"/>
          </ac:spMkLst>
        </pc:spChg>
        <pc:spChg chg="del mod">
          <ac:chgData name="Zita Draper" userId="b063123c-f51f-481b-b99c-f574606c9ace" providerId="ADAL" clId="{5C689F87-C00A-4F90-BD9A-BEDA16090DB4}" dt="2024-10-12T08:04:50.059" v="6069" actId="26606"/>
          <ac:spMkLst>
            <pc:docMk/>
            <pc:sldMk cId="467800275" sldId="261"/>
            <ac:spMk id="3" creationId="{541C11B4-806C-9B6F-721D-E473ABBEBE49}"/>
          </ac:spMkLst>
        </pc:spChg>
        <pc:spChg chg="add">
          <ac:chgData name="Zita Draper" userId="b063123c-f51f-481b-b99c-f574606c9ace" providerId="ADAL" clId="{5C689F87-C00A-4F90-BD9A-BEDA16090DB4}" dt="2024-10-12T08:04:50.059" v="6069" actId="26606"/>
          <ac:spMkLst>
            <pc:docMk/>
            <pc:sldMk cId="467800275" sldId="261"/>
            <ac:spMk id="9" creationId="{E5F17139-31EE-46AC-B04F-DBBD852DD6CB}"/>
          </ac:spMkLst>
        </pc:spChg>
        <pc:spChg chg="add">
          <ac:chgData name="Zita Draper" userId="b063123c-f51f-481b-b99c-f574606c9ace" providerId="ADAL" clId="{5C689F87-C00A-4F90-BD9A-BEDA16090DB4}" dt="2024-10-12T08:04:50.059" v="6069" actId="26606"/>
          <ac:spMkLst>
            <pc:docMk/>
            <pc:sldMk cId="467800275" sldId="261"/>
            <ac:spMk id="26" creationId="{3CCA69EF-E8B5-4598-BEAD-258F15765D44}"/>
          </ac:spMkLst>
        </pc:spChg>
        <pc:spChg chg="add">
          <ac:chgData name="Zita Draper" userId="b063123c-f51f-481b-b99c-f574606c9ace" providerId="ADAL" clId="{5C689F87-C00A-4F90-BD9A-BEDA16090DB4}" dt="2024-10-12T08:04:50.059" v="6069" actId="26606"/>
          <ac:spMkLst>
            <pc:docMk/>
            <pc:sldMk cId="467800275" sldId="261"/>
            <ac:spMk id="28" creationId="{685D65ED-8248-4E7D-AF41-C2685CAE7021}"/>
          </ac:spMkLst>
        </pc:spChg>
        <pc:grpChg chg="add">
          <ac:chgData name="Zita Draper" userId="b063123c-f51f-481b-b99c-f574606c9ace" providerId="ADAL" clId="{5C689F87-C00A-4F90-BD9A-BEDA16090DB4}" dt="2024-10-12T08:04:50.059" v="6069" actId="26606"/>
          <ac:grpSpMkLst>
            <pc:docMk/>
            <pc:sldMk cId="467800275" sldId="261"/>
            <ac:grpSpMk id="11" creationId="{CB73D287-48F0-41E2-8B0B-DE4C7D175EAE}"/>
          </ac:grpSpMkLst>
        </pc:grpChg>
        <pc:graphicFrameChg chg="add">
          <ac:chgData name="Zita Draper" userId="b063123c-f51f-481b-b99c-f574606c9ace" providerId="ADAL" clId="{5C689F87-C00A-4F90-BD9A-BEDA16090DB4}" dt="2024-10-12T08:04:50.059" v="6069" actId="26606"/>
          <ac:graphicFrameMkLst>
            <pc:docMk/>
            <pc:sldMk cId="467800275" sldId="261"/>
            <ac:graphicFrameMk id="5" creationId="{78915F53-875C-363A-F0E1-A4BA02A25C1F}"/>
          </ac:graphicFrameMkLst>
        </pc:graphicFrameChg>
      </pc:sldChg>
      <pc:sldChg chg="addSp delSp modSp mod setBg">
        <pc:chgData name="Zita Draper" userId="b063123c-f51f-481b-b99c-f574606c9ace" providerId="ADAL" clId="{5C689F87-C00A-4F90-BD9A-BEDA16090DB4}" dt="2024-10-12T08:04:55.838" v="6070" actId="26606"/>
        <pc:sldMkLst>
          <pc:docMk/>
          <pc:sldMk cId="956235473" sldId="262"/>
        </pc:sldMkLst>
        <pc:spChg chg="mod">
          <ac:chgData name="Zita Draper" userId="b063123c-f51f-481b-b99c-f574606c9ace" providerId="ADAL" clId="{5C689F87-C00A-4F90-BD9A-BEDA16090DB4}" dt="2024-10-12T08:04:55.838" v="6070" actId="26606"/>
          <ac:spMkLst>
            <pc:docMk/>
            <pc:sldMk cId="956235473" sldId="262"/>
            <ac:spMk id="2" creationId="{C9E89FC6-FBEA-78B7-3815-432031A485CC}"/>
          </ac:spMkLst>
        </pc:spChg>
        <pc:spChg chg="del mod">
          <ac:chgData name="Zita Draper" userId="b063123c-f51f-481b-b99c-f574606c9ace" providerId="ADAL" clId="{5C689F87-C00A-4F90-BD9A-BEDA16090DB4}" dt="2024-10-12T08:04:55.838" v="6070" actId="26606"/>
          <ac:spMkLst>
            <pc:docMk/>
            <pc:sldMk cId="956235473" sldId="262"/>
            <ac:spMk id="3" creationId="{4CFCB030-6D87-E6BA-61DE-274610045E35}"/>
          </ac:spMkLst>
        </pc:spChg>
        <pc:spChg chg="add">
          <ac:chgData name="Zita Draper" userId="b063123c-f51f-481b-b99c-f574606c9ace" providerId="ADAL" clId="{5C689F87-C00A-4F90-BD9A-BEDA16090DB4}" dt="2024-10-12T08:04:55.838" v="6070" actId="26606"/>
          <ac:spMkLst>
            <pc:docMk/>
            <pc:sldMk cId="956235473" sldId="262"/>
            <ac:spMk id="9" creationId="{E5F17139-31EE-46AC-B04F-DBBD852DD6CB}"/>
          </ac:spMkLst>
        </pc:spChg>
        <pc:spChg chg="add">
          <ac:chgData name="Zita Draper" userId="b063123c-f51f-481b-b99c-f574606c9ace" providerId="ADAL" clId="{5C689F87-C00A-4F90-BD9A-BEDA16090DB4}" dt="2024-10-12T08:04:55.838" v="6070" actId="26606"/>
          <ac:spMkLst>
            <pc:docMk/>
            <pc:sldMk cId="956235473" sldId="262"/>
            <ac:spMk id="11" creationId="{131DCBDB-1D4A-4E79-8172-CF12FCDE5754}"/>
          </ac:spMkLst>
        </pc:spChg>
        <pc:spChg chg="add">
          <ac:chgData name="Zita Draper" userId="b063123c-f51f-481b-b99c-f574606c9ace" providerId="ADAL" clId="{5C689F87-C00A-4F90-BD9A-BEDA16090DB4}" dt="2024-10-12T08:04:55.838" v="6070" actId="26606"/>
          <ac:spMkLst>
            <pc:docMk/>
            <pc:sldMk cId="956235473" sldId="262"/>
            <ac:spMk id="13" creationId="{EF578ED8-0692-496C-9844-F1CFDEAAF294}"/>
          </ac:spMkLst>
        </pc:spChg>
        <pc:spChg chg="add">
          <ac:chgData name="Zita Draper" userId="b063123c-f51f-481b-b99c-f574606c9ace" providerId="ADAL" clId="{5C689F87-C00A-4F90-BD9A-BEDA16090DB4}" dt="2024-10-12T08:04:55.838" v="6070" actId="26606"/>
          <ac:spMkLst>
            <pc:docMk/>
            <pc:sldMk cId="956235473" sldId="262"/>
            <ac:spMk id="15" creationId="{E89EC82A-BD1A-426B-955B-77D53704B1FC}"/>
          </ac:spMkLst>
        </pc:spChg>
        <pc:spChg chg="add">
          <ac:chgData name="Zita Draper" userId="b063123c-f51f-481b-b99c-f574606c9ace" providerId="ADAL" clId="{5C689F87-C00A-4F90-BD9A-BEDA16090DB4}" dt="2024-10-12T08:04:55.838" v="6070" actId="26606"/>
          <ac:spMkLst>
            <pc:docMk/>
            <pc:sldMk cId="956235473" sldId="262"/>
            <ac:spMk id="17" creationId="{947D6136-395D-4D9F-9898-604E6BDE8E46}"/>
          </ac:spMkLst>
        </pc:spChg>
        <pc:graphicFrameChg chg="add">
          <ac:chgData name="Zita Draper" userId="b063123c-f51f-481b-b99c-f574606c9ace" providerId="ADAL" clId="{5C689F87-C00A-4F90-BD9A-BEDA16090DB4}" dt="2024-10-12T08:04:55.838" v="6070" actId="26606"/>
          <ac:graphicFrameMkLst>
            <pc:docMk/>
            <pc:sldMk cId="956235473" sldId="262"/>
            <ac:graphicFrameMk id="5" creationId="{6589A7D8-6C0E-6EB8-775A-CED86D697D3F}"/>
          </ac:graphicFrameMkLst>
        </pc:graphicFrameChg>
      </pc:sldChg>
      <pc:sldChg chg="addSp delSp modSp mod setBg">
        <pc:chgData name="Zita Draper" userId="b063123c-f51f-481b-b99c-f574606c9ace" providerId="ADAL" clId="{5C689F87-C00A-4F90-BD9A-BEDA16090DB4}" dt="2024-10-12T08:05:00.531" v="6071" actId="26606"/>
        <pc:sldMkLst>
          <pc:docMk/>
          <pc:sldMk cId="3489526552" sldId="263"/>
        </pc:sldMkLst>
        <pc:spChg chg="mod">
          <ac:chgData name="Zita Draper" userId="b063123c-f51f-481b-b99c-f574606c9ace" providerId="ADAL" clId="{5C689F87-C00A-4F90-BD9A-BEDA16090DB4}" dt="2024-10-12T08:05:00.531" v="6071" actId="26606"/>
          <ac:spMkLst>
            <pc:docMk/>
            <pc:sldMk cId="3489526552" sldId="263"/>
            <ac:spMk id="2" creationId="{5A0885C4-039F-36BF-AE30-5B8C45E0EBFD}"/>
          </ac:spMkLst>
        </pc:spChg>
        <pc:spChg chg="del mod">
          <ac:chgData name="Zita Draper" userId="b063123c-f51f-481b-b99c-f574606c9ace" providerId="ADAL" clId="{5C689F87-C00A-4F90-BD9A-BEDA16090DB4}" dt="2024-10-12T08:05:00.531" v="6071" actId="26606"/>
          <ac:spMkLst>
            <pc:docMk/>
            <pc:sldMk cId="3489526552" sldId="263"/>
            <ac:spMk id="3" creationId="{2138EB42-25F4-A2C7-B0B8-96798EBA8A00}"/>
          </ac:spMkLst>
        </pc:spChg>
        <pc:spChg chg="add">
          <ac:chgData name="Zita Draper" userId="b063123c-f51f-481b-b99c-f574606c9ace" providerId="ADAL" clId="{5C689F87-C00A-4F90-BD9A-BEDA16090DB4}" dt="2024-10-12T08:05:00.531" v="6071" actId="26606"/>
          <ac:spMkLst>
            <pc:docMk/>
            <pc:sldMk cId="3489526552" sldId="263"/>
            <ac:spMk id="9" creationId="{E5F17139-31EE-46AC-B04F-DBBD852DD6CB}"/>
          </ac:spMkLst>
        </pc:spChg>
        <pc:spChg chg="add">
          <ac:chgData name="Zita Draper" userId="b063123c-f51f-481b-b99c-f574606c9ace" providerId="ADAL" clId="{5C689F87-C00A-4F90-BD9A-BEDA16090DB4}" dt="2024-10-12T08:05:00.531" v="6071" actId="26606"/>
          <ac:spMkLst>
            <pc:docMk/>
            <pc:sldMk cId="3489526552" sldId="263"/>
            <ac:spMk id="26" creationId="{3CCA69EF-E8B5-4598-BEAD-258F15765D44}"/>
          </ac:spMkLst>
        </pc:spChg>
        <pc:spChg chg="add">
          <ac:chgData name="Zita Draper" userId="b063123c-f51f-481b-b99c-f574606c9ace" providerId="ADAL" clId="{5C689F87-C00A-4F90-BD9A-BEDA16090DB4}" dt="2024-10-12T08:05:00.531" v="6071" actId="26606"/>
          <ac:spMkLst>
            <pc:docMk/>
            <pc:sldMk cId="3489526552" sldId="263"/>
            <ac:spMk id="28" creationId="{685D65ED-8248-4E7D-AF41-C2685CAE7021}"/>
          </ac:spMkLst>
        </pc:spChg>
        <pc:grpChg chg="add">
          <ac:chgData name="Zita Draper" userId="b063123c-f51f-481b-b99c-f574606c9ace" providerId="ADAL" clId="{5C689F87-C00A-4F90-BD9A-BEDA16090DB4}" dt="2024-10-12T08:05:00.531" v="6071" actId="26606"/>
          <ac:grpSpMkLst>
            <pc:docMk/>
            <pc:sldMk cId="3489526552" sldId="263"/>
            <ac:grpSpMk id="11" creationId="{CB73D287-48F0-41E2-8B0B-DE4C7D175EAE}"/>
          </ac:grpSpMkLst>
        </pc:grpChg>
        <pc:graphicFrameChg chg="add">
          <ac:chgData name="Zita Draper" userId="b063123c-f51f-481b-b99c-f574606c9ace" providerId="ADAL" clId="{5C689F87-C00A-4F90-BD9A-BEDA16090DB4}" dt="2024-10-12T08:05:00.531" v="6071" actId="26606"/>
          <ac:graphicFrameMkLst>
            <pc:docMk/>
            <pc:sldMk cId="3489526552" sldId="263"/>
            <ac:graphicFrameMk id="5" creationId="{7A6A92C5-AB43-14B9-051B-A159C7D0838B}"/>
          </ac:graphicFrameMkLst>
        </pc:graphicFrameChg>
      </pc:sldChg>
      <pc:sldChg chg="addSp delSp modSp mod setBg">
        <pc:chgData name="Zita Draper" userId="b063123c-f51f-481b-b99c-f574606c9ace" providerId="ADAL" clId="{5C689F87-C00A-4F90-BD9A-BEDA16090DB4}" dt="2024-10-12T08:05:06.544" v="6072" actId="26606"/>
        <pc:sldMkLst>
          <pc:docMk/>
          <pc:sldMk cId="3916925876" sldId="264"/>
        </pc:sldMkLst>
        <pc:spChg chg="mod">
          <ac:chgData name="Zita Draper" userId="b063123c-f51f-481b-b99c-f574606c9ace" providerId="ADAL" clId="{5C689F87-C00A-4F90-BD9A-BEDA16090DB4}" dt="2024-10-12T08:05:06.544" v="6072" actId="26606"/>
          <ac:spMkLst>
            <pc:docMk/>
            <pc:sldMk cId="3916925876" sldId="264"/>
            <ac:spMk id="2" creationId="{7C137AD4-FD1A-2901-0845-22F122CFCF95}"/>
          </ac:spMkLst>
        </pc:spChg>
        <pc:spChg chg="del mod">
          <ac:chgData name="Zita Draper" userId="b063123c-f51f-481b-b99c-f574606c9ace" providerId="ADAL" clId="{5C689F87-C00A-4F90-BD9A-BEDA16090DB4}" dt="2024-10-12T08:05:06.544" v="6072" actId="26606"/>
          <ac:spMkLst>
            <pc:docMk/>
            <pc:sldMk cId="3916925876" sldId="264"/>
            <ac:spMk id="3" creationId="{F9B0BA4F-40F4-B49C-390B-6A940B6A521F}"/>
          </ac:spMkLst>
        </pc:spChg>
        <pc:spChg chg="add">
          <ac:chgData name="Zita Draper" userId="b063123c-f51f-481b-b99c-f574606c9ace" providerId="ADAL" clId="{5C689F87-C00A-4F90-BD9A-BEDA16090DB4}" dt="2024-10-12T08:05:06.544" v="6072" actId="26606"/>
          <ac:spMkLst>
            <pc:docMk/>
            <pc:sldMk cId="3916925876" sldId="264"/>
            <ac:spMk id="9" creationId="{E5F17139-31EE-46AC-B04F-DBBD852DD6CB}"/>
          </ac:spMkLst>
        </pc:spChg>
        <pc:spChg chg="add">
          <ac:chgData name="Zita Draper" userId="b063123c-f51f-481b-b99c-f574606c9ace" providerId="ADAL" clId="{5C689F87-C00A-4F90-BD9A-BEDA16090DB4}" dt="2024-10-12T08:05:06.544" v="6072" actId="26606"/>
          <ac:spMkLst>
            <pc:docMk/>
            <pc:sldMk cId="3916925876" sldId="264"/>
            <ac:spMk id="11" creationId="{131DCBDB-1D4A-4E79-8172-CF12FCDE5754}"/>
          </ac:spMkLst>
        </pc:spChg>
        <pc:spChg chg="add">
          <ac:chgData name="Zita Draper" userId="b063123c-f51f-481b-b99c-f574606c9ace" providerId="ADAL" clId="{5C689F87-C00A-4F90-BD9A-BEDA16090DB4}" dt="2024-10-12T08:05:06.544" v="6072" actId="26606"/>
          <ac:spMkLst>
            <pc:docMk/>
            <pc:sldMk cId="3916925876" sldId="264"/>
            <ac:spMk id="13" creationId="{EF578ED8-0692-496C-9844-F1CFDEAAF294}"/>
          </ac:spMkLst>
        </pc:spChg>
        <pc:spChg chg="add">
          <ac:chgData name="Zita Draper" userId="b063123c-f51f-481b-b99c-f574606c9ace" providerId="ADAL" clId="{5C689F87-C00A-4F90-BD9A-BEDA16090DB4}" dt="2024-10-12T08:05:06.544" v="6072" actId="26606"/>
          <ac:spMkLst>
            <pc:docMk/>
            <pc:sldMk cId="3916925876" sldId="264"/>
            <ac:spMk id="15" creationId="{E89EC82A-BD1A-426B-955B-77D53704B1FC}"/>
          </ac:spMkLst>
        </pc:spChg>
        <pc:spChg chg="add">
          <ac:chgData name="Zita Draper" userId="b063123c-f51f-481b-b99c-f574606c9ace" providerId="ADAL" clId="{5C689F87-C00A-4F90-BD9A-BEDA16090DB4}" dt="2024-10-12T08:05:06.544" v="6072" actId="26606"/>
          <ac:spMkLst>
            <pc:docMk/>
            <pc:sldMk cId="3916925876" sldId="264"/>
            <ac:spMk id="17" creationId="{947D6136-395D-4D9F-9898-604E6BDE8E46}"/>
          </ac:spMkLst>
        </pc:spChg>
        <pc:graphicFrameChg chg="add">
          <ac:chgData name="Zita Draper" userId="b063123c-f51f-481b-b99c-f574606c9ace" providerId="ADAL" clId="{5C689F87-C00A-4F90-BD9A-BEDA16090DB4}" dt="2024-10-12T08:05:06.544" v="6072" actId="26606"/>
          <ac:graphicFrameMkLst>
            <pc:docMk/>
            <pc:sldMk cId="3916925876" sldId="264"/>
            <ac:graphicFrameMk id="5" creationId="{DECEDFFE-B6F2-424F-1CCA-B73A76C34D2E}"/>
          </ac:graphicFrameMkLst>
        </pc:graphicFrameChg>
      </pc:sldChg>
      <pc:sldChg chg="addSp delSp modSp mod setBg">
        <pc:chgData name="Zita Draper" userId="b063123c-f51f-481b-b99c-f574606c9ace" providerId="ADAL" clId="{5C689F87-C00A-4F90-BD9A-BEDA16090DB4}" dt="2024-10-12T08:05:11.088" v="6073" actId="26606"/>
        <pc:sldMkLst>
          <pc:docMk/>
          <pc:sldMk cId="2623229285" sldId="265"/>
        </pc:sldMkLst>
        <pc:spChg chg="mod">
          <ac:chgData name="Zita Draper" userId="b063123c-f51f-481b-b99c-f574606c9ace" providerId="ADAL" clId="{5C689F87-C00A-4F90-BD9A-BEDA16090DB4}" dt="2024-10-12T08:05:11.088" v="6073" actId="26606"/>
          <ac:spMkLst>
            <pc:docMk/>
            <pc:sldMk cId="2623229285" sldId="265"/>
            <ac:spMk id="2" creationId="{4CB10C84-2613-7743-003C-7F7A5D7EEEB1}"/>
          </ac:spMkLst>
        </pc:spChg>
        <pc:spChg chg="del mod">
          <ac:chgData name="Zita Draper" userId="b063123c-f51f-481b-b99c-f574606c9ace" providerId="ADAL" clId="{5C689F87-C00A-4F90-BD9A-BEDA16090DB4}" dt="2024-10-12T08:05:11.088" v="6073" actId="26606"/>
          <ac:spMkLst>
            <pc:docMk/>
            <pc:sldMk cId="2623229285" sldId="265"/>
            <ac:spMk id="3" creationId="{276E4B29-41A4-197C-A51F-258987B1119B}"/>
          </ac:spMkLst>
        </pc:spChg>
        <pc:spChg chg="add">
          <ac:chgData name="Zita Draper" userId="b063123c-f51f-481b-b99c-f574606c9ace" providerId="ADAL" clId="{5C689F87-C00A-4F90-BD9A-BEDA16090DB4}" dt="2024-10-12T08:05:11.088" v="6073" actId="26606"/>
          <ac:spMkLst>
            <pc:docMk/>
            <pc:sldMk cId="2623229285" sldId="265"/>
            <ac:spMk id="9" creationId="{E5F17139-31EE-46AC-B04F-DBBD852DD6CB}"/>
          </ac:spMkLst>
        </pc:spChg>
        <pc:spChg chg="add">
          <ac:chgData name="Zita Draper" userId="b063123c-f51f-481b-b99c-f574606c9ace" providerId="ADAL" clId="{5C689F87-C00A-4F90-BD9A-BEDA16090DB4}" dt="2024-10-12T08:05:11.088" v="6073" actId="26606"/>
          <ac:spMkLst>
            <pc:docMk/>
            <pc:sldMk cId="2623229285" sldId="265"/>
            <ac:spMk id="26" creationId="{3CCA69EF-E8B5-4598-BEAD-258F15765D44}"/>
          </ac:spMkLst>
        </pc:spChg>
        <pc:spChg chg="add">
          <ac:chgData name="Zita Draper" userId="b063123c-f51f-481b-b99c-f574606c9ace" providerId="ADAL" clId="{5C689F87-C00A-4F90-BD9A-BEDA16090DB4}" dt="2024-10-12T08:05:11.088" v="6073" actId="26606"/>
          <ac:spMkLst>
            <pc:docMk/>
            <pc:sldMk cId="2623229285" sldId="265"/>
            <ac:spMk id="28" creationId="{685D65ED-8248-4E7D-AF41-C2685CAE7021}"/>
          </ac:spMkLst>
        </pc:spChg>
        <pc:grpChg chg="add">
          <ac:chgData name="Zita Draper" userId="b063123c-f51f-481b-b99c-f574606c9ace" providerId="ADAL" clId="{5C689F87-C00A-4F90-BD9A-BEDA16090DB4}" dt="2024-10-12T08:05:11.088" v="6073" actId="26606"/>
          <ac:grpSpMkLst>
            <pc:docMk/>
            <pc:sldMk cId="2623229285" sldId="265"/>
            <ac:grpSpMk id="11" creationId="{CB73D287-48F0-41E2-8B0B-DE4C7D175EAE}"/>
          </ac:grpSpMkLst>
        </pc:grpChg>
        <pc:graphicFrameChg chg="add">
          <ac:chgData name="Zita Draper" userId="b063123c-f51f-481b-b99c-f574606c9ace" providerId="ADAL" clId="{5C689F87-C00A-4F90-BD9A-BEDA16090DB4}" dt="2024-10-12T08:05:11.088" v="6073" actId="26606"/>
          <ac:graphicFrameMkLst>
            <pc:docMk/>
            <pc:sldMk cId="2623229285" sldId="265"/>
            <ac:graphicFrameMk id="5" creationId="{453728D9-D297-DF57-C3F9-5818603514A7}"/>
          </ac:graphicFrameMkLst>
        </pc:graphicFrameChg>
      </pc:sldChg>
      <pc:sldChg chg="addSp delSp modSp mod setBg">
        <pc:chgData name="Zita Draper" userId="b063123c-f51f-481b-b99c-f574606c9ace" providerId="ADAL" clId="{5C689F87-C00A-4F90-BD9A-BEDA16090DB4}" dt="2024-10-12T08:05:13.938" v="6074" actId="26606"/>
        <pc:sldMkLst>
          <pc:docMk/>
          <pc:sldMk cId="2353408927" sldId="266"/>
        </pc:sldMkLst>
        <pc:spChg chg="mod">
          <ac:chgData name="Zita Draper" userId="b063123c-f51f-481b-b99c-f574606c9ace" providerId="ADAL" clId="{5C689F87-C00A-4F90-BD9A-BEDA16090DB4}" dt="2024-10-12T08:05:13.938" v="6074" actId="26606"/>
          <ac:spMkLst>
            <pc:docMk/>
            <pc:sldMk cId="2353408927" sldId="266"/>
            <ac:spMk id="2" creationId="{023AD559-C365-9717-FF9A-7A4904F55066}"/>
          </ac:spMkLst>
        </pc:spChg>
        <pc:spChg chg="del mod">
          <ac:chgData name="Zita Draper" userId="b063123c-f51f-481b-b99c-f574606c9ace" providerId="ADAL" clId="{5C689F87-C00A-4F90-BD9A-BEDA16090DB4}" dt="2024-10-12T08:05:13.938" v="6074" actId="26606"/>
          <ac:spMkLst>
            <pc:docMk/>
            <pc:sldMk cId="2353408927" sldId="266"/>
            <ac:spMk id="3" creationId="{B55F545C-020D-25C2-0077-925F38C9B1D2}"/>
          </ac:spMkLst>
        </pc:spChg>
        <pc:spChg chg="add">
          <ac:chgData name="Zita Draper" userId="b063123c-f51f-481b-b99c-f574606c9ace" providerId="ADAL" clId="{5C689F87-C00A-4F90-BD9A-BEDA16090DB4}" dt="2024-10-12T08:05:13.938" v="6074" actId="26606"/>
          <ac:spMkLst>
            <pc:docMk/>
            <pc:sldMk cId="2353408927" sldId="266"/>
            <ac:spMk id="9" creationId="{E5F17139-31EE-46AC-B04F-DBBD852DD6CB}"/>
          </ac:spMkLst>
        </pc:spChg>
        <pc:spChg chg="add">
          <ac:chgData name="Zita Draper" userId="b063123c-f51f-481b-b99c-f574606c9ace" providerId="ADAL" clId="{5C689F87-C00A-4F90-BD9A-BEDA16090DB4}" dt="2024-10-12T08:05:13.938" v="6074" actId="26606"/>
          <ac:spMkLst>
            <pc:docMk/>
            <pc:sldMk cId="2353408927" sldId="266"/>
            <ac:spMk id="26" creationId="{3CCA69EF-E8B5-4598-BEAD-258F15765D44}"/>
          </ac:spMkLst>
        </pc:spChg>
        <pc:spChg chg="add">
          <ac:chgData name="Zita Draper" userId="b063123c-f51f-481b-b99c-f574606c9ace" providerId="ADAL" clId="{5C689F87-C00A-4F90-BD9A-BEDA16090DB4}" dt="2024-10-12T08:05:13.938" v="6074" actId="26606"/>
          <ac:spMkLst>
            <pc:docMk/>
            <pc:sldMk cId="2353408927" sldId="266"/>
            <ac:spMk id="28" creationId="{685D65ED-8248-4E7D-AF41-C2685CAE7021}"/>
          </ac:spMkLst>
        </pc:spChg>
        <pc:grpChg chg="add">
          <ac:chgData name="Zita Draper" userId="b063123c-f51f-481b-b99c-f574606c9ace" providerId="ADAL" clId="{5C689F87-C00A-4F90-BD9A-BEDA16090DB4}" dt="2024-10-12T08:05:13.938" v="6074" actId="26606"/>
          <ac:grpSpMkLst>
            <pc:docMk/>
            <pc:sldMk cId="2353408927" sldId="266"/>
            <ac:grpSpMk id="11" creationId="{CB73D287-48F0-41E2-8B0B-DE4C7D175EAE}"/>
          </ac:grpSpMkLst>
        </pc:grpChg>
        <pc:graphicFrameChg chg="add">
          <ac:chgData name="Zita Draper" userId="b063123c-f51f-481b-b99c-f574606c9ace" providerId="ADAL" clId="{5C689F87-C00A-4F90-BD9A-BEDA16090DB4}" dt="2024-10-12T08:05:13.938" v="6074" actId="26606"/>
          <ac:graphicFrameMkLst>
            <pc:docMk/>
            <pc:sldMk cId="2353408927" sldId="266"/>
            <ac:graphicFrameMk id="5" creationId="{A5FCE776-84A5-A2F4-C91C-67FB67388BBA}"/>
          </ac:graphicFrameMkLst>
        </pc:graphicFrameChg>
      </pc:sldChg>
      <pc:sldChg chg="addSp delSp modSp mod setBg">
        <pc:chgData name="Zita Draper" userId="b063123c-f51f-481b-b99c-f574606c9ace" providerId="ADAL" clId="{5C689F87-C00A-4F90-BD9A-BEDA16090DB4}" dt="2024-10-12T08:05:17.196" v="6075" actId="26606"/>
        <pc:sldMkLst>
          <pc:docMk/>
          <pc:sldMk cId="4248583979" sldId="267"/>
        </pc:sldMkLst>
        <pc:spChg chg="mod">
          <ac:chgData name="Zita Draper" userId="b063123c-f51f-481b-b99c-f574606c9ace" providerId="ADAL" clId="{5C689F87-C00A-4F90-BD9A-BEDA16090DB4}" dt="2024-10-12T08:05:17.196" v="6075" actId="26606"/>
          <ac:spMkLst>
            <pc:docMk/>
            <pc:sldMk cId="4248583979" sldId="267"/>
            <ac:spMk id="2" creationId="{36055289-EB55-F5E0-EFDD-AB53D133351E}"/>
          </ac:spMkLst>
        </pc:spChg>
        <pc:spChg chg="del mod">
          <ac:chgData name="Zita Draper" userId="b063123c-f51f-481b-b99c-f574606c9ace" providerId="ADAL" clId="{5C689F87-C00A-4F90-BD9A-BEDA16090DB4}" dt="2024-10-12T08:05:17.196" v="6075" actId="26606"/>
          <ac:spMkLst>
            <pc:docMk/>
            <pc:sldMk cId="4248583979" sldId="267"/>
            <ac:spMk id="3" creationId="{22936E19-BC82-A6C4-1F65-3C8A9D730798}"/>
          </ac:spMkLst>
        </pc:spChg>
        <pc:spChg chg="add">
          <ac:chgData name="Zita Draper" userId="b063123c-f51f-481b-b99c-f574606c9ace" providerId="ADAL" clId="{5C689F87-C00A-4F90-BD9A-BEDA16090DB4}" dt="2024-10-12T08:05:17.196" v="6075" actId="26606"/>
          <ac:spMkLst>
            <pc:docMk/>
            <pc:sldMk cId="4248583979" sldId="267"/>
            <ac:spMk id="9" creationId="{E5F17139-31EE-46AC-B04F-DBBD852DD6CB}"/>
          </ac:spMkLst>
        </pc:spChg>
        <pc:spChg chg="add">
          <ac:chgData name="Zita Draper" userId="b063123c-f51f-481b-b99c-f574606c9ace" providerId="ADAL" clId="{5C689F87-C00A-4F90-BD9A-BEDA16090DB4}" dt="2024-10-12T08:05:17.196" v="6075" actId="26606"/>
          <ac:spMkLst>
            <pc:docMk/>
            <pc:sldMk cId="4248583979" sldId="267"/>
            <ac:spMk id="26" creationId="{3CCA69EF-E8B5-4598-BEAD-258F15765D44}"/>
          </ac:spMkLst>
        </pc:spChg>
        <pc:spChg chg="add">
          <ac:chgData name="Zita Draper" userId="b063123c-f51f-481b-b99c-f574606c9ace" providerId="ADAL" clId="{5C689F87-C00A-4F90-BD9A-BEDA16090DB4}" dt="2024-10-12T08:05:17.196" v="6075" actId="26606"/>
          <ac:spMkLst>
            <pc:docMk/>
            <pc:sldMk cId="4248583979" sldId="267"/>
            <ac:spMk id="28" creationId="{685D65ED-8248-4E7D-AF41-C2685CAE7021}"/>
          </ac:spMkLst>
        </pc:spChg>
        <pc:grpChg chg="add">
          <ac:chgData name="Zita Draper" userId="b063123c-f51f-481b-b99c-f574606c9ace" providerId="ADAL" clId="{5C689F87-C00A-4F90-BD9A-BEDA16090DB4}" dt="2024-10-12T08:05:17.196" v="6075" actId="26606"/>
          <ac:grpSpMkLst>
            <pc:docMk/>
            <pc:sldMk cId="4248583979" sldId="267"/>
            <ac:grpSpMk id="11" creationId="{CB73D287-48F0-41E2-8B0B-DE4C7D175EAE}"/>
          </ac:grpSpMkLst>
        </pc:grpChg>
        <pc:graphicFrameChg chg="add">
          <ac:chgData name="Zita Draper" userId="b063123c-f51f-481b-b99c-f574606c9ace" providerId="ADAL" clId="{5C689F87-C00A-4F90-BD9A-BEDA16090DB4}" dt="2024-10-12T08:05:17.196" v="6075" actId="26606"/>
          <ac:graphicFrameMkLst>
            <pc:docMk/>
            <pc:sldMk cId="4248583979" sldId="267"/>
            <ac:graphicFrameMk id="5" creationId="{3A4A0283-65AF-84A6-D2B8-FAE69B56E21B}"/>
          </ac:graphicFrameMkLst>
        </pc:graphicFrameChg>
      </pc:sldChg>
      <pc:sldChg chg="addSp delSp modSp mod setBg modNotesTx">
        <pc:chgData name="Zita Draper" userId="b063123c-f51f-481b-b99c-f574606c9ace" providerId="ADAL" clId="{5C689F87-C00A-4F90-BD9A-BEDA16090DB4}" dt="2024-10-12T08:05:22.017" v="6076" actId="26606"/>
        <pc:sldMkLst>
          <pc:docMk/>
          <pc:sldMk cId="3265138583" sldId="268"/>
        </pc:sldMkLst>
        <pc:spChg chg="mod">
          <ac:chgData name="Zita Draper" userId="b063123c-f51f-481b-b99c-f574606c9ace" providerId="ADAL" clId="{5C689F87-C00A-4F90-BD9A-BEDA16090DB4}" dt="2024-10-12T08:05:22.017" v="6076" actId="26606"/>
          <ac:spMkLst>
            <pc:docMk/>
            <pc:sldMk cId="3265138583" sldId="268"/>
            <ac:spMk id="2" creationId="{B8C6FF2B-FD1E-68BC-FCD2-133F5960DD4C}"/>
          </ac:spMkLst>
        </pc:spChg>
        <pc:spChg chg="del mod">
          <ac:chgData name="Zita Draper" userId="b063123c-f51f-481b-b99c-f574606c9ace" providerId="ADAL" clId="{5C689F87-C00A-4F90-BD9A-BEDA16090DB4}" dt="2024-10-12T08:05:22.017" v="6076" actId="26606"/>
          <ac:spMkLst>
            <pc:docMk/>
            <pc:sldMk cId="3265138583" sldId="268"/>
            <ac:spMk id="3" creationId="{B7AED54F-AB91-A0F9-EB29-F735B9D8BD56}"/>
          </ac:spMkLst>
        </pc:spChg>
        <pc:spChg chg="add">
          <ac:chgData name="Zita Draper" userId="b063123c-f51f-481b-b99c-f574606c9ace" providerId="ADAL" clId="{5C689F87-C00A-4F90-BD9A-BEDA16090DB4}" dt="2024-10-12T08:05:22.017" v="6076" actId="26606"/>
          <ac:spMkLst>
            <pc:docMk/>
            <pc:sldMk cId="3265138583" sldId="268"/>
            <ac:spMk id="9" creationId="{E5F17139-31EE-46AC-B04F-DBBD852DD6CB}"/>
          </ac:spMkLst>
        </pc:spChg>
        <pc:spChg chg="add">
          <ac:chgData name="Zita Draper" userId="b063123c-f51f-481b-b99c-f574606c9ace" providerId="ADAL" clId="{5C689F87-C00A-4F90-BD9A-BEDA16090DB4}" dt="2024-10-12T08:05:22.017" v="6076" actId="26606"/>
          <ac:spMkLst>
            <pc:docMk/>
            <pc:sldMk cId="3265138583" sldId="268"/>
            <ac:spMk id="11" creationId="{131DCBDB-1D4A-4E79-8172-CF12FCDE5754}"/>
          </ac:spMkLst>
        </pc:spChg>
        <pc:spChg chg="add">
          <ac:chgData name="Zita Draper" userId="b063123c-f51f-481b-b99c-f574606c9ace" providerId="ADAL" clId="{5C689F87-C00A-4F90-BD9A-BEDA16090DB4}" dt="2024-10-12T08:05:22.017" v="6076" actId="26606"/>
          <ac:spMkLst>
            <pc:docMk/>
            <pc:sldMk cId="3265138583" sldId="268"/>
            <ac:spMk id="13" creationId="{EF578ED8-0692-496C-9844-F1CFDEAAF294}"/>
          </ac:spMkLst>
        </pc:spChg>
        <pc:spChg chg="add">
          <ac:chgData name="Zita Draper" userId="b063123c-f51f-481b-b99c-f574606c9ace" providerId="ADAL" clId="{5C689F87-C00A-4F90-BD9A-BEDA16090DB4}" dt="2024-10-12T08:05:22.017" v="6076" actId="26606"/>
          <ac:spMkLst>
            <pc:docMk/>
            <pc:sldMk cId="3265138583" sldId="268"/>
            <ac:spMk id="15" creationId="{E89EC82A-BD1A-426B-955B-77D53704B1FC}"/>
          </ac:spMkLst>
        </pc:spChg>
        <pc:spChg chg="add">
          <ac:chgData name="Zita Draper" userId="b063123c-f51f-481b-b99c-f574606c9ace" providerId="ADAL" clId="{5C689F87-C00A-4F90-BD9A-BEDA16090DB4}" dt="2024-10-12T08:05:22.017" v="6076" actId="26606"/>
          <ac:spMkLst>
            <pc:docMk/>
            <pc:sldMk cId="3265138583" sldId="268"/>
            <ac:spMk id="17" creationId="{947D6136-395D-4D9F-9898-604E6BDE8E46}"/>
          </ac:spMkLst>
        </pc:spChg>
        <pc:graphicFrameChg chg="add">
          <ac:chgData name="Zita Draper" userId="b063123c-f51f-481b-b99c-f574606c9ace" providerId="ADAL" clId="{5C689F87-C00A-4F90-BD9A-BEDA16090DB4}" dt="2024-10-12T08:05:22.017" v="6076" actId="26606"/>
          <ac:graphicFrameMkLst>
            <pc:docMk/>
            <pc:sldMk cId="3265138583" sldId="268"/>
            <ac:graphicFrameMk id="5" creationId="{549AED21-23EE-4AB0-86D1-DD847E6425A9}"/>
          </ac:graphicFrameMkLst>
        </pc:graphicFrameChg>
      </pc:sldChg>
      <pc:sldChg chg="addSp delSp modSp mod setBg">
        <pc:chgData name="Zita Draper" userId="b063123c-f51f-481b-b99c-f574606c9ace" providerId="ADAL" clId="{5C689F87-C00A-4F90-BD9A-BEDA16090DB4}" dt="2024-10-12T08:05:26.208" v="6077" actId="26606"/>
        <pc:sldMkLst>
          <pc:docMk/>
          <pc:sldMk cId="2964208573" sldId="269"/>
        </pc:sldMkLst>
        <pc:spChg chg="mod">
          <ac:chgData name="Zita Draper" userId="b063123c-f51f-481b-b99c-f574606c9ace" providerId="ADAL" clId="{5C689F87-C00A-4F90-BD9A-BEDA16090DB4}" dt="2024-10-12T08:05:26.208" v="6077" actId="26606"/>
          <ac:spMkLst>
            <pc:docMk/>
            <pc:sldMk cId="2964208573" sldId="269"/>
            <ac:spMk id="2" creationId="{58573397-0A53-9DE6-5E82-1653B04DC4BE}"/>
          </ac:spMkLst>
        </pc:spChg>
        <pc:spChg chg="del mod">
          <ac:chgData name="Zita Draper" userId="b063123c-f51f-481b-b99c-f574606c9ace" providerId="ADAL" clId="{5C689F87-C00A-4F90-BD9A-BEDA16090DB4}" dt="2024-10-12T08:05:26.208" v="6077" actId="26606"/>
          <ac:spMkLst>
            <pc:docMk/>
            <pc:sldMk cId="2964208573" sldId="269"/>
            <ac:spMk id="3" creationId="{AA260731-0563-DAEF-7942-B405C74E56BA}"/>
          </ac:spMkLst>
        </pc:spChg>
        <pc:spChg chg="add">
          <ac:chgData name="Zita Draper" userId="b063123c-f51f-481b-b99c-f574606c9ace" providerId="ADAL" clId="{5C689F87-C00A-4F90-BD9A-BEDA16090DB4}" dt="2024-10-12T08:05:26.208" v="6077" actId="26606"/>
          <ac:spMkLst>
            <pc:docMk/>
            <pc:sldMk cId="2964208573" sldId="269"/>
            <ac:spMk id="9" creationId="{E5F17139-31EE-46AC-B04F-DBBD852DD6CB}"/>
          </ac:spMkLst>
        </pc:spChg>
        <pc:spChg chg="add">
          <ac:chgData name="Zita Draper" userId="b063123c-f51f-481b-b99c-f574606c9ace" providerId="ADAL" clId="{5C689F87-C00A-4F90-BD9A-BEDA16090DB4}" dt="2024-10-12T08:05:26.208" v="6077" actId="26606"/>
          <ac:spMkLst>
            <pc:docMk/>
            <pc:sldMk cId="2964208573" sldId="269"/>
            <ac:spMk id="11" creationId="{131DCBDB-1D4A-4E79-8172-CF12FCDE5754}"/>
          </ac:spMkLst>
        </pc:spChg>
        <pc:spChg chg="add">
          <ac:chgData name="Zita Draper" userId="b063123c-f51f-481b-b99c-f574606c9ace" providerId="ADAL" clId="{5C689F87-C00A-4F90-BD9A-BEDA16090DB4}" dt="2024-10-12T08:05:26.208" v="6077" actId="26606"/>
          <ac:spMkLst>
            <pc:docMk/>
            <pc:sldMk cId="2964208573" sldId="269"/>
            <ac:spMk id="13" creationId="{EF578ED8-0692-496C-9844-F1CFDEAAF294}"/>
          </ac:spMkLst>
        </pc:spChg>
        <pc:spChg chg="add">
          <ac:chgData name="Zita Draper" userId="b063123c-f51f-481b-b99c-f574606c9ace" providerId="ADAL" clId="{5C689F87-C00A-4F90-BD9A-BEDA16090DB4}" dt="2024-10-12T08:05:26.208" v="6077" actId="26606"/>
          <ac:spMkLst>
            <pc:docMk/>
            <pc:sldMk cId="2964208573" sldId="269"/>
            <ac:spMk id="15" creationId="{E89EC82A-BD1A-426B-955B-77D53704B1FC}"/>
          </ac:spMkLst>
        </pc:spChg>
        <pc:spChg chg="add">
          <ac:chgData name="Zita Draper" userId="b063123c-f51f-481b-b99c-f574606c9ace" providerId="ADAL" clId="{5C689F87-C00A-4F90-BD9A-BEDA16090DB4}" dt="2024-10-12T08:05:26.208" v="6077" actId="26606"/>
          <ac:spMkLst>
            <pc:docMk/>
            <pc:sldMk cId="2964208573" sldId="269"/>
            <ac:spMk id="17" creationId="{947D6136-395D-4D9F-9898-604E6BDE8E46}"/>
          </ac:spMkLst>
        </pc:spChg>
        <pc:graphicFrameChg chg="add">
          <ac:chgData name="Zita Draper" userId="b063123c-f51f-481b-b99c-f574606c9ace" providerId="ADAL" clId="{5C689F87-C00A-4F90-BD9A-BEDA16090DB4}" dt="2024-10-12T08:05:26.208" v="6077" actId="26606"/>
          <ac:graphicFrameMkLst>
            <pc:docMk/>
            <pc:sldMk cId="2964208573" sldId="269"/>
            <ac:graphicFrameMk id="5" creationId="{205A423B-BCEC-B215-ACBF-82DB0C7A6BEE}"/>
          </ac:graphicFrameMkLst>
        </pc:graphicFrameChg>
      </pc:sldChg>
      <pc:sldChg chg="addSp delSp modSp mod setBg">
        <pc:chgData name="Zita Draper" userId="b063123c-f51f-481b-b99c-f574606c9ace" providerId="ADAL" clId="{5C689F87-C00A-4F90-BD9A-BEDA16090DB4}" dt="2024-10-12T08:10:12.607" v="6703" actId="26606"/>
        <pc:sldMkLst>
          <pc:docMk/>
          <pc:sldMk cId="1751087152" sldId="270"/>
        </pc:sldMkLst>
        <pc:spChg chg="mod">
          <ac:chgData name="Zita Draper" userId="b063123c-f51f-481b-b99c-f574606c9ace" providerId="ADAL" clId="{5C689F87-C00A-4F90-BD9A-BEDA16090DB4}" dt="2024-10-12T08:10:12.607" v="6703" actId="26606"/>
          <ac:spMkLst>
            <pc:docMk/>
            <pc:sldMk cId="1751087152" sldId="270"/>
            <ac:spMk id="2" creationId="{2967E51A-64EF-A6D1-DBF2-93C4E0F94FF5}"/>
          </ac:spMkLst>
        </pc:spChg>
        <pc:spChg chg="del mod">
          <ac:chgData name="Zita Draper" userId="b063123c-f51f-481b-b99c-f574606c9ace" providerId="ADAL" clId="{5C689F87-C00A-4F90-BD9A-BEDA16090DB4}" dt="2024-10-12T08:10:12.607" v="6703" actId="26606"/>
          <ac:spMkLst>
            <pc:docMk/>
            <pc:sldMk cId="1751087152" sldId="270"/>
            <ac:spMk id="3" creationId="{7A219C02-325B-CE41-A12C-EC1F2DC3FAD0}"/>
          </ac:spMkLst>
        </pc:spChg>
        <pc:spChg chg="add">
          <ac:chgData name="Zita Draper" userId="b063123c-f51f-481b-b99c-f574606c9ace" providerId="ADAL" clId="{5C689F87-C00A-4F90-BD9A-BEDA16090DB4}" dt="2024-10-12T08:10:12.607" v="6703" actId="26606"/>
          <ac:spMkLst>
            <pc:docMk/>
            <pc:sldMk cId="1751087152" sldId="270"/>
            <ac:spMk id="9" creationId="{E5F17139-31EE-46AC-B04F-DBBD852DD6CB}"/>
          </ac:spMkLst>
        </pc:spChg>
        <pc:spChg chg="add">
          <ac:chgData name="Zita Draper" userId="b063123c-f51f-481b-b99c-f574606c9ace" providerId="ADAL" clId="{5C689F87-C00A-4F90-BD9A-BEDA16090DB4}" dt="2024-10-12T08:10:12.607" v="6703" actId="26606"/>
          <ac:spMkLst>
            <pc:docMk/>
            <pc:sldMk cId="1751087152" sldId="270"/>
            <ac:spMk id="19" creationId="{89D16701-DA76-4F72-BB63-E2C3FFBDFE0F}"/>
          </ac:spMkLst>
        </pc:spChg>
        <pc:spChg chg="add">
          <ac:chgData name="Zita Draper" userId="b063123c-f51f-481b-b99c-f574606c9ace" providerId="ADAL" clId="{5C689F87-C00A-4F90-BD9A-BEDA16090DB4}" dt="2024-10-12T08:10:12.607" v="6703" actId="26606"/>
          <ac:spMkLst>
            <pc:docMk/>
            <pc:sldMk cId="1751087152" sldId="270"/>
            <ac:spMk id="21" creationId="{1CC28BE1-9DC6-43FE-9582-39F091098D77}"/>
          </ac:spMkLst>
        </pc:spChg>
        <pc:grpChg chg="add">
          <ac:chgData name="Zita Draper" userId="b063123c-f51f-481b-b99c-f574606c9ace" providerId="ADAL" clId="{5C689F87-C00A-4F90-BD9A-BEDA16090DB4}" dt="2024-10-12T08:10:12.607" v="6703" actId="26606"/>
          <ac:grpSpMkLst>
            <pc:docMk/>
            <pc:sldMk cId="1751087152" sldId="270"/>
            <ac:grpSpMk id="11" creationId="{7CF625D3-71A3-4F30-A096-8EF334E959D0}"/>
          </ac:grpSpMkLst>
        </pc:grpChg>
        <pc:grpChg chg="add">
          <ac:chgData name="Zita Draper" userId="b063123c-f51f-481b-b99c-f574606c9ace" providerId="ADAL" clId="{5C689F87-C00A-4F90-BD9A-BEDA16090DB4}" dt="2024-10-12T08:10:12.607" v="6703" actId="26606"/>
          <ac:grpSpMkLst>
            <pc:docMk/>
            <pc:sldMk cId="1751087152" sldId="270"/>
            <ac:grpSpMk id="15" creationId="{A8630B61-2CB6-4E0C-90A1-05A307F9CD6E}"/>
          </ac:grpSpMkLst>
        </pc:grpChg>
        <pc:grpChg chg="add">
          <ac:chgData name="Zita Draper" userId="b063123c-f51f-481b-b99c-f574606c9ace" providerId="ADAL" clId="{5C689F87-C00A-4F90-BD9A-BEDA16090DB4}" dt="2024-10-12T08:10:12.607" v="6703" actId="26606"/>
          <ac:grpSpMkLst>
            <pc:docMk/>
            <pc:sldMk cId="1751087152" sldId="270"/>
            <ac:grpSpMk id="23" creationId="{AF9AF3F3-CE0C-4125-BDD7-346487FA0B40}"/>
          </ac:grpSpMkLst>
        </pc:grpChg>
        <pc:graphicFrameChg chg="add">
          <ac:chgData name="Zita Draper" userId="b063123c-f51f-481b-b99c-f574606c9ace" providerId="ADAL" clId="{5C689F87-C00A-4F90-BD9A-BEDA16090DB4}" dt="2024-10-12T08:10:12.607" v="6703" actId="26606"/>
          <ac:graphicFrameMkLst>
            <pc:docMk/>
            <pc:sldMk cId="1751087152" sldId="270"/>
            <ac:graphicFrameMk id="5" creationId="{09B612C0-E728-6EAD-1E92-F06AE6CC4A3E}"/>
          </ac:graphicFrameMkLst>
        </pc:graphicFrameChg>
      </pc:sldChg>
      <pc:sldChg chg="addSp delSp modSp mod setBg modClrScheme addAnim delAnim chgLayout">
        <pc:chgData name="Zita Draper" userId="b063123c-f51f-481b-b99c-f574606c9ace" providerId="ADAL" clId="{5C689F87-C00A-4F90-BD9A-BEDA16090DB4}" dt="2024-10-12T12:30:23.545" v="9676" actId="20577"/>
        <pc:sldMkLst>
          <pc:docMk/>
          <pc:sldMk cId="73103501" sldId="271"/>
        </pc:sldMkLst>
        <pc:spChg chg="del mod ord">
          <ac:chgData name="Zita Draper" userId="b063123c-f51f-481b-b99c-f574606c9ace" providerId="ADAL" clId="{5C689F87-C00A-4F90-BD9A-BEDA16090DB4}" dt="2024-10-12T07:35:25.377" v="2854" actId="700"/>
          <ac:spMkLst>
            <pc:docMk/>
            <pc:sldMk cId="73103501" sldId="271"/>
            <ac:spMk id="2" creationId="{E4C422C4-DAD2-8040-FCFE-B2B51E48CA2E}"/>
          </ac:spMkLst>
        </pc:spChg>
        <pc:spChg chg="del mod ord">
          <ac:chgData name="Zita Draper" userId="b063123c-f51f-481b-b99c-f574606c9ace" providerId="ADAL" clId="{5C689F87-C00A-4F90-BD9A-BEDA16090DB4}" dt="2024-10-12T07:35:25.377" v="2854" actId="700"/>
          <ac:spMkLst>
            <pc:docMk/>
            <pc:sldMk cId="73103501" sldId="271"/>
            <ac:spMk id="3" creationId="{899BB053-A5BF-851E-B8D6-E6C32E1BD347}"/>
          </ac:spMkLst>
        </pc:spChg>
        <pc:spChg chg="add mod ord">
          <ac:chgData name="Zita Draper" userId="b063123c-f51f-481b-b99c-f574606c9ace" providerId="ADAL" clId="{5C689F87-C00A-4F90-BD9A-BEDA16090DB4}" dt="2024-10-12T08:07:38.209" v="6236" actId="26606"/>
          <ac:spMkLst>
            <pc:docMk/>
            <pc:sldMk cId="73103501" sldId="271"/>
            <ac:spMk id="4" creationId="{9C29EE93-F0DF-AE7C-3010-4129BAC3C03E}"/>
          </ac:spMkLst>
        </pc:spChg>
        <pc:spChg chg="add mod ord">
          <ac:chgData name="Zita Draper" userId="b063123c-f51f-481b-b99c-f574606c9ace" providerId="ADAL" clId="{5C689F87-C00A-4F90-BD9A-BEDA16090DB4}" dt="2024-10-12T12:30:23.545" v="9676" actId="20577"/>
          <ac:spMkLst>
            <pc:docMk/>
            <pc:sldMk cId="73103501" sldId="271"/>
            <ac:spMk id="5" creationId="{62D180B6-2718-1A5F-B5AE-E1965351A9A3}"/>
          </ac:spMkLst>
        </pc:spChg>
        <pc:spChg chg="add del">
          <ac:chgData name="Zita Draper" userId="b063123c-f51f-481b-b99c-f574606c9ace" providerId="ADAL" clId="{5C689F87-C00A-4F90-BD9A-BEDA16090DB4}" dt="2024-10-12T08:07:38.178" v="6235" actId="26606"/>
          <ac:spMkLst>
            <pc:docMk/>
            <pc:sldMk cId="73103501" sldId="271"/>
            <ac:spMk id="10" creationId="{3A397E3E-B90C-4D82-BAAA-36F7AC6A4565}"/>
          </ac:spMkLst>
        </pc:spChg>
        <pc:spChg chg="add del">
          <ac:chgData name="Zita Draper" userId="b063123c-f51f-481b-b99c-f574606c9ace" providerId="ADAL" clId="{5C689F87-C00A-4F90-BD9A-BEDA16090DB4}" dt="2024-10-12T08:07:38.178" v="6235" actId="26606"/>
          <ac:spMkLst>
            <pc:docMk/>
            <pc:sldMk cId="73103501" sldId="271"/>
            <ac:spMk id="12" creationId="{E16C8D8F-10E9-4498-ABDB-0F923F8B6837}"/>
          </ac:spMkLst>
        </pc:spChg>
        <pc:spChg chg="add del">
          <ac:chgData name="Zita Draper" userId="b063123c-f51f-481b-b99c-f574606c9ace" providerId="ADAL" clId="{5C689F87-C00A-4F90-BD9A-BEDA16090DB4}" dt="2024-10-12T08:07:38.178" v="6235" actId="26606"/>
          <ac:spMkLst>
            <pc:docMk/>
            <pc:sldMk cId="73103501" sldId="271"/>
            <ac:spMk id="14" creationId="{2DA1274F-9232-42BF-B9FE-B95EA14CF41B}"/>
          </ac:spMkLst>
        </pc:spChg>
        <pc:spChg chg="add del">
          <ac:chgData name="Zita Draper" userId="b063123c-f51f-481b-b99c-f574606c9ace" providerId="ADAL" clId="{5C689F87-C00A-4F90-BD9A-BEDA16090DB4}" dt="2024-10-12T08:07:38.178" v="6235" actId="26606"/>
          <ac:spMkLst>
            <pc:docMk/>
            <pc:sldMk cId="73103501" sldId="271"/>
            <ac:spMk id="16" creationId="{1E5A83E3-8A11-4492-BB6E-F5F2240316FB}"/>
          </ac:spMkLst>
        </pc:spChg>
        <pc:spChg chg="add del">
          <ac:chgData name="Zita Draper" userId="b063123c-f51f-481b-b99c-f574606c9ace" providerId="ADAL" clId="{5C689F87-C00A-4F90-BD9A-BEDA16090DB4}" dt="2024-10-12T08:07:38.178" v="6235" actId="26606"/>
          <ac:spMkLst>
            <pc:docMk/>
            <pc:sldMk cId="73103501" sldId="271"/>
            <ac:spMk id="18" creationId="{BE5AF1D6-62CC-4988-9174-993F112DC2A2}"/>
          </ac:spMkLst>
        </pc:spChg>
        <pc:spChg chg="add del">
          <ac:chgData name="Zita Draper" userId="b063123c-f51f-481b-b99c-f574606c9ace" providerId="ADAL" clId="{5C689F87-C00A-4F90-BD9A-BEDA16090DB4}" dt="2024-10-12T08:07:38.178" v="6235" actId="26606"/>
          <ac:spMkLst>
            <pc:docMk/>
            <pc:sldMk cId="73103501" sldId="271"/>
            <ac:spMk id="20" creationId="{8CF5E676-CA04-4CED-9F1E-5026ED66E66D}"/>
          </ac:spMkLst>
        </pc:spChg>
        <pc:spChg chg="add del">
          <ac:chgData name="Zita Draper" userId="b063123c-f51f-481b-b99c-f574606c9ace" providerId="ADAL" clId="{5C689F87-C00A-4F90-BD9A-BEDA16090DB4}" dt="2024-10-12T08:07:38.178" v="6235" actId="26606"/>
          <ac:spMkLst>
            <pc:docMk/>
            <pc:sldMk cId="73103501" sldId="271"/>
            <ac:spMk id="22" creationId="{6BA9E676-A8FC-4C2F-8D78-C13ED8ABDBA8}"/>
          </ac:spMkLst>
        </pc:spChg>
        <pc:spChg chg="add del">
          <ac:chgData name="Zita Draper" userId="b063123c-f51f-481b-b99c-f574606c9ace" providerId="ADAL" clId="{5C689F87-C00A-4F90-BD9A-BEDA16090DB4}" dt="2024-10-12T08:07:38.178" v="6235" actId="26606"/>
          <ac:spMkLst>
            <pc:docMk/>
            <pc:sldMk cId="73103501" sldId="271"/>
            <ac:spMk id="24" creationId="{A2B5CBEA-F125-49B6-8335-227C325B112B}"/>
          </ac:spMkLst>
        </pc:spChg>
        <pc:spChg chg="add del">
          <ac:chgData name="Zita Draper" userId="b063123c-f51f-481b-b99c-f574606c9ace" providerId="ADAL" clId="{5C689F87-C00A-4F90-BD9A-BEDA16090DB4}" dt="2024-10-12T08:07:38.178" v="6235" actId="26606"/>
          <ac:spMkLst>
            <pc:docMk/>
            <pc:sldMk cId="73103501" sldId="271"/>
            <ac:spMk id="26" creationId="{EECD79B5-5FC5-495F-BFD6-346C16E787A7}"/>
          </ac:spMkLst>
        </pc:spChg>
        <pc:spChg chg="add del">
          <ac:chgData name="Zita Draper" userId="b063123c-f51f-481b-b99c-f574606c9ace" providerId="ADAL" clId="{5C689F87-C00A-4F90-BD9A-BEDA16090DB4}" dt="2024-10-12T08:07:38.178" v="6235" actId="26606"/>
          <ac:spMkLst>
            <pc:docMk/>
            <pc:sldMk cId="73103501" sldId="271"/>
            <ac:spMk id="28" creationId="{2C1D3151-5F97-4860-B56C-C98BD62CC255}"/>
          </ac:spMkLst>
        </pc:spChg>
        <pc:spChg chg="add del">
          <ac:chgData name="Zita Draper" userId="b063123c-f51f-481b-b99c-f574606c9ace" providerId="ADAL" clId="{5C689F87-C00A-4F90-BD9A-BEDA16090DB4}" dt="2024-10-12T08:07:38.178" v="6235" actId="26606"/>
          <ac:spMkLst>
            <pc:docMk/>
            <pc:sldMk cId="73103501" sldId="271"/>
            <ac:spMk id="30" creationId="{32D9D048-3063-435A-8C23-26C1907E9619}"/>
          </ac:spMkLst>
        </pc:spChg>
        <pc:spChg chg="add del">
          <ac:chgData name="Zita Draper" userId="b063123c-f51f-481b-b99c-f574606c9ace" providerId="ADAL" clId="{5C689F87-C00A-4F90-BD9A-BEDA16090DB4}" dt="2024-10-12T08:07:38.178" v="6235" actId="26606"/>
          <ac:spMkLst>
            <pc:docMk/>
            <pc:sldMk cId="73103501" sldId="271"/>
            <ac:spMk id="32" creationId="{8DE96824-E506-4448-8704-5EC7BF7BC51B}"/>
          </ac:spMkLst>
        </pc:spChg>
        <pc:spChg chg="add del">
          <ac:chgData name="Zita Draper" userId="b063123c-f51f-481b-b99c-f574606c9ace" providerId="ADAL" clId="{5C689F87-C00A-4F90-BD9A-BEDA16090DB4}" dt="2024-10-12T08:07:38.178" v="6235" actId="26606"/>
          <ac:spMkLst>
            <pc:docMk/>
            <pc:sldMk cId="73103501" sldId="271"/>
            <ac:spMk id="34" creationId="{4D1A5E71-B6B6-486A-8CDC-C7ABD9B903F6}"/>
          </ac:spMkLst>
        </pc:spChg>
        <pc:spChg chg="add del">
          <ac:chgData name="Zita Draper" userId="b063123c-f51f-481b-b99c-f574606c9ace" providerId="ADAL" clId="{5C689F87-C00A-4F90-BD9A-BEDA16090DB4}" dt="2024-10-12T08:07:38.178" v="6235" actId="26606"/>
          <ac:spMkLst>
            <pc:docMk/>
            <pc:sldMk cId="73103501" sldId="271"/>
            <ac:spMk id="36" creationId="{B6C541AE-9B02-44C0-B8C6-B2DEA7ED3813}"/>
          </ac:spMkLst>
        </pc:spChg>
        <pc:spChg chg="add">
          <ac:chgData name="Zita Draper" userId="b063123c-f51f-481b-b99c-f574606c9ace" providerId="ADAL" clId="{5C689F87-C00A-4F90-BD9A-BEDA16090DB4}" dt="2024-10-12T08:07:38.209" v="6236" actId="26606"/>
          <ac:spMkLst>
            <pc:docMk/>
            <pc:sldMk cId="73103501" sldId="271"/>
            <ac:spMk id="38" creationId="{32C95C5C-6FBD-47FF-9CA6-066193539A10}"/>
          </ac:spMkLst>
        </pc:spChg>
        <pc:spChg chg="add">
          <ac:chgData name="Zita Draper" userId="b063123c-f51f-481b-b99c-f574606c9ace" providerId="ADAL" clId="{5C689F87-C00A-4F90-BD9A-BEDA16090DB4}" dt="2024-10-12T08:07:38.209" v="6236" actId="26606"/>
          <ac:spMkLst>
            <pc:docMk/>
            <pc:sldMk cId="73103501" sldId="271"/>
            <ac:spMk id="39" creationId="{3A397E3E-B90C-4D82-BAAA-36F7AC6A4565}"/>
          </ac:spMkLst>
        </pc:spChg>
        <pc:spChg chg="add">
          <ac:chgData name="Zita Draper" userId="b063123c-f51f-481b-b99c-f574606c9ace" providerId="ADAL" clId="{5C689F87-C00A-4F90-BD9A-BEDA16090DB4}" dt="2024-10-12T08:07:38.209" v="6236" actId="26606"/>
          <ac:spMkLst>
            <pc:docMk/>
            <pc:sldMk cId="73103501" sldId="271"/>
            <ac:spMk id="40" creationId="{4D1A5E71-B6B6-486A-8CDC-C7ABD9B903F6}"/>
          </ac:spMkLst>
        </pc:spChg>
        <pc:spChg chg="add">
          <ac:chgData name="Zita Draper" userId="b063123c-f51f-481b-b99c-f574606c9ace" providerId="ADAL" clId="{5C689F87-C00A-4F90-BD9A-BEDA16090DB4}" dt="2024-10-12T08:07:38.209" v="6236" actId="26606"/>
          <ac:spMkLst>
            <pc:docMk/>
            <pc:sldMk cId="73103501" sldId="271"/>
            <ac:spMk id="41" creationId="{8CF5E676-CA04-4CED-9F1E-5026ED66E66D}"/>
          </ac:spMkLst>
        </pc:spChg>
        <pc:spChg chg="add">
          <ac:chgData name="Zita Draper" userId="b063123c-f51f-481b-b99c-f574606c9ace" providerId="ADAL" clId="{5C689F87-C00A-4F90-BD9A-BEDA16090DB4}" dt="2024-10-12T08:07:38.209" v="6236" actId="26606"/>
          <ac:spMkLst>
            <pc:docMk/>
            <pc:sldMk cId="73103501" sldId="271"/>
            <ac:spMk id="48" creationId="{AFD1189F-9598-4281-8056-2845388D4D05}"/>
          </ac:spMkLst>
        </pc:spChg>
        <pc:spChg chg="add">
          <ac:chgData name="Zita Draper" userId="b063123c-f51f-481b-b99c-f574606c9ace" providerId="ADAL" clId="{5C689F87-C00A-4F90-BD9A-BEDA16090DB4}" dt="2024-10-12T08:07:38.209" v="6236" actId="26606"/>
          <ac:spMkLst>
            <pc:docMk/>
            <pc:sldMk cId="73103501" sldId="271"/>
            <ac:spMk id="49" creationId="{583E04E1-D74F-4ED6-972C-035F4FEC4B88}"/>
          </ac:spMkLst>
        </pc:spChg>
        <pc:spChg chg="add">
          <ac:chgData name="Zita Draper" userId="b063123c-f51f-481b-b99c-f574606c9ace" providerId="ADAL" clId="{5C689F87-C00A-4F90-BD9A-BEDA16090DB4}" dt="2024-10-12T08:07:38.209" v="6236" actId="26606"/>
          <ac:spMkLst>
            <pc:docMk/>
            <pc:sldMk cId="73103501" sldId="271"/>
            <ac:spMk id="50" creationId="{A2B5CBEA-F125-49B6-8335-227C325B112B}"/>
          </ac:spMkLst>
        </pc:spChg>
        <pc:spChg chg="add">
          <ac:chgData name="Zita Draper" userId="b063123c-f51f-481b-b99c-f574606c9ace" providerId="ADAL" clId="{5C689F87-C00A-4F90-BD9A-BEDA16090DB4}" dt="2024-10-12T08:07:38.209" v="6236" actId="26606"/>
          <ac:spMkLst>
            <pc:docMk/>
            <pc:sldMk cId="73103501" sldId="271"/>
            <ac:spMk id="51" creationId="{E51A97D9-C694-4307-818B-0C5BBF413609}"/>
          </ac:spMkLst>
        </pc:spChg>
        <pc:spChg chg="add">
          <ac:chgData name="Zita Draper" userId="b063123c-f51f-481b-b99c-f574606c9ace" providerId="ADAL" clId="{5C689F87-C00A-4F90-BD9A-BEDA16090DB4}" dt="2024-10-12T08:07:38.209" v="6236" actId="26606"/>
          <ac:spMkLst>
            <pc:docMk/>
            <pc:sldMk cId="73103501" sldId="271"/>
            <ac:spMk id="52" creationId="{2C1D3151-5F97-4860-B56C-C98BD62CC255}"/>
          </ac:spMkLst>
        </pc:spChg>
        <pc:spChg chg="add">
          <ac:chgData name="Zita Draper" userId="b063123c-f51f-481b-b99c-f574606c9ace" providerId="ADAL" clId="{5C689F87-C00A-4F90-BD9A-BEDA16090DB4}" dt="2024-10-12T08:07:38.209" v="6236" actId="26606"/>
          <ac:spMkLst>
            <pc:docMk/>
            <pc:sldMk cId="73103501" sldId="271"/>
            <ac:spMk id="53" creationId="{8DE96824-E506-4448-8704-5EC7BF7BC51B}"/>
          </ac:spMkLst>
        </pc:spChg>
        <pc:spChg chg="add">
          <ac:chgData name="Zita Draper" userId="b063123c-f51f-481b-b99c-f574606c9ace" providerId="ADAL" clId="{5C689F87-C00A-4F90-BD9A-BEDA16090DB4}" dt="2024-10-12T08:07:38.209" v="6236" actId="26606"/>
          <ac:spMkLst>
            <pc:docMk/>
            <pc:sldMk cId="73103501" sldId="271"/>
            <ac:spMk id="54" creationId="{E16C8D8F-10E9-4498-ABDB-0F923F8B6837}"/>
          </ac:spMkLst>
        </pc:spChg>
        <pc:spChg chg="add">
          <ac:chgData name="Zita Draper" userId="b063123c-f51f-481b-b99c-f574606c9ace" providerId="ADAL" clId="{5C689F87-C00A-4F90-BD9A-BEDA16090DB4}" dt="2024-10-12T08:07:38.209" v="6236" actId="26606"/>
          <ac:spMkLst>
            <pc:docMk/>
            <pc:sldMk cId="73103501" sldId="271"/>
            <ac:spMk id="55" creationId="{6E8A2566-F83F-4EC9-83A9-338A70FB6B29}"/>
          </ac:spMkLst>
        </pc:spChg>
        <pc:spChg chg="add">
          <ac:chgData name="Zita Draper" userId="b063123c-f51f-481b-b99c-f574606c9ace" providerId="ADAL" clId="{5C689F87-C00A-4F90-BD9A-BEDA16090DB4}" dt="2024-10-12T08:07:38.209" v="6236" actId="26606"/>
          <ac:spMkLst>
            <pc:docMk/>
            <pc:sldMk cId="73103501" sldId="271"/>
            <ac:spMk id="56" creationId="{4FB204DF-284E-45F6-A017-79A4DF57BCCB}"/>
          </ac:spMkLst>
        </pc:spChg>
        <pc:spChg chg="add">
          <ac:chgData name="Zita Draper" userId="b063123c-f51f-481b-b99c-f574606c9ace" providerId="ADAL" clId="{5C689F87-C00A-4F90-BD9A-BEDA16090DB4}" dt="2024-10-12T08:07:38.209" v="6236" actId="26606"/>
          <ac:spMkLst>
            <pc:docMk/>
            <pc:sldMk cId="73103501" sldId="271"/>
            <ac:spMk id="57" creationId="{5EC6B544-8C84-47A6-885D-A4F09EF5C0F7}"/>
          </ac:spMkLst>
        </pc:spChg>
        <pc:spChg chg="add">
          <ac:chgData name="Zita Draper" userId="b063123c-f51f-481b-b99c-f574606c9ace" providerId="ADAL" clId="{5C689F87-C00A-4F90-BD9A-BEDA16090DB4}" dt="2024-10-12T08:07:38.209" v="6236" actId="26606"/>
          <ac:spMkLst>
            <pc:docMk/>
            <pc:sldMk cId="73103501" sldId="271"/>
            <ac:spMk id="58" creationId="{1E5A83E3-8A11-4492-BB6E-F5F2240316FB}"/>
          </ac:spMkLst>
        </pc:spChg>
        <pc:spChg chg="add">
          <ac:chgData name="Zita Draper" userId="b063123c-f51f-481b-b99c-f574606c9ace" providerId="ADAL" clId="{5C689F87-C00A-4F90-BD9A-BEDA16090DB4}" dt="2024-10-12T08:07:38.209" v="6236" actId="26606"/>
          <ac:spMkLst>
            <pc:docMk/>
            <pc:sldMk cId="73103501" sldId="271"/>
            <ac:spMk id="59" creationId="{0F360028-588C-4E99-9E6F-5DE59080E390}"/>
          </ac:spMkLst>
        </pc:spChg>
        <pc:grpChg chg="add">
          <ac:chgData name="Zita Draper" userId="b063123c-f51f-481b-b99c-f574606c9ace" providerId="ADAL" clId="{5C689F87-C00A-4F90-BD9A-BEDA16090DB4}" dt="2024-10-12T08:07:38.209" v="6236" actId="26606"/>
          <ac:grpSpMkLst>
            <pc:docMk/>
            <pc:sldMk cId="73103501" sldId="271"/>
            <ac:grpSpMk id="42" creationId="{FB9739EB-7F66-433D-841F-AB3CD18700B7}"/>
          </ac:grpSpMkLst>
        </pc:grpChg>
      </pc:sldChg>
      <pc:sldChg chg="addSp modSp mod ord setBg">
        <pc:chgData name="Zita Draper" userId="b063123c-f51f-481b-b99c-f574606c9ace" providerId="ADAL" clId="{5C689F87-C00A-4F90-BD9A-BEDA16090DB4}" dt="2024-10-12T08:26:04.855" v="8260" actId="26606"/>
        <pc:sldMkLst>
          <pc:docMk/>
          <pc:sldMk cId="3469016675" sldId="272"/>
        </pc:sldMkLst>
        <pc:spChg chg="mod">
          <ac:chgData name="Zita Draper" userId="b063123c-f51f-481b-b99c-f574606c9ace" providerId="ADAL" clId="{5C689F87-C00A-4F90-BD9A-BEDA16090DB4}" dt="2024-10-12T08:26:04.855" v="8260" actId="26606"/>
          <ac:spMkLst>
            <pc:docMk/>
            <pc:sldMk cId="3469016675" sldId="272"/>
            <ac:spMk id="2" creationId="{3C6780F9-8C57-C5C6-BCC9-F1EAB4FB2F4D}"/>
          </ac:spMkLst>
        </pc:spChg>
        <pc:spChg chg="mod">
          <ac:chgData name="Zita Draper" userId="b063123c-f51f-481b-b99c-f574606c9ace" providerId="ADAL" clId="{5C689F87-C00A-4F90-BD9A-BEDA16090DB4}" dt="2024-10-12T08:26:04.855" v="8260" actId="26606"/>
          <ac:spMkLst>
            <pc:docMk/>
            <pc:sldMk cId="3469016675" sldId="272"/>
            <ac:spMk id="3" creationId="{8F7E9CFA-AA67-478D-BC45-716F40126ACA}"/>
          </ac:spMkLst>
        </pc:spChg>
        <pc:spChg chg="add">
          <ac:chgData name="Zita Draper" userId="b063123c-f51f-481b-b99c-f574606c9ace" providerId="ADAL" clId="{5C689F87-C00A-4F90-BD9A-BEDA16090DB4}" dt="2024-10-12T08:26:04.855" v="8260" actId="26606"/>
          <ac:spMkLst>
            <pc:docMk/>
            <pc:sldMk cId="3469016675" sldId="272"/>
            <ac:spMk id="8" creationId="{5A0118C5-4F8D-4CF4-BADD-53FEACC6C42A}"/>
          </ac:spMkLst>
        </pc:spChg>
        <pc:spChg chg="add">
          <ac:chgData name="Zita Draper" userId="b063123c-f51f-481b-b99c-f574606c9ace" providerId="ADAL" clId="{5C689F87-C00A-4F90-BD9A-BEDA16090DB4}" dt="2024-10-12T08:26:04.855" v="8260" actId="26606"/>
          <ac:spMkLst>
            <pc:docMk/>
            <pc:sldMk cId="3469016675" sldId="272"/>
            <ac:spMk id="10" creationId="{4E0A5C5C-2A95-428E-9F6A-0D29EBD57C9F}"/>
          </ac:spMkLst>
        </pc:spChg>
        <pc:spChg chg="add">
          <ac:chgData name="Zita Draper" userId="b063123c-f51f-481b-b99c-f574606c9ace" providerId="ADAL" clId="{5C689F87-C00A-4F90-BD9A-BEDA16090DB4}" dt="2024-10-12T08:26:04.855" v="8260" actId="26606"/>
          <ac:spMkLst>
            <pc:docMk/>
            <pc:sldMk cId="3469016675" sldId="272"/>
            <ac:spMk id="12" creationId="{1056F38F-7C4E-461D-8709-7D0024AE1F79}"/>
          </ac:spMkLst>
        </pc:spChg>
        <pc:spChg chg="add">
          <ac:chgData name="Zita Draper" userId="b063123c-f51f-481b-b99c-f574606c9ace" providerId="ADAL" clId="{5C689F87-C00A-4F90-BD9A-BEDA16090DB4}" dt="2024-10-12T08:26:04.855" v="8260" actId="26606"/>
          <ac:spMkLst>
            <pc:docMk/>
            <pc:sldMk cId="3469016675" sldId="272"/>
            <ac:spMk id="14" creationId="{C7278469-3C3C-49CE-AEEE-E176A4900B78}"/>
          </ac:spMkLst>
        </pc:spChg>
        <pc:spChg chg="add">
          <ac:chgData name="Zita Draper" userId="b063123c-f51f-481b-b99c-f574606c9ace" providerId="ADAL" clId="{5C689F87-C00A-4F90-BD9A-BEDA16090DB4}" dt="2024-10-12T08:26:04.855" v="8260" actId="26606"/>
          <ac:spMkLst>
            <pc:docMk/>
            <pc:sldMk cId="3469016675" sldId="272"/>
            <ac:spMk id="20" creationId="{4C6598AB-1C17-4D54-951C-A082D94ACB7A}"/>
          </ac:spMkLst>
        </pc:spChg>
        <pc:spChg chg="add">
          <ac:chgData name="Zita Draper" userId="b063123c-f51f-481b-b99c-f574606c9ace" providerId="ADAL" clId="{5C689F87-C00A-4F90-BD9A-BEDA16090DB4}" dt="2024-10-12T08:26:04.855" v="8260" actId="26606"/>
          <ac:spMkLst>
            <pc:docMk/>
            <pc:sldMk cId="3469016675" sldId="272"/>
            <ac:spMk id="22" creationId="{C83B66D7-137D-4AC1-B172-53D60F08BEB5}"/>
          </ac:spMkLst>
        </pc:spChg>
        <pc:spChg chg="add">
          <ac:chgData name="Zita Draper" userId="b063123c-f51f-481b-b99c-f574606c9ace" providerId="ADAL" clId="{5C689F87-C00A-4F90-BD9A-BEDA16090DB4}" dt="2024-10-12T08:26:04.855" v="8260" actId="26606"/>
          <ac:spMkLst>
            <pc:docMk/>
            <pc:sldMk cId="3469016675" sldId="272"/>
            <ac:spMk id="24" creationId="{F6B92503-6984-4D15-8B98-8718709B785D}"/>
          </ac:spMkLst>
        </pc:spChg>
        <pc:spChg chg="add">
          <ac:chgData name="Zita Draper" userId="b063123c-f51f-481b-b99c-f574606c9ace" providerId="ADAL" clId="{5C689F87-C00A-4F90-BD9A-BEDA16090DB4}" dt="2024-10-12T08:26:04.855" v="8260" actId="26606"/>
          <ac:spMkLst>
            <pc:docMk/>
            <pc:sldMk cId="3469016675" sldId="272"/>
            <ac:spMk id="26" creationId="{08DDF938-524E-4C18-A47D-C00627832366}"/>
          </ac:spMkLst>
        </pc:spChg>
        <pc:grpChg chg="add">
          <ac:chgData name="Zita Draper" userId="b063123c-f51f-481b-b99c-f574606c9ace" providerId="ADAL" clId="{5C689F87-C00A-4F90-BD9A-BEDA16090DB4}" dt="2024-10-12T08:26:04.855" v="8260" actId="26606"/>
          <ac:grpSpMkLst>
            <pc:docMk/>
            <pc:sldMk cId="3469016675" sldId="272"/>
            <ac:grpSpMk id="16" creationId="{93DC754C-7E09-422D-A8BB-AF632E90DFA2}"/>
          </ac:grpSpMkLst>
        </pc:grpChg>
        <pc:grpChg chg="add">
          <ac:chgData name="Zita Draper" userId="b063123c-f51f-481b-b99c-f574606c9ace" providerId="ADAL" clId="{5C689F87-C00A-4F90-BD9A-BEDA16090DB4}" dt="2024-10-12T08:26:04.855" v="8260" actId="26606"/>
          <ac:grpSpMkLst>
            <pc:docMk/>
            <pc:sldMk cId="3469016675" sldId="272"/>
            <ac:grpSpMk id="28" creationId="{3773FAF5-C452-4455-9411-D6AF5EBD4CA9}"/>
          </ac:grpSpMkLst>
        </pc:grpChg>
      </pc:sldChg>
      <pc:sldChg chg="addSp modSp mod ord setBg">
        <pc:chgData name="Zita Draper" userId="b063123c-f51f-481b-b99c-f574606c9ace" providerId="ADAL" clId="{5C689F87-C00A-4F90-BD9A-BEDA16090DB4}" dt="2024-10-12T12:26:26.360" v="9494" actId="26606"/>
        <pc:sldMkLst>
          <pc:docMk/>
          <pc:sldMk cId="2747913552" sldId="273"/>
        </pc:sldMkLst>
        <pc:spChg chg="mod">
          <ac:chgData name="Zita Draper" userId="b063123c-f51f-481b-b99c-f574606c9ace" providerId="ADAL" clId="{5C689F87-C00A-4F90-BD9A-BEDA16090DB4}" dt="2024-10-12T12:26:26.360" v="9494" actId="26606"/>
          <ac:spMkLst>
            <pc:docMk/>
            <pc:sldMk cId="2747913552" sldId="273"/>
            <ac:spMk id="2" creationId="{E4D3D455-9E1A-4831-4E6B-9D178CC62799}"/>
          </ac:spMkLst>
        </pc:spChg>
        <pc:spChg chg="mod">
          <ac:chgData name="Zita Draper" userId="b063123c-f51f-481b-b99c-f574606c9ace" providerId="ADAL" clId="{5C689F87-C00A-4F90-BD9A-BEDA16090DB4}" dt="2024-10-12T12:26:26.360" v="9494" actId="26606"/>
          <ac:spMkLst>
            <pc:docMk/>
            <pc:sldMk cId="2747913552" sldId="273"/>
            <ac:spMk id="3" creationId="{D176A62A-9DF1-F877-1277-C96A16EA1B9A}"/>
          </ac:spMkLst>
        </pc:spChg>
        <pc:spChg chg="add">
          <ac:chgData name="Zita Draper" userId="b063123c-f51f-481b-b99c-f574606c9ace" providerId="ADAL" clId="{5C689F87-C00A-4F90-BD9A-BEDA16090DB4}" dt="2024-10-12T12:26:26.360" v="9494" actId="26606"/>
          <ac:spMkLst>
            <pc:docMk/>
            <pc:sldMk cId="2747913552" sldId="273"/>
            <ac:spMk id="10" creationId="{5A0118C5-4F8D-4CF4-BADD-53FEACC6C42A}"/>
          </ac:spMkLst>
        </pc:spChg>
        <pc:spChg chg="add">
          <ac:chgData name="Zita Draper" userId="b063123c-f51f-481b-b99c-f574606c9ace" providerId="ADAL" clId="{5C689F87-C00A-4F90-BD9A-BEDA16090DB4}" dt="2024-10-12T12:26:26.360" v="9494" actId="26606"/>
          <ac:spMkLst>
            <pc:docMk/>
            <pc:sldMk cId="2747913552" sldId="273"/>
            <ac:spMk id="16" creationId="{4E0A5C5C-2A95-428E-9F6A-0D29EBD57C9F}"/>
          </ac:spMkLst>
        </pc:spChg>
        <pc:grpChg chg="add">
          <ac:chgData name="Zita Draper" userId="b063123c-f51f-481b-b99c-f574606c9ace" providerId="ADAL" clId="{5C689F87-C00A-4F90-BD9A-BEDA16090DB4}" dt="2024-10-12T12:26:26.360" v="9494" actId="26606"/>
          <ac:grpSpMkLst>
            <pc:docMk/>
            <pc:sldMk cId="2747913552" sldId="273"/>
            <ac:grpSpMk id="12" creationId="{2A638C7D-9088-41A9-88A0-7357157BC168}"/>
          </ac:grpSpMkLst>
        </pc:grpChg>
        <pc:grpChg chg="add">
          <ac:chgData name="Zita Draper" userId="b063123c-f51f-481b-b99c-f574606c9ace" providerId="ADAL" clId="{5C689F87-C00A-4F90-BD9A-BEDA16090DB4}" dt="2024-10-12T12:26:26.360" v="9494" actId="26606"/>
          <ac:grpSpMkLst>
            <pc:docMk/>
            <pc:sldMk cId="2747913552" sldId="273"/>
            <ac:grpSpMk id="18" creationId="{3F219210-B16A-47B6-9AA8-207DAFF37E66}"/>
          </ac:grpSpMkLst>
        </pc:grpChg>
        <pc:grpChg chg="add">
          <ac:chgData name="Zita Draper" userId="b063123c-f51f-481b-b99c-f574606c9ace" providerId="ADAL" clId="{5C689F87-C00A-4F90-BD9A-BEDA16090DB4}" dt="2024-10-12T12:26:26.360" v="9494" actId="26606"/>
          <ac:grpSpMkLst>
            <pc:docMk/>
            <pc:sldMk cId="2747913552" sldId="273"/>
            <ac:grpSpMk id="22" creationId="{582A903B-6B78-4F0A-B7C9-3D80499020B8}"/>
          </ac:grpSpMkLst>
        </pc:grpChg>
        <pc:picChg chg="add">
          <ac:chgData name="Zita Draper" userId="b063123c-f51f-481b-b99c-f574606c9ace" providerId="ADAL" clId="{5C689F87-C00A-4F90-BD9A-BEDA16090DB4}" dt="2024-10-12T12:26:26.360" v="9494" actId="26606"/>
          <ac:picMkLst>
            <pc:docMk/>
            <pc:sldMk cId="2747913552" sldId="273"/>
            <ac:picMk id="7" creationId="{AE3EFD84-E0FF-2366-F411-63FB44D93168}"/>
          </ac:picMkLst>
        </pc:picChg>
      </pc:sldChg>
      <pc:sldChg chg="addSp modSp mod ord setBg">
        <pc:chgData name="Zita Draper" userId="b063123c-f51f-481b-b99c-f574606c9ace" providerId="ADAL" clId="{5C689F87-C00A-4F90-BD9A-BEDA16090DB4}" dt="2024-10-12T12:25:13.480" v="9417" actId="26606"/>
        <pc:sldMkLst>
          <pc:docMk/>
          <pc:sldMk cId="3637192404" sldId="274"/>
        </pc:sldMkLst>
        <pc:spChg chg="mod">
          <ac:chgData name="Zita Draper" userId="b063123c-f51f-481b-b99c-f574606c9ace" providerId="ADAL" clId="{5C689F87-C00A-4F90-BD9A-BEDA16090DB4}" dt="2024-10-12T12:25:13.480" v="9417" actId="26606"/>
          <ac:spMkLst>
            <pc:docMk/>
            <pc:sldMk cId="3637192404" sldId="274"/>
            <ac:spMk id="2" creationId="{81DF45B7-ED5B-3FC2-88EA-C4A9E00A3629}"/>
          </ac:spMkLst>
        </pc:spChg>
        <pc:spChg chg="mod">
          <ac:chgData name="Zita Draper" userId="b063123c-f51f-481b-b99c-f574606c9ace" providerId="ADAL" clId="{5C689F87-C00A-4F90-BD9A-BEDA16090DB4}" dt="2024-10-12T12:25:13.480" v="9417" actId="26606"/>
          <ac:spMkLst>
            <pc:docMk/>
            <pc:sldMk cId="3637192404" sldId="274"/>
            <ac:spMk id="3" creationId="{4151E9B2-1FC3-61D4-D30D-969754D30E34}"/>
          </ac:spMkLst>
        </pc:spChg>
        <pc:spChg chg="add">
          <ac:chgData name="Zita Draper" userId="b063123c-f51f-481b-b99c-f574606c9ace" providerId="ADAL" clId="{5C689F87-C00A-4F90-BD9A-BEDA16090DB4}" dt="2024-10-12T12:25:13.480" v="9417" actId="26606"/>
          <ac:spMkLst>
            <pc:docMk/>
            <pc:sldMk cId="3637192404" sldId="274"/>
            <ac:spMk id="8" creationId="{5A0118C5-4F8D-4CF4-BADD-53FEACC6C42A}"/>
          </ac:spMkLst>
        </pc:spChg>
        <pc:spChg chg="add">
          <ac:chgData name="Zita Draper" userId="b063123c-f51f-481b-b99c-f574606c9ace" providerId="ADAL" clId="{5C689F87-C00A-4F90-BD9A-BEDA16090DB4}" dt="2024-10-12T12:25:13.480" v="9417" actId="26606"/>
          <ac:spMkLst>
            <pc:docMk/>
            <pc:sldMk cId="3637192404" sldId="274"/>
            <ac:spMk id="14" creationId="{E0E9B1DB-5C91-41C9-8C0D-C2CD3D570C43}"/>
          </ac:spMkLst>
        </pc:spChg>
        <pc:spChg chg="add">
          <ac:chgData name="Zita Draper" userId="b063123c-f51f-481b-b99c-f574606c9ace" providerId="ADAL" clId="{5C689F87-C00A-4F90-BD9A-BEDA16090DB4}" dt="2024-10-12T12:25:13.480" v="9417" actId="26606"/>
          <ac:spMkLst>
            <pc:docMk/>
            <pc:sldMk cId="3637192404" sldId="274"/>
            <ac:spMk id="16" creationId="{402224B8-FCE1-4A12-84A7-B674B2B9EF83}"/>
          </ac:spMkLst>
        </pc:spChg>
        <pc:spChg chg="add">
          <ac:chgData name="Zita Draper" userId="b063123c-f51f-481b-b99c-f574606c9ace" providerId="ADAL" clId="{5C689F87-C00A-4F90-BD9A-BEDA16090DB4}" dt="2024-10-12T12:25:13.480" v="9417" actId="26606"/>
          <ac:spMkLst>
            <pc:docMk/>
            <pc:sldMk cId="3637192404" sldId="274"/>
            <ac:spMk id="18" creationId="{41E366A2-885B-4E10-A479-4A650E4C6EBB}"/>
          </ac:spMkLst>
        </pc:spChg>
        <pc:spChg chg="add">
          <ac:chgData name="Zita Draper" userId="b063123c-f51f-481b-b99c-f574606c9ace" providerId="ADAL" clId="{5C689F87-C00A-4F90-BD9A-BEDA16090DB4}" dt="2024-10-12T12:25:13.480" v="9417" actId="26606"/>
          <ac:spMkLst>
            <pc:docMk/>
            <pc:sldMk cId="3637192404" sldId="274"/>
            <ac:spMk id="20" creationId="{55C61911-45B2-48BF-AC7A-1EB579B42CBB}"/>
          </ac:spMkLst>
        </pc:spChg>
        <pc:spChg chg="add">
          <ac:chgData name="Zita Draper" userId="b063123c-f51f-481b-b99c-f574606c9ace" providerId="ADAL" clId="{5C689F87-C00A-4F90-BD9A-BEDA16090DB4}" dt="2024-10-12T12:25:13.480" v="9417" actId="26606"/>
          <ac:spMkLst>
            <pc:docMk/>
            <pc:sldMk cId="3637192404" sldId="274"/>
            <ac:spMk id="22" creationId="{2DE4D4CE-6DAE-4A05-BE5B-6BCE3F4EC79B}"/>
          </ac:spMkLst>
        </pc:spChg>
        <pc:spChg chg="add">
          <ac:chgData name="Zita Draper" userId="b063123c-f51f-481b-b99c-f574606c9ace" providerId="ADAL" clId="{5C689F87-C00A-4F90-BD9A-BEDA16090DB4}" dt="2024-10-12T12:25:13.480" v="9417" actId="26606"/>
          <ac:spMkLst>
            <pc:docMk/>
            <pc:sldMk cId="3637192404" sldId="274"/>
            <ac:spMk id="24" creationId="{10C23D31-5B0A-4956-A59F-A24F57D2A959}"/>
          </ac:spMkLst>
        </pc:spChg>
        <pc:spChg chg="add">
          <ac:chgData name="Zita Draper" userId="b063123c-f51f-481b-b99c-f574606c9ace" providerId="ADAL" clId="{5C689F87-C00A-4F90-BD9A-BEDA16090DB4}" dt="2024-10-12T12:25:13.480" v="9417" actId="26606"/>
          <ac:spMkLst>
            <pc:docMk/>
            <pc:sldMk cId="3637192404" sldId="274"/>
            <ac:spMk id="26" creationId="{F4C6FC6E-4AAF-4628-B7E5-85DF9D323B6F}"/>
          </ac:spMkLst>
        </pc:spChg>
        <pc:grpChg chg="add">
          <ac:chgData name="Zita Draper" userId="b063123c-f51f-481b-b99c-f574606c9ace" providerId="ADAL" clId="{5C689F87-C00A-4F90-BD9A-BEDA16090DB4}" dt="2024-10-12T12:25:13.480" v="9417" actId="26606"/>
          <ac:grpSpMkLst>
            <pc:docMk/>
            <pc:sldMk cId="3637192404" sldId="274"/>
            <ac:grpSpMk id="10" creationId="{B8CB1D39-68D4-4372-BF3B-2A33A7495E2B}"/>
          </ac:grpSpMkLst>
        </pc:grpChg>
        <pc:grpChg chg="add">
          <ac:chgData name="Zita Draper" userId="b063123c-f51f-481b-b99c-f574606c9ace" providerId="ADAL" clId="{5C689F87-C00A-4F90-BD9A-BEDA16090DB4}" dt="2024-10-12T12:25:13.480" v="9417" actId="26606"/>
          <ac:grpSpMkLst>
            <pc:docMk/>
            <pc:sldMk cId="3637192404" sldId="274"/>
            <ac:grpSpMk id="28" creationId="{582A903B-6B78-4F0A-B7C9-3D80499020B8}"/>
          </ac:grpSpMkLst>
        </pc:grpChg>
      </pc:sldChg>
      <pc:sldChg chg="addSp delSp modSp mod ord setBg modClrScheme addAnim chgLayout">
        <pc:chgData name="Zita Draper" userId="b063123c-f51f-481b-b99c-f574606c9ace" providerId="ADAL" clId="{5C689F87-C00A-4F90-BD9A-BEDA16090DB4}" dt="2024-10-12T08:27:22.242" v="8385"/>
        <pc:sldMkLst>
          <pc:docMk/>
          <pc:sldMk cId="3443215133" sldId="275"/>
        </pc:sldMkLst>
        <pc:spChg chg="del mod ord">
          <ac:chgData name="Zita Draper" userId="b063123c-f51f-481b-b99c-f574606c9ace" providerId="ADAL" clId="{5C689F87-C00A-4F90-BD9A-BEDA16090DB4}" dt="2024-10-12T08:27:13.886" v="8372" actId="700"/>
          <ac:spMkLst>
            <pc:docMk/>
            <pc:sldMk cId="3443215133" sldId="275"/>
            <ac:spMk id="2" creationId="{A218E6C1-4221-1F73-5019-0D1DC304CEF2}"/>
          </ac:spMkLst>
        </pc:spChg>
        <pc:spChg chg="del mod ord">
          <ac:chgData name="Zita Draper" userId="b063123c-f51f-481b-b99c-f574606c9ace" providerId="ADAL" clId="{5C689F87-C00A-4F90-BD9A-BEDA16090DB4}" dt="2024-10-12T08:27:13.886" v="8372" actId="700"/>
          <ac:spMkLst>
            <pc:docMk/>
            <pc:sldMk cId="3443215133" sldId="275"/>
            <ac:spMk id="3" creationId="{0390289F-9C64-EBC6-DD35-269EE6F593DB}"/>
          </ac:spMkLst>
        </pc:spChg>
        <pc:spChg chg="add mod ord">
          <ac:chgData name="Zita Draper" userId="b063123c-f51f-481b-b99c-f574606c9ace" providerId="ADAL" clId="{5C689F87-C00A-4F90-BD9A-BEDA16090DB4}" dt="2024-10-12T08:27:22.242" v="8384" actId="26606"/>
          <ac:spMkLst>
            <pc:docMk/>
            <pc:sldMk cId="3443215133" sldId="275"/>
            <ac:spMk id="4" creationId="{4D041CFF-A72D-7C6F-DF81-4ECB1B6DE9BB}"/>
          </ac:spMkLst>
        </pc:spChg>
        <pc:spChg chg="add del mod ord">
          <ac:chgData name="Zita Draper" userId="b063123c-f51f-481b-b99c-f574606c9ace" providerId="ADAL" clId="{5C689F87-C00A-4F90-BD9A-BEDA16090DB4}" dt="2024-10-12T08:27:20.590" v="8383" actId="478"/>
          <ac:spMkLst>
            <pc:docMk/>
            <pc:sldMk cId="3443215133" sldId="275"/>
            <ac:spMk id="5" creationId="{A59FCAA3-8FA7-5E0A-E9BB-20E5025B2671}"/>
          </ac:spMkLst>
        </pc:spChg>
        <pc:spChg chg="add">
          <ac:chgData name="Zita Draper" userId="b063123c-f51f-481b-b99c-f574606c9ace" providerId="ADAL" clId="{5C689F87-C00A-4F90-BD9A-BEDA16090DB4}" dt="2024-10-12T08:27:22.242" v="8384" actId="26606"/>
          <ac:spMkLst>
            <pc:docMk/>
            <pc:sldMk cId="3443215133" sldId="275"/>
            <ac:spMk id="9" creationId="{3A397E3E-B90C-4D82-BAAA-36F7AC6A4565}"/>
          </ac:spMkLst>
        </pc:spChg>
        <pc:spChg chg="add">
          <ac:chgData name="Zita Draper" userId="b063123c-f51f-481b-b99c-f574606c9ace" providerId="ADAL" clId="{5C689F87-C00A-4F90-BD9A-BEDA16090DB4}" dt="2024-10-12T08:27:22.242" v="8384" actId="26606"/>
          <ac:spMkLst>
            <pc:docMk/>
            <pc:sldMk cId="3443215133" sldId="275"/>
            <ac:spMk id="11" creationId="{E16C8D8F-10E9-4498-ABDB-0F923F8B6837}"/>
          </ac:spMkLst>
        </pc:spChg>
        <pc:spChg chg="add">
          <ac:chgData name="Zita Draper" userId="b063123c-f51f-481b-b99c-f574606c9ace" providerId="ADAL" clId="{5C689F87-C00A-4F90-BD9A-BEDA16090DB4}" dt="2024-10-12T08:27:22.242" v="8384" actId="26606"/>
          <ac:spMkLst>
            <pc:docMk/>
            <pc:sldMk cId="3443215133" sldId="275"/>
            <ac:spMk id="13" creationId="{2DA1274F-9232-42BF-B9FE-B95EA14CF41B}"/>
          </ac:spMkLst>
        </pc:spChg>
        <pc:spChg chg="add">
          <ac:chgData name="Zita Draper" userId="b063123c-f51f-481b-b99c-f574606c9ace" providerId="ADAL" clId="{5C689F87-C00A-4F90-BD9A-BEDA16090DB4}" dt="2024-10-12T08:27:22.242" v="8384" actId="26606"/>
          <ac:spMkLst>
            <pc:docMk/>
            <pc:sldMk cId="3443215133" sldId="275"/>
            <ac:spMk id="15" creationId="{1E5A83E3-8A11-4492-BB6E-F5F2240316FB}"/>
          </ac:spMkLst>
        </pc:spChg>
        <pc:spChg chg="add">
          <ac:chgData name="Zita Draper" userId="b063123c-f51f-481b-b99c-f574606c9ace" providerId="ADAL" clId="{5C689F87-C00A-4F90-BD9A-BEDA16090DB4}" dt="2024-10-12T08:27:22.242" v="8384" actId="26606"/>
          <ac:spMkLst>
            <pc:docMk/>
            <pc:sldMk cId="3443215133" sldId="275"/>
            <ac:spMk id="17" creationId="{BE5AF1D6-62CC-4988-9174-993F112DC2A2}"/>
          </ac:spMkLst>
        </pc:spChg>
        <pc:spChg chg="add">
          <ac:chgData name="Zita Draper" userId="b063123c-f51f-481b-b99c-f574606c9ace" providerId="ADAL" clId="{5C689F87-C00A-4F90-BD9A-BEDA16090DB4}" dt="2024-10-12T08:27:22.242" v="8384" actId="26606"/>
          <ac:spMkLst>
            <pc:docMk/>
            <pc:sldMk cId="3443215133" sldId="275"/>
            <ac:spMk id="19" creationId="{8CF5E676-CA04-4CED-9F1E-5026ED66E66D}"/>
          </ac:spMkLst>
        </pc:spChg>
        <pc:spChg chg="add">
          <ac:chgData name="Zita Draper" userId="b063123c-f51f-481b-b99c-f574606c9ace" providerId="ADAL" clId="{5C689F87-C00A-4F90-BD9A-BEDA16090DB4}" dt="2024-10-12T08:27:22.242" v="8384" actId="26606"/>
          <ac:spMkLst>
            <pc:docMk/>
            <pc:sldMk cId="3443215133" sldId="275"/>
            <ac:spMk id="21" creationId="{6BA9E676-A8FC-4C2F-8D78-C13ED8ABDBA8}"/>
          </ac:spMkLst>
        </pc:spChg>
        <pc:spChg chg="add">
          <ac:chgData name="Zita Draper" userId="b063123c-f51f-481b-b99c-f574606c9ace" providerId="ADAL" clId="{5C689F87-C00A-4F90-BD9A-BEDA16090DB4}" dt="2024-10-12T08:27:22.242" v="8384" actId="26606"/>
          <ac:spMkLst>
            <pc:docMk/>
            <pc:sldMk cId="3443215133" sldId="275"/>
            <ac:spMk id="23" creationId="{A2B5CBEA-F125-49B6-8335-227C325B112B}"/>
          </ac:spMkLst>
        </pc:spChg>
        <pc:spChg chg="add">
          <ac:chgData name="Zita Draper" userId="b063123c-f51f-481b-b99c-f574606c9ace" providerId="ADAL" clId="{5C689F87-C00A-4F90-BD9A-BEDA16090DB4}" dt="2024-10-12T08:27:22.242" v="8384" actId="26606"/>
          <ac:spMkLst>
            <pc:docMk/>
            <pc:sldMk cId="3443215133" sldId="275"/>
            <ac:spMk id="25" creationId="{EECD79B5-5FC5-495F-BFD6-346C16E787A7}"/>
          </ac:spMkLst>
        </pc:spChg>
        <pc:spChg chg="add">
          <ac:chgData name="Zita Draper" userId="b063123c-f51f-481b-b99c-f574606c9ace" providerId="ADAL" clId="{5C689F87-C00A-4F90-BD9A-BEDA16090DB4}" dt="2024-10-12T08:27:22.242" v="8384" actId="26606"/>
          <ac:spMkLst>
            <pc:docMk/>
            <pc:sldMk cId="3443215133" sldId="275"/>
            <ac:spMk id="27" creationId="{2C1D3151-5F97-4860-B56C-C98BD62CC255}"/>
          </ac:spMkLst>
        </pc:spChg>
        <pc:spChg chg="add">
          <ac:chgData name="Zita Draper" userId="b063123c-f51f-481b-b99c-f574606c9ace" providerId="ADAL" clId="{5C689F87-C00A-4F90-BD9A-BEDA16090DB4}" dt="2024-10-12T08:27:22.242" v="8384" actId="26606"/>
          <ac:spMkLst>
            <pc:docMk/>
            <pc:sldMk cId="3443215133" sldId="275"/>
            <ac:spMk id="29" creationId="{32D9D048-3063-435A-8C23-26C1907E9619}"/>
          </ac:spMkLst>
        </pc:spChg>
        <pc:spChg chg="add">
          <ac:chgData name="Zita Draper" userId="b063123c-f51f-481b-b99c-f574606c9ace" providerId="ADAL" clId="{5C689F87-C00A-4F90-BD9A-BEDA16090DB4}" dt="2024-10-12T08:27:22.242" v="8384" actId="26606"/>
          <ac:spMkLst>
            <pc:docMk/>
            <pc:sldMk cId="3443215133" sldId="275"/>
            <ac:spMk id="31" creationId="{8DE96824-E506-4448-8704-5EC7BF7BC51B}"/>
          </ac:spMkLst>
        </pc:spChg>
        <pc:spChg chg="add">
          <ac:chgData name="Zita Draper" userId="b063123c-f51f-481b-b99c-f574606c9ace" providerId="ADAL" clId="{5C689F87-C00A-4F90-BD9A-BEDA16090DB4}" dt="2024-10-12T08:27:22.242" v="8384" actId="26606"/>
          <ac:spMkLst>
            <pc:docMk/>
            <pc:sldMk cId="3443215133" sldId="275"/>
            <ac:spMk id="33" creationId="{4D1A5E71-B6B6-486A-8CDC-C7ABD9B903F6}"/>
          </ac:spMkLst>
        </pc:spChg>
        <pc:spChg chg="add">
          <ac:chgData name="Zita Draper" userId="b063123c-f51f-481b-b99c-f574606c9ace" providerId="ADAL" clId="{5C689F87-C00A-4F90-BD9A-BEDA16090DB4}" dt="2024-10-12T08:27:22.242" v="8384" actId="26606"/>
          <ac:spMkLst>
            <pc:docMk/>
            <pc:sldMk cId="3443215133" sldId="275"/>
            <ac:spMk id="35" creationId="{B6C541AE-9B02-44C0-B8C6-B2DEA7ED3813}"/>
          </ac:spMkLst>
        </pc:spChg>
      </pc:sldChg>
      <pc:sldChg chg="addSp delSp modSp mod ord setBg modClrScheme addAnim chgLayout">
        <pc:chgData name="Zita Draper" userId="b063123c-f51f-481b-b99c-f574606c9ace" providerId="ADAL" clId="{5C689F87-C00A-4F90-BD9A-BEDA16090DB4}" dt="2024-10-12T08:27:02.785" v="8371"/>
        <pc:sldMkLst>
          <pc:docMk/>
          <pc:sldMk cId="99413775" sldId="276"/>
        </pc:sldMkLst>
        <pc:spChg chg="del mod ord">
          <ac:chgData name="Zita Draper" userId="b063123c-f51f-481b-b99c-f574606c9ace" providerId="ADAL" clId="{5C689F87-C00A-4F90-BD9A-BEDA16090DB4}" dt="2024-10-12T08:26:33.041" v="8270" actId="700"/>
          <ac:spMkLst>
            <pc:docMk/>
            <pc:sldMk cId="99413775" sldId="276"/>
            <ac:spMk id="2" creationId="{92D7A957-A37D-CE6E-77D8-2B412F462373}"/>
          </ac:spMkLst>
        </pc:spChg>
        <pc:spChg chg="del mod ord">
          <ac:chgData name="Zita Draper" userId="b063123c-f51f-481b-b99c-f574606c9ace" providerId="ADAL" clId="{5C689F87-C00A-4F90-BD9A-BEDA16090DB4}" dt="2024-10-12T08:26:33.041" v="8270" actId="700"/>
          <ac:spMkLst>
            <pc:docMk/>
            <pc:sldMk cId="99413775" sldId="276"/>
            <ac:spMk id="3" creationId="{D00AD93C-6742-9291-E9E3-6EDF122A5B3C}"/>
          </ac:spMkLst>
        </pc:spChg>
        <pc:spChg chg="add mod ord">
          <ac:chgData name="Zita Draper" userId="b063123c-f51f-481b-b99c-f574606c9ace" providerId="ADAL" clId="{5C689F87-C00A-4F90-BD9A-BEDA16090DB4}" dt="2024-10-12T08:27:02.785" v="8369" actId="26606"/>
          <ac:spMkLst>
            <pc:docMk/>
            <pc:sldMk cId="99413775" sldId="276"/>
            <ac:spMk id="4" creationId="{3DDB5C32-E803-F4C0-1DC8-CBD7F7859458}"/>
          </ac:spMkLst>
        </pc:spChg>
        <pc:spChg chg="add mod ord">
          <ac:chgData name="Zita Draper" userId="b063123c-f51f-481b-b99c-f574606c9ace" providerId="ADAL" clId="{5C689F87-C00A-4F90-BD9A-BEDA16090DB4}" dt="2024-10-12T08:27:02.785" v="8369" actId="26606"/>
          <ac:spMkLst>
            <pc:docMk/>
            <pc:sldMk cId="99413775" sldId="276"/>
            <ac:spMk id="5" creationId="{12951D17-0C20-7957-6418-F38430DA8AC9}"/>
          </ac:spMkLst>
        </pc:spChg>
        <pc:spChg chg="add">
          <ac:chgData name="Zita Draper" userId="b063123c-f51f-481b-b99c-f574606c9ace" providerId="ADAL" clId="{5C689F87-C00A-4F90-BD9A-BEDA16090DB4}" dt="2024-10-12T08:27:02.785" v="8369" actId="26606"/>
          <ac:spMkLst>
            <pc:docMk/>
            <pc:sldMk cId="99413775" sldId="276"/>
            <ac:spMk id="10" creationId="{3A397E3E-B90C-4D82-BAAA-36F7AC6A4565}"/>
          </ac:spMkLst>
        </pc:spChg>
        <pc:spChg chg="add">
          <ac:chgData name="Zita Draper" userId="b063123c-f51f-481b-b99c-f574606c9ace" providerId="ADAL" clId="{5C689F87-C00A-4F90-BD9A-BEDA16090DB4}" dt="2024-10-12T08:27:02.785" v="8369" actId="26606"/>
          <ac:spMkLst>
            <pc:docMk/>
            <pc:sldMk cId="99413775" sldId="276"/>
            <ac:spMk id="12" creationId="{E16C8D8F-10E9-4498-ABDB-0F923F8B6837}"/>
          </ac:spMkLst>
        </pc:spChg>
        <pc:spChg chg="add">
          <ac:chgData name="Zita Draper" userId="b063123c-f51f-481b-b99c-f574606c9ace" providerId="ADAL" clId="{5C689F87-C00A-4F90-BD9A-BEDA16090DB4}" dt="2024-10-12T08:27:02.785" v="8369" actId="26606"/>
          <ac:spMkLst>
            <pc:docMk/>
            <pc:sldMk cId="99413775" sldId="276"/>
            <ac:spMk id="14" creationId="{2DA1274F-9232-42BF-B9FE-B95EA14CF41B}"/>
          </ac:spMkLst>
        </pc:spChg>
        <pc:spChg chg="add">
          <ac:chgData name="Zita Draper" userId="b063123c-f51f-481b-b99c-f574606c9ace" providerId="ADAL" clId="{5C689F87-C00A-4F90-BD9A-BEDA16090DB4}" dt="2024-10-12T08:27:02.785" v="8369" actId="26606"/>
          <ac:spMkLst>
            <pc:docMk/>
            <pc:sldMk cId="99413775" sldId="276"/>
            <ac:spMk id="16" creationId="{1E5A83E3-8A11-4492-BB6E-F5F2240316FB}"/>
          </ac:spMkLst>
        </pc:spChg>
        <pc:spChg chg="add">
          <ac:chgData name="Zita Draper" userId="b063123c-f51f-481b-b99c-f574606c9ace" providerId="ADAL" clId="{5C689F87-C00A-4F90-BD9A-BEDA16090DB4}" dt="2024-10-12T08:27:02.785" v="8369" actId="26606"/>
          <ac:spMkLst>
            <pc:docMk/>
            <pc:sldMk cId="99413775" sldId="276"/>
            <ac:spMk id="18" creationId="{BE5AF1D6-62CC-4988-9174-993F112DC2A2}"/>
          </ac:spMkLst>
        </pc:spChg>
        <pc:spChg chg="add">
          <ac:chgData name="Zita Draper" userId="b063123c-f51f-481b-b99c-f574606c9ace" providerId="ADAL" clId="{5C689F87-C00A-4F90-BD9A-BEDA16090DB4}" dt="2024-10-12T08:27:02.785" v="8369" actId="26606"/>
          <ac:spMkLst>
            <pc:docMk/>
            <pc:sldMk cId="99413775" sldId="276"/>
            <ac:spMk id="20" creationId="{8CF5E676-CA04-4CED-9F1E-5026ED66E66D}"/>
          </ac:spMkLst>
        </pc:spChg>
        <pc:spChg chg="add">
          <ac:chgData name="Zita Draper" userId="b063123c-f51f-481b-b99c-f574606c9ace" providerId="ADAL" clId="{5C689F87-C00A-4F90-BD9A-BEDA16090DB4}" dt="2024-10-12T08:27:02.785" v="8369" actId="26606"/>
          <ac:spMkLst>
            <pc:docMk/>
            <pc:sldMk cId="99413775" sldId="276"/>
            <ac:spMk id="22" creationId="{6BA9E676-A8FC-4C2F-8D78-C13ED8ABDBA8}"/>
          </ac:spMkLst>
        </pc:spChg>
        <pc:spChg chg="add">
          <ac:chgData name="Zita Draper" userId="b063123c-f51f-481b-b99c-f574606c9ace" providerId="ADAL" clId="{5C689F87-C00A-4F90-BD9A-BEDA16090DB4}" dt="2024-10-12T08:27:02.785" v="8369" actId="26606"/>
          <ac:spMkLst>
            <pc:docMk/>
            <pc:sldMk cId="99413775" sldId="276"/>
            <ac:spMk id="24" creationId="{A2B5CBEA-F125-49B6-8335-227C325B112B}"/>
          </ac:spMkLst>
        </pc:spChg>
        <pc:spChg chg="add">
          <ac:chgData name="Zita Draper" userId="b063123c-f51f-481b-b99c-f574606c9ace" providerId="ADAL" clId="{5C689F87-C00A-4F90-BD9A-BEDA16090DB4}" dt="2024-10-12T08:27:02.785" v="8369" actId="26606"/>
          <ac:spMkLst>
            <pc:docMk/>
            <pc:sldMk cId="99413775" sldId="276"/>
            <ac:spMk id="26" creationId="{EECD79B5-5FC5-495F-BFD6-346C16E787A7}"/>
          </ac:spMkLst>
        </pc:spChg>
        <pc:spChg chg="add">
          <ac:chgData name="Zita Draper" userId="b063123c-f51f-481b-b99c-f574606c9ace" providerId="ADAL" clId="{5C689F87-C00A-4F90-BD9A-BEDA16090DB4}" dt="2024-10-12T08:27:02.785" v="8369" actId="26606"/>
          <ac:spMkLst>
            <pc:docMk/>
            <pc:sldMk cId="99413775" sldId="276"/>
            <ac:spMk id="28" creationId="{2C1D3151-5F97-4860-B56C-C98BD62CC255}"/>
          </ac:spMkLst>
        </pc:spChg>
        <pc:spChg chg="add">
          <ac:chgData name="Zita Draper" userId="b063123c-f51f-481b-b99c-f574606c9ace" providerId="ADAL" clId="{5C689F87-C00A-4F90-BD9A-BEDA16090DB4}" dt="2024-10-12T08:27:02.785" v="8369" actId="26606"/>
          <ac:spMkLst>
            <pc:docMk/>
            <pc:sldMk cId="99413775" sldId="276"/>
            <ac:spMk id="30" creationId="{32D9D048-3063-435A-8C23-26C1907E9619}"/>
          </ac:spMkLst>
        </pc:spChg>
        <pc:spChg chg="add">
          <ac:chgData name="Zita Draper" userId="b063123c-f51f-481b-b99c-f574606c9ace" providerId="ADAL" clId="{5C689F87-C00A-4F90-BD9A-BEDA16090DB4}" dt="2024-10-12T08:27:02.785" v="8369" actId="26606"/>
          <ac:spMkLst>
            <pc:docMk/>
            <pc:sldMk cId="99413775" sldId="276"/>
            <ac:spMk id="32" creationId="{8DE96824-E506-4448-8704-5EC7BF7BC51B}"/>
          </ac:spMkLst>
        </pc:spChg>
        <pc:spChg chg="add">
          <ac:chgData name="Zita Draper" userId="b063123c-f51f-481b-b99c-f574606c9ace" providerId="ADAL" clId="{5C689F87-C00A-4F90-BD9A-BEDA16090DB4}" dt="2024-10-12T08:27:02.785" v="8369" actId="26606"/>
          <ac:spMkLst>
            <pc:docMk/>
            <pc:sldMk cId="99413775" sldId="276"/>
            <ac:spMk id="34" creationId="{4D1A5E71-B6B6-486A-8CDC-C7ABD9B903F6}"/>
          </ac:spMkLst>
        </pc:spChg>
        <pc:spChg chg="add">
          <ac:chgData name="Zita Draper" userId="b063123c-f51f-481b-b99c-f574606c9ace" providerId="ADAL" clId="{5C689F87-C00A-4F90-BD9A-BEDA16090DB4}" dt="2024-10-12T08:27:02.785" v="8369" actId="26606"/>
          <ac:spMkLst>
            <pc:docMk/>
            <pc:sldMk cId="99413775" sldId="276"/>
            <ac:spMk id="36" creationId="{B6C541AE-9B02-44C0-B8C6-B2DEA7ED3813}"/>
          </ac:spMkLst>
        </pc:spChg>
      </pc:sldChg>
      <pc:sldChg chg="addSp modSp mod setBg">
        <pc:chgData name="Zita Draper" userId="b063123c-f51f-481b-b99c-f574606c9ace" providerId="ADAL" clId="{5C689F87-C00A-4F90-BD9A-BEDA16090DB4}" dt="2024-10-12T18:38:54.672" v="10646" actId="26606"/>
        <pc:sldMkLst>
          <pc:docMk/>
          <pc:sldMk cId="511212304" sldId="277"/>
        </pc:sldMkLst>
        <pc:spChg chg="mod">
          <ac:chgData name="Zita Draper" userId="b063123c-f51f-481b-b99c-f574606c9ace" providerId="ADAL" clId="{5C689F87-C00A-4F90-BD9A-BEDA16090DB4}" dt="2024-10-12T18:38:54.672" v="10646" actId="26606"/>
          <ac:spMkLst>
            <pc:docMk/>
            <pc:sldMk cId="511212304" sldId="277"/>
            <ac:spMk id="2" creationId="{0438491B-CB17-BAE7-BAA5-6F93011F5C97}"/>
          </ac:spMkLst>
        </pc:spChg>
        <pc:spChg chg="mod">
          <ac:chgData name="Zita Draper" userId="b063123c-f51f-481b-b99c-f574606c9ace" providerId="ADAL" clId="{5C689F87-C00A-4F90-BD9A-BEDA16090DB4}" dt="2024-10-12T18:38:54.672" v="10646" actId="26606"/>
          <ac:spMkLst>
            <pc:docMk/>
            <pc:sldMk cId="511212304" sldId="277"/>
            <ac:spMk id="3" creationId="{9508432D-A368-02E6-E61F-08F35089F8A3}"/>
          </ac:spMkLst>
        </pc:spChg>
        <pc:spChg chg="add">
          <ac:chgData name="Zita Draper" userId="b063123c-f51f-481b-b99c-f574606c9ace" providerId="ADAL" clId="{5C689F87-C00A-4F90-BD9A-BEDA16090DB4}" dt="2024-10-12T18:38:54.672" v="10646" actId="26606"/>
          <ac:spMkLst>
            <pc:docMk/>
            <pc:sldMk cId="511212304" sldId="277"/>
            <ac:spMk id="10" creationId="{5A0118C5-4F8D-4CF4-BADD-53FEACC6C42A}"/>
          </ac:spMkLst>
        </pc:spChg>
        <pc:spChg chg="add">
          <ac:chgData name="Zita Draper" userId="b063123c-f51f-481b-b99c-f574606c9ace" providerId="ADAL" clId="{5C689F87-C00A-4F90-BD9A-BEDA16090DB4}" dt="2024-10-12T18:38:54.672" v="10646" actId="26606"/>
          <ac:spMkLst>
            <pc:docMk/>
            <pc:sldMk cId="511212304" sldId="277"/>
            <ac:spMk id="12" creationId="{EAED1919-54A1-41C9-B30B-A3FF3F58E38B}"/>
          </ac:spMkLst>
        </pc:spChg>
        <pc:spChg chg="add">
          <ac:chgData name="Zita Draper" userId="b063123c-f51f-481b-b99c-f574606c9ace" providerId="ADAL" clId="{5C689F87-C00A-4F90-BD9A-BEDA16090DB4}" dt="2024-10-12T18:38:54.672" v="10646" actId="26606"/>
          <ac:spMkLst>
            <pc:docMk/>
            <pc:sldMk cId="511212304" sldId="277"/>
            <ac:spMk id="18" creationId="{FFFEB18F-F81F-4CED-BE64-EB888A77C3B8}"/>
          </ac:spMkLst>
        </pc:spChg>
        <pc:grpChg chg="add">
          <ac:chgData name="Zita Draper" userId="b063123c-f51f-481b-b99c-f574606c9ace" providerId="ADAL" clId="{5C689F87-C00A-4F90-BD9A-BEDA16090DB4}" dt="2024-10-12T18:38:54.672" v="10646" actId="26606"/>
          <ac:grpSpMkLst>
            <pc:docMk/>
            <pc:sldMk cId="511212304" sldId="277"/>
            <ac:grpSpMk id="14" creationId="{C4751043-2EE3-4222-9979-8E61D93DA8DC}"/>
          </ac:grpSpMkLst>
        </pc:grpChg>
        <pc:grpChg chg="add">
          <ac:chgData name="Zita Draper" userId="b063123c-f51f-481b-b99c-f574606c9ace" providerId="ADAL" clId="{5C689F87-C00A-4F90-BD9A-BEDA16090DB4}" dt="2024-10-12T18:38:54.672" v="10646" actId="26606"/>
          <ac:grpSpMkLst>
            <pc:docMk/>
            <pc:sldMk cId="511212304" sldId="277"/>
            <ac:grpSpMk id="20" creationId="{00E015F5-1A99-4E40-BC3D-7707802996B5}"/>
          </ac:grpSpMkLst>
        </pc:grpChg>
        <pc:grpChg chg="add">
          <ac:chgData name="Zita Draper" userId="b063123c-f51f-481b-b99c-f574606c9ace" providerId="ADAL" clId="{5C689F87-C00A-4F90-BD9A-BEDA16090DB4}" dt="2024-10-12T18:38:54.672" v="10646" actId="26606"/>
          <ac:grpSpMkLst>
            <pc:docMk/>
            <pc:sldMk cId="511212304" sldId="277"/>
            <ac:grpSpMk id="24" creationId="{5468B3A9-705E-43C3-A742-0619B0D8F2EE}"/>
          </ac:grpSpMkLst>
        </pc:grpChg>
        <pc:picChg chg="add">
          <ac:chgData name="Zita Draper" userId="b063123c-f51f-481b-b99c-f574606c9ace" providerId="ADAL" clId="{5C689F87-C00A-4F90-BD9A-BEDA16090DB4}" dt="2024-10-12T18:38:54.672" v="10646" actId="26606"/>
          <ac:picMkLst>
            <pc:docMk/>
            <pc:sldMk cId="511212304" sldId="277"/>
            <ac:picMk id="7" creationId="{EBB190AB-BEC3-E234-A6ED-741398935EA3}"/>
          </ac:picMkLst>
        </pc:picChg>
      </pc:sldChg>
      <pc:sldChg chg="addSp delSp modSp mod">
        <pc:chgData name="Zita Draper" userId="b063123c-f51f-481b-b99c-f574606c9ace" providerId="ADAL" clId="{5C689F87-C00A-4F90-BD9A-BEDA16090DB4}" dt="2024-10-12T18:39:16.546" v="10647" actId="26606"/>
        <pc:sldMkLst>
          <pc:docMk/>
          <pc:sldMk cId="2138521072" sldId="278"/>
        </pc:sldMkLst>
        <pc:spChg chg="mod">
          <ac:chgData name="Zita Draper" userId="b063123c-f51f-481b-b99c-f574606c9ace" providerId="ADAL" clId="{5C689F87-C00A-4F90-BD9A-BEDA16090DB4}" dt="2024-10-12T18:31:47.599" v="9794" actId="122"/>
          <ac:spMkLst>
            <pc:docMk/>
            <pc:sldMk cId="2138521072" sldId="278"/>
            <ac:spMk id="2" creationId="{0176BED1-1827-55CC-E961-CF4ED52D82D6}"/>
          </ac:spMkLst>
        </pc:spChg>
        <pc:spChg chg="del mod">
          <ac:chgData name="Zita Draper" userId="b063123c-f51f-481b-b99c-f574606c9ace" providerId="ADAL" clId="{5C689F87-C00A-4F90-BD9A-BEDA16090DB4}" dt="2024-10-12T18:39:16.546" v="10647" actId="26606"/>
          <ac:spMkLst>
            <pc:docMk/>
            <pc:sldMk cId="2138521072" sldId="278"/>
            <ac:spMk id="3" creationId="{F5F1AC26-7A88-B3F7-2806-C3FC328F0286}"/>
          </ac:spMkLst>
        </pc:spChg>
        <pc:graphicFrameChg chg="add">
          <ac:chgData name="Zita Draper" userId="b063123c-f51f-481b-b99c-f574606c9ace" providerId="ADAL" clId="{5C689F87-C00A-4F90-BD9A-BEDA16090DB4}" dt="2024-10-12T18:39:16.546" v="10647" actId="26606"/>
          <ac:graphicFrameMkLst>
            <pc:docMk/>
            <pc:sldMk cId="2138521072" sldId="278"/>
            <ac:graphicFrameMk id="5" creationId="{021BFC73-AA15-5BE3-EBC7-2D68DCF30E12}"/>
          </ac:graphicFrameMkLst>
        </pc:graphicFrameChg>
      </pc:sldChg>
      <pc:sldChg chg="addSp delSp modSp mod setBg">
        <pc:chgData name="Zita Draper" userId="b063123c-f51f-481b-b99c-f574606c9ace" providerId="ADAL" clId="{5C689F87-C00A-4F90-BD9A-BEDA16090DB4}" dt="2024-10-12T18:39:26.313" v="10648" actId="26606"/>
        <pc:sldMkLst>
          <pc:docMk/>
          <pc:sldMk cId="3658716498" sldId="279"/>
        </pc:sldMkLst>
        <pc:spChg chg="mod">
          <ac:chgData name="Zita Draper" userId="b063123c-f51f-481b-b99c-f574606c9ace" providerId="ADAL" clId="{5C689F87-C00A-4F90-BD9A-BEDA16090DB4}" dt="2024-10-12T18:39:26.313" v="10648" actId="26606"/>
          <ac:spMkLst>
            <pc:docMk/>
            <pc:sldMk cId="3658716498" sldId="279"/>
            <ac:spMk id="2" creationId="{BC0D7A96-438B-B493-C036-CE43BABFDCEE}"/>
          </ac:spMkLst>
        </pc:spChg>
        <pc:spChg chg="del mod">
          <ac:chgData name="Zita Draper" userId="b063123c-f51f-481b-b99c-f574606c9ace" providerId="ADAL" clId="{5C689F87-C00A-4F90-BD9A-BEDA16090DB4}" dt="2024-10-12T18:39:26.313" v="10648" actId="26606"/>
          <ac:spMkLst>
            <pc:docMk/>
            <pc:sldMk cId="3658716498" sldId="279"/>
            <ac:spMk id="3" creationId="{D1B12B79-CAB8-4992-2307-EB19422A6099}"/>
          </ac:spMkLst>
        </pc:spChg>
        <pc:spChg chg="add">
          <ac:chgData name="Zita Draper" userId="b063123c-f51f-481b-b99c-f574606c9ace" providerId="ADAL" clId="{5C689F87-C00A-4F90-BD9A-BEDA16090DB4}" dt="2024-10-12T18:39:26.313" v="10648" actId="26606"/>
          <ac:spMkLst>
            <pc:docMk/>
            <pc:sldMk cId="3658716498" sldId="279"/>
            <ac:spMk id="9" creationId="{E5F17139-31EE-46AC-B04F-DBBD852DD6CB}"/>
          </ac:spMkLst>
        </pc:spChg>
        <pc:spChg chg="add">
          <ac:chgData name="Zita Draper" userId="b063123c-f51f-481b-b99c-f574606c9ace" providerId="ADAL" clId="{5C689F87-C00A-4F90-BD9A-BEDA16090DB4}" dt="2024-10-12T18:39:26.313" v="10648" actId="26606"/>
          <ac:spMkLst>
            <pc:docMk/>
            <pc:sldMk cId="3658716498" sldId="279"/>
            <ac:spMk id="26" creationId="{3CCA69EF-E8B5-4598-BEAD-258F15765D44}"/>
          </ac:spMkLst>
        </pc:spChg>
        <pc:spChg chg="add">
          <ac:chgData name="Zita Draper" userId="b063123c-f51f-481b-b99c-f574606c9ace" providerId="ADAL" clId="{5C689F87-C00A-4F90-BD9A-BEDA16090DB4}" dt="2024-10-12T18:39:26.313" v="10648" actId="26606"/>
          <ac:spMkLst>
            <pc:docMk/>
            <pc:sldMk cId="3658716498" sldId="279"/>
            <ac:spMk id="28" creationId="{685D65ED-8248-4E7D-AF41-C2685CAE7021}"/>
          </ac:spMkLst>
        </pc:spChg>
        <pc:grpChg chg="add">
          <ac:chgData name="Zita Draper" userId="b063123c-f51f-481b-b99c-f574606c9ace" providerId="ADAL" clId="{5C689F87-C00A-4F90-BD9A-BEDA16090DB4}" dt="2024-10-12T18:39:26.313" v="10648" actId="26606"/>
          <ac:grpSpMkLst>
            <pc:docMk/>
            <pc:sldMk cId="3658716498" sldId="279"/>
            <ac:grpSpMk id="11" creationId="{CB73D287-48F0-41E2-8B0B-DE4C7D175EAE}"/>
          </ac:grpSpMkLst>
        </pc:grpChg>
        <pc:graphicFrameChg chg="add">
          <ac:chgData name="Zita Draper" userId="b063123c-f51f-481b-b99c-f574606c9ace" providerId="ADAL" clId="{5C689F87-C00A-4F90-BD9A-BEDA16090DB4}" dt="2024-10-12T18:39:26.313" v="10648" actId="26606"/>
          <ac:graphicFrameMkLst>
            <pc:docMk/>
            <pc:sldMk cId="3658716498" sldId="279"/>
            <ac:graphicFrameMk id="5" creationId="{EA56D461-E1B3-4FED-8558-2E7C3DAFA890}"/>
          </ac:graphicFrameMkLst>
        </pc:graphicFrameChg>
      </pc:sldChg>
      <pc:sldChg chg="addSp delSp modSp mod setBg">
        <pc:chgData name="Zita Draper" userId="b063123c-f51f-481b-b99c-f574606c9ace" providerId="ADAL" clId="{5C689F87-C00A-4F90-BD9A-BEDA16090DB4}" dt="2024-10-12T18:49:07.181" v="11035" actId="403"/>
        <pc:sldMkLst>
          <pc:docMk/>
          <pc:sldMk cId="1056720530" sldId="280"/>
        </pc:sldMkLst>
        <pc:spChg chg="mod">
          <ac:chgData name="Zita Draper" userId="b063123c-f51f-481b-b99c-f574606c9ace" providerId="ADAL" clId="{5C689F87-C00A-4F90-BD9A-BEDA16090DB4}" dt="2024-10-12T18:49:07.181" v="11035" actId="403"/>
          <ac:spMkLst>
            <pc:docMk/>
            <pc:sldMk cId="1056720530" sldId="280"/>
            <ac:spMk id="2" creationId="{EB2ED07F-4974-AC27-A308-5472C427E5C9}"/>
          </ac:spMkLst>
        </pc:spChg>
        <pc:spChg chg="del mod">
          <ac:chgData name="Zita Draper" userId="b063123c-f51f-481b-b99c-f574606c9ace" providerId="ADAL" clId="{5C689F87-C00A-4F90-BD9A-BEDA16090DB4}" dt="2024-10-12T18:48:59.542" v="11034" actId="26606"/>
          <ac:spMkLst>
            <pc:docMk/>
            <pc:sldMk cId="1056720530" sldId="280"/>
            <ac:spMk id="3" creationId="{E3658F76-5579-6178-54AA-3799369F6182}"/>
          </ac:spMkLst>
        </pc:spChg>
        <pc:spChg chg="add">
          <ac:chgData name="Zita Draper" userId="b063123c-f51f-481b-b99c-f574606c9ace" providerId="ADAL" clId="{5C689F87-C00A-4F90-BD9A-BEDA16090DB4}" dt="2024-10-12T18:48:59.542" v="11034" actId="26606"/>
          <ac:spMkLst>
            <pc:docMk/>
            <pc:sldMk cId="1056720530" sldId="280"/>
            <ac:spMk id="9" creationId="{E5F17139-31EE-46AC-B04F-DBBD852DD6CB}"/>
          </ac:spMkLst>
        </pc:spChg>
        <pc:spChg chg="add">
          <ac:chgData name="Zita Draper" userId="b063123c-f51f-481b-b99c-f574606c9ace" providerId="ADAL" clId="{5C689F87-C00A-4F90-BD9A-BEDA16090DB4}" dt="2024-10-12T18:48:59.542" v="11034" actId="26606"/>
          <ac:spMkLst>
            <pc:docMk/>
            <pc:sldMk cId="1056720530" sldId="280"/>
            <ac:spMk id="26" creationId="{3CCA69EF-E8B5-4598-BEAD-258F15765D44}"/>
          </ac:spMkLst>
        </pc:spChg>
        <pc:spChg chg="add">
          <ac:chgData name="Zita Draper" userId="b063123c-f51f-481b-b99c-f574606c9ace" providerId="ADAL" clId="{5C689F87-C00A-4F90-BD9A-BEDA16090DB4}" dt="2024-10-12T18:48:59.542" v="11034" actId="26606"/>
          <ac:spMkLst>
            <pc:docMk/>
            <pc:sldMk cId="1056720530" sldId="280"/>
            <ac:spMk id="28" creationId="{685D65ED-8248-4E7D-AF41-C2685CAE7021}"/>
          </ac:spMkLst>
        </pc:spChg>
        <pc:grpChg chg="add">
          <ac:chgData name="Zita Draper" userId="b063123c-f51f-481b-b99c-f574606c9ace" providerId="ADAL" clId="{5C689F87-C00A-4F90-BD9A-BEDA16090DB4}" dt="2024-10-12T18:48:59.542" v="11034" actId="26606"/>
          <ac:grpSpMkLst>
            <pc:docMk/>
            <pc:sldMk cId="1056720530" sldId="280"/>
            <ac:grpSpMk id="11" creationId="{CB73D287-48F0-41E2-8B0B-DE4C7D175EAE}"/>
          </ac:grpSpMkLst>
        </pc:grpChg>
        <pc:graphicFrameChg chg="add">
          <ac:chgData name="Zita Draper" userId="b063123c-f51f-481b-b99c-f574606c9ace" providerId="ADAL" clId="{5C689F87-C00A-4F90-BD9A-BEDA16090DB4}" dt="2024-10-12T18:48:59.542" v="11034" actId="26606"/>
          <ac:graphicFrameMkLst>
            <pc:docMk/>
            <pc:sldMk cId="1056720530" sldId="280"/>
            <ac:graphicFrameMk id="5" creationId="{914975D9-0C67-C780-21F2-0CB4C11D66C0}"/>
          </ac:graphicFrameMkLst>
        </pc:graphicFrameChg>
      </pc:sldChg>
      <pc:sldChg chg="addSp delSp modSp mod ord setBg">
        <pc:chgData name="Zita Draper" userId="b063123c-f51f-481b-b99c-f574606c9ace" providerId="ADAL" clId="{5C689F87-C00A-4F90-BD9A-BEDA16090DB4}" dt="2024-10-12T20:40:12.455" v="11279" actId="26606"/>
        <pc:sldMkLst>
          <pc:docMk/>
          <pc:sldMk cId="647503390" sldId="281"/>
        </pc:sldMkLst>
        <pc:spChg chg="mod">
          <ac:chgData name="Zita Draper" userId="b063123c-f51f-481b-b99c-f574606c9ace" providerId="ADAL" clId="{5C689F87-C00A-4F90-BD9A-BEDA16090DB4}" dt="2024-10-12T20:40:12.455" v="11279" actId="26606"/>
          <ac:spMkLst>
            <pc:docMk/>
            <pc:sldMk cId="647503390" sldId="281"/>
            <ac:spMk id="2" creationId="{5B6AAD50-EFF0-96B8-EC26-329E69E3FE76}"/>
          </ac:spMkLst>
        </pc:spChg>
        <pc:spChg chg="del mod">
          <ac:chgData name="Zita Draper" userId="b063123c-f51f-481b-b99c-f574606c9ace" providerId="ADAL" clId="{5C689F87-C00A-4F90-BD9A-BEDA16090DB4}" dt="2024-10-12T20:40:12.455" v="11279" actId="26606"/>
          <ac:spMkLst>
            <pc:docMk/>
            <pc:sldMk cId="647503390" sldId="281"/>
            <ac:spMk id="3" creationId="{64D7C18F-BD85-6016-3881-E4A920B36EDB}"/>
          </ac:spMkLst>
        </pc:spChg>
        <pc:spChg chg="add">
          <ac:chgData name="Zita Draper" userId="b063123c-f51f-481b-b99c-f574606c9ace" providerId="ADAL" clId="{5C689F87-C00A-4F90-BD9A-BEDA16090DB4}" dt="2024-10-12T20:40:12.455" v="11279" actId="26606"/>
          <ac:spMkLst>
            <pc:docMk/>
            <pc:sldMk cId="647503390" sldId="281"/>
            <ac:spMk id="9" creationId="{E5F17139-31EE-46AC-B04F-DBBD852DD6CB}"/>
          </ac:spMkLst>
        </pc:spChg>
        <pc:spChg chg="add">
          <ac:chgData name="Zita Draper" userId="b063123c-f51f-481b-b99c-f574606c9ace" providerId="ADAL" clId="{5C689F87-C00A-4F90-BD9A-BEDA16090DB4}" dt="2024-10-12T20:40:12.455" v="11279" actId="26606"/>
          <ac:spMkLst>
            <pc:docMk/>
            <pc:sldMk cId="647503390" sldId="281"/>
            <ac:spMk id="19" creationId="{89D16701-DA76-4F72-BB63-E2C3FFBDFE0F}"/>
          </ac:spMkLst>
        </pc:spChg>
        <pc:spChg chg="add">
          <ac:chgData name="Zita Draper" userId="b063123c-f51f-481b-b99c-f574606c9ace" providerId="ADAL" clId="{5C689F87-C00A-4F90-BD9A-BEDA16090DB4}" dt="2024-10-12T20:40:12.455" v="11279" actId="26606"/>
          <ac:spMkLst>
            <pc:docMk/>
            <pc:sldMk cId="647503390" sldId="281"/>
            <ac:spMk id="21" creationId="{1CC28BE1-9DC6-43FE-9582-39F091098D77}"/>
          </ac:spMkLst>
        </pc:spChg>
        <pc:grpChg chg="add">
          <ac:chgData name="Zita Draper" userId="b063123c-f51f-481b-b99c-f574606c9ace" providerId="ADAL" clId="{5C689F87-C00A-4F90-BD9A-BEDA16090DB4}" dt="2024-10-12T20:40:12.455" v="11279" actId="26606"/>
          <ac:grpSpMkLst>
            <pc:docMk/>
            <pc:sldMk cId="647503390" sldId="281"/>
            <ac:grpSpMk id="11" creationId="{7CF625D3-71A3-4F30-A096-8EF334E959D0}"/>
          </ac:grpSpMkLst>
        </pc:grpChg>
        <pc:grpChg chg="add">
          <ac:chgData name="Zita Draper" userId="b063123c-f51f-481b-b99c-f574606c9ace" providerId="ADAL" clId="{5C689F87-C00A-4F90-BD9A-BEDA16090DB4}" dt="2024-10-12T20:40:12.455" v="11279" actId="26606"/>
          <ac:grpSpMkLst>
            <pc:docMk/>
            <pc:sldMk cId="647503390" sldId="281"/>
            <ac:grpSpMk id="15" creationId="{A8630B61-2CB6-4E0C-90A1-05A307F9CD6E}"/>
          </ac:grpSpMkLst>
        </pc:grpChg>
        <pc:grpChg chg="add">
          <ac:chgData name="Zita Draper" userId="b063123c-f51f-481b-b99c-f574606c9ace" providerId="ADAL" clId="{5C689F87-C00A-4F90-BD9A-BEDA16090DB4}" dt="2024-10-12T20:40:12.455" v="11279" actId="26606"/>
          <ac:grpSpMkLst>
            <pc:docMk/>
            <pc:sldMk cId="647503390" sldId="281"/>
            <ac:grpSpMk id="23" creationId="{AF9AF3F3-CE0C-4125-BDD7-346487FA0B40}"/>
          </ac:grpSpMkLst>
        </pc:grpChg>
        <pc:graphicFrameChg chg="add">
          <ac:chgData name="Zita Draper" userId="b063123c-f51f-481b-b99c-f574606c9ace" providerId="ADAL" clId="{5C689F87-C00A-4F90-BD9A-BEDA16090DB4}" dt="2024-10-12T20:40:12.455" v="11279" actId="26606"/>
          <ac:graphicFrameMkLst>
            <pc:docMk/>
            <pc:sldMk cId="647503390" sldId="281"/>
            <ac:graphicFrameMk id="5" creationId="{32A91D79-315E-2D2D-16E2-6C943739652C}"/>
          </ac:graphicFrameMkLst>
        </pc:graphicFrameChg>
      </pc:sldChg>
      <pc:sldChg chg="addSp delSp modSp mod setBg">
        <pc:chgData name="Zita Draper" userId="b063123c-f51f-481b-b99c-f574606c9ace" providerId="ADAL" clId="{5C689F87-C00A-4F90-BD9A-BEDA16090DB4}" dt="2024-10-12T21:02:59.324" v="11906" actId="26606"/>
        <pc:sldMkLst>
          <pc:docMk/>
          <pc:sldMk cId="191622658" sldId="282"/>
        </pc:sldMkLst>
        <pc:spChg chg="mod">
          <ac:chgData name="Zita Draper" userId="b063123c-f51f-481b-b99c-f574606c9ace" providerId="ADAL" clId="{5C689F87-C00A-4F90-BD9A-BEDA16090DB4}" dt="2024-10-12T21:02:59.324" v="11906" actId="26606"/>
          <ac:spMkLst>
            <pc:docMk/>
            <pc:sldMk cId="191622658" sldId="282"/>
            <ac:spMk id="2" creationId="{56BEACAD-DED6-A30C-BB67-F1C7FF0484C3}"/>
          </ac:spMkLst>
        </pc:spChg>
        <pc:spChg chg="del mod">
          <ac:chgData name="Zita Draper" userId="b063123c-f51f-481b-b99c-f574606c9ace" providerId="ADAL" clId="{5C689F87-C00A-4F90-BD9A-BEDA16090DB4}" dt="2024-10-12T21:02:59.324" v="11906" actId="26606"/>
          <ac:spMkLst>
            <pc:docMk/>
            <pc:sldMk cId="191622658" sldId="282"/>
            <ac:spMk id="3" creationId="{0C2E7DE6-AF78-5D3E-4A08-8CCD430ABBC9}"/>
          </ac:spMkLst>
        </pc:spChg>
        <pc:spChg chg="add">
          <ac:chgData name="Zita Draper" userId="b063123c-f51f-481b-b99c-f574606c9ace" providerId="ADAL" clId="{5C689F87-C00A-4F90-BD9A-BEDA16090DB4}" dt="2024-10-12T21:02:59.324" v="11906" actId="26606"/>
          <ac:spMkLst>
            <pc:docMk/>
            <pc:sldMk cId="191622658" sldId="282"/>
            <ac:spMk id="9" creationId="{E5F17139-31EE-46AC-B04F-DBBD852DD6CB}"/>
          </ac:spMkLst>
        </pc:spChg>
        <pc:spChg chg="add">
          <ac:chgData name="Zita Draper" userId="b063123c-f51f-481b-b99c-f574606c9ace" providerId="ADAL" clId="{5C689F87-C00A-4F90-BD9A-BEDA16090DB4}" dt="2024-10-12T21:02:59.324" v="11906" actId="26606"/>
          <ac:spMkLst>
            <pc:docMk/>
            <pc:sldMk cId="191622658" sldId="282"/>
            <ac:spMk id="11" creationId="{C1D72A4A-771D-4FE0-A07E-D0DAF4D69C4C}"/>
          </ac:spMkLst>
        </pc:spChg>
        <pc:spChg chg="add">
          <ac:chgData name="Zita Draper" userId="b063123c-f51f-481b-b99c-f574606c9ace" providerId="ADAL" clId="{5C689F87-C00A-4F90-BD9A-BEDA16090DB4}" dt="2024-10-12T21:02:59.324" v="11906" actId="26606"/>
          <ac:spMkLst>
            <pc:docMk/>
            <pc:sldMk cId="191622658" sldId="282"/>
            <ac:spMk id="13" creationId="{05BB7246-8AFD-47FC-A1F4-491E0167E208}"/>
          </ac:spMkLst>
        </pc:spChg>
        <pc:spChg chg="add">
          <ac:chgData name="Zita Draper" userId="b063123c-f51f-481b-b99c-f574606c9ace" providerId="ADAL" clId="{5C689F87-C00A-4F90-BD9A-BEDA16090DB4}" dt="2024-10-12T21:02:59.324" v="11906" actId="26606"/>
          <ac:spMkLst>
            <pc:docMk/>
            <pc:sldMk cId="191622658" sldId="282"/>
            <ac:spMk id="15" creationId="{0A6DF2E7-0906-4F1E-9B28-48B1A4D8E038}"/>
          </ac:spMkLst>
        </pc:spChg>
        <pc:spChg chg="add">
          <ac:chgData name="Zita Draper" userId="b063123c-f51f-481b-b99c-f574606c9ace" providerId="ADAL" clId="{5C689F87-C00A-4F90-BD9A-BEDA16090DB4}" dt="2024-10-12T21:02:59.324" v="11906" actId="26606"/>
          <ac:spMkLst>
            <pc:docMk/>
            <pc:sldMk cId="191622658" sldId="282"/>
            <ac:spMk id="17" creationId="{684FEC42-F70A-4505-A5DF-EC67268FE9B9}"/>
          </ac:spMkLst>
        </pc:spChg>
        <pc:spChg chg="add">
          <ac:chgData name="Zita Draper" userId="b063123c-f51f-481b-b99c-f574606c9ace" providerId="ADAL" clId="{5C689F87-C00A-4F90-BD9A-BEDA16090DB4}" dt="2024-10-12T21:02:59.324" v="11906" actId="26606"/>
          <ac:spMkLst>
            <pc:docMk/>
            <pc:sldMk cId="191622658" sldId="282"/>
            <ac:spMk id="19" creationId="{7D10AF26-17A2-4FA8-824A-F78507AF664C}"/>
          </ac:spMkLst>
        </pc:spChg>
        <pc:graphicFrameChg chg="add">
          <ac:chgData name="Zita Draper" userId="b063123c-f51f-481b-b99c-f574606c9ace" providerId="ADAL" clId="{5C689F87-C00A-4F90-BD9A-BEDA16090DB4}" dt="2024-10-12T21:02:59.324" v="11906" actId="26606"/>
          <ac:graphicFrameMkLst>
            <pc:docMk/>
            <pc:sldMk cId="191622658" sldId="282"/>
            <ac:graphicFrameMk id="5" creationId="{87693EE4-C41F-7B1B-27D9-08B584B544B1}"/>
          </ac:graphicFrameMkLst>
        </pc:graphicFrameChg>
      </pc:sldChg>
      <pc:sldChg chg="modSp del mod">
        <pc:chgData name="Zita Draper" userId="b063123c-f51f-481b-b99c-f574606c9ace" providerId="ADAL" clId="{5C689F87-C00A-4F90-BD9A-BEDA16090DB4}" dt="2024-10-12T18:39:48.371" v="10651" actId="2696"/>
        <pc:sldMkLst>
          <pc:docMk/>
          <pc:sldMk cId="3418984834" sldId="283"/>
        </pc:sldMkLst>
        <pc:spChg chg="mod">
          <ac:chgData name="Zita Draper" userId="b063123c-f51f-481b-b99c-f574606c9ace" providerId="ADAL" clId="{5C689F87-C00A-4F90-BD9A-BEDA16090DB4}" dt="2024-10-12T18:32:02.938" v="9829" actId="122"/>
          <ac:spMkLst>
            <pc:docMk/>
            <pc:sldMk cId="3418984834" sldId="283"/>
            <ac:spMk id="2" creationId="{24563540-9164-570D-C2F3-E46AD1B91104}"/>
          </ac:spMkLst>
        </pc:spChg>
      </pc:sldChg>
      <pc:sldChg chg="modSp mod">
        <pc:chgData name="Zita Draper" userId="b063123c-f51f-481b-b99c-f574606c9ace" providerId="ADAL" clId="{5C689F87-C00A-4F90-BD9A-BEDA16090DB4}" dt="2024-10-12T21:05:14.678" v="12240" actId="20577"/>
        <pc:sldMkLst>
          <pc:docMk/>
          <pc:sldMk cId="87544079" sldId="284"/>
        </pc:sldMkLst>
        <pc:spChg chg="mod">
          <ac:chgData name="Zita Draper" userId="b063123c-f51f-481b-b99c-f574606c9ace" providerId="ADAL" clId="{5C689F87-C00A-4F90-BD9A-BEDA16090DB4}" dt="2024-10-12T21:03:19.944" v="11937" actId="122"/>
          <ac:spMkLst>
            <pc:docMk/>
            <pc:sldMk cId="87544079" sldId="284"/>
            <ac:spMk id="2" creationId="{CC215A81-5387-0627-FDB1-155575DCD03B}"/>
          </ac:spMkLst>
        </pc:spChg>
        <pc:spChg chg="mod">
          <ac:chgData name="Zita Draper" userId="b063123c-f51f-481b-b99c-f574606c9ace" providerId="ADAL" clId="{5C689F87-C00A-4F90-BD9A-BEDA16090DB4}" dt="2024-10-12T21:05:14.678" v="12240" actId="20577"/>
          <ac:spMkLst>
            <pc:docMk/>
            <pc:sldMk cId="87544079" sldId="284"/>
            <ac:spMk id="3" creationId="{CF3C6203-16C9-55D2-9E07-C44834C16AD7}"/>
          </ac:spMkLst>
        </pc:spChg>
      </pc:sldChg>
      <pc:sldChg chg="addSp modSp mod setBg">
        <pc:chgData name="Zita Draper" userId="b063123c-f51f-481b-b99c-f574606c9ace" providerId="ADAL" clId="{5C689F87-C00A-4F90-BD9A-BEDA16090DB4}" dt="2024-10-12T21:06:41.412" v="12394" actId="26606"/>
        <pc:sldMkLst>
          <pc:docMk/>
          <pc:sldMk cId="1123013174" sldId="285"/>
        </pc:sldMkLst>
        <pc:spChg chg="mod">
          <ac:chgData name="Zita Draper" userId="b063123c-f51f-481b-b99c-f574606c9ace" providerId="ADAL" clId="{5C689F87-C00A-4F90-BD9A-BEDA16090DB4}" dt="2024-10-12T21:06:41.412" v="12394" actId="26606"/>
          <ac:spMkLst>
            <pc:docMk/>
            <pc:sldMk cId="1123013174" sldId="285"/>
            <ac:spMk id="2" creationId="{3AC235C2-5E61-A36D-E494-447AE36000F0}"/>
          </ac:spMkLst>
        </pc:spChg>
        <pc:spChg chg="mod">
          <ac:chgData name="Zita Draper" userId="b063123c-f51f-481b-b99c-f574606c9ace" providerId="ADAL" clId="{5C689F87-C00A-4F90-BD9A-BEDA16090DB4}" dt="2024-10-12T21:06:41.412" v="12394" actId="26606"/>
          <ac:spMkLst>
            <pc:docMk/>
            <pc:sldMk cId="1123013174" sldId="285"/>
            <ac:spMk id="3" creationId="{944F423B-5BEF-0BE1-5BEB-86556604E8D9}"/>
          </ac:spMkLst>
        </pc:spChg>
        <pc:spChg chg="add">
          <ac:chgData name="Zita Draper" userId="b063123c-f51f-481b-b99c-f574606c9ace" providerId="ADAL" clId="{5C689F87-C00A-4F90-BD9A-BEDA16090DB4}" dt="2024-10-12T21:06:41.412" v="12394" actId="26606"/>
          <ac:spMkLst>
            <pc:docMk/>
            <pc:sldMk cId="1123013174" sldId="285"/>
            <ac:spMk id="8" creationId="{5A0118C5-4F8D-4CF4-BADD-53FEACC6C42A}"/>
          </ac:spMkLst>
        </pc:spChg>
        <pc:spChg chg="add">
          <ac:chgData name="Zita Draper" userId="b063123c-f51f-481b-b99c-f574606c9ace" providerId="ADAL" clId="{5C689F87-C00A-4F90-BD9A-BEDA16090DB4}" dt="2024-10-12T21:06:41.412" v="12394" actId="26606"/>
          <ac:spMkLst>
            <pc:docMk/>
            <pc:sldMk cId="1123013174" sldId="285"/>
            <ac:spMk id="14" creationId="{E0E9B1DB-5C91-41C9-8C0D-C2CD3D570C43}"/>
          </ac:spMkLst>
        </pc:spChg>
        <pc:spChg chg="add">
          <ac:chgData name="Zita Draper" userId="b063123c-f51f-481b-b99c-f574606c9ace" providerId="ADAL" clId="{5C689F87-C00A-4F90-BD9A-BEDA16090DB4}" dt="2024-10-12T21:06:41.412" v="12394" actId="26606"/>
          <ac:spMkLst>
            <pc:docMk/>
            <pc:sldMk cId="1123013174" sldId="285"/>
            <ac:spMk id="16" creationId="{402224B8-FCE1-4A12-84A7-B674B2B9EF83}"/>
          </ac:spMkLst>
        </pc:spChg>
        <pc:spChg chg="add">
          <ac:chgData name="Zita Draper" userId="b063123c-f51f-481b-b99c-f574606c9ace" providerId="ADAL" clId="{5C689F87-C00A-4F90-BD9A-BEDA16090DB4}" dt="2024-10-12T21:06:41.412" v="12394" actId="26606"/>
          <ac:spMkLst>
            <pc:docMk/>
            <pc:sldMk cId="1123013174" sldId="285"/>
            <ac:spMk id="18" creationId="{41E366A2-885B-4E10-A479-4A650E4C6EBB}"/>
          </ac:spMkLst>
        </pc:spChg>
        <pc:spChg chg="add">
          <ac:chgData name="Zita Draper" userId="b063123c-f51f-481b-b99c-f574606c9ace" providerId="ADAL" clId="{5C689F87-C00A-4F90-BD9A-BEDA16090DB4}" dt="2024-10-12T21:06:41.412" v="12394" actId="26606"/>
          <ac:spMkLst>
            <pc:docMk/>
            <pc:sldMk cId="1123013174" sldId="285"/>
            <ac:spMk id="20" creationId="{55C61911-45B2-48BF-AC7A-1EB579B42CBB}"/>
          </ac:spMkLst>
        </pc:spChg>
        <pc:spChg chg="add">
          <ac:chgData name="Zita Draper" userId="b063123c-f51f-481b-b99c-f574606c9ace" providerId="ADAL" clId="{5C689F87-C00A-4F90-BD9A-BEDA16090DB4}" dt="2024-10-12T21:06:41.412" v="12394" actId="26606"/>
          <ac:spMkLst>
            <pc:docMk/>
            <pc:sldMk cId="1123013174" sldId="285"/>
            <ac:spMk id="22" creationId="{2DE4D4CE-6DAE-4A05-BE5B-6BCE3F4EC79B}"/>
          </ac:spMkLst>
        </pc:spChg>
        <pc:spChg chg="add">
          <ac:chgData name="Zita Draper" userId="b063123c-f51f-481b-b99c-f574606c9ace" providerId="ADAL" clId="{5C689F87-C00A-4F90-BD9A-BEDA16090DB4}" dt="2024-10-12T21:06:41.412" v="12394" actId="26606"/>
          <ac:spMkLst>
            <pc:docMk/>
            <pc:sldMk cId="1123013174" sldId="285"/>
            <ac:spMk id="24" creationId="{10C23D31-5B0A-4956-A59F-A24F57D2A959}"/>
          </ac:spMkLst>
        </pc:spChg>
        <pc:spChg chg="add">
          <ac:chgData name="Zita Draper" userId="b063123c-f51f-481b-b99c-f574606c9ace" providerId="ADAL" clId="{5C689F87-C00A-4F90-BD9A-BEDA16090DB4}" dt="2024-10-12T21:06:41.412" v="12394" actId="26606"/>
          <ac:spMkLst>
            <pc:docMk/>
            <pc:sldMk cId="1123013174" sldId="285"/>
            <ac:spMk id="26" creationId="{F4C6FC6E-4AAF-4628-B7E5-85DF9D323B6F}"/>
          </ac:spMkLst>
        </pc:spChg>
        <pc:grpChg chg="add">
          <ac:chgData name="Zita Draper" userId="b063123c-f51f-481b-b99c-f574606c9ace" providerId="ADAL" clId="{5C689F87-C00A-4F90-BD9A-BEDA16090DB4}" dt="2024-10-12T21:06:41.412" v="12394" actId="26606"/>
          <ac:grpSpMkLst>
            <pc:docMk/>
            <pc:sldMk cId="1123013174" sldId="285"/>
            <ac:grpSpMk id="10" creationId="{B8CB1D39-68D4-4372-BF3B-2A33A7495E2B}"/>
          </ac:grpSpMkLst>
        </pc:grpChg>
        <pc:grpChg chg="add">
          <ac:chgData name="Zita Draper" userId="b063123c-f51f-481b-b99c-f574606c9ace" providerId="ADAL" clId="{5C689F87-C00A-4F90-BD9A-BEDA16090DB4}" dt="2024-10-12T21:06:41.412" v="12394" actId="26606"/>
          <ac:grpSpMkLst>
            <pc:docMk/>
            <pc:sldMk cId="1123013174" sldId="285"/>
            <ac:grpSpMk id="28" creationId="{582A903B-6B78-4F0A-B7C9-3D80499020B8}"/>
          </ac:grpSpMkLst>
        </pc:grpChg>
      </pc:sldChg>
      <pc:sldChg chg="addSp modSp mod setBg">
        <pc:chgData name="Zita Draper" userId="b063123c-f51f-481b-b99c-f574606c9ace" providerId="ADAL" clId="{5C689F87-C00A-4F90-BD9A-BEDA16090DB4}" dt="2024-10-12T21:08:04.089" v="12543" actId="26606"/>
        <pc:sldMkLst>
          <pc:docMk/>
          <pc:sldMk cId="2138335509" sldId="286"/>
        </pc:sldMkLst>
        <pc:spChg chg="mod">
          <ac:chgData name="Zita Draper" userId="b063123c-f51f-481b-b99c-f574606c9ace" providerId="ADAL" clId="{5C689F87-C00A-4F90-BD9A-BEDA16090DB4}" dt="2024-10-12T21:08:04.089" v="12543" actId="26606"/>
          <ac:spMkLst>
            <pc:docMk/>
            <pc:sldMk cId="2138335509" sldId="286"/>
            <ac:spMk id="2" creationId="{F80430BF-4838-1DCA-25E4-74E33CC15B54}"/>
          </ac:spMkLst>
        </pc:spChg>
        <pc:spChg chg="mod">
          <ac:chgData name="Zita Draper" userId="b063123c-f51f-481b-b99c-f574606c9ace" providerId="ADAL" clId="{5C689F87-C00A-4F90-BD9A-BEDA16090DB4}" dt="2024-10-12T21:08:04.089" v="12543" actId="26606"/>
          <ac:spMkLst>
            <pc:docMk/>
            <pc:sldMk cId="2138335509" sldId="286"/>
            <ac:spMk id="3" creationId="{85AC6674-EF04-1AFF-DCAF-68FEE408C00E}"/>
          </ac:spMkLst>
        </pc:spChg>
        <pc:spChg chg="add">
          <ac:chgData name="Zita Draper" userId="b063123c-f51f-481b-b99c-f574606c9ace" providerId="ADAL" clId="{5C689F87-C00A-4F90-BD9A-BEDA16090DB4}" dt="2024-10-12T21:08:04.089" v="12543" actId="26606"/>
          <ac:spMkLst>
            <pc:docMk/>
            <pc:sldMk cId="2138335509" sldId="286"/>
            <ac:spMk id="8" creationId="{5A0118C5-4F8D-4CF4-BADD-53FEACC6C42A}"/>
          </ac:spMkLst>
        </pc:spChg>
        <pc:spChg chg="add">
          <ac:chgData name="Zita Draper" userId="b063123c-f51f-481b-b99c-f574606c9ace" providerId="ADAL" clId="{5C689F87-C00A-4F90-BD9A-BEDA16090DB4}" dt="2024-10-12T21:08:04.089" v="12543" actId="26606"/>
          <ac:spMkLst>
            <pc:docMk/>
            <pc:sldMk cId="2138335509" sldId="286"/>
            <ac:spMk id="10" creationId="{CAEBFCD5-5356-4326-8D39-8235A46CD7B2}"/>
          </ac:spMkLst>
        </pc:spChg>
        <pc:spChg chg="add">
          <ac:chgData name="Zita Draper" userId="b063123c-f51f-481b-b99c-f574606c9ace" providerId="ADAL" clId="{5C689F87-C00A-4F90-BD9A-BEDA16090DB4}" dt="2024-10-12T21:08:04.089" v="12543" actId="26606"/>
          <ac:spMkLst>
            <pc:docMk/>
            <pc:sldMk cId="2138335509" sldId="286"/>
            <ac:spMk id="12" creationId="{F6814848-248A-47DD-88E0-95099D951EF8}"/>
          </ac:spMkLst>
        </pc:spChg>
        <pc:spChg chg="add">
          <ac:chgData name="Zita Draper" userId="b063123c-f51f-481b-b99c-f574606c9ace" providerId="ADAL" clId="{5C689F87-C00A-4F90-BD9A-BEDA16090DB4}" dt="2024-10-12T21:08:04.089" v="12543" actId="26606"/>
          <ac:spMkLst>
            <pc:docMk/>
            <pc:sldMk cId="2138335509" sldId="286"/>
            <ac:spMk id="14" creationId="{718BDA89-0D2C-4C4E-99F6-D7A220FE48D3}"/>
          </ac:spMkLst>
        </pc:spChg>
        <pc:spChg chg="add">
          <ac:chgData name="Zita Draper" userId="b063123c-f51f-481b-b99c-f574606c9ace" providerId="ADAL" clId="{5C689F87-C00A-4F90-BD9A-BEDA16090DB4}" dt="2024-10-12T21:08:04.089" v="12543" actId="26606"/>
          <ac:spMkLst>
            <pc:docMk/>
            <pc:sldMk cId="2138335509" sldId="286"/>
            <ac:spMk id="35" creationId="{7CE98B01-ED41-482F-AFA1-19C7FA7C04A7}"/>
          </ac:spMkLst>
        </pc:spChg>
        <pc:spChg chg="add">
          <ac:chgData name="Zita Draper" userId="b063123c-f51f-481b-b99c-f574606c9ace" providerId="ADAL" clId="{5C689F87-C00A-4F90-BD9A-BEDA16090DB4}" dt="2024-10-12T21:08:04.089" v="12543" actId="26606"/>
          <ac:spMkLst>
            <pc:docMk/>
            <pc:sldMk cId="2138335509" sldId="286"/>
            <ac:spMk id="37" creationId="{B9CABDD0-8DF6-4974-A224-9A2A81778003}"/>
          </ac:spMkLst>
        </pc:spChg>
        <pc:grpChg chg="add">
          <ac:chgData name="Zita Draper" userId="b063123c-f51f-481b-b99c-f574606c9ace" providerId="ADAL" clId="{5C689F87-C00A-4F90-BD9A-BEDA16090DB4}" dt="2024-10-12T21:08:04.089" v="12543" actId="26606"/>
          <ac:grpSpMkLst>
            <pc:docMk/>
            <pc:sldMk cId="2138335509" sldId="286"/>
            <ac:grpSpMk id="16" creationId="{6B67BE95-96EF-433C-9F29-B0732AA6B6AC}"/>
          </ac:grpSpMkLst>
        </pc:grpChg>
        <pc:grpChg chg="add">
          <ac:chgData name="Zita Draper" userId="b063123c-f51f-481b-b99c-f574606c9ace" providerId="ADAL" clId="{5C689F87-C00A-4F90-BD9A-BEDA16090DB4}" dt="2024-10-12T21:08:04.089" v="12543" actId="26606"/>
          <ac:grpSpMkLst>
            <pc:docMk/>
            <pc:sldMk cId="2138335509" sldId="286"/>
            <ac:grpSpMk id="20" creationId="{D6E8B984-55B9-4A62-A043-997D00F0AE09}"/>
          </ac:grpSpMkLst>
        </pc:grpChg>
      </pc:sldChg>
      <pc:sldChg chg="addSp delSp modSp mod setBg">
        <pc:chgData name="Zita Draper" userId="b063123c-f51f-481b-b99c-f574606c9ace" providerId="ADAL" clId="{5C689F87-C00A-4F90-BD9A-BEDA16090DB4}" dt="2024-10-12T21:11:22.968" v="12739" actId="26606"/>
        <pc:sldMkLst>
          <pc:docMk/>
          <pc:sldMk cId="3911507383" sldId="287"/>
        </pc:sldMkLst>
        <pc:spChg chg="mod">
          <ac:chgData name="Zita Draper" userId="b063123c-f51f-481b-b99c-f574606c9ace" providerId="ADAL" clId="{5C689F87-C00A-4F90-BD9A-BEDA16090DB4}" dt="2024-10-12T21:11:22.968" v="12739" actId="26606"/>
          <ac:spMkLst>
            <pc:docMk/>
            <pc:sldMk cId="3911507383" sldId="287"/>
            <ac:spMk id="2" creationId="{B2D61123-AA3D-CEC4-77F9-D70648AE5C0F}"/>
          </ac:spMkLst>
        </pc:spChg>
        <pc:spChg chg="add del mod">
          <ac:chgData name="Zita Draper" userId="b063123c-f51f-481b-b99c-f574606c9ace" providerId="ADAL" clId="{5C689F87-C00A-4F90-BD9A-BEDA16090DB4}" dt="2024-10-12T21:11:22.968" v="12739" actId="26606"/>
          <ac:spMkLst>
            <pc:docMk/>
            <pc:sldMk cId="3911507383" sldId="287"/>
            <ac:spMk id="3" creationId="{F94237BA-0F31-6621-8397-52EF121430C7}"/>
          </ac:spMkLst>
        </pc:spChg>
        <pc:spChg chg="add del">
          <ac:chgData name="Zita Draper" userId="b063123c-f51f-481b-b99c-f574606c9ace" providerId="ADAL" clId="{5C689F87-C00A-4F90-BD9A-BEDA16090DB4}" dt="2024-10-12T21:11:20.635" v="12736" actId="26606"/>
          <ac:spMkLst>
            <pc:docMk/>
            <pc:sldMk cId="3911507383" sldId="287"/>
            <ac:spMk id="9" creationId="{E5F17139-31EE-46AC-B04F-DBBD852DD6CB}"/>
          </ac:spMkLst>
        </pc:spChg>
        <pc:spChg chg="add del">
          <ac:chgData name="Zita Draper" userId="b063123c-f51f-481b-b99c-f574606c9ace" providerId="ADAL" clId="{5C689F87-C00A-4F90-BD9A-BEDA16090DB4}" dt="2024-10-12T21:11:20.635" v="12736" actId="26606"/>
          <ac:spMkLst>
            <pc:docMk/>
            <pc:sldMk cId="3911507383" sldId="287"/>
            <ac:spMk id="11" creationId="{6B5523EE-90D9-4CF8-96F2-CBFC11C540CF}"/>
          </ac:spMkLst>
        </pc:spChg>
        <pc:spChg chg="add del">
          <ac:chgData name="Zita Draper" userId="b063123c-f51f-481b-b99c-f574606c9ace" providerId="ADAL" clId="{5C689F87-C00A-4F90-BD9A-BEDA16090DB4}" dt="2024-10-12T21:11:20.635" v="12736" actId="26606"/>
          <ac:spMkLst>
            <pc:docMk/>
            <pc:sldMk cId="3911507383" sldId="287"/>
            <ac:spMk id="13" creationId="{166A3179-AD28-4A0B-AF49-B177F4B195E8}"/>
          </ac:spMkLst>
        </pc:spChg>
        <pc:spChg chg="add del">
          <ac:chgData name="Zita Draper" userId="b063123c-f51f-481b-b99c-f574606c9ace" providerId="ADAL" clId="{5C689F87-C00A-4F90-BD9A-BEDA16090DB4}" dt="2024-10-12T21:11:20.635" v="12736" actId="26606"/>
          <ac:spMkLst>
            <pc:docMk/>
            <pc:sldMk cId="3911507383" sldId="287"/>
            <ac:spMk id="15" creationId="{32BB3330-EA02-4FA9-B58F-AAC7762C9044}"/>
          </ac:spMkLst>
        </pc:spChg>
        <pc:spChg chg="add del">
          <ac:chgData name="Zita Draper" userId="b063123c-f51f-481b-b99c-f574606c9ace" providerId="ADAL" clId="{5C689F87-C00A-4F90-BD9A-BEDA16090DB4}" dt="2024-10-12T21:11:20.635" v="12736" actId="26606"/>
          <ac:spMkLst>
            <pc:docMk/>
            <pc:sldMk cId="3911507383" sldId="287"/>
            <ac:spMk id="17" creationId="{A107891B-442C-43CD-B909-A4714253A8FF}"/>
          </ac:spMkLst>
        </pc:spChg>
        <pc:spChg chg="add del">
          <ac:chgData name="Zita Draper" userId="b063123c-f51f-481b-b99c-f574606c9ace" providerId="ADAL" clId="{5C689F87-C00A-4F90-BD9A-BEDA16090DB4}" dt="2024-10-12T21:11:20.635" v="12736" actId="26606"/>
          <ac:spMkLst>
            <pc:docMk/>
            <pc:sldMk cId="3911507383" sldId="287"/>
            <ac:spMk id="19" creationId="{958516B8-2D23-4511-B8C5-79180A4D0DC5}"/>
          </ac:spMkLst>
        </pc:spChg>
        <pc:spChg chg="add del">
          <ac:chgData name="Zita Draper" userId="b063123c-f51f-481b-b99c-f574606c9ace" providerId="ADAL" clId="{5C689F87-C00A-4F90-BD9A-BEDA16090DB4}" dt="2024-10-12T21:11:20.635" v="12736" actId="26606"/>
          <ac:spMkLst>
            <pc:docMk/>
            <pc:sldMk cId="3911507383" sldId="287"/>
            <ac:spMk id="21" creationId="{E3BEE693-6C9D-40AB-925E-0E339B1D118F}"/>
          </ac:spMkLst>
        </pc:spChg>
        <pc:spChg chg="add del">
          <ac:chgData name="Zita Draper" userId="b063123c-f51f-481b-b99c-f574606c9ace" providerId="ADAL" clId="{5C689F87-C00A-4F90-BD9A-BEDA16090DB4}" dt="2024-10-12T21:11:20.635" v="12736" actId="26606"/>
          <ac:spMkLst>
            <pc:docMk/>
            <pc:sldMk cId="3911507383" sldId="287"/>
            <ac:spMk id="23" creationId="{EBA526E9-439B-4D9E-8A55-1D30C337E0D5}"/>
          </ac:spMkLst>
        </pc:spChg>
        <pc:spChg chg="add del">
          <ac:chgData name="Zita Draper" userId="b063123c-f51f-481b-b99c-f574606c9ace" providerId="ADAL" clId="{5C689F87-C00A-4F90-BD9A-BEDA16090DB4}" dt="2024-10-12T21:11:22.935" v="12738" actId="26606"/>
          <ac:spMkLst>
            <pc:docMk/>
            <pc:sldMk cId="3911507383" sldId="287"/>
            <ac:spMk id="25" creationId="{5A0118C5-4F8D-4CF4-BADD-53FEACC6C42A}"/>
          </ac:spMkLst>
        </pc:spChg>
        <pc:spChg chg="add del">
          <ac:chgData name="Zita Draper" userId="b063123c-f51f-481b-b99c-f574606c9ace" providerId="ADAL" clId="{5C689F87-C00A-4F90-BD9A-BEDA16090DB4}" dt="2024-10-12T21:11:22.935" v="12738" actId="26606"/>
          <ac:spMkLst>
            <pc:docMk/>
            <pc:sldMk cId="3911507383" sldId="287"/>
            <ac:spMk id="40" creationId="{F94237BA-0F31-6621-8397-52EF121430C7}"/>
          </ac:spMkLst>
        </pc:spChg>
        <pc:spChg chg="add">
          <ac:chgData name="Zita Draper" userId="b063123c-f51f-481b-b99c-f574606c9ace" providerId="ADAL" clId="{5C689F87-C00A-4F90-BD9A-BEDA16090DB4}" dt="2024-10-12T21:11:22.968" v="12739" actId="26606"/>
          <ac:spMkLst>
            <pc:docMk/>
            <pc:sldMk cId="3911507383" sldId="287"/>
            <ac:spMk id="42" creationId="{E5F17139-31EE-46AC-B04F-DBBD852DD6CB}"/>
          </ac:spMkLst>
        </pc:spChg>
        <pc:spChg chg="add">
          <ac:chgData name="Zita Draper" userId="b063123c-f51f-481b-b99c-f574606c9ace" providerId="ADAL" clId="{5C689F87-C00A-4F90-BD9A-BEDA16090DB4}" dt="2024-10-12T21:11:22.968" v="12739" actId="26606"/>
          <ac:spMkLst>
            <pc:docMk/>
            <pc:sldMk cId="3911507383" sldId="287"/>
            <ac:spMk id="43" creationId="{6B5523EE-90D9-4CF8-96F2-CBFC11C540CF}"/>
          </ac:spMkLst>
        </pc:spChg>
        <pc:spChg chg="add">
          <ac:chgData name="Zita Draper" userId="b063123c-f51f-481b-b99c-f574606c9ace" providerId="ADAL" clId="{5C689F87-C00A-4F90-BD9A-BEDA16090DB4}" dt="2024-10-12T21:11:22.968" v="12739" actId="26606"/>
          <ac:spMkLst>
            <pc:docMk/>
            <pc:sldMk cId="3911507383" sldId="287"/>
            <ac:spMk id="44" creationId="{166A3179-AD28-4A0B-AF49-B177F4B195E8}"/>
          </ac:spMkLst>
        </pc:spChg>
        <pc:spChg chg="add">
          <ac:chgData name="Zita Draper" userId="b063123c-f51f-481b-b99c-f574606c9ace" providerId="ADAL" clId="{5C689F87-C00A-4F90-BD9A-BEDA16090DB4}" dt="2024-10-12T21:11:22.968" v="12739" actId="26606"/>
          <ac:spMkLst>
            <pc:docMk/>
            <pc:sldMk cId="3911507383" sldId="287"/>
            <ac:spMk id="45" creationId="{32BB3330-EA02-4FA9-B58F-AAC7762C9044}"/>
          </ac:spMkLst>
        </pc:spChg>
        <pc:spChg chg="add">
          <ac:chgData name="Zita Draper" userId="b063123c-f51f-481b-b99c-f574606c9ace" providerId="ADAL" clId="{5C689F87-C00A-4F90-BD9A-BEDA16090DB4}" dt="2024-10-12T21:11:22.968" v="12739" actId="26606"/>
          <ac:spMkLst>
            <pc:docMk/>
            <pc:sldMk cId="3911507383" sldId="287"/>
            <ac:spMk id="46" creationId="{A107891B-442C-43CD-B909-A4714253A8FF}"/>
          </ac:spMkLst>
        </pc:spChg>
        <pc:spChg chg="add">
          <ac:chgData name="Zita Draper" userId="b063123c-f51f-481b-b99c-f574606c9ace" providerId="ADAL" clId="{5C689F87-C00A-4F90-BD9A-BEDA16090DB4}" dt="2024-10-12T21:11:22.968" v="12739" actId="26606"/>
          <ac:spMkLst>
            <pc:docMk/>
            <pc:sldMk cId="3911507383" sldId="287"/>
            <ac:spMk id="47" creationId="{958516B8-2D23-4511-B8C5-79180A4D0DC5}"/>
          </ac:spMkLst>
        </pc:spChg>
        <pc:spChg chg="add">
          <ac:chgData name="Zita Draper" userId="b063123c-f51f-481b-b99c-f574606c9ace" providerId="ADAL" clId="{5C689F87-C00A-4F90-BD9A-BEDA16090DB4}" dt="2024-10-12T21:11:22.968" v="12739" actId="26606"/>
          <ac:spMkLst>
            <pc:docMk/>
            <pc:sldMk cId="3911507383" sldId="287"/>
            <ac:spMk id="48" creationId="{E3BEE693-6C9D-40AB-925E-0E339B1D118F}"/>
          </ac:spMkLst>
        </pc:spChg>
        <pc:spChg chg="add">
          <ac:chgData name="Zita Draper" userId="b063123c-f51f-481b-b99c-f574606c9ace" providerId="ADAL" clId="{5C689F87-C00A-4F90-BD9A-BEDA16090DB4}" dt="2024-10-12T21:11:22.968" v="12739" actId="26606"/>
          <ac:spMkLst>
            <pc:docMk/>
            <pc:sldMk cId="3911507383" sldId="287"/>
            <ac:spMk id="49" creationId="{EBA526E9-439B-4D9E-8A55-1D30C337E0D5}"/>
          </ac:spMkLst>
        </pc:spChg>
        <pc:grpChg chg="add del">
          <ac:chgData name="Zita Draper" userId="b063123c-f51f-481b-b99c-f574606c9ace" providerId="ADAL" clId="{5C689F87-C00A-4F90-BD9A-BEDA16090DB4}" dt="2024-10-12T21:11:22.935" v="12738" actId="26606"/>
          <ac:grpSpMkLst>
            <pc:docMk/>
            <pc:sldMk cId="3911507383" sldId="287"/>
            <ac:grpSpMk id="26" creationId="{582A903B-6B78-4F0A-B7C9-3D80499020B8}"/>
          </ac:grpSpMkLst>
        </pc:grpChg>
        <pc:grpChg chg="add del">
          <ac:chgData name="Zita Draper" userId="b063123c-f51f-481b-b99c-f574606c9ace" providerId="ADAL" clId="{5C689F87-C00A-4F90-BD9A-BEDA16090DB4}" dt="2024-10-12T21:11:22.935" v="12738" actId="26606"/>
          <ac:grpSpMkLst>
            <pc:docMk/>
            <pc:sldMk cId="3911507383" sldId="287"/>
            <ac:grpSpMk id="33" creationId="{B894EFA8-F425-4D19-A94B-445388B31E20}"/>
          </ac:grpSpMkLst>
        </pc:grpChg>
        <pc:grpChg chg="add del">
          <ac:chgData name="Zita Draper" userId="b063123c-f51f-481b-b99c-f574606c9ace" providerId="ADAL" clId="{5C689F87-C00A-4F90-BD9A-BEDA16090DB4}" dt="2024-10-12T21:11:22.935" v="12738" actId="26606"/>
          <ac:grpSpMkLst>
            <pc:docMk/>
            <pc:sldMk cId="3911507383" sldId="287"/>
            <ac:grpSpMk id="35" creationId="{C28CAB86-AA69-4EF8-A4E2-4E020497D0BB}"/>
          </ac:grpSpMkLst>
        </pc:grpChg>
        <pc:grpChg chg="add del">
          <ac:chgData name="Zita Draper" userId="b063123c-f51f-481b-b99c-f574606c9ace" providerId="ADAL" clId="{5C689F87-C00A-4F90-BD9A-BEDA16090DB4}" dt="2024-10-12T21:11:22.935" v="12738" actId="26606"/>
          <ac:grpSpMkLst>
            <pc:docMk/>
            <pc:sldMk cId="3911507383" sldId="287"/>
            <ac:grpSpMk id="37" creationId="{617CAA5F-37E3-4DF6-9DD0-68A40D21611B}"/>
          </ac:grpSpMkLst>
        </pc:grpChg>
        <pc:graphicFrameChg chg="add del">
          <ac:chgData name="Zita Draper" userId="b063123c-f51f-481b-b99c-f574606c9ace" providerId="ADAL" clId="{5C689F87-C00A-4F90-BD9A-BEDA16090DB4}" dt="2024-10-12T21:11:20.635" v="12736" actId="26606"/>
          <ac:graphicFrameMkLst>
            <pc:docMk/>
            <pc:sldMk cId="3911507383" sldId="287"/>
            <ac:graphicFrameMk id="5" creationId="{F941CAC4-C828-4090-A11C-FDBDBC3A2E70}"/>
          </ac:graphicFrameMkLst>
        </pc:graphicFrameChg>
        <pc:graphicFrameChg chg="add">
          <ac:chgData name="Zita Draper" userId="b063123c-f51f-481b-b99c-f574606c9ace" providerId="ADAL" clId="{5C689F87-C00A-4F90-BD9A-BEDA16090DB4}" dt="2024-10-12T21:11:22.968" v="12739" actId="26606"/>
          <ac:graphicFrameMkLst>
            <pc:docMk/>
            <pc:sldMk cId="3911507383" sldId="287"/>
            <ac:graphicFrameMk id="50" creationId="{F941CAC4-C828-4090-A11C-FDBDBC3A2E70}"/>
          </ac:graphicFrameMkLst>
        </pc:graphicFrameChg>
        <pc:picChg chg="add del">
          <ac:chgData name="Zita Draper" userId="b063123c-f51f-481b-b99c-f574606c9ace" providerId="ADAL" clId="{5C689F87-C00A-4F90-BD9A-BEDA16090DB4}" dt="2024-10-12T21:11:22.935" v="12738" actId="26606"/>
          <ac:picMkLst>
            <pc:docMk/>
            <pc:sldMk cId="3911507383" sldId="287"/>
            <ac:picMk id="32" creationId="{CDD14433-B4E0-A33E-4C8C-52EFCC5CF84C}"/>
          </ac:picMkLst>
        </pc:picChg>
      </pc:sldChg>
      <pc:sldChg chg="addSp delSp modSp mod setBg">
        <pc:chgData name="Zita Draper" userId="b063123c-f51f-481b-b99c-f574606c9ace" providerId="ADAL" clId="{5C689F87-C00A-4F90-BD9A-BEDA16090DB4}" dt="2024-10-12T21:21:32.788" v="13738" actId="26606"/>
        <pc:sldMkLst>
          <pc:docMk/>
          <pc:sldMk cId="3557715061" sldId="288"/>
        </pc:sldMkLst>
        <pc:spChg chg="mod">
          <ac:chgData name="Zita Draper" userId="b063123c-f51f-481b-b99c-f574606c9ace" providerId="ADAL" clId="{5C689F87-C00A-4F90-BD9A-BEDA16090DB4}" dt="2024-10-12T21:21:32.788" v="13738" actId="26606"/>
          <ac:spMkLst>
            <pc:docMk/>
            <pc:sldMk cId="3557715061" sldId="288"/>
            <ac:spMk id="2" creationId="{B85EAD12-1FB3-48D8-D96E-7CC38E6FD380}"/>
          </ac:spMkLst>
        </pc:spChg>
        <pc:spChg chg="del mod">
          <ac:chgData name="Zita Draper" userId="b063123c-f51f-481b-b99c-f574606c9ace" providerId="ADAL" clId="{5C689F87-C00A-4F90-BD9A-BEDA16090DB4}" dt="2024-10-12T21:21:32.788" v="13738" actId="26606"/>
          <ac:spMkLst>
            <pc:docMk/>
            <pc:sldMk cId="3557715061" sldId="288"/>
            <ac:spMk id="3" creationId="{8D1A88FD-5FB0-BAB3-59FC-D254F0F859E2}"/>
          </ac:spMkLst>
        </pc:spChg>
        <pc:spChg chg="add">
          <ac:chgData name="Zita Draper" userId="b063123c-f51f-481b-b99c-f574606c9ace" providerId="ADAL" clId="{5C689F87-C00A-4F90-BD9A-BEDA16090DB4}" dt="2024-10-12T21:21:32.788" v="13738" actId="26606"/>
          <ac:spMkLst>
            <pc:docMk/>
            <pc:sldMk cId="3557715061" sldId="288"/>
            <ac:spMk id="9" creationId="{E5F17139-31EE-46AC-B04F-DBBD852DD6CB}"/>
          </ac:spMkLst>
        </pc:spChg>
        <pc:spChg chg="add">
          <ac:chgData name="Zita Draper" userId="b063123c-f51f-481b-b99c-f574606c9ace" providerId="ADAL" clId="{5C689F87-C00A-4F90-BD9A-BEDA16090DB4}" dt="2024-10-12T21:21:32.788" v="13738" actId="26606"/>
          <ac:spMkLst>
            <pc:docMk/>
            <pc:sldMk cId="3557715061" sldId="288"/>
            <ac:spMk id="26" creationId="{3CCA69EF-E8B5-4598-BEAD-258F15765D44}"/>
          </ac:spMkLst>
        </pc:spChg>
        <pc:spChg chg="add">
          <ac:chgData name="Zita Draper" userId="b063123c-f51f-481b-b99c-f574606c9ace" providerId="ADAL" clId="{5C689F87-C00A-4F90-BD9A-BEDA16090DB4}" dt="2024-10-12T21:21:32.788" v="13738" actId="26606"/>
          <ac:spMkLst>
            <pc:docMk/>
            <pc:sldMk cId="3557715061" sldId="288"/>
            <ac:spMk id="28" creationId="{685D65ED-8248-4E7D-AF41-C2685CAE7021}"/>
          </ac:spMkLst>
        </pc:spChg>
        <pc:grpChg chg="add">
          <ac:chgData name="Zita Draper" userId="b063123c-f51f-481b-b99c-f574606c9ace" providerId="ADAL" clId="{5C689F87-C00A-4F90-BD9A-BEDA16090DB4}" dt="2024-10-12T21:21:32.788" v="13738" actId="26606"/>
          <ac:grpSpMkLst>
            <pc:docMk/>
            <pc:sldMk cId="3557715061" sldId="288"/>
            <ac:grpSpMk id="11" creationId="{CB73D287-48F0-41E2-8B0B-DE4C7D175EAE}"/>
          </ac:grpSpMkLst>
        </pc:grpChg>
        <pc:graphicFrameChg chg="add">
          <ac:chgData name="Zita Draper" userId="b063123c-f51f-481b-b99c-f574606c9ace" providerId="ADAL" clId="{5C689F87-C00A-4F90-BD9A-BEDA16090DB4}" dt="2024-10-12T21:21:32.788" v="13738" actId="26606"/>
          <ac:graphicFrameMkLst>
            <pc:docMk/>
            <pc:sldMk cId="3557715061" sldId="288"/>
            <ac:graphicFrameMk id="5" creationId="{FB0897DA-DDE5-D995-6D18-E2F414CDD5F7}"/>
          </ac:graphicFrameMkLst>
        </pc:graphicFrameChg>
      </pc:sldChg>
      <pc:sldChg chg="addSp delSp modSp mod setBg">
        <pc:chgData name="Zita Draper" userId="b063123c-f51f-481b-b99c-f574606c9ace" providerId="ADAL" clId="{5C689F87-C00A-4F90-BD9A-BEDA16090DB4}" dt="2024-10-15T07:05:28.404" v="16650" actId="20577"/>
        <pc:sldMkLst>
          <pc:docMk/>
          <pc:sldMk cId="2372614774" sldId="289"/>
        </pc:sldMkLst>
        <pc:spChg chg="mod">
          <ac:chgData name="Zita Draper" userId="b063123c-f51f-481b-b99c-f574606c9ace" providerId="ADAL" clId="{5C689F87-C00A-4F90-BD9A-BEDA16090DB4}" dt="2024-10-12T21:21:40.789" v="13739" actId="26606"/>
          <ac:spMkLst>
            <pc:docMk/>
            <pc:sldMk cId="2372614774" sldId="289"/>
            <ac:spMk id="2" creationId="{34359076-1ABA-F8AD-5051-724A7A0BBC5E}"/>
          </ac:spMkLst>
        </pc:spChg>
        <pc:spChg chg="del mod">
          <ac:chgData name="Zita Draper" userId="b063123c-f51f-481b-b99c-f574606c9ace" providerId="ADAL" clId="{5C689F87-C00A-4F90-BD9A-BEDA16090DB4}" dt="2024-10-12T21:21:40.789" v="13739" actId="26606"/>
          <ac:spMkLst>
            <pc:docMk/>
            <pc:sldMk cId="2372614774" sldId="289"/>
            <ac:spMk id="3" creationId="{AE0BC7E9-ADA3-18E5-446C-3FA80A76267F}"/>
          </ac:spMkLst>
        </pc:spChg>
        <pc:spChg chg="add">
          <ac:chgData name="Zita Draper" userId="b063123c-f51f-481b-b99c-f574606c9ace" providerId="ADAL" clId="{5C689F87-C00A-4F90-BD9A-BEDA16090DB4}" dt="2024-10-12T21:21:40.789" v="13739" actId="26606"/>
          <ac:spMkLst>
            <pc:docMk/>
            <pc:sldMk cId="2372614774" sldId="289"/>
            <ac:spMk id="9" creationId="{E5F17139-31EE-46AC-B04F-DBBD852DD6CB}"/>
          </ac:spMkLst>
        </pc:spChg>
        <pc:spChg chg="add">
          <ac:chgData name="Zita Draper" userId="b063123c-f51f-481b-b99c-f574606c9ace" providerId="ADAL" clId="{5C689F87-C00A-4F90-BD9A-BEDA16090DB4}" dt="2024-10-12T21:21:40.789" v="13739" actId="26606"/>
          <ac:spMkLst>
            <pc:docMk/>
            <pc:sldMk cId="2372614774" sldId="289"/>
            <ac:spMk id="26" creationId="{3CCA69EF-E8B5-4598-BEAD-258F15765D44}"/>
          </ac:spMkLst>
        </pc:spChg>
        <pc:spChg chg="add">
          <ac:chgData name="Zita Draper" userId="b063123c-f51f-481b-b99c-f574606c9ace" providerId="ADAL" clId="{5C689F87-C00A-4F90-BD9A-BEDA16090DB4}" dt="2024-10-12T21:21:40.789" v="13739" actId="26606"/>
          <ac:spMkLst>
            <pc:docMk/>
            <pc:sldMk cId="2372614774" sldId="289"/>
            <ac:spMk id="28" creationId="{685D65ED-8248-4E7D-AF41-C2685CAE7021}"/>
          </ac:spMkLst>
        </pc:spChg>
        <pc:grpChg chg="add">
          <ac:chgData name="Zita Draper" userId="b063123c-f51f-481b-b99c-f574606c9ace" providerId="ADAL" clId="{5C689F87-C00A-4F90-BD9A-BEDA16090DB4}" dt="2024-10-12T21:21:40.789" v="13739" actId="26606"/>
          <ac:grpSpMkLst>
            <pc:docMk/>
            <pc:sldMk cId="2372614774" sldId="289"/>
            <ac:grpSpMk id="11" creationId="{CB73D287-48F0-41E2-8B0B-DE4C7D175EAE}"/>
          </ac:grpSpMkLst>
        </pc:grpChg>
        <pc:graphicFrameChg chg="add mod">
          <ac:chgData name="Zita Draper" userId="b063123c-f51f-481b-b99c-f574606c9ace" providerId="ADAL" clId="{5C689F87-C00A-4F90-BD9A-BEDA16090DB4}" dt="2024-10-15T07:05:28.404" v="16650" actId="20577"/>
          <ac:graphicFrameMkLst>
            <pc:docMk/>
            <pc:sldMk cId="2372614774" sldId="289"/>
            <ac:graphicFrameMk id="5" creationId="{D232625B-914B-B9CF-C2BC-5052E5D1D086}"/>
          </ac:graphicFrameMkLst>
        </pc:graphicFrameChg>
      </pc:sldChg>
      <pc:sldChg chg="modSp mod">
        <pc:chgData name="Zita Draper" userId="b063123c-f51f-481b-b99c-f574606c9ace" providerId="ADAL" clId="{5C689F87-C00A-4F90-BD9A-BEDA16090DB4}" dt="2024-10-15T07:25:00.740" v="16873" actId="20577"/>
        <pc:sldMkLst>
          <pc:docMk/>
          <pc:sldMk cId="3412109973" sldId="290"/>
        </pc:sldMkLst>
        <pc:spChg chg="mod">
          <ac:chgData name="Zita Draper" userId="b063123c-f51f-481b-b99c-f574606c9ace" providerId="ADAL" clId="{5C689F87-C00A-4F90-BD9A-BEDA16090DB4}" dt="2024-10-12T21:12:23.785" v="12833" actId="122"/>
          <ac:spMkLst>
            <pc:docMk/>
            <pc:sldMk cId="3412109973" sldId="290"/>
            <ac:spMk id="2" creationId="{061938FE-72A6-9A8C-36A4-0DDC057B8EC2}"/>
          </ac:spMkLst>
        </pc:spChg>
        <pc:spChg chg="mod">
          <ac:chgData name="Zita Draper" userId="b063123c-f51f-481b-b99c-f574606c9ace" providerId="ADAL" clId="{5C689F87-C00A-4F90-BD9A-BEDA16090DB4}" dt="2024-10-15T07:25:00.740" v="16873" actId="20577"/>
          <ac:spMkLst>
            <pc:docMk/>
            <pc:sldMk cId="3412109973" sldId="290"/>
            <ac:spMk id="3" creationId="{1480A6E0-FB15-F7C2-AF37-E007DFD33C1B}"/>
          </ac:spMkLst>
        </pc:spChg>
      </pc:sldChg>
      <pc:sldChg chg="addSp delSp modSp mod setBg modClrScheme addAnim chgLayout">
        <pc:chgData name="Zita Draper" userId="b063123c-f51f-481b-b99c-f574606c9ace" providerId="ADAL" clId="{5C689F87-C00A-4F90-BD9A-BEDA16090DB4}" dt="2024-10-12T07:57:12.673" v="4950"/>
        <pc:sldMkLst>
          <pc:docMk/>
          <pc:sldMk cId="3962220397" sldId="291"/>
        </pc:sldMkLst>
        <pc:spChg chg="del mod ord">
          <ac:chgData name="Zita Draper" userId="b063123c-f51f-481b-b99c-f574606c9ace" providerId="ADAL" clId="{5C689F87-C00A-4F90-BD9A-BEDA16090DB4}" dt="2024-10-12T07:56:49.461" v="4928" actId="700"/>
          <ac:spMkLst>
            <pc:docMk/>
            <pc:sldMk cId="3962220397" sldId="291"/>
            <ac:spMk id="2" creationId="{FE012EA2-E069-8718-25E1-9BE6423D4000}"/>
          </ac:spMkLst>
        </pc:spChg>
        <pc:spChg chg="del mod ord">
          <ac:chgData name="Zita Draper" userId="b063123c-f51f-481b-b99c-f574606c9ace" providerId="ADAL" clId="{5C689F87-C00A-4F90-BD9A-BEDA16090DB4}" dt="2024-10-12T07:56:49.461" v="4928" actId="700"/>
          <ac:spMkLst>
            <pc:docMk/>
            <pc:sldMk cId="3962220397" sldId="291"/>
            <ac:spMk id="3" creationId="{31F970C6-37CF-58DD-F11B-953812AAAAC0}"/>
          </ac:spMkLst>
        </pc:spChg>
        <pc:spChg chg="add mod ord">
          <ac:chgData name="Zita Draper" userId="b063123c-f51f-481b-b99c-f574606c9ace" providerId="ADAL" clId="{5C689F87-C00A-4F90-BD9A-BEDA16090DB4}" dt="2024-10-12T07:57:07.233" v="4947" actId="26606"/>
          <ac:spMkLst>
            <pc:docMk/>
            <pc:sldMk cId="3962220397" sldId="291"/>
            <ac:spMk id="4" creationId="{41CBF887-5884-9B82-FA69-B4BE69710DF9}"/>
          </ac:spMkLst>
        </pc:spChg>
        <pc:spChg chg="add del mod ord">
          <ac:chgData name="Zita Draper" userId="b063123c-f51f-481b-b99c-f574606c9ace" providerId="ADAL" clId="{5C689F87-C00A-4F90-BD9A-BEDA16090DB4}" dt="2024-10-12T07:57:09.747" v="4948" actId="478"/>
          <ac:spMkLst>
            <pc:docMk/>
            <pc:sldMk cId="3962220397" sldId="291"/>
            <ac:spMk id="5" creationId="{7E3D6D89-8DEC-E863-0E67-1BB874CF2E43}"/>
          </ac:spMkLst>
        </pc:spChg>
        <pc:spChg chg="add del">
          <ac:chgData name="Zita Draper" userId="b063123c-f51f-481b-b99c-f574606c9ace" providerId="ADAL" clId="{5C689F87-C00A-4F90-BD9A-BEDA16090DB4}" dt="2024-10-12T07:57:12.673" v="4949" actId="26606"/>
          <ac:spMkLst>
            <pc:docMk/>
            <pc:sldMk cId="3962220397" sldId="291"/>
            <ac:spMk id="10" creationId="{3A397E3E-B90C-4D82-BAAA-36F7AC6A4565}"/>
          </ac:spMkLst>
        </pc:spChg>
        <pc:spChg chg="add del">
          <ac:chgData name="Zita Draper" userId="b063123c-f51f-481b-b99c-f574606c9ace" providerId="ADAL" clId="{5C689F87-C00A-4F90-BD9A-BEDA16090DB4}" dt="2024-10-12T07:57:12.673" v="4949" actId="26606"/>
          <ac:spMkLst>
            <pc:docMk/>
            <pc:sldMk cId="3962220397" sldId="291"/>
            <ac:spMk id="12" creationId="{A2B5CBEA-F125-49B6-8335-227C325B112B}"/>
          </ac:spMkLst>
        </pc:spChg>
        <pc:spChg chg="add del">
          <ac:chgData name="Zita Draper" userId="b063123c-f51f-481b-b99c-f574606c9ace" providerId="ADAL" clId="{5C689F87-C00A-4F90-BD9A-BEDA16090DB4}" dt="2024-10-12T07:57:12.673" v="4949" actId="26606"/>
          <ac:spMkLst>
            <pc:docMk/>
            <pc:sldMk cId="3962220397" sldId="291"/>
            <ac:spMk id="14" creationId="{42B987A8-3C5A-4495-85A2-B7BBC3EAC201}"/>
          </ac:spMkLst>
        </pc:spChg>
        <pc:spChg chg="add del">
          <ac:chgData name="Zita Draper" userId="b063123c-f51f-481b-b99c-f574606c9ace" providerId="ADAL" clId="{5C689F87-C00A-4F90-BD9A-BEDA16090DB4}" dt="2024-10-12T07:57:12.673" v="4949" actId="26606"/>
          <ac:spMkLst>
            <pc:docMk/>
            <pc:sldMk cId="3962220397" sldId="291"/>
            <ac:spMk id="16" creationId="{2C1D3151-5F97-4860-B56C-C98BD62CC255}"/>
          </ac:spMkLst>
        </pc:spChg>
        <pc:spChg chg="add del">
          <ac:chgData name="Zita Draper" userId="b063123c-f51f-481b-b99c-f574606c9ace" providerId="ADAL" clId="{5C689F87-C00A-4F90-BD9A-BEDA16090DB4}" dt="2024-10-12T07:57:12.673" v="4949" actId="26606"/>
          <ac:spMkLst>
            <pc:docMk/>
            <pc:sldMk cId="3962220397" sldId="291"/>
            <ac:spMk id="18" creationId="{AB32CDD2-9715-425B-9CCC-CF8CE92BE064}"/>
          </ac:spMkLst>
        </pc:spChg>
        <pc:spChg chg="add del">
          <ac:chgData name="Zita Draper" userId="b063123c-f51f-481b-b99c-f574606c9ace" providerId="ADAL" clId="{5C689F87-C00A-4F90-BD9A-BEDA16090DB4}" dt="2024-10-12T07:57:12.673" v="4949" actId="26606"/>
          <ac:spMkLst>
            <pc:docMk/>
            <pc:sldMk cId="3962220397" sldId="291"/>
            <ac:spMk id="20" creationId="{8CF5E676-CA04-4CED-9F1E-5026ED66E66D}"/>
          </ac:spMkLst>
        </pc:spChg>
        <pc:spChg chg="add del">
          <ac:chgData name="Zita Draper" userId="b063123c-f51f-481b-b99c-f574606c9ace" providerId="ADAL" clId="{5C689F87-C00A-4F90-BD9A-BEDA16090DB4}" dt="2024-10-12T07:57:12.673" v="4949" actId="26606"/>
          <ac:spMkLst>
            <pc:docMk/>
            <pc:sldMk cId="3962220397" sldId="291"/>
            <ac:spMk id="22" creationId="{EB013C47-A4B4-4108-87AF-82C5CD7DFF56}"/>
          </ac:spMkLst>
        </pc:spChg>
        <pc:spChg chg="add del">
          <ac:chgData name="Zita Draper" userId="b063123c-f51f-481b-b99c-f574606c9ace" providerId="ADAL" clId="{5C689F87-C00A-4F90-BD9A-BEDA16090DB4}" dt="2024-10-12T07:57:12.673" v="4949" actId="26606"/>
          <ac:spMkLst>
            <pc:docMk/>
            <pc:sldMk cId="3962220397" sldId="291"/>
            <ac:spMk id="24" creationId="{8DE96824-E506-4448-8704-5EC7BF7BC51B}"/>
          </ac:spMkLst>
        </pc:spChg>
        <pc:spChg chg="add del">
          <ac:chgData name="Zita Draper" userId="b063123c-f51f-481b-b99c-f574606c9ace" providerId="ADAL" clId="{5C689F87-C00A-4F90-BD9A-BEDA16090DB4}" dt="2024-10-12T07:57:12.673" v="4949" actId="26606"/>
          <ac:spMkLst>
            <pc:docMk/>
            <pc:sldMk cId="3962220397" sldId="291"/>
            <ac:spMk id="26" creationId="{4FB204DF-284E-45F6-A017-79A4DF57BCCB}"/>
          </ac:spMkLst>
        </pc:spChg>
        <pc:spChg chg="add del">
          <ac:chgData name="Zita Draper" userId="b063123c-f51f-481b-b99c-f574606c9ace" providerId="ADAL" clId="{5C689F87-C00A-4F90-BD9A-BEDA16090DB4}" dt="2024-10-12T07:57:12.673" v="4949" actId="26606"/>
          <ac:spMkLst>
            <pc:docMk/>
            <pc:sldMk cId="3962220397" sldId="291"/>
            <ac:spMk id="28" creationId="{BC8E4194-D60D-466F-B2E4-E0A0C145FCAD}"/>
          </ac:spMkLst>
        </pc:spChg>
        <pc:spChg chg="add del">
          <ac:chgData name="Zita Draper" userId="b063123c-f51f-481b-b99c-f574606c9ace" providerId="ADAL" clId="{5C689F87-C00A-4F90-BD9A-BEDA16090DB4}" dt="2024-10-12T07:57:12.673" v="4949" actId="26606"/>
          <ac:spMkLst>
            <pc:docMk/>
            <pc:sldMk cId="3962220397" sldId="291"/>
            <ac:spMk id="30" creationId="{E16C8D8F-10E9-4498-ABDB-0F923F8B6837}"/>
          </ac:spMkLst>
        </pc:spChg>
        <pc:spChg chg="add del">
          <ac:chgData name="Zita Draper" userId="b063123c-f51f-481b-b99c-f574606c9ace" providerId="ADAL" clId="{5C689F87-C00A-4F90-BD9A-BEDA16090DB4}" dt="2024-10-12T07:57:12.673" v="4949" actId="26606"/>
          <ac:spMkLst>
            <pc:docMk/>
            <pc:sldMk cId="3962220397" sldId="291"/>
            <ac:spMk id="32" creationId="{1E5A83E3-8A11-4492-BB6E-F5F2240316FB}"/>
          </ac:spMkLst>
        </pc:spChg>
        <pc:spChg chg="add">
          <ac:chgData name="Zita Draper" userId="b063123c-f51f-481b-b99c-f574606c9ace" providerId="ADAL" clId="{5C689F87-C00A-4F90-BD9A-BEDA16090DB4}" dt="2024-10-12T07:57:12.673" v="4949" actId="26606"/>
          <ac:spMkLst>
            <pc:docMk/>
            <pc:sldMk cId="3962220397" sldId="291"/>
            <ac:spMk id="44" creationId="{3A397E3E-B90C-4D82-BAAA-36F7AC6A4565}"/>
          </ac:spMkLst>
        </pc:spChg>
        <pc:spChg chg="add">
          <ac:chgData name="Zita Draper" userId="b063123c-f51f-481b-b99c-f574606c9ace" providerId="ADAL" clId="{5C689F87-C00A-4F90-BD9A-BEDA16090DB4}" dt="2024-10-12T07:57:12.673" v="4949" actId="26606"/>
          <ac:spMkLst>
            <pc:docMk/>
            <pc:sldMk cId="3962220397" sldId="291"/>
            <ac:spMk id="46" creationId="{A2B5CBEA-F125-49B6-8335-227C325B112B}"/>
          </ac:spMkLst>
        </pc:spChg>
        <pc:spChg chg="add">
          <ac:chgData name="Zita Draper" userId="b063123c-f51f-481b-b99c-f574606c9ace" providerId="ADAL" clId="{5C689F87-C00A-4F90-BD9A-BEDA16090DB4}" dt="2024-10-12T07:57:12.673" v="4949" actId="26606"/>
          <ac:spMkLst>
            <pc:docMk/>
            <pc:sldMk cId="3962220397" sldId="291"/>
            <ac:spMk id="48" creationId="{42B987A8-3C5A-4495-85A2-B7BBC3EAC201}"/>
          </ac:spMkLst>
        </pc:spChg>
        <pc:spChg chg="add">
          <ac:chgData name="Zita Draper" userId="b063123c-f51f-481b-b99c-f574606c9ace" providerId="ADAL" clId="{5C689F87-C00A-4F90-BD9A-BEDA16090DB4}" dt="2024-10-12T07:57:12.673" v="4949" actId="26606"/>
          <ac:spMkLst>
            <pc:docMk/>
            <pc:sldMk cId="3962220397" sldId="291"/>
            <ac:spMk id="50" creationId="{2C1D3151-5F97-4860-B56C-C98BD62CC255}"/>
          </ac:spMkLst>
        </pc:spChg>
        <pc:spChg chg="add">
          <ac:chgData name="Zita Draper" userId="b063123c-f51f-481b-b99c-f574606c9ace" providerId="ADAL" clId="{5C689F87-C00A-4F90-BD9A-BEDA16090DB4}" dt="2024-10-12T07:57:12.673" v="4949" actId="26606"/>
          <ac:spMkLst>
            <pc:docMk/>
            <pc:sldMk cId="3962220397" sldId="291"/>
            <ac:spMk id="52" creationId="{AB32CDD2-9715-425B-9CCC-CF8CE92BE064}"/>
          </ac:spMkLst>
        </pc:spChg>
        <pc:spChg chg="add">
          <ac:chgData name="Zita Draper" userId="b063123c-f51f-481b-b99c-f574606c9ace" providerId="ADAL" clId="{5C689F87-C00A-4F90-BD9A-BEDA16090DB4}" dt="2024-10-12T07:57:12.673" v="4949" actId="26606"/>
          <ac:spMkLst>
            <pc:docMk/>
            <pc:sldMk cId="3962220397" sldId="291"/>
            <ac:spMk id="54" creationId="{8CF5E676-CA04-4CED-9F1E-5026ED66E66D}"/>
          </ac:spMkLst>
        </pc:spChg>
        <pc:spChg chg="add">
          <ac:chgData name="Zita Draper" userId="b063123c-f51f-481b-b99c-f574606c9ace" providerId="ADAL" clId="{5C689F87-C00A-4F90-BD9A-BEDA16090DB4}" dt="2024-10-12T07:57:12.673" v="4949" actId="26606"/>
          <ac:spMkLst>
            <pc:docMk/>
            <pc:sldMk cId="3962220397" sldId="291"/>
            <ac:spMk id="56" creationId="{EB013C47-A4B4-4108-87AF-82C5CD7DFF56}"/>
          </ac:spMkLst>
        </pc:spChg>
        <pc:spChg chg="add">
          <ac:chgData name="Zita Draper" userId="b063123c-f51f-481b-b99c-f574606c9ace" providerId="ADAL" clId="{5C689F87-C00A-4F90-BD9A-BEDA16090DB4}" dt="2024-10-12T07:57:12.673" v="4949" actId="26606"/>
          <ac:spMkLst>
            <pc:docMk/>
            <pc:sldMk cId="3962220397" sldId="291"/>
            <ac:spMk id="58" creationId="{8DE96824-E506-4448-8704-5EC7BF7BC51B}"/>
          </ac:spMkLst>
        </pc:spChg>
        <pc:spChg chg="add">
          <ac:chgData name="Zita Draper" userId="b063123c-f51f-481b-b99c-f574606c9ace" providerId="ADAL" clId="{5C689F87-C00A-4F90-BD9A-BEDA16090DB4}" dt="2024-10-12T07:57:12.673" v="4949" actId="26606"/>
          <ac:spMkLst>
            <pc:docMk/>
            <pc:sldMk cId="3962220397" sldId="291"/>
            <ac:spMk id="60" creationId="{4FB204DF-284E-45F6-A017-79A4DF57BCCB}"/>
          </ac:spMkLst>
        </pc:spChg>
        <pc:spChg chg="add">
          <ac:chgData name="Zita Draper" userId="b063123c-f51f-481b-b99c-f574606c9ace" providerId="ADAL" clId="{5C689F87-C00A-4F90-BD9A-BEDA16090DB4}" dt="2024-10-12T07:57:12.673" v="4949" actId="26606"/>
          <ac:spMkLst>
            <pc:docMk/>
            <pc:sldMk cId="3962220397" sldId="291"/>
            <ac:spMk id="62" creationId="{BC8E4194-D60D-466F-B2E4-E0A0C145FCAD}"/>
          </ac:spMkLst>
        </pc:spChg>
        <pc:spChg chg="add">
          <ac:chgData name="Zita Draper" userId="b063123c-f51f-481b-b99c-f574606c9ace" providerId="ADAL" clId="{5C689F87-C00A-4F90-BD9A-BEDA16090DB4}" dt="2024-10-12T07:57:12.673" v="4949" actId="26606"/>
          <ac:spMkLst>
            <pc:docMk/>
            <pc:sldMk cId="3962220397" sldId="291"/>
            <ac:spMk id="64" creationId="{E16C8D8F-10E9-4498-ABDB-0F923F8B6837}"/>
          </ac:spMkLst>
        </pc:spChg>
        <pc:spChg chg="add">
          <ac:chgData name="Zita Draper" userId="b063123c-f51f-481b-b99c-f574606c9ace" providerId="ADAL" clId="{5C689F87-C00A-4F90-BD9A-BEDA16090DB4}" dt="2024-10-12T07:57:12.673" v="4949" actId="26606"/>
          <ac:spMkLst>
            <pc:docMk/>
            <pc:sldMk cId="3962220397" sldId="291"/>
            <ac:spMk id="66" creationId="{1E5A83E3-8A11-4492-BB6E-F5F2240316FB}"/>
          </ac:spMkLst>
        </pc:spChg>
        <pc:grpChg chg="add del">
          <ac:chgData name="Zita Draper" userId="b063123c-f51f-481b-b99c-f574606c9ace" providerId="ADAL" clId="{5C689F87-C00A-4F90-BD9A-BEDA16090DB4}" dt="2024-10-12T07:57:12.673" v="4949" actId="26606"/>
          <ac:grpSpMkLst>
            <pc:docMk/>
            <pc:sldMk cId="3962220397" sldId="291"/>
            <ac:grpSpMk id="34" creationId="{FB9739EB-7F66-433D-841F-AB3CD18700B7}"/>
          </ac:grpSpMkLst>
        </pc:grpChg>
        <pc:grpChg chg="add">
          <ac:chgData name="Zita Draper" userId="b063123c-f51f-481b-b99c-f574606c9ace" providerId="ADAL" clId="{5C689F87-C00A-4F90-BD9A-BEDA16090DB4}" dt="2024-10-12T07:57:12.673" v="4949" actId="26606"/>
          <ac:grpSpMkLst>
            <pc:docMk/>
            <pc:sldMk cId="3962220397" sldId="291"/>
            <ac:grpSpMk id="68" creationId="{FB9739EB-7F66-433D-841F-AB3CD18700B7}"/>
          </ac:grpSpMkLst>
        </pc:grpChg>
      </pc:sldChg>
      <pc:sldChg chg="addSp delSp modSp mod modNotesTx">
        <pc:chgData name="Zita Draper" userId="b063123c-f51f-481b-b99c-f574606c9ace" providerId="ADAL" clId="{5C689F87-C00A-4F90-BD9A-BEDA16090DB4}" dt="2024-10-12T21:49:46.127" v="16075" actId="20577"/>
        <pc:sldMkLst>
          <pc:docMk/>
          <pc:sldMk cId="2251637929" sldId="292"/>
        </pc:sldMkLst>
        <pc:spChg chg="mod">
          <ac:chgData name="Zita Draper" userId="b063123c-f51f-481b-b99c-f574606c9ace" providerId="ADAL" clId="{5C689F87-C00A-4F90-BD9A-BEDA16090DB4}" dt="2024-10-12T07:57:30.986" v="4977" actId="122"/>
          <ac:spMkLst>
            <pc:docMk/>
            <pc:sldMk cId="2251637929" sldId="292"/>
            <ac:spMk id="2" creationId="{7D244EA8-506F-9D28-99CA-C0D2D0D0FB39}"/>
          </ac:spMkLst>
        </pc:spChg>
        <pc:spChg chg="del mod">
          <ac:chgData name="Zita Draper" userId="b063123c-f51f-481b-b99c-f574606c9ace" providerId="ADAL" clId="{5C689F87-C00A-4F90-BD9A-BEDA16090DB4}" dt="2024-10-12T08:05:40.145" v="6078" actId="26606"/>
          <ac:spMkLst>
            <pc:docMk/>
            <pc:sldMk cId="2251637929" sldId="292"/>
            <ac:spMk id="3" creationId="{A8B2EE64-F3B5-FF89-9212-75CC1C6410B5}"/>
          </ac:spMkLst>
        </pc:spChg>
        <pc:graphicFrameChg chg="add">
          <ac:chgData name="Zita Draper" userId="b063123c-f51f-481b-b99c-f574606c9ace" providerId="ADAL" clId="{5C689F87-C00A-4F90-BD9A-BEDA16090DB4}" dt="2024-10-12T08:05:40.145" v="6078" actId="26606"/>
          <ac:graphicFrameMkLst>
            <pc:docMk/>
            <pc:sldMk cId="2251637929" sldId="292"/>
            <ac:graphicFrameMk id="5" creationId="{0FB84CB5-6D1E-EC16-CCF1-C878593BF7A7}"/>
          </ac:graphicFrameMkLst>
        </pc:graphicFrameChg>
      </pc:sldChg>
      <pc:sldChg chg="del">
        <pc:chgData name="Zita Draper" userId="b063123c-f51f-481b-b99c-f574606c9ace" providerId="ADAL" clId="{5C689F87-C00A-4F90-BD9A-BEDA16090DB4}" dt="2024-10-12T08:07:23.200" v="6231" actId="2696"/>
        <pc:sldMkLst>
          <pc:docMk/>
          <pc:sldMk cId="2684452439" sldId="293"/>
        </pc:sldMkLst>
      </pc:sldChg>
      <pc:sldChg chg="addSp delSp modSp del mod setBg">
        <pc:chgData name="Zita Draper" userId="b063123c-f51f-481b-b99c-f574606c9ace" providerId="ADAL" clId="{5C689F87-C00A-4F90-BD9A-BEDA16090DB4}" dt="2024-10-12T21:50:01.854" v="16084" actId="2696"/>
        <pc:sldMkLst>
          <pc:docMk/>
          <pc:sldMk cId="2143526124" sldId="294"/>
        </pc:sldMkLst>
        <pc:spChg chg="mod">
          <ac:chgData name="Zita Draper" userId="b063123c-f51f-481b-b99c-f574606c9ace" providerId="ADAL" clId="{5C689F87-C00A-4F90-BD9A-BEDA16090DB4}" dt="2024-10-12T08:06:42.930" v="6162" actId="26606"/>
          <ac:spMkLst>
            <pc:docMk/>
            <pc:sldMk cId="2143526124" sldId="294"/>
            <ac:spMk id="2" creationId="{89B13DD1-67C0-BAAC-7517-9B2E3A374952}"/>
          </ac:spMkLst>
        </pc:spChg>
        <pc:spChg chg="del mod">
          <ac:chgData name="Zita Draper" userId="b063123c-f51f-481b-b99c-f574606c9ace" providerId="ADAL" clId="{5C689F87-C00A-4F90-BD9A-BEDA16090DB4}" dt="2024-10-12T08:06:42.930" v="6162" actId="26606"/>
          <ac:spMkLst>
            <pc:docMk/>
            <pc:sldMk cId="2143526124" sldId="294"/>
            <ac:spMk id="3" creationId="{B32B4E85-32C1-3C19-C3C1-B09D6FFA1DBB}"/>
          </ac:spMkLst>
        </pc:spChg>
        <pc:spChg chg="add">
          <ac:chgData name="Zita Draper" userId="b063123c-f51f-481b-b99c-f574606c9ace" providerId="ADAL" clId="{5C689F87-C00A-4F90-BD9A-BEDA16090DB4}" dt="2024-10-12T08:06:42.930" v="6162" actId="26606"/>
          <ac:spMkLst>
            <pc:docMk/>
            <pc:sldMk cId="2143526124" sldId="294"/>
            <ac:spMk id="9" creationId="{E5F17139-31EE-46AC-B04F-DBBD852DD6CB}"/>
          </ac:spMkLst>
        </pc:spChg>
        <pc:spChg chg="add">
          <ac:chgData name="Zita Draper" userId="b063123c-f51f-481b-b99c-f574606c9ace" providerId="ADAL" clId="{5C689F87-C00A-4F90-BD9A-BEDA16090DB4}" dt="2024-10-12T08:06:42.930" v="6162" actId="26606"/>
          <ac:spMkLst>
            <pc:docMk/>
            <pc:sldMk cId="2143526124" sldId="294"/>
            <ac:spMk id="19" creationId="{89D16701-DA76-4F72-BB63-E2C3FFBDFE0F}"/>
          </ac:spMkLst>
        </pc:spChg>
        <pc:spChg chg="add">
          <ac:chgData name="Zita Draper" userId="b063123c-f51f-481b-b99c-f574606c9ace" providerId="ADAL" clId="{5C689F87-C00A-4F90-BD9A-BEDA16090DB4}" dt="2024-10-12T08:06:42.930" v="6162" actId="26606"/>
          <ac:spMkLst>
            <pc:docMk/>
            <pc:sldMk cId="2143526124" sldId="294"/>
            <ac:spMk id="21" creationId="{1CC28BE1-9DC6-43FE-9582-39F091098D77}"/>
          </ac:spMkLst>
        </pc:spChg>
        <pc:grpChg chg="add">
          <ac:chgData name="Zita Draper" userId="b063123c-f51f-481b-b99c-f574606c9ace" providerId="ADAL" clId="{5C689F87-C00A-4F90-BD9A-BEDA16090DB4}" dt="2024-10-12T08:06:42.930" v="6162" actId="26606"/>
          <ac:grpSpMkLst>
            <pc:docMk/>
            <pc:sldMk cId="2143526124" sldId="294"/>
            <ac:grpSpMk id="11" creationId="{7CF625D3-71A3-4F30-A096-8EF334E959D0}"/>
          </ac:grpSpMkLst>
        </pc:grpChg>
        <pc:grpChg chg="add">
          <ac:chgData name="Zita Draper" userId="b063123c-f51f-481b-b99c-f574606c9ace" providerId="ADAL" clId="{5C689F87-C00A-4F90-BD9A-BEDA16090DB4}" dt="2024-10-12T08:06:42.930" v="6162" actId="26606"/>
          <ac:grpSpMkLst>
            <pc:docMk/>
            <pc:sldMk cId="2143526124" sldId="294"/>
            <ac:grpSpMk id="15" creationId="{A8630B61-2CB6-4E0C-90A1-05A307F9CD6E}"/>
          </ac:grpSpMkLst>
        </pc:grpChg>
        <pc:grpChg chg="add">
          <ac:chgData name="Zita Draper" userId="b063123c-f51f-481b-b99c-f574606c9ace" providerId="ADAL" clId="{5C689F87-C00A-4F90-BD9A-BEDA16090DB4}" dt="2024-10-12T08:06:42.930" v="6162" actId="26606"/>
          <ac:grpSpMkLst>
            <pc:docMk/>
            <pc:sldMk cId="2143526124" sldId="294"/>
            <ac:grpSpMk id="23" creationId="{AF9AF3F3-CE0C-4125-BDD7-346487FA0B40}"/>
          </ac:grpSpMkLst>
        </pc:grpChg>
        <pc:graphicFrameChg chg="add">
          <ac:chgData name="Zita Draper" userId="b063123c-f51f-481b-b99c-f574606c9ace" providerId="ADAL" clId="{5C689F87-C00A-4F90-BD9A-BEDA16090DB4}" dt="2024-10-12T08:06:42.930" v="6162" actId="26606"/>
          <ac:graphicFrameMkLst>
            <pc:docMk/>
            <pc:sldMk cId="2143526124" sldId="294"/>
            <ac:graphicFrameMk id="5" creationId="{28725292-D6EB-E940-A13D-21284E2F5B5E}"/>
          </ac:graphicFrameMkLst>
        </pc:graphicFrameChg>
      </pc:sldChg>
      <pc:sldChg chg="del">
        <pc:chgData name="Zita Draper" userId="b063123c-f51f-481b-b99c-f574606c9ace" providerId="ADAL" clId="{5C689F87-C00A-4F90-BD9A-BEDA16090DB4}" dt="2024-10-12T21:50:02.371" v="16085" actId="2696"/>
        <pc:sldMkLst>
          <pc:docMk/>
          <pc:sldMk cId="3131764002" sldId="295"/>
        </pc:sldMkLst>
      </pc:sldChg>
      <pc:sldChg chg="addSp delSp modSp mod setBg modClrScheme addAnim chgLayout">
        <pc:chgData name="Zita Draper" userId="b063123c-f51f-481b-b99c-f574606c9ace" providerId="ADAL" clId="{5C689F87-C00A-4F90-BD9A-BEDA16090DB4}" dt="2024-10-12T07:40:35.555" v="2981" actId="313"/>
        <pc:sldMkLst>
          <pc:docMk/>
          <pc:sldMk cId="2046395974" sldId="296"/>
        </pc:sldMkLst>
        <pc:spChg chg="del mod ord">
          <ac:chgData name="Zita Draper" userId="b063123c-f51f-481b-b99c-f574606c9ace" providerId="ADAL" clId="{5C689F87-C00A-4F90-BD9A-BEDA16090DB4}" dt="2024-10-12T07:39:59.754" v="2903" actId="700"/>
          <ac:spMkLst>
            <pc:docMk/>
            <pc:sldMk cId="2046395974" sldId="296"/>
            <ac:spMk id="2" creationId="{B1D2F4BD-323A-C0DC-D35A-2B251A6E9C4E}"/>
          </ac:spMkLst>
        </pc:spChg>
        <pc:spChg chg="del mod ord">
          <ac:chgData name="Zita Draper" userId="b063123c-f51f-481b-b99c-f574606c9ace" providerId="ADAL" clId="{5C689F87-C00A-4F90-BD9A-BEDA16090DB4}" dt="2024-10-12T07:39:59.754" v="2903" actId="700"/>
          <ac:spMkLst>
            <pc:docMk/>
            <pc:sldMk cId="2046395974" sldId="296"/>
            <ac:spMk id="3" creationId="{0FC6973D-37CB-5D93-6D82-218C9C4C92DF}"/>
          </ac:spMkLst>
        </pc:spChg>
        <pc:spChg chg="add mod ord">
          <ac:chgData name="Zita Draper" userId="b063123c-f51f-481b-b99c-f574606c9ace" providerId="ADAL" clId="{5C689F87-C00A-4F90-BD9A-BEDA16090DB4}" dt="2024-10-12T07:40:35.555" v="2981" actId="313"/>
          <ac:spMkLst>
            <pc:docMk/>
            <pc:sldMk cId="2046395974" sldId="296"/>
            <ac:spMk id="4" creationId="{A3498095-2791-C2A1-722B-5DBF60677F54}"/>
          </ac:spMkLst>
        </pc:spChg>
        <pc:spChg chg="add mod ord">
          <ac:chgData name="Zita Draper" userId="b063123c-f51f-481b-b99c-f574606c9ace" providerId="ADAL" clId="{5C689F87-C00A-4F90-BD9A-BEDA16090DB4}" dt="2024-10-12T07:40:26.306" v="2976" actId="26606"/>
          <ac:spMkLst>
            <pc:docMk/>
            <pc:sldMk cId="2046395974" sldId="296"/>
            <ac:spMk id="5" creationId="{50CD1BE9-DB4B-1674-FD96-203B1B72370E}"/>
          </ac:spMkLst>
        </pc:spChg>
        <pc:spChg chg="add">
          <ac:chgData name="Zita Draper" userId="b063123c-f51f-481b-b99c-f574606c9ace" providerId="ADAL" clId="{5C689F87-C00A-4F90-BD9A-BEDA16090DB4}" dt="2024-10-12T07:40:26.306" v="2976" actId="26606"/>
          <ac:spMkLst>
            <pc:docMk/>
            <pc:sldMk cId="2046395974" sldId="296"/>
            <ac:spMk id="10" creationId="{3A397E3E-B90C-4D82-BAAA-36F7AC6A4565}"/>
          </ac:spMkLst>
        </pc:spChg>
        <pc:spChg chg="add">
          <ac:chgData name="Zita Draper" userId="b063123c-f51f-481b-b99c-f574606c9ace" providerId="ADAL" clId="{5C689F87-C00A-4F90-BD9A-BEDA16090DB4}" dt="2024-10-12T07:40:26.306" v="2976" actId="26606"/>
          <ac:spMkLst>
            <pc:docMk/>
            <pc:sldMk cId="2046395974" sldId="296"/>
            <ac:spMk id="12" creationId="{E16C8D8F-10E9-4498-ABDB-0F923F8B6837}"/>
          </ac:spMkLst>
        </pc:spChg>
        <pc:spChg chg="add">
          <ac:chgData name="Zita Draper" userId="b063123c-f51f-481b-b99c-f574606c9ace" providerId="ADAL" clId="{5C689F87-C00A-4F90-BD9A-BEDA16090DB4}" dt="2024-10-12T07:40:26.306" v="2976" actId="26606"/>
          <ac:spMkLst>
            <pc:docMk/>
            <pc:sldMk cId="2046395974" sldId="296"/>
            <ac:spMk id="14" creationId="{2DA1274F-9232-42BF-B9FE-B95EA14CF41B}"/>
          </ac:spMkLst>
        </pc:spChg>
        <pc:spChg chg="add">
          <ac:chgData name="Zita Draper" userId="b063123c-f51f-481b-b99c-f574606c9ace" providerId="ADAL" clId="{5C689F87-C00A-4F90-BD9A-BEDA16090DB4}" dt="2024-10-12T07:40:26.306" v="2976" actId="26606"/>
          <ac:spMkLst>
            <pc:docMk/>
            <pc:sldMk cId="2046395974" sldId="296"/>
            <ac:spMk id="16" creationId="{1E5A83E3-8A11-4492-BB6E-F5F2240316FB}"/>
          </ac:spMkLst>
        </pc:spChg>
        <pc:spChg chg="add">
          <ac:chgData name="Zita Draper" userId="b063123c-f51f-481b-b99c-f574606c9ace" providerId="ADAL" clId="{5C689F87-C00A-4F90-BD9A-BEDA16090DB4}" dt="2024-10-12T07:40:26.306" v="2976" actId="26606"/>
          <ac:spMkLst>
            <pc:docMk/>
            <pc:sldMk cId="2046395974" sldId="296"/>
            <ac:spMk id="18" creationId="{BE5AF1D6-62CC-4988-9174-993F112DC2A2}"/>
          </ac:spMkLst>
        </pc:spChg>
        <pc:spChg chg="add">
          <ac:chgData name="Zita Draper" userId="b063123c-f51f-481b-b99c-f574606c9ace" providerId="ADAL" clId="{5C689F87-C00A-4F90-BD9A-BEDA16090DB4}" dt="2024-10-12T07:40:26.306" v="2976" actId="26606"/>
          <ac:spMkLst>
            <pc:docMk/>
            <pc:sldMk cId="2046395974" sldId="296"/>
            <ac:spMk id="20" creationId="{8CF5E676-CA04-4CED-9F1E-5026ED66E66D}"/>
          </ac:spMkLst>
        </pc:spChg>
        <pc:spChg chg="add">
          <ac:chgData name="Zita Draper" userId="b063123c-f51f-481b-b99c-f574606c9ace" providerId="ADAL" clId="{5C689F87-C00A-4F90-BD9A-BEDA16090DB4}" dt="2024-10-12T07:40:26.306" v="2976" actId="26606"/>
          <ac:spMkLst>
            <pc:docMk/>
            <pc:sldMk cId="2046395974" sldId="296"/>
            <ac:spMk id="22" creationId="{6BA9E676-A8FC-4C2F-8D78-C13ED8ABDBA8}"/>
          </ac:spMkLst>
        </pc:spChg>
        <pc:spChg chg="add">
          <ac:chgData name="Zita Draper" userId="b063123c-f51f-481b-b99c-f574606c9ace" providerId="ADAL" clId="{5C689F87-C00A-4F90-BD9A-BEDA16090DB4}" dt="2024-10-12T07:40:26.306" v="2976" actId="26606"/>
          <ac:spMkLst>
            <pc:docMk/>
            <pc:sldMk cId="2046395974" sldId="296"/>
            <ac:spMk id="24" creationId="{A2B5CBEA-F125-49B6-8335-227C325B112B}"/>
          </ac:spMkLst>
        </pc:spChg>
        <pc:spChg chg="add">
          <ac:chgData name="Zita Draper" userId="b063123c-f51f-481b-b99c-f574606c9ace" providerId="ADAL" clId="{5C689F87-C00A-4F90-BD9A-BEDA16090DB4}" dt="2024-10-12T07:40:26.306" v="2976" actId="26606"/>
          <ac:spMkLst>
            <pc:docMk/>
            <pc:sldMk cId="2046395974" sldId="296"/>
            <ac:spMk id="26" creationId="{EECD79B5-5FC5-495F-BFD6-346C16E787A7}"/>
          </ac:spMkLst>
        </pc:spChg>
        <pc:spChg chg="add">
          <ac:chgData name="Zita Draper" userId="b063123c-f51f-481b-b99c-f574606c9ace" providerId="ADAL" clId="{5C689F87-C00A-4F90-BD9A-BEDA16090DB4}" dt="2024-10-12T07:40:26.306" v="2976" actId="26606"/>
          <ac:spMkLst>
            <pc:docMk/>
            <pc:sldMk cId="2046395974" sldId="296"/>
            <ac:spMk id="28" creationId="{2C1D3151-5F97-4860-B56C-C98BD62CC255}"/>
          </ac:spMkLst>
        </pc:spChg>
        <pc:spChg chg="add">
          <ac:chgData name="Zita Draper" userId="b063123c-f51f-481b-b99c-f574606c9ace" providerId="ADAL" clId="{5C689F87-C00A-4F90-BD9A-BEDA16090DB4}" dt="2024-10-12T07:40:26.306" v="2976" actId="26606"/>
          <ac:spMkLst>
            <pc:docMk/>
            <pc:sldMk cId="2046395974" sldId="296"/>
            <ac:spMk id="30" creationId="{32D9D048-3063-435A-8C23-26C1907E9619}"/>
          </ac:spMkLst>
        </pc:spChg>
        <pc:spChg chg="add">
          <ac:chgData name="Zita Draper" userId="b063123c-f51f-481b-b99c-f574606c9ace" providerId="ADAL" clId="{5C689F87-C00A-4F90-BD9A-BEDA16090DB4}" dt="2024-10-12T07:40:26.306" v="2976" actId="26606"/>
          <ac:spMkLst>
            <pc:docMk/>
            <pc:sldMk cId="2046395974" sldId="296"/>
            <ac:spMk id="32" creationId="{8DE96824-E506-4448-8704-5EC7BF7BC51B}"/>
          </ac:spMkLst>
        </pc:spChg>
        <pc:spChg chg="add">
          <ac:chgData name="Zita Draper" userId="b063123c-f51f-481b-b99c-f574606c9ace" providerId="ADAL" clId="{5C689F87-C00A-4F90-BD9A-BEDA16090DB4}" dt="2024-10-12T07:40:26.306" v="2976" actId="26606"/>
          <ac:spMkLst>
            <pc:docMk/>
            <pc:sldMk cId="2046395974" sldId="296"/>
            <ac:spMk id="34" creationId="{4D1A5E71-B6B6-486A-8CDC-C7ABD9B903F6}"/>
          </ac:spMkLst>
        </pc:spChg>
        <pc:spChg chg="add">
          <ac:chgData name="Zita Draper" userId="b063123c-f51f-481b-b99c-f574606c9ace" providerId="ADAL" clId="{5C689F87-C00A-4F90-BD9A-BEDA16090DB4}" dt="2024-10-12T07:40:26.306" v="2976" actId="26606"/>
          <ac:spMkLst>
            <pc:docMk/>
            <pc:sldMk cId="2046395974" sldId="296"/>
            <ac:spMk id="36" creationId="{B6C541AE-9B02-44C0-B8C6-B2DEA7ED3813}"/>
          </ac:spMkLst>
        </pc:spChg>
      </pc:sldChg>
      <pc:sldChg chg="addSp delSp modSp mod">
        <pc:chgData name="Zita Draper" userId="b063123c-f51f-481b-b99c-f574606c9ace" providerId="ADAL" clId="{5C689F87-C00A-4F90-BD9A-BEDA16090DB4}" dt="2024-10-12T08:05:51.119" v="6079" actId="26606"/>
        <pc:sldMkLst>
          <pc:docMk/>
          <pc:sldMk cId="521946480" sldId="297"/>
        </pc:sldMkLst>
        <pc:spChg chg="del">
          <ac:chgData name="Zita Draper" userId="b063123c-f51f-481b-b99c-f574606c9ace" providerId="ADAL" clId="{5C689F87-C00A-4F90-BD9A-BEDA16090DB4}" dt="2024-10-12T07:41:12.364" v="2982" actId="478"/>
          <ac:spMkLst>
            <pc:docMk/>
            <pc:sldMk cId="521946480" sldId="297"/>
            <ac:spMk id="2" creationId="{3B2E290D-C4ED-BE0A-2F9D-CBC3ACB1BAFE}"/>
          </ac:spMkLst>
        </pc:spChg>
        <pc:spChg chg="del mod">
          <ac:chgData name="Zita Draper" userId="b063123c-f51f-481b-b99c-f574606c9ace" providerId="ADAL" clId="{5C689F87-C00A-4F90-BD9A-BEDA16090DB4}" dt="2024-10-12T08:05:51.119" v="6079" actId="26606"/>
          <ac:spMkLst>
            <pc:docMk/>
            <pc:sldMk cId="521946480" sldId="297"/>
            <ac:spMk id="3" creationId="{5188CB31-14CB-91CF-1C94-8B7FF641CFEA}"/>
          </ac:spMkLst>
        </pc:spChg>
        <pc:graphicFrameChg chg="add">
          <ac:chgData name="Zita Draper" userId="b063123c-f51f-481b-b99c-f574606c9ace" providerId="ADAL" clId="{5C689F87-C00A-4F90-BD9A-BEDA16090DB4}" dt="2024-10-12T08:05:51.119" v="6079" actId="26606"/>
          <ac:graphicFrameMkLst>
            <pc:docMk/>
            <pc:sldMk cId="521946480" sldId="297"/>
            <ac:graphicFrameMk id="5" creationId="{F0DB1935-1719-2C1D-DC78-719A3D2CD831}"/>
          </ac:graphicFrameMkLst>
        </pc:graphicFrameChg>
      </pc:sldChg>
      <pc:sldChg chg="addSp delSp modSp mod">
        <pc:chgData name="Zita Draper" userId="b063123c-f51f-481b-b99c-f574606c9ace" providerId="ADAL" clId="{5C689F87-C00A-4F90-BD9A-BEDA16090DB4}" dt="2024-10-12T08:06:00.412" v="6080" actId="26606"/>
        <pc:sldMkLst>
          <pc:docMk/>
          <pc:sldMk cId="1085177228" sldId="298"/>
        </pc:sldMkLst>
        <pc:spChg chg="mod">
          <ac:chgData name="Zita Draper" userId="b063123c-f51f-481b-b99c-f574606c9ace" providerId="ADAL" clId="{5C689F87-C00A-4F90-BD9A-BEDA16090DB4}" dt="2024-10-12T07:42:37.040" v="3195" actId="122"/>
          <ac:spMkLst>
            <pc:docMk/>
            <pc:sldMk cId="1085177228" sldId="298"/>
            <ac:spMk id="2" creationId="{D580223B-65F7-ABF7-0B57-140F5FD4F6BF}"/>
          </ac:spMkLst>
        </pc:spChg>
        <pc:spChg chg="del mod">
          <ac:chgData name="Zita Draper" userId="b063123c-f51f-481b-b99c-f574606c9ace" providerId="ADAL" clId="{5C689F87-C00A-4F90-BD9A-BEDA16090DB4}" dt="2024-10-12T08:06:00.412" v="6080" actId="26606"/>
          <ac:spMkLst>
            <pc:docMk/>
            <pc:sldMk cId="1085177228" sldId="298"/>
            <ac:spMk id="3" creationId="{1F15877C-0690-2753-5528-5F9CBD78FCAF}"/>
          </ac:spMkLst>
        </pc:spChg>
        <pc:graphicFrameChg chg="add">
          <ac:chgData name="Zita Draper" userId="b063123c-f51f-481b-b99c-f574606c9ace" providerId="ADAL" clId="{5C689F87-C00A-4F90-BD9A-BEDA16090DB4}" dt="2024-10-12T08:06:00.412" v="6080" actId="26606"/>
          <ac:graphicFrameMkLst>
            <pc:docMk/>
            <pc:sldMk cId="1085177228" sldId="298"/>
            <ac:graphicFrameMk id="5" creationId="{C0F2E237-9FA6-81CA-E9EA-15040B341689}"/>
          </ac:graphicFrameMkLst>
        </pc:graphicFrameChg>
      </pc:sldChg>
      <pc:sldChg chg="addSp delSp modSp mod setBg">
        <pc:chgData name="Zita Draper" userId="b063123c-f51f-481b-b99c-f574606c9ace" providerId="ADAL" clId="{5C689F87-C00A-4F90-BD9A-BEDA16090DB4}" dt="2024-10-12T08:06:03.584" v="6081" actId="26606"/>
        <pc:sldMkLst>
          <pc:docMk/>
          <pc:sldMk cId="2112428" sldId="299"/>
        </pc:sldMkLst>
        <pc:spChg chg="mod">
          <ac:chgData name="Zita Draper" userId="b063123c-f51f-481b-b99c-f574606c9ace" providerId="ADAL" clId="{5C689F87-C00A-4F90-BD9A-BEDA16090DB4}" dt="2024-10-12T08:06:03.584" v="6081" actId="26606"/>
          <ac:spMkLst>
            <pc:docMk/>
            <pc:sldMk cId="2112428" sldId="299"/>
            <ac:spMk id="2" creationId="{9AA1A81C-13B4-473A-F3E1-0DB721A87C64}"/>
          </ac:spMkLst>
        </pc:spChg>
        <pc:spChg chg="del mod">
          <ac:chgData name="Zita Draper" userId="b063123c-f51f-481b-b99c-f574606c9ace" providerId="ADAL" clId="{5C689F87-C00A-4F90-BD9A-BEDA16090DB4}" dt="2024-10-12T08:06:03.584" v="6081" actId="26606"/>
          <ac:spMkLst>
            <pc:docMk/>
            <pc:sldMk cId="2112428" sldId="299"/>
            <ac:spMk id="3" creationId="{A5357F49-40F0-0D93-8EC0-EEBC8FB6E6D0}"/>
          </ac:spMkLst>
        </pc:spChg>
        <pc:spChg chg="add">
          <ac:chgData name="Zita Draper" userId="b063123c-f51f-481b-b99c-f574606c9ace" providerId="ADAL" clId="{5C689F87-C00A-4F90-BD9A-BEDA16090DB4}" dt="2024-10-12T08:06:03.584" v="6081" actId="26606"/>
          <ac:spMkLst>
            <pc:docMk/>
            <pc:sldMk cId="2112428" sldId="299"/>
            <ac:spMk id="9" creationId="{E5F17139-31EE-46AC-B04F-DBBD852DD6CB}"/>
          </ac:spMkLst>
        </pc:spChg>
        <pc:spChg chg="add">
          <ac:chgData name="Zita Draper" userId="b063123c-f51f-481b-b99c-f574606c9ace" providerId="ADAL" clId="{5C689F87-C00A-4F90-BD9A-BEDA16090DB4}" dt="2024-10-12T08:06:03.584" v="6081" actId="26606"/>
          <ac:spMkLst>
            <pc:docMk/>
            <pc:sldMk cId="2112428" sldId="299"/>
            <ac:spMk id="26" creationId="{3CCA69EF-E8B5-4598-BEAD-258F15765D44}"/>
          </ac:spMkLst>
        </pc:spChg>
        <pc:spChg chg="add">
          <ac:chgData name="Zita Draper" userId="b063123c-f51f-481b-b99c-f574606c9ace" providerId="ADAL" clId="{5C689F87-C00A-4F90-BD9A-BEDA16090DB4}" dt="2024-10-12T08:06:03.584" v="6081" actId="26606"/>
          <ac:spMkLst>
            <pc:docMk/>
            <pc:sldMk cId="2112428" sldId="299"/>
            <ac:spMk id="28" creationId="{685D65ED-8248-4E7D-AF41-C2685CAE7021}"/>
          </ac:spMkLst>
        </pc:spChg>
        <pc:grpChg chg="add">
          <ac:chgData name="Zita Draper" userId="b063123c-f51f-481b-b99c-f574606c9ace" providerId="ADAL" clId="{5C689F87-C00A-4F90-BD9A-BEDA16090DB4}" dt="2024-10-12T08:06:03.584" v="6081" actId="26606"/>
          <ac:grpSpMkLst>
            <pc:docMk/>
            <pc:sldMk cId="2112428" sldId="299"/>
            <ac:grpSpMk id="11" creationId="{CB73D287-48F0-41E2-8B0B-DE4C7D175EAE}"/>
          </ac:grpSpMkLst>
        </pc:grpChg>
        <pc:graphicFrameChg chg="add">
          <ac:chgData name="Zita Draper" userId="b063123c-f51f-481b-b99c-f574606c9ace" providerId="ADAL" clId="{5C689F87-C00A-4F90-BD9A-BEDA16090DB4}" dt="2024-10-12T08:06:03.584" v="6081" actId="26606"/>
          <ac:graphicFrameMkLst>
            <pc:docMk/>
            <pc:sldMk cId="2112428" sldId="299"/>
            <ac:graphicFrameMk id="5" creationId="{9B52B500-F2D3-E31F-AAAD-C0FE67E1FB29}"/>
          </ac:graphicFrameMkLst>
        </pc:graphicFrameChg>
      </pc:sldChg>
      <pc:sldChg chg="addSp delSp modSp mod setBg">
        <pc:chgData name="Zita Draper" userId="b063123c-f51f-481b-b99c-f574606c9ace" providerId="ADAL" clId="{5C689F87-C00A-4F90-BD9A-BEDA16090DB4}" dt="2024-10-12T08:06:06.389" v="6082" actId="26606"/>
        <pc:sldMkLst>
          <pc:docMk/>
          <pc:sldMk cId="3694900128" sldId="300"/>
        </pc:sldMkLst>
        <pc:spChg chg="mod">
          <ac:chgData name="Zita Draper" userId="b063123c-f51f-481b-b99c-f574606c9ace" providerId="ADAL" clId="{5C689F87-C00A-4F90-BD9A-BEDA16090DB4}" dt="2024-10-12T08:06:06.389" v="6082" actId="26606"/>
          <ac:spMkLst>
            <pc:docMk/>
            <pc:sldMk cId="3694900128" sldId="300"/>
            <ac:spMk id="2" creationId="{EBB546F0-0994-4163-978D-B14ED90D9C24}"/>
          </ac:spMkLst>
        </pc:spChg>
        <pc:spChg chg="del mod">
          <ac:chgData name="Zita Draper" userId="b063123c-f51f-481b-b99c-f574606c9ace" providerId="ADAL" clId="{5C689F87-C00A-4F90-BD9A-BEDA16090DB4}" dt="2024-10-12T08:06:06.389" v="6082" actId="26606"/>
          <ac:spMkLst>
            <pc:docMk/>
            <pc:sldMk cId="3694900128" sldId="300"/>
            <ac:spMk id="3" creationId="{D8D584D2-5DC4-E098-DDD6-DA9AC6849FB9}"/>
          </ac:spMkLst>
        </pc:spChg>
        <pc:spChg chg="add">
          <ac:chgData name="Zita Draper" userId="b063123c-f51f-481b-b99c-f574606c9ace" providerId="ADAL" clId="{5C689F87-C00A-4F90-BD9A-BEDA16090DB4}" dt="2024-10-12T08:06:06.389" v="6082" actId="26606"/>
          <ac:spMkLst>
            <pc:docMk/>
            <pc:sldMk cId="3694900128" sldId="300"/>
            <ac:spMk id="9" creationId="{E5F17139-31EE-46AC-B04F-DBBD852DD6CB}"/>
          </ac:spMkLst>
        </pc:spChg>
        <pc:spChg chg="add">
          <ac:chgData name="Zita Draper" userId="b063123c-f51f-481b-b99c-f574606c9ace" providerId="ADAL" clId="{5C689F87-C00A-4F90-BD9A-BEDA16090DB4}" dt="2024-10-12T08:06:06.389" v="6082" actId="26606"/>
          <ac:spMkLst>
            <pc:docMk/>
            <pc:sldMk cId="3694900128" sldId="300"/>
            <ac:spMk id="26" creationId="{3CCA69EF-E8B5-4598-BEAD-258F15765D44}"/>
          </ac:spMkLst>
        </pc:spChg>
        <pc:spChg chg="add">
          <ac:chgData name="Zita Draper" userId="b063123c-f51f-481b-b99c-f574606c9ace" providerId="ADAL" clId="{5C689F87-C00A-4F90-BD9A-BEDA16090DB4}" dt="2024-10-12T08:06:06.389" v="6082" actId="26606"/>
          <ac:spMkLst>
            <pc:docMk/>
            <pc:sldMk cId="3694900128" sldId="300"/>
            <ac:spMk id="28" creationId="{685D65ED-8248-4E7D-AF41-C2685CAE7021}"/>
          </ac:spMkLst>
        </pc:spChg>
        <pc:grpChg chg="add">
          <ac:chgData name="Zita Draper" userId="b063123c-f51f-481b-b99c-f574606c9ace" providerId="ADAL" clId="{5C689F87-C00A-4F90-BD9A-BEDA16090DB4}" dt="2024-10-12T08:06:06.389" v="6082" actId="26606"/>
          <ac:grpSpMkLst>
            <pc:docMk/>
            <pc:sldMk cId="3694900128" sldId="300"/>
            <ac:grpSpMk id="11" creationId="{CB73D287-48F0-41E2-8B0B-DE4C7D175EAE}"/>
          </ac:grpSpMkLst>
        </pc:grpChg>
        <pc:graphicFrameChg chg="add">
          <ac:chgData name="Zita Draper" userId="b063123c-f51f-481b-b99c-f574606c9ace" providerId="ADAL" clId="{5C689F87-C00A-4F90-BD9A-BEDA16090DB4}" dt="2024-10-12T08:06:06.389" v="6082" actId="26606"/>
          <ac:graphicFrameMkLst>
            <pc:docMk/>
            <pc:sldMk cId="3694900128" sldId="300"/>
            <ac:graphicFrameMk id="5" creationId="{05EAC8FD-429C-C561-7760-CAE19AA2661A}"/>
          </ac:graphicFrameMkLst>
        </pc:graphicFrameChg>
      </pc:sldChg>
      <pc:sldChg chg="addSp delSp modSp mod setBg">
        <pc:chgData name="Zita Draper" userId="b063123c-f51f-481b-b99c-f574606c9ace" providerId="ADAL" clId="{5C689F87-C00A-4F90-BD9A-BEDA16090DB4}" dt="2024-10-12T08:06:13.069" v="6083" actId="26606"/>
        <pc:sldMkLst>
          <pc:docMk/>
          <pc:sldMk cId="2362912841" sldId="301"/>
        </pc:sldMkLst>
        <pc:spChg chg="mod">
          <ac:chgData name="Zita Draper" userId="b063123c-f51f-481b-b99c-f574606c9ace" providerId="ADAL" clId="{5C689F87-C00A-4F90-BD9A-BEDA16090DB4}" dt="2024-10-12T08:06:13.069" v="6083" actId="26606"/>
          <ac:spMkLst>
            <pc:docMk/>
            <pc:sldMk cId="2362912841" sldId="301"/>
            <ac:spMk id="2" creationId="{EAA2E106-6DC6-367A-C264-C30B54CCD6EE}"/>
          </ac:spMkLst>
        </pc:spChg>
        <pc:spChg chg="del mod">
          <ac:chgData name="Zita Draper" userId="b063123c-f51f-481b-b99c-f574606c9ace" providerId="ADAL" clId="{5C689F87-C00A-4F90-BD9A-BEDA16090DB4}" dt="2024-10-12T08:06:13.069" v="6083" actId="26606"/>
          <ac:spMkLst>
            <pc:docMk/>
            <pc:sldMk cId="2362912841" sldId="301"/>
            <ac:spMk id="3" creationId="{DC71D521-DD06-06DF-BCA2-C782D77DE002}"/>
          </ac:spMkLst>
        </pc:spChg>
        <pc:spChg chg="add">
          <ac:chgData name="Zita Draper" userId="b063123c-f51f-481b-b99c-f574606c9ace" providerId="ADAL" clId="{5C689F87-C00A-4F90-BD9A-BEDA16090DB4}" dt="2024-10-12T08:06:13.069" v="6083" actId="26606"/>
          <ac:spMkLst>
            <pc:docMk/>
            <pc:sldMk cId="2362912841" sldId="301"/>
            <ac:spMk id="9" creationId="{E5F17139-31EE-46AC-B04F-DBBD852DD6CB}"/>
          </ac:spMkLst>
        </pc:spChg>
        <pc:spChg chg="add">
          <ac:chgData name="Zita Draper" userId="b063123c-f51f-481b-b99c-f574606c9ace" providerId="ADAL" clId="{5C689F87-C00A-4F90-BD9A-BEDA16090DB4}" dt="2024-10-12T08:06:13.069" v="6083" actId="26606"/>
          <ac:spMkLst>
            <pc:docMk/>
            <pc:sldMk cId="2362912841" sldId="301"/>
            <ac:spMk id="19" creationId="{89D16701-DA76-4F72-BB63-E2C3FFBDFE0F}"/>
          </ac:spMkLst>
        </pc:spChg>
        <pc:spChg chg="add">
          <ac:chgData name="Zita Draper" userId="b063123c-f51f-481b-b99c-f574606c9ace" providerId="ADAL" clId="{5C689F87-C00A-4F90-BD9A-BEDA16090DB4}" dt="2024-10-12T08:06:13.069" v="6083" actId="26606"/>
          <ac:spMkLst>
            <pc:docMk/>
            <pc:sldMk cId="2362912841" sldId="301"/>
            <ac:spMk id="21" creationId="{1CC28BE1-9DC6-43FE-9582-39F091098D77}"/>
          </ac:spMkLst>
        </pc:spChg>
        <pc:grpChg chg="add">
          <ac:chgData name="Zita Draper" userId="b063123c-f51f-481b-b99c-f574606c9ace" providerId="ADAL" clId="{5C689F87-C00A-4F90-BD9A-BEDA16090DB4}" dt="2024-10-12T08:06:13.069" v="6083" actId="26606"/>
          <ac:grpSpMkLst>
            <pc:docMk/>
            <pc:sldMk cId="2362912841" sldId="301"/>
            <ac:grpSpMk id="11" creationId="{7CF625D3-71A3-4F30-A096-8EF334E959D0}"/>
          </ac:grpSpMkLst>
        </pc:grpChg>
        <pc:grpChg chg="add">
          <ac:chgData name="Zita Draper" userId="b063123c-f51f-481b-b99c-f574606c9ace" providerId="ADAL" clId="{5C689F87-C00A-4F90-BD9A-BEDA16090DB4}" dt="2024-10-12T08:06:13.069" v="6083" actId="26606"/>
          <ac:grpSpMkLst>
            <pc:docMk/>
            <pc:sldMk cId="2362912841" sldId="301"/>
            <ac:grpSpMk id="15" creationId="{A8630B61-2CB6-4E0C-90A1-05A307F9CD6E}"/>
          </ac:grpSpMkLst>
        </pc:grpChg>
        <pc:grpChg chg="add">
          <ac:chgData name="Zita Draper" userId="b063123c-f51f-481b-b99c-f574606c9ace" providerId="ADAL" clId="{5C689F87-C00A-4F90-BD9A-BEDA16090DB4}" dt="2024-10-12T08:06:13.069" v="6083" actId="26606"/>
          <ac:grpSpMkLst>
            <pc:docMk/>
            <pc:sldMk cId="2362912841" sldId="301"/>
            <ac:grpSpMk id="23" creationId="{AF9AF3F3-CE0C-4125-BDD7-346487FA0B40}"/>
          </ac:grpSpMkLst>
        </pc:grpChg>
        <pc:graphicFrameChg chg="add">
          <ac:chgData name="Zita Draper" userId="b063123c-f51f-481b-b99c-f574606c9ace" providerId="ADAL" clId="{5C689F87-C00A-4F90-BD9A-BEDA16090DB4}" dt="2024-10-12T08:06:13.069" v="6083" actId="26606"/>
          <ac:graphicFrameMkLst>
            <pc:docMk/>
            <pc:sldMk cId="2362912841" sldId="301"/>
            <ac:graphicFrameMk id="5" creationId="{A58C16AE-E507-F4F9-9280-3226CE9ABDDB}"/>
          </ac:graphicFrameMkLst>
        </pc:graphicFrameChg>
      </pc:sldChg>
      <pc:sldChg chg="addSp delSp modSp mod setBg modClrScheme addAnim delAnim chgLayout">
        <pc:chgData name="Zita Draper" userId="b063123c-f51f-481b-b99c-f574606c9ace" providerId="ADAL" clId="{5C689F87-C00A-4F90-BD9A-BEDA16090DB4}" dt="2024-10-12T20:43:43.311" v="11402" actId="26606"/>
        <pc:sldMkLst>
          <pc:docMk/>
          <pc:sldMk cId="1930866425" sldId="302"/>
        </pc:sldMkLst>
        <pc:spChg chg="del mod ord">
          <ac:chgData name="Zita Draper" userId="b063123c-f51f-481b-b99c-f574606c9ace" providerId="ADAL" clId="{5C689F87-C00A-4F90-BD9A-BEDA16090DB4}" dt="2024-10-12T18:29:41.038" v="9677" actId="700"/>
          <ac:spMkLst>
            <pc:docMk/>
            <pc:sldMk cId="1930866425" sldId="302"/>
            <ac:spMk id="2" creationId="{69708936-F5D5-5E27-65D7-5336F5063760}"/>
          </ac:spMkLst>
        </pc:spChg>
        <pc:spChg chg="del mod ord">
          <ac:chgData name="Zita Draper" userId="b063123c-f51f-481b-b99c-f574606c9ace" providerId="ADAL" clId="{5C689F87-C00A-4F90-BD9A-BEDA16090DB4}" dt="2024-10-12T18:29:41.038" v="9677" actId="700"/>
          <ac:spMkLst>
            <pc:docMk/>
            <pc:sldMk cId="1930866425" sldId="302"/>
            <ac:spMk id="3" creationId="{45A8CAF6-1576-2F8A-4BE9-30C51C4B2696}"/>
          </ac:spMkLst>
        </pc:spChg>
        <pc:spChg chg="add mod ord">
          <ac:chgData name="Zita Draper" userId="b063123c-f51f-481b-b99c-f574606c9ace" providerId="ADAL" clId="{5C689F87-C00A-4F90-BD9A-BEDA16090DB4}" dt="2024-10-12T20:43:43.311" v="11402" actId="26606"/>
          <ac:spMkLst>
            <pc:docMk/>
            <pc:sldMk cId="1930866425" sldId="302"/>
            <ac:spMk id="4" creationId="{CB59D633-A687-84BF-9A78-A9D8F196FEAC}"/>
          </ac:spMkLst>
        </pc:spChg>
        <pc:spChg chg="add mod ord">
          <ac:chgData name="Zita Draper" userId="b063123c-f51f-481b-b99c-f574606c9ace" providerId="ADAL" clId="{5C689F87-C00A-4F90-BD9A-BEDA16090DB4}" dt="2024-10-12T20:43:43.311" v="11402" actId="26606"/>
          <ac:spMkLst>
            <pc:docMk/>
            <pc:sldMk cId="1930866425" sldId="302"/>
            <ac:spMk id="5" creationId="{E979F9C3-7C7A-90F8-BC21-118534C0FF98}"/>
          </ac:spMkLst>
        </pc:spChg>
        <pc:spChg chg="add del">
          <ac:chgData name="Zita Draper" userId="b063123c-f51f-481b-b99c-f574606c9ace" providerId="ADAL" clId="{5C689F87-C00A-4F90-BD9A-BEDA16090DB4}" dt="2024-10-12T20:43:43.265" v="11401" actId="26606"/>
          <ac:spMkLst>
            <pc:docMk/>
            <pc:sldMk cId="1930866425" sldId="302"/>
            <ac:spMk id="10" creationId="{3A397E3E-B90C-4D82-BAAA-36F7AC6A4565}"/>
          </ac:spMkLst>
        </pc:spChg>
        <pc:spChg chg="add">
          <ac:chgData name="Zita Draper" userId="b063123c-f51f-481b-b99c-f574606c9ace" providerId="ADAL" clId="{5C689F87-C00A-4F90-BD9A-BEDA16090DB4}" dt="2024-10-12T20:43:43.311" v="11402" actId="26606"/>
          <ac:spMkLst>
            <pc:docMk/>
            <pc:sldMk cId="1930866425" sldId="302"/>
            <ac:spMk id="11" creationId="{3A397E3E-B90C-4D82-BAAA-36F7AC6A4565}"/>
          </ac:spMkLst>
        </pc:spChg>
        <pc:spChg chg="add del">
          <ac:chgData name="Zita Draper" userId="b063123c-f51f-481b-b99c-f574606c9ace" providerId="ADAL" clId="{5C689F87-C00A-4F90-BD9A-BEDA16090DB4}" dt="2024-10-12T20:43:43.265" v="11401" actId="26606"/>
          <ac:spMkLst>
            <pc:docMk/>
            <pc:sldMk cId="1930866425" sldId="302"/>
            <ac:spMk id="12" creationId="{A2B5CBEA-F125-49B6-8335-227C325B112B}"/>
          </ac:spMkLst>
        </pc:spChg>
        <pc:spChg chg="add">
          <ac:chgData name="Zita Draper" userId="b063123c-f51f-481b-b99c-f574606c9ace" providerId="ADAL" clId="{5C689F87-C00A-4F90-BD9A-BEDA16090DB4}" dt="2024-10-12T20:43:43.311" v="11402" actId="26606"/>
          <ac:spMkLst>
            <pc:docMk/>
            <pc:sldMk cId="1930866425" sldId="302"/>
            <ac:spMk id="13" creationId="{2C1D3151-5F97-4860-B56C-C98BD62CC255}"/>
          </ac:spMkLst>
        </pc:spChg>
        <pc:spChg chg="add del">
          <ac:chgData name="Zita Draper" userId="b063123c-f51f-481b-b99c-f574606c9ace" providerId="ADAL" clId="{5C689F87-C00A-4F90-BD9A-BEDA16090DB4}" dt="2024-10-12T20:43:43.265" v="11401" actId="26606"/>
          <ac:spMkLst>
            <pc:docMk/>
            <pc:sldMk cId="1930866425" sldId="302"/>
            <ac:spMk id="14" creationId="{42B987A8-3C5A-4495-85A2-B7BBC3EAC201}"/>
          </ac:spMkLst>
        </pc:spChg>
        <pc:spChg chg="add">
          <ac:chgData name="Zita Draper" userId="b063123c-f51f-481b-b99c-f574606c9ace" providerId="ADAL" clId="{5C689F87-C00A-4F90-BD9A-BEDA16090DB4}" dt="2024-10-12T20:43:43.311" v="11402" actId="26606"/>
          <ac:spMkLst>
            <pc:docMk/>
            <pc:sldMk cId="1930866425" sldId="302"/>
            <ac:spMk id="15" creationId="{287DFBF2-49F6-42E9-A0A3-263E1B29EEA2}"/>
          </ac:spMkLst>
        </pc:spChg>
        <pc:spChg chg="add del">
          <ac:chgData name="Zita Draper" userId="b063123c-f51f-481b-b99c-f574606c9ace" providerId="ADAL" clId="{5C689F87-C00A-4F90-BD9A-BEDA16090DB4}" dt="2024-10-12T20:43:43.265" v="11401" actId="26606"/>
          <ac:spMkLst>
            <pc:docMk/>
            <pc:sldMk cId="1930866425" sldId="302"/>
            <ac:spMk id="16" creationId="{2C1D3151-5F97-4860-B56C-C98BD62CC255}"/>
          </ac:spMkLst>
        </pc:spChg>
        <pc:spChg chg="add">
          <ac:chgData name="Zita Draper" userId="b063123c-f51f-481b-b99c-f574606c9ace" providerId="ADAL" clId="{5C689F87-C00A-4F90-BD9A-BEDA16090DB4}" dt="2024-10-12T20:43:43.311" v="11402" actId="26606"/>
          <ac:spMkLst>
            <pc:docMk/>
            <pc:sldMk cId="1930866425" sldId="302"/>
            <ac:spMk id="17" creationId="{8CF5E676-CA04-4CED-9F1E-5026ED66E66D}"/>
          </ac:spMkLst>
        </pc:spChg>
        <pc:spChg chg="add del">
          <ac:chgData name="Zita Draper" userId="b063123c-f51f-481b-b99c-f574606c9ace" providerId="ADAL" clId="{5C689F87-C00A-4F90-BD9A-BEDA16090DB4}" dt="2024-10-12T20:43:43.265" v="11401" actId="26606"/>
          <ac:spMkLst>
            <pc:docMk/>
            <pc:sldMk cId="1930866425" sldId="302"/>
            <ac:spMk id="18" creationId="{AB32CDD2-9715-425B-9CCC-CF8CE92BE064}"/>
          </ac:spMkLst>
        </pc:spChg>
        <pc:spChg chg="add">
          <ac:chgData name="Zita Draper" userId="b063123c-f51f-481b-b99c-f574606c9ace" providerId="ADAL" clId="{5C689F87-C00A-4F90-BD9A-BEDA16090DB4}" dt="2024-10-12T20:43:43.311" v="11402" actId="26606"/>
          <ac:spMkLst>
            <pc:docMk/>
            <pc:sldMk cId="1930866425" sldId="302"/>
            <ac:spMk id="19" creationId="{C084923C-448A-46B2-AFC6-DA8BCDAAAA4E}"/>
          </ac:spMkLst>
        </pc:spChg>
        <pc:spChg chg="add del">
          <ac:chgData name="Zita Draper" userId="b063123c-f51f-481b-b99c-f574606c9ace" providerId="ADAL" clId="{5C689F87-C00A-4F90-BD9A-BEDA16090DB4}" dt="2024-10-12T20:43:43.265" v="11401" actId="26606"/>
          <ac:spMkLst>
            <pc:docMk/>
            <pc:sldMk cId="1930866425" sldId="302"/>
            <ac:spMk id="20" creationId="{8CF5E676-CA04-4CED-9F1E-5026ED66E66D}"/>
          </ac:spMkLst>
        </pc:spChg>
        <pc:spChg chg="add">
          <ac:chgData name="Zita Draper" userId="b063123c-f51f-481b-b99c-f574606c9ace" providerId="ADAL" clId="{5C689F87-C00A-4F90-BD9A-BEDA16090DB4}" dt="2024-10-12T20:43:43.311" v="11402" actId="26606"/>
          <ac:spMkLst>
            <pc:docMk/>
            <pc:sldMk cId="1930866425" sldId="302"/>
            <ac:spMk id="21" creationId="{E16C8D8F-10E9-4498-ABDB-0F923F8B6837}"/>
          </ac:spMkLst>
        </pc:spChg>
        <pc:spChg chg="add del">
          <ac:chgData name="Zita Draper" userId="b063123c-f51f-481b-b99c-f574606c9ace" providerId="ADAL" clId="{5C689F87-C00A-4F90-BD9A-BEDA16090DB4}" dt="2024-10-12T20:43:43.265" v="11401" actId="26606"/>
          <ac:spMkLst>
            <pc:docMk/>
            <pc:sldMk cId="1930866425" sldId="302"/>
            <ac:spMk id="22" creationId="{EB013C47-A4B4-4108-87AF-82C5CD7DFF56}"/>
          </ac:spMkLst>
        </pc:spChg>
        <pc:spChg chg="add">
          <ac:chgData name="Zita Draper" userId="b063123c-f51f-481b-b99c-f574606c9ace" providerId="ADAL" clId="{5C689F87-C00A-4F90-BD9A-BEDA16090DB4}" dt="2024-10-12T20:43:43.311" v="11402" actId="26606"/>
          <ac:spMkLst>
            <pc:docMk/>
            <pc:sldMk cId="1930866425" sldId="302"/>
            <ac:spMk id="23" creationId="{1E5A83E3-8A11-4492-BB6E-F5F2240316FB}"/>
          </ac:spMkLst>
        </pc:spChg>
        <pc:spChg chg="add del">
          <ac:chgData name="Zita Draper" userId="b063123c-f51f-481b-b99c-f574606c9ace" providerId="ADAL" clId="{5C689F87-C00A-4F90-BD9A-BEDA16090DB4}" dt="2024-10-12T20:43:43.265" v="11401" actId="26606"/>
          <ac:spMkLst>
            <pc:docMk/>
            <pc:sldMk cId="1930866425" sldId="302"/>
            <ac:spMk id="24" creationId="{8DE96824-E506-4448-8704-5EC7BF7BC51B}"/>
          </ac:spMkLst>
        </pc:spChg>
        <pc:spChg chg="add">
          <ac:chgData name="Zita Draper" userId="b063123c-f51f-481b-b99c-f574606c9ace" providerId="ADAL" clId="{5C689F87-C00A-4F90-BD9A-BEDA16090DB4}" dt="2024-10-12T20:43:43.311" v="11402" actId="26606"/>
          <ac:spMkLst>
            <pc:docMk/>
            <pc:sldMk cId="1930866425" sldId="302"/>
            <ac:spMk id="25" creationId="{8DE96824-E506-4448-8704-5EC7BF7BC51B}"/>
          </ac:spMkLst>
        </pc:spChg>
        <pc:spChg chg="add del">
          <ac:chgData name="Zita Draper" userId="b063123c-f51f-481b-b99c-f574606c9ace" providerId="ADAL" clId="{5C689F87-C00A-4F90-BD9A-BEDA16090DB4}" dt="2024-10-12T20:43:43.265" v="11401" actId="26606"/>
          <ac:spMkLst>
            <pc:docMk/>
            <pc:sldMk cId="1930866425" sldId="302"/>
            <ac:spMk id="26" creationId="{4FB204DF-284E-45F6-A017-79A4DF57BCCB}"/>
          </ac:spMkLst>
        </pc:spChg>
        <pc:spChg chg="add">
          <ac:chgData name="Zita Draper" userId="b063123c-f51f-481b-b99c-f574606c9ace" providerId="ADAL" clId="{5C689F87-C00A-4F90-BD9A-BEDA16090DB4}" dt="2024-10-12T20:43:43.311" v="11402" actId="26606"/>
          <ac:spMkLst>
            <pc:docMk/>
            <pc:sldMk cId="1930866425" sldId="302"/>
            <ac:spMk id="27" creationId="{4D1A5E71-B6B6-486A-8CDC-C7ABD9B903F6}"/>
          </ac:spMkLst>
        </pc:spChg>
        <pc:spChg chg="add del">
          <ac:chgData name="Zita Draper" userId="b063123c-f51f-481b-b99c-f574606c9ace" providerId="ADAL" clId="{5C689F87-C00A-4F90-BD9A-BEDA16090DB4}" dt="2024-10-12T20:43:43.265" v="11401" actId="26606"/>
          <ac:spMkLst>
            <pc:docMk/>
            <pc:sldMk cId="1930866425" sldId="302"/>
            <ac:spMk id="28" creationId="{BC8E4194-D60D-466F-B2E4-E0A0C145FCAD}"/>
          </ac:spMkLst>
        </pc:spChg>
        <pc:spChg chg="add">
          <ac:chgData name="Zita Draper" userId="b063123c-f51f-481b-b99c-f574606c9ace" providerId="ADAL" clId="{5C689F87-C00A-4F90-BD9A-BEDA16090DB4}" dt="2024-10-12T20:43:43.311" v="11402" actId="26606"/>
          <ac:spMkLst>
            <pc:docMk/>
            <pc:sldMk cId="1930866425" sldId="302"/>
            <ac:spMk id="29" creationId="{A2B5CBEA-F125-49B6-8335-227C325B112B}"/>
          </ac:spMkLst>
        </pc:spChg>
        <pc:spChg chg="add del">
          <ac:chgData name="Zita Draper" userId="b063123c-f51f-481b-b99c-f574606c9ace" providerId="ADAL" clId="{5C689F87-C00A-4F90-BD9A-BEDA16090DB4}" dt="2024-10-12T20:43:43.265" v="11401" actId="26606"/>
          <ac:spMkLst>
            <pc:docMk/>
            <pc:sldMk cId="1930866425" sldId="302"/>
            <ac:spMk id="30" creationId="{E16C8D8F-10E9-4498-ABDB-0F923F8B6837}"/>
          </ac:spMkLst>
        </pc:spChg>
        <pc:spChg chg="add">
          <ac:chgData name="Zita Draper" userId="b063123c-f51f-481b-b99c-f574606c9ace" providerId="ADAL" clId="{5C689F87-C00A-4F90-BD9A-BEDA16090DB4}" dt="2024-10-12T20:43:43.311" v="11402" actId="26606"/>
          <ac:spMkLst>
            <pc:docMk/>
            <pc:sldMk cId="1930866425" sldId="302"/>
            <ac:spMk id="31" creationId="{8D5FEEA0-2150-4CF8-BFBE-E1CE7B1A2A22}"/>
          </ac:spMkLst>
        </pc:spChg>
        <pc:spChg chg="add del">
          <ac:chgData name="Zita Draper" userId="b063123c-f51f-481b-b99c-f574606c9ace" providerId="ADAL" clId="{5C689F87-C00A-4F90-BD9A-BEDA16090DB4}" dt="2024-10-12T20:43:43.265" v="11401" actId="26606"/>
          <ac:spMkLst>
            <pc:docMk/>
            <pc:sldMk cId="1930866425" sldId="302"/>
            <ac:spMk id="32" creationId="{1E5A83E3-8A11-4492-BB6E-F5F2240316FB}"/>
          </ac:spMkLst>
        </pc:spChg>
        <pc:spChg chg="add">
          <ac:chgData name="Zita Draper" userId="b063123c-f51f-481b-b99c-f574606c9ace" providerId="ADAL" clId="{5C689F87-C00A-4F90-BD9A-BEDA16090DB4}" dt="2024-10-12T20:43:43.311" v="11402" actId="26606"/>
          <ac:spMkLst>
            <pc:docMk/>
            <pc:sldMk cId="1930866425" sldId="302"/>
            <ac:spMk id="40" creationId="{4FB204DF-284E-45F6-A017-79A4DF57BCCB}"/>
          </ac:spMkLst>
        </pc:spChg>
        <pc:spChg chg="add">
          <ac:chgData name="Zita Draper" userId="b063123c-f51f-481b-b99c-f574606c9ace" providerId="ADAL" clId="{5C689F87-C00A-4F90-BD9A-BEDA16090DB4}" dt="2024-10-12T20:43:43.311" v="11402" actId="26606"/>
          <ac:spMkLst>
            <pc:docMk/>
            <pc:sldMk cId="1930866425" sldId="302"/>
            <ac:spMk id="42" creationId="{35BEC8E5-2B02-4F67-8747-30EB3C1BA22C}"/>
          </ac:spMkLst>
        </pc:spChg>
        <pc:spChg chg="add">
          <ac:chgData name="Zita Draper" userId="b063123c-f51f-481b-b99c-f574606c9ace" providerId="ADAL" clId="{5C689F87-C00A-4F90-BD9A-BEDA16090DB4}" dt="2024-10-12T20:43:43.311" v="11402" actId="26606"/>
          <ac:spMkLst>
            <pc:docMk/>
            <pc:sldMk cId="1930866425" sldId="302"/>
            <ac:spMk id="44" creationId="{DA3820AF-2A30-4E60-818E-56DDA937A5D4}"/>
          </ac:spMkLst>
        </pc:spChg>
        <pc:grpChg chg="add">
          <ac:chgData name="Zita Draper" userId="b063123c-f51f-481b-b99c-f574606c9ace" providerId="ADAL" clId="{5C689F87-C00A-4F90-BD9A-BEDA16090DB4}" dt="2024-10-12T20:43:43.311" v="11402" actId="26606"/>
          <ac:grpSpMkLst>
            <pc:docMk/>
            <pc:sldMk cId="1930866425" sldId="302"/>
            <ac:grpSpMk id="33" creationId="{FB9739EB-7F66-433D-841F-AB3CD18700B7}"/>
          </ac:grpSpMkLst>
        </pc:grpChg>
        <pc:grpChg chg="add del">
          <ac:chgData name="Zita Draper" userId="b063123c-f51f-481b-b99c-f574606c9ace" providerId="ADAL" clId="{5C689F87-C00A-4F90-BD9A-BEDA16090DB4}" dt="2024-10-12T20:43:43.265" v="11401" actId="26606"/>
          <ac:grpSpMkLst>
            <pc:docMk/>
            <pc:sldMk cId="1930866425" sldId="302"/>
            <ac:grpSpMk id="34" creationId="{FB9739EB-7F66-433D-841F-AB3CD18700B7}"/>
          </ac:grpSpMkLst>
        </pc:grpChg>
        <pc:picChg chg="add">
          <ac:chgData name="Zita Draper" userId="b063123c-f51f-481b-b99c-f574606c9ace" providerId="ADAL" clId="{5C689F87-C00A-4F90-BD9A-BEDA16090DB4}" dt="2024-10-12T20:43:43.311" v="11402" actId="26606"/>
          <ac:picMkLst>
            <pc:docMk/>
            <pc:sldMk cId="1930866425" sldId="302"/>
            <ac:picMk id="7" creationId="{BECE3C64-9DFE-CB0A-7EB8-56426E7F6C40}"/>
          </ac:picMkLst>
        </pc:picChg>
      </pc:sldChg>
      <pc:sldChg chg="del">
        <pc:chgData name="Zita Draper" userId="b063123c-f51f-481b-b99c-f574606c9ace" providerId="ADAL" clId="{5C689F87-C00A-4F90-BD9A-BEDA16090DB4}" dt="2024-10-12T21:50:04.230" v="16089" actId="2696"/>
        <pc:sldMkLst>
          <pc:docMk/>
          <pc:sldMk cId="1163112094" sldId="303"/>
        </pc:sldMkLst>
      </pc:sldChg>
      <pc:sldChg chg="del">
        <pc:chgData name="Zita Draper" userId="b063123c-f51f-481b-b99c-f574606c9ace" providerId="ADAL" clId="{5C689F87-C00A-4F90-BD9A-BEDA16090DB4}" dt="2024-10-12T21:50:03.607" v="16088" actId="2696"/>
        <pc:sldMkLst>
          <pc:docMk/>
          <pc:sldMk cId="3175594112" sldId="304"/>
        </pc:sldMkLst>
      </pc:sldChg>
      <pc:sldChg chg="del">
        <pc:chgData name="Zita Draper" userId="b063123c-f51f-481b-b99c-f574606c9ace" providerId="ADAL" clId="{5C689F87-C00A-4F90-BD9A-BEDA16090DB4}" dt="2024-10-12T21:50:03.273" v="16087" actId="2696"/>
        <pc:sldMkLst>
          <pc:docMk/>
          <pc:sldMk cId="1557386025" sldId="305"/>
        </pc:sldMkLst>
      </pc:sldChg>
      <pc:sldChg chg="del">
        <pc:chgData name="Zita Draper" userId="b063123c-f51f-481b-b99c-f574606c9ace" providerId="ADAL" clId="{5C689F87-C00A-4F90-BD9A-BEDA16090DB4}" dt="2024-10-12T21:50:02.954" v="16086" actId="2696"/>
        <pc:sldMkLst>
          <pc:docMk/>
          <pc:sldMk cId="1297119678" sldId="306"/>
        </pc:sldMkLst>
      </pc:sldChg>
      <pc:sldChg chg="del">
        <pc:chgData name="Zita Draper" userId="b063123c-f51f-481b-b99c-f574606c9ace" providerId="ADAL" clId="{5C689F87-C00A-4F90-BD9A-BEDA16090DB4}" dt="2024-10-12T21:49:59.704" v="16076" actId="2696"/>
        <pc:sldMkLst>
          <pc:docMk/>
          <pc:sldMk cId="862362206" sldId="307"/>
        </pc:sldMkLst>
      </pc:sldChg>
      <pc:sldChg chg="del">
        <pc:chgData name="Zita Draper" userId="b063123c-f51f-481b-b99c-f574606c9ace" providerId="ADAL" clId="{5C689F87-C00A-4F90-BD9A-BEDA16090DB4}" dt="2024-10-12T21:49:59.955" v="16077" actId="2696"/>
        <pc:sldMkLst>
          <pc:docMk/>
          <pc:sldMk cId="3931570273" sldId="308"/>
        </pc:sldMkLst>
      </pc:sldChg>
      <pc:sldChg chg="del">
        <pc:chgData name="Zita Draper" userId="b063123c-f51f-481b-b99c-f574606c9ace" providerId="ADAL" clId="{5C689F87-C00A-4F90-BD9A-BEDA16090DB4}" dt="2024-10-12T21:50:00.154" v="16078" actId="2696"/>
        <pc:sldMkLst>
          <pc:docMk/>
          <pc:sldMk cId="99931521" sldId="309"/>
        </pc:sldMkLst>
      </pc:sldChg>
      <pc:sldChg chg="del">
        <pc:chgData name="Zita Draper" userId="b063123c-f51f-481b-b99c-f574606c9ace" providerId="ADAL" clId="{5C689F87-C00A-4F90-BD9A-BEDA16090DB4}" dt="2024-10-12T21:50:00.339" v="16079" actId="2696"/>
        <pc:sldMkLst>
          <pc:docMk/>
          <pc:sldMk cId="1890556677" sldId="310"/>
        </pc:sldMkLst>
      </pc:sldChg>
      <pc:sldChg chg="del">
        <pc:chgData name="Zita Draper" userId="b063123c-f51f-481b-b99c-f574606c9ace" providerId="ADAL" clId="{5C689F87-C00A-4F90-BD9A-BEDA16090DB4}" dt="2024-10-12T21:50:00.538" v="16080" actId="2696"/>
        <pc:sldMkLst>
          <pc:docMk/>
          <pc:sldMk cId="1918138098" sldId="311"/>
        </pc:sldMkLst>
      </pc:sldChg>
      <pc:sldChg chg="del">
        <pc:chgData name="Zita Draper" userId="b063123c-f51f-481b-b99c-f574606c9ace" providerId="ADAL" clId="{5C689F87-C00A-4F90-BD9A-BEDA16090DB4}" dt="2024-10-12T21:50:00.719" v="16081" actId="2696"/>
        <pc:sldMkLst>
          <pc:docMk/>
          <pc:sldMk cId="573307881" sldId="312"/>
        </pc:sldMkLst>
      </pc:sldChg>
      <pc:sldChg chg="del">
        <pc:chgData name="Zita Draper" userId="b063123c-f51f-481b-b99c-f574606c9ace" providerId="ADAL" clId="{5C689F87-C00A-4F90-BD9A-BEDA16090DB4}" dt="2024-10-12T21:50:00.912" v="16082" actId="2696"/>
        <pc:sldMkLst>
          <pc:docMk/>
          <pc:sldMk cId="3337376747" sldId="313"/>
        </pc:sldMkLst>
      </pc:sldChg>
      <pc:sldChg chg="del">
        <pc:chgData name="Zita Draper" userId="b063123c-f51f-481b-b99c-f574606c9ace" providerId="ADAL" clId="{5C689F87-C00A-4F90-BD9A-BEDA16090DB4}" dt="2024-10-12T21:50:01.172" v="16083" actId="2696"/>
        <pc:sldMkLst>
          <pc:docMk/>
          <pc:sldMk cId="2426375422" sldId="314"/>
        </pc:sldMkLst>
      </pc:sldChg>
      <pc:sldChg chg="addSp modSp mod ord setBg addAnim">
        <pc:chgData name="Zita Draper" userId="b063123c-f51f-481b-b99c-f574606c9ace" providerId="ADAL" clId="{5C689F87-C00A-4F90-BD9A-BEDA16090DB4}" dt="2024-10-12T18:30:14.860" v="9724"/>
        <pc:sldMkLst>
          <pc:docMk/>
          <pc:sldMk cId="531447613" sldId="315"/>
        </pc:sldMkLst>
        <pc:spChg chg="mod">
          <ac:chgData name="Zita Draper" userId="b063123c-f51f-481b-b99c-f574606c9ace" providerId="ADAL" clId="{5C689F87-C00A-4F90-BD9A-BEDA16090DB4}" dt="2024-10-12T08:07:17.581" v="6229" actId="26606"/>
          <ac:spMkLst>
            <pc:docMk/>
            <pc:sldMk cId="531447613" sldId="315"/>
            <ac:spMk id="2" creationId="{F6891937-B200-B0F1-C6E7-26B67185DB6A}"/>
          </ac:spMkLst>
        </pc:spChg>
        <pc:spChg chg="mod">
          <ac:chgData name="Zita Draper" userId="b063123c-f51f-481b-b99c-f574606c9ace" providerId="ADAL" clId="{5C689F87-C00A-4F90-BD9A-BEDA16090DB4}" dt="2024-10-12T08:07:17.581" v="6229" actId="26606"/>
          <ac:spMkLst>
            <pc:docMk/>
            <pc:sldMk cId="531447613" sldId="315"/>
            <ac:spMk id="3" creationId="{577FE806-15F8-C466-3EA2-BA15E9342800}"/>
          </ac:spMkLst>
        </pc:spChg>
        <pc:spChg chg="add">
          <ac:chgData name="Zita Draper" userId="b063123c-f51f-481b-b99c-f574606c9ace" providerId="ADAL" clId="{5C689F87-C00A-4F90-BD9A-BEDA16090DB4}" dt="2024-10-12T08:07:17.581" v="6229" actId="26606"/>
          <ac:spMkLst>
            <pc:docMk/>
            <pc:sldMk cId="531447613" sldId="315"/>
            <ac:spMk id="15" creationId="{7D6BF779-0B8C-4CC2-9268-9506AD0C5331}"/>
          </ac:spMkLst>
        </pc:spChg>
        <pc:spChg chg="add">
          <ac:chgData name="Zita Draper" userId="b063123c-f51f-481b-b99c-f574606c9ace" providerId="ADAL" clId="{5C689F87-C00A-4F90-BD9A-BEDA16090DB4}" dt="2024-10-12T08:07:17.581" v="6229" actId="26606"/>
          <ac:spMkLst>
            <pc:docMk/>
            <pc:sldMk cId="531447613" sldId="315"/>
            <ac:spMk id="17" creationId="{3A397E3E-B90C-4D82-BAAA-36F7AC6A4565}"/>
          </ac:spMkLst>
        </pc:spChg>
        <pc:spChg chg="add">
          <ac:chgData name="Zita Draper" userId="b063123c-f51f-481b-b99c-f574606c9ace" providerId="ADAL" clId="{5C689F87-C00A-4F90-BD9A-BEDA16090DB4}" dt="2024-10-12T08:07:17.581" v="6229" actId="26606"/>
          <ac:spMkLst>
            <pc:docMk/>
            <pc:sldMk cId="531447613" sldId="315"/>
            <ac:spMk id="19" creationId="{E16C8D8F-10E9-4498-ABDB-0F923F8B6837}"/>
          </ac:spMkLst>
        </pc:spChg>
        <pc:spChg chg="add">
          <ac:chgData name="Zita Draper" userId="b063123c-f51f-481b-b99c-f574606c9ace" providerId="ADAL" clId="{5C689F87-C00A-4F90-BD9A-BEDA16090DB4}" dt="2024-10-12T08:07:17.581" v="6229" actId="26606"/>
          <ac:spMkLst>
            <pc:docMk/>
            <pc:sldMk cId="531447613" sldId="315"/>
            <ac:spMk id="21" creationId="{2DA1274F-9232-42BF-B9FE-B95EA14CF41B}"/>
          </ac:spMkLst>
        </pc:spChg>
        <pc:spChg chg="add">
          <ac:chgData name="Zita Draper" userId="b063123c-f51f-481b-b99c-f574606c9ace" providerId="ADAL" clId="{5C689F87-C00A-4F90-BD9A-BEDA16090DB4}" dt="2024-10-12T08:07:17.581" v="6229" actId="26606"/>
          <ac:spMkLst>
            <pc:docMk/>
            <pc:sldMk cId="531447613" sldId="315"/>
            <ac:spMk id="23" creationId="{1E5A83E3-8A11-4492-BB6E-F5F2240316FB}"/>
          </ac:spMkLst>
        </pc:spChg>
        <pc:spChg chg="add">
          <ac:chgData name="Zita Draper" userId="b063123c-f51f-481b-b99c-f574606c9ace" providerId="ADAL" clId="{5C689F87-C00A-4F90-BD9A-BEDA16090DB4}" dt="2024-10-12T08:07:17.581" v="6229" actId="26606"/>
          <ac:spMkLst>
            <pc:docMk/>
            <pc:sldMk cId="531447613" sldId="315"/>
            <ac:spMk id="25" creationId="{BE5AF1D6-62CC-4988-9174-993F112DC2A2}"/>
          </ac:spMkLst>
        </pc:spChg>
        <pc:spChg chg="add">
          <ac:chgData name="Zita Draper" userId="b063123c-f51f-481b-b99c-f574606c9ace" providerId="ADAL" clId="{5C689F87-C00A-4F90-BD9A-BEDA16090DB4}" dt="2024-10-12T08:07:17.581" v="6229" actId="26606"/>
          <ac:spMkLst>
            <pc:docMk/>
            <pc:sldMk cId="531447613" sldId="315"/>
            <ac:spMk id="27" creationId="{8CF5E676-CA04-4CED-9F1E-5026ED66E66D}"/>
          </ac:spMkLst>
        </pc:spChg>
        <pc:spChg chg="add">
          <ac:chgData name="Zita Draper" userId="b063123c-f51f-481b-b99c-f574606c9ace" providerId="ADAL" clId="{5C689F87-C00A-4F90-BD9A-BEDA16090DB4}" dt="2024-10-12T08:07:17.581" v="6229" actId="26606"/>
          <ac:spMkLst>
            <pc:docMk/>
            <pc:sldMk cId="531447613" sldId="315"/>
            <ac:spMk id="29" creationId="{6BA9E676-A8FC-4C2F-8D78-C13ED8ABDBA8}"/>
          </ac:spMkLst>
        </pc:spChg>
        <pc:spChg chg="add">
          <ac:chgData name="Zita Draper" userId="b063123c-f51f-481b-b99c-f574606c9ace" providerId="ADAL" clId="{5C689F87-C00A-4F90-BD9A-BEDA16090DB4}" dt="2024-10-12T08:07:17.581" v="6229" actId="26606"/>
          <ac:spMkLst>
            <pc:docMk/>
            <pc:sldMk cId="531447613" sldId="315"/>
            <ac:spMk id="31" creationId="{A2B5CBEA-F125-49B6-8335-227C325B112B}"/>
          </ac:spMkLst>
        </pc:spChg>
        <pc:spChg chg="add">
          <ac:chgData name="Zita Draper" userId="b063123c-f51f-481b-b99c-f574606c9ace" providerId="ADAL" clId="{5C689F87-C00A-4F90-BD9A-BEDA16090DB4}" dt="2024-10-12T08:07:17.581" v="6229" actId="26606"/>
          <ac:spMkLst>
            <pc:docMk/>
            <pc:sldMk cId="531447613" sldId="315"/>
            <ac:spMk id="33" creationId="{EECD79B5-5FC5-495F-BFD6-346C16E787A7}"/>
          </ac:spMkLst>
        </pc:spChg>
        <pc:spChg chg="add">
          <ac:chgData name="Zita Draper" userId="b063123c-f51f-481b-b99c-f574606c9ace" providerId="ADAL" clId="{5C689F87-C00A-4F90-BD9A-BEDA16090DB4}" dt="2024-10-12T08:07:17.581" v="6229" actId="26606"/>
          <ac:spMkLst>
            <pc:docMk/>
            <pc:sldMk cId="531447613" sldId="315"/>
            <ac:spMk id="35" creationId="{2C1D3151-5F97-4860-B56C-C98BD62CC255}"/>
          </ac:spMkLst>
        </pc:spChg>
        <pc:spChg chg="add">
          <ac:chgData name="Zita Draper" userId="b063123c-f51f-481b-b99c-f574606c9ace" providerId="ADAL" clId="{5C689F87-C00A-4F90-BD9A-BEDA16090DB4}" dt="2024-10-12T08:07:17.581" v="6229" actId="26606"/>
          <ac:spMkLst>
            <pc:docMk/>
            <pc:sldMk cId="531447613" sldId="315"/>
            <ac:spMk id="37" creationId="{32D9D048-3063-435A-8C23-26C1907E9619}"/>
          </ac:spMkLst>
        </pc:spChg>
        <pc:spChg chg="add">
          <ac:chgData name="Zita Draper" userId="b063123c-f51f-481b-b99c-f574606c9ace" providerId="ADAL" clId="{5C689F87-C00A-4F90-BD9A-BEDA16090DB4}" dt="2024-10-12T08:07:17.581" v="6229" actId="26606"/>
          <ac:spMkLst>
            <pc:docMk/>
            <pc:sldMk cId="531447613" sldId="315"/>
            <ac:spMk id="39" creationId="{8DE96824-E506-4448-8704-5EC7BF7BC51B}"/>
          </ac:spMkLst>
        </pc:spChg>
        <pc:spChg chg="add">
          <ac:chgData name="Zita Draper" userId="b063123c-f51f-481b-b99c-f574606c9ace" providerId="ADAL" clId="{5C689F87-C00A-4F90-BD9A-BEDA16090DB4}" dt="2024-10-12T08:07:17.581" v="6229" actId="26606"/>
          <ac:spMkLst>
            <pc:docMk/>
            <pc:sldMk cId="531447613" sldId="315"/>
            <ac:spMk id="41" creationId="{4D1A5E71-B6B6-486A-8CDC-C7ABD9B903F6}"/>
          </ac:spMkLst>
        </pc:spChg>
        <pc:spChg chg="add">
          <ac:chgData name="Zita Draper" userId="b063123c-f51f-481b-b99c-f574606c9ace" providerId="ADAL" clId="{5C689F87-C00A-4F90-BD9A-BEDA16090DB4}" dt="2024-10-12T08:07:17.581" v="6229" actId="26606"/>
          <ac:spMkLst>
            <pc:docMk/>
            <pc:sldMk cId="531447613" sldId="315"/>
            <ac:spMk id="43" creationId="{B6C541AE-9B02-44C0-B8C6-B2DEA7ED3813}"/>
          </ac:spMkLst>
        </pc:spChg>
        <pc:grpChg chg="add">
          <ac:chgData name="Zita Draper" userId="b063123c-f51f-481b-b99c-f574606c9ace" providerId="ADAL" clId="{5C689F87-C00A-4F90-BD9A-BEDA16090DB4}" dt="2024-10-12T08:07:17.581" v="6229" actId="26606"/>
          <ac:grpSpMkLst>
            <pc:docMk/>
            <pc:sldMk cId="531447613" sldId="315"/>
            <ac:grpSpMk id="8" creationId="{8A351602-3772-4279-B0D3-A523F6F6EAB3}"/>
          </ac:grpSpMkLst>
        </pc:grpChg>
      </pc:sldChg>
      <pc:sldChg chg="addSp delSp modSp new mod setBg">
        <pc:chgData name="Zita Draper" userId="b063123c-f51f-481b-b99c-f574606c9ace" providerId="ADAL" clId="{5C689F87-C00A-4F90-BD9A-BEDA16090DB4}" dt="2024-10-12T12:21:32.279" v="9122" actId="26606"/>
        <pc:sldMkLst>
          <pc:docMk/>
          <pc:sldMk cId="336154170" sldId="316"/>
        </pc:sldMkLst>
        <pc:spChg chg="mod">
          <ac:chgData name="Zita Draper" userId="b063123c-f51f-481b-b99c-f574606c9ace" providerId="ADAL" clId="{5C689F87-C00A-4F90-BD9A-BEDA16090DB4}" dt="2024-10-12T12:21:32.279" v="9122" actId="26606"/>
          <ac:spMkLst>
            <pc:docMk/>
            <pc:sldMk cId="336154170" sldId="316"/>
            <ac:spMk id="2" creationId="{7B740916-EA0F-A042-FA80-C7F91B3074FA}"/>
          </ac:spMkLst>
        </pc:spChg>
        <pc:spChg chg="del mod">
          <ac:chgData name="Zita Draper" userId="b063123c-f51f-481b-b99c-f574606c9ace" providerId="ADAL" clId="{5C689F87-C00A-4F90-BD9A-BEDA16090DB4}" dt="2024-10-12T12:21:32.279" v="9122" actId="26606"/>
          <ac:spMkLst>
            <pc:docMk/>
            <pc:sldMk cId="336154170" sldId="316"/>
            <ac:spMk id="3" creationId="{25DDD4A2-B18E-BDFB-BF5C-2D02B78385C9}"/>
          </ac:spMkLst>
        </pc:spChg>
        <pc:spChg chg="add">
          <ac:chgData name="Zita Draper" userId="b063123c-f51f-481b-b99c-f574606c9ace" providerId="ADAL" clId="{5C689F87-C00A-4F90-BD9A-BEDA16090DB4}" dt="2024-10-12T12:21:32.279" v="9122" actId="26606"/>
          <ac:spMkLst>
            <pc:docMk/>
            <pc:sldMk cId="336154170" sldId="316"/>
            <ac:spMk id="9" creationId="{E5F17139-31EE-46AC-B04F-DBBD852DD6CB}"/>
          </ac:spMkLst>
        </pc:spChg>
        <pc:spChg chg="add">
          <ac:chgData name="Zita Draper" userId="b063123c-f51f-481b-b99c-f574606c9ace" providerId="ADAL" clId="{5C689F87-C00A-4F90-BD9A-BEDA16090DB4}" dt="2024-10-12T12:21:32.279" v="9122" actId="26606"/>
          <ac:spMkLst>
            <pc:docMk/>
            <pc:sldMk cId="336154170" sldId="316"/>
            <ac:spMk id="11" creationId="{C1D72A4A-771D-4FE0-A07E-D0DAF4D69C4C}"/>
          </ac:spMkLst>
        </pc:spChg>
        <pc:spChg chg="add">
          <ac:chgData name="Zita Draper" userId="b063123c-f51f-481b-b99c-f574606c9ace" providerId="ADAL" clId="{5C689F87-C00A-4F90-BD9A-BEDA16090DB4}" dt="2024-10-12T12:21:32.279" v="9122" actId="26606"/>
          <ac:spMkLst>
            <pc:docMk/>
            <pc:sldMk cId="336154170" sldId="316"/>
            <ac:spMk id="13" creationId="{05BB7246-8AFD-47FC-A1F4-491E0167E208}"/>
          </ac:spMkLst>
        </pc:spChg>
        <pc:spChg chg="add">
          <ac:chgData name="Zita Draper" userId="b063123c-f51f-481b-b99c-f574606c9ace" providerId="ADAL" clId="{5C689F87-C00A-4F90-BD9A-BEDA16090DB4}" dt="2024-10-12T12:21:32.279" v="9122" actId="26606"/>
          <ac:spMkLst>
            <pc:docMk/>
            <pc:sldMk cId="336154170" sldId="316"/>
            <ac:spMk id="15" creationId="{0A6DF2E7-0906-4F1E-9B28-48B1A4D8E038}"/>
          </ac:spMkLst>
        </pc:spChg>
        <pc:spChg chg="add">
          <ac:chgData name="Zita Draper" userId="b063123c-f51f-481b-b99c-f574606c9ace" providerId="ADAL" clId="{5C689F87-C00A-4F90-BD9A-BEDA16090DB4}" dt="2024-10-12T12:21:32.279" v="9122" actId="26606"/>
          <ac:spMkLst>
            <pc:docMk/>
            <pc:sldMk cId="336154170" sldId="316"/>
            <ac:spMk id="17" creationId="{684FEC42-F70A-4505-A5DF-EC67268FE9B9}"/>
          </ac:spMkLst>
        </pc:spChg>
        <pc:spChg chg="add">
          <ac:chgData name="Zita Draper" userId="b063123c-f51f-481b-b99c-f574606c9ace" providerId="ADAL" clId="{5C689F87-C00A-4F90-BD9A-BEDA16090DB4}" dt="2024-10-12T12:21:32.279" v="9122" actId="26606"/>
          <ac:spMkLst>
            <pc:docMk/>
            <pc:sldMk cId="336154170" sldId="316"/>
            <ac:spMk id="19" creationId="{7D10AF26-17A2-4FA8-824A-F78507AF664C}"/>
          </ac:spMkLst>
        </pc:spChg>
        <pc:graphicFrameChg chg="add">
          <ac:chgData name="Zita Draper" userId="b063123c-f51f-481b-b99c-f574606c9ace" providerId="ADAL" clId="{5C689F87-C00A-4F90-BD9A-BEDA16090DB4}" dt="2024-10-12T12:21:32.279" v="9122" actId="26606"/>
          <ac:graphicFrameMkLst>
            <pc:docMk/>
            <pc:sldMk cId="336154170" sldId="316"/>
            <ac:graphicFrameMk id="5" creationId="{A6BC81A1-27FF-2279-BFB8-6C2DA0DCF2BB}"/>
          </ac:graphicFrameMkLst>
        </pc:graphicFrameChg>
      </pc:sldChg>
      <pc:sldChg chg="addSp delSp modSp new mod setBg">
        <pc:chgData name="Zita Draper" userId="b063123c-f51f-481b-b99c-f574606c9ace" providerId="ADAL" clId="{5C689F87-C00A-4F90-BD9A-BEDA16090DB4}" dt="2024-10-12T12:21:37.214" v="9123" actId="26606"/>
        <pc:sldMkLst>
          <pc:docMk/>
          <pc:sldMk cId="2937355148" sldId="317"/>
        </pc:sldMkLst>
        <pc:spChg chg="mod">
          <ac:chgData name="Zita Draper" userId="b063123c-f51f-481b-b99c-f574606c9ace" providerId="ADAL" clId="{5C689F87-C00A-4F90-BD9A-BEDA16090DB4}" dt="2024-10-12T12:21:37.214" v="9123" actId="26606"/>
          <ac:spMkLst>
            <pc:docMk/>
            <pc:sldMk cId="2937355148" sldId="317"/>
            <ac:spMk id="2" creationId="{3DC5B4A1-E939-4C72-60BA-F506AAB58155}"/>
          </ac:spMkLst>
        </pc:spChg>
        <pc:spChg chg="del mod">
          <ac:chgData name="Zita Draper" userId="b063123c-f51f-481b-b99c-f574606c9ace" providerId="ADAL" clId="{5C689F87-C00A-4F90-BD9A-BEDA16090DB4}" dt="2024-10-12T12:21:37.214" v="9123" actId="26606"/>
          <ac:spMkLst>
            <pc:docMk/>
            <pc:sldMk cId="2937355148" sldId="317"/>
            <ac:spMk id="3" creationId="{DE2A3E6E-25D1-D73B-B54E-7E5CDF44023E}"/>
          </ac:spMkLst>
        </pc:spChg>
        <pc:spChg chg="add">
          <ac:chgData name="Zita Draper" userId="b063123c-f51f-481b-b99c-f574606c9ace" providerId="ADAL" clId="{5C689F87-C00A-4F90-BD9A-BEDA16090DB4}" dt="2024-10-12T12:21:37.214" v="9123" actId="26606"/>
          <ac:spMkLst>
            <pc:docMk/>
            <pc:sldMk cId="2937355148" sldId="317"/>
            <ac:spMk id="9" creationId="{E5F17139-31EE-46AC-B04F-DBBD852DD6CB}"/>
          </ac:spMkLst>
        </pc:spChg>
        <pc:spChg chg="add">
          <ac:chgData name="Zita Draper" userId="b063123c-f51f-481b-b99c-f574606c9ace" providerId="ADAL" clId="{5C689F87-C00A-4F90-BD9A-BEDA16090DB4}" dt="2024-10-12T12:21:37.214" v="9123" actId="26606"/>
          <ac:spMkLst>
            <pc:docMk/>
            <pc:sldMk cId="2937355148" sldId="317"/>
            <ac:spMk id="11" creationId="{C1D72A4A-771D-4FE0-A07E-D0DAF4D69C4C}"/>
          </ac:spMkLst>
        </pc:spChg>
        <pc:spChg chg="add">
          <ac:chgData name="Zita Draper" userId="b063123c-f51f-481b-b99c-f574606c9ace" providerId="ADAL" clId="{5C689F87-C00A-4F90-BD9A-BEDA16090DB4}" dt="2024-10-12T12:21:37.214" v="9123" actId="26606"/>
          <ac:spMkLst>
            <pc:docMk/>
            <pc:sldMk cId="2937355148" sldId="317"/>
            <ac:spMk id="13" creationId="{05BB7246-8AFD-47FC-A1F4-491E0167E208}"/>
          </ac:spMkLst>
        </pc:spChg>
        <pc:spChg chg="add">
          <ac:chgData name="Zita Draper" userId="b063123c-f51f-481b-b99c-f574606c9ace" providerId="ADAL" clId="{5C689F87-C00A-4F90-BD9A-BEDA16090DB4}" dt="2024-10-12T12:21:37.214" v="9123" actId="26606"/>
          <ac:spMkLst>
            <pc:docMk/>
            <pc:sldMk cId="2937355148" sldId="317"/>
            <ac:spMk id="15" creationId="{0A6DF2E7-0906-4F1E-9B28-48B1A4D8E038}"/>
          </ac:spMkLst>
        </pc:spChg>
        <pc:spChg chg="add">
          <ac:chgData name="Zita Draper" userId="b063123c-f51f-481b-b99c-f574606c9ace" providerId="ADAL" clId="{5C689F87-C00A-4F90-BD9A-BEDA16090DB4}" dt="2024-10-12T12:21:37.214" v="9123" actId="26606"/>
          <ac:spMkLst>
            <pc:docMk/>
            <pc:sldMk cId="2937355148" sldId="317"/>
            <ac:spMk id="17" creationId="{684FEC42-F70A-4505-A5DF-EC67268FE9B9}"/>
          </ac:spMkLst>
        </pc:spChg>
        <pc:spChg chg="add">
          <ac:chgData name="Zita Draper" userId="b063123c-f51f-481b-b99c-f574606c9ace" providerId="ADAL" clId="{5C689F87-C00A-4F90-BD9A-BEDA16090DB4}" dt="2024-10-12T12:21:37.214" v="9123" actId="26606"/>
          <ac:spMkLst>
            <pc:docMk/>
            <pc:sldMk cId="2937355148" sldId="317"/>
            <ac:spMk id="19" creationId="{7D10AF26-17A2-4FA8-824A-F78507AF664C}"/>
          </ac:spMkLst>
        </pc:spChg>
        <pc:graphicFrameChg chg="add">
          <ac:chgData name="Zita Draper" userId="b063123c-f51f-481b-b99c-f574606c9ace" providerId="ADAL" clId="{5C689F87-C00A-4F90-BD9A-BEDA16090DB4}" dt="2024-10-12T12:21:37.214" v="9123" actId="26606"/>
          <ac:graphicFrameMkLst>
            <pc:docMk/>
            <pc:sldMk cId="2937355148" sldId="317"/>
            <ac:graphicFrameMk id="5" creationId="{41F52175-FC17-7885-F2E5-A9EF47FAA639}"/>
          </ac:graphicFrameMkLst>
        </pc:graphicFrameChg>
      </pc:sldChg>
      <pc:sldChg chg="addSp modSp new mod setBg">
        <pc:chgData name="Zita Draper" userId="b063123c-f51f-481b-b99c-f574606c9ace" providerId="ADAL" clId="{5C689F87-C00A-4F90-BD9A-BEDA16090DB4}" dt="2024-10-12T12:21:44.132" v="9124" actId="26606"/>
        <pc:sldMkLst>
          <pc:docMk/>
          <pc:sldMk cId="982568147" sldId="318"/>
        </pc:sldMkLst>
        <pc:spChg chg="mod">
          <ac:chgData name="Zita Draper" userId="b063123c-f51f-481b-b99c-f574606c9ace" providerId="ADAL" clId="{5C689F87-C00A-4F90-BD9A-BEDA16090DB4}" dt="2024-10-12T12:21:44.132" v="9124" actId="26606"/>
          <ac:spMkLst>
            <pc:docMk/>
            <pc:sldMk cId="982568147" sldId="318"/>
            <ac:spMk id="2" creationId="{648736E5-1260-7074-637E-6BB675BC9AA5}"/>
          </ac:spMkLst>
        </pc:spChg>
        <pc:spChg chg="mod">
          <ac:chgData name="Zita Draper" userId="b063123c-f51f-481b-b99c-f574606c9ace" providerId="ADAL" clId="{5C689F87-C00A-4F90-BD9A-BEDA16090DB4}" dt="2024-10-12T12:21:44.132" v="9124" actId="26606"/>
          <ac:spMkLst>
            <pc:docMk/>
            <pc:sldMk cId="982568147" sldId="318"/>
            <ac:spMk id="3" creationId="{0FD350A2-53B0-CB28-1282-FA435D9E92FA}"/>
          </ac:spMkLst>
        </pc:spChg>
        <pc:spChg chg="add">
          <ac:chgData name="Zita Draper" userId="b063123c-f51f-481b-b99c-f574606c9ace" providerId="ADAL" clId="{5C689F87-C00A-4F90-BD9A-BEDA16090DB4}" dt="2024-10-12T12:21:44.132" v="9124" actId="26606"/>
          <ac:spMkLst>
            <pc:docMk/>
            <pc:sldMk cId="982568147" sldId="318"/>
            <ac:spMk id="8" creationId="{5A0118C5-4F8D-4CF4-BADD-53FEACC6C42A}"/>
          </ac:spMkLst>
        </pc:spChg>
        <pc:spChg chg="add">
          <ac:chgData name="Zita Draper" userId="b063123c-f51f-481b-b99c-f574606c9ace" providerId="ADAL" clId="{5C689F87-C00A-4F90-BD9A-BEDA16090DB4}" dt="2024-10-12T12:21:44.132" v="9124" actId="26606"/>
          <ac:spMkLst>
            <pc:docMk/>
            <pc:sldMk cId="982568147" sldId="318"/>
            <ac:spMk id="14" creationId="{E0E9B1DB-5C91-41C9-8C0D-C2CD3D570C43}"/>
          </ac:spMkLst>
        </pc:spChg>
        <pc:spChg chg="add">
          <ac:chgData name="Zita Draper" userId="b063123c-f51f-481b-b99c-f574606c9ace" providerId="ADAL" clId="{5C689F87-C00A-4F90-BD9A-BEDA16090DB4}" dt="2024-10-12T12:21:44.132" v="9124" actId="26606"/>
          <ac:spMkLst>
            <pc:docMk/>
            <pc:sldMk cId="982568147" sldId="318"/>
            <ac:spMk id="16" creationId="{402224B8-FCE1-4A12-84A7-B674B2B9EF83}"/>
          </ac:spMkLst>
        </pc:spChg>
        <pc:spChg chg="add">
          <ac:chgData name="Zita Draper" userId="b063123c-f51f-481b-b99c-f574606c9ace" providerId="ADAL" clId="{5C689F87-C00A-4F90-BD9A-BEDA16090DB4}" dt="2024-10-12T12:21:44.132" v="9124" actId="26606"/>
          <ac:spMkLst>
            <pc:docMk/>
            <pc:sldMk cId="982568147" sldId="318"/>
            <ac:spMk id="18" creationId="{41E366A2-885B-4E10-A479-4A650E4C6EBB}"/>
          </ac:spMkLst>
        </pc:spChg>
        <pc:spChg chg="add">
          <ac:chgData name="Zita Draper" userId="b063123c-f51f-481b-b99c-f574606c9ace" providerId="ADAL" clId="{5C689F87-C00A-4F90-BD9A-BEDA16090DB4}" dt="2024-10-12T12:21:44.132" v="9124" actId="26606"/>
          <ac:spMkLst>
            <pc:docMk/>
            <pc:sldMk cId="982568147" sldId="318"/>
            <ac:spMk id="20" creationId="{55C61911-45B2-48BF-AC7A-1EB579B42CBB}"/>
          </ac:spMkLst>
        </pc:spChg>
        <pc:spChg chg="add">
          <ac:chgData name="Zita Draper" userId="b063123c-f51f-481b-b99c-f574606c9ace" providerId="ADAL" clId="{5C689F87-C00A-4F90-BD9A-BEDA16090DB4}" dt="2024-10-12T12:21:44.132" v="9124" actId="26606"/>
          <ac:spMkLst>
            <pc:docMk/>
            <pc:sldMk cId="982568147" sldId="318"/>
            <ac:spMk id="22" creationId="{2DE4D4CE-6DAE-4A05-BE5B-6BCE3F4EC79B}"/>
          </ac:spMkLst>
        </pc:spChg>
        <pc:spChg chg="add">
          <ac:chgData name="Zita Draper" userId="b063123c-f51f-481b-b99c-f574606c9ace" providerId="ADAL" clId="{5C689F87-C00A-4F90-BD9A-BEDA16090DB4}" dt="2024-10-12T12:21:44.132" v="9124" actId="26606"/>
          <ac:spMkLst>
            <pc:docMk/>
            <pc:sldMk cId="982568147" sldId="318"/>
            <ac:spMk id="24" creationId="{10C23D31-5B0A-4956-A59F-A24F57D2A959}"/>
          </ac:spMkLst>
        </pc:spChg>
        <pc:spChg chg="add">
          <ac:chgData name="Zita Draper" userId="b063123c-f51f-481b-b99c-f574606c9ace" providerId="ADAL" clId="{5C689F87-C00A-4F90-BD9A-BEDA16090DB4}" dt="2024-10-12T12:21:44.132" v="9124" actId="26606"/>
          <ac:spMkLst>
            <pc:docMk/>
            <pc:sldMk cId="982568147" sldId="318"/>
            <ac:spMk id="26" creationId="{F4C6FC6E-4AAF-4628-B7E5-85DF9D323B6F}"/>
          </ac:spMkLst>
        </pc:spChg>
        <pc:grpChg chg="add">
          <ac:chgData name="Zita Draper" userId="b063123c-f51f-481b-b99c-f574606c9ace" providerId="ADAL" clId="{5C689F87-C00A-4F90-BD9A-BEDA16090DB4}" dt="2024-10-12T12:21:44.132" v="9124" actId="26606"/>
          <ac:grpSpMkLst>
            <pc:docMk/>
            <pc:sldMk cId="982568147" sldId="318"/>
            <ac:grpSpMk id="10" creationId="{B8CB1D39-68D4-4372-BF3B-2A33A7495E2B}"/>
          </ac:grpSpMkLst>
        </pc:grpChg>
        <pc:grpChg chg="add">
          <ac:chgData name="Zita Draper" userId="b063123c-f51f-481b-b99c-f574606c9ace" providerId="ADAL" clId="{5C689F87-C00A-4F90-BD9A-BEDA16090DB4}" dt="2024-10-12T12:21:44.132" v="9124" actId="26606"/>
          <ac:grpSpMkLst>
            <pc:docMk/>
            <pc:sldMk cId="982568147" sldId="318"/>
            <ac:grpSpMk id="28" creationId="{582A903B-6B78-4F0A-B7C9-3D80499020B8}"/>
          </ac:grpSpMkLst>
        </pc:grpChg>
      </pc:sldChg>
      <pc:sldChg chg="addSp delSp modSp new mod setBg">
        <pc:chgData name="Zita Draper" userId="b063123c-f51f-481b-b99c-f574606c9ace" providerId="ADAL" clId="{5C689F87-C00A-4F90-BD9A-BEDA16090DB4}" dt="2024-10-12T08:25:55.449" v="8259" actId="26606"/>
        <pc:sldMkLst>
          <pc:docMk/>
          <pc:sldMk cId="739451242" sldId="319"/>
        </pc:sldMkLst>
        <pc:spChg chg="mod">
          <ac:chgData name="Zita Draper" userId="b063123c-f51f-481b-b99c-f574606c9ace" providerId="ADAL" clId="{5C689F87-C00A-4F90-BD9A-BEDA16090DB4}" dt="2024-10-12T08:25:55.449" v="8259" actId="26606"/>
          <ac:spMkLst>
            <pc:docMk/>
            <pc:sldMk cId="739451242" sldId="319"/>
            <ac:spMk id="2" creationId="{E23974C8-87C3-B654-862D-910DE0A933E6}"/>
          </ac:spMkLst>
        </pc:spChg>
        <pc:spChg chg="del mod">
          <ac:chgData name="Zita Draper" userId="b063123c-f51f-481b-b99c-f574606c9ace" providerId="ADAL" clId="{5C689F87-C00A-4F90-BD9A-BEDA16090DB4}" dt="2024-10-12T08:25:55.449" v="8259" actId="26606"/>
          <ac:spMkLst>
            <pc:docMk/>
            <pc:sldMk cId="739451242" sldId="319"/>
            <ac:spMk id="3" creationId="{2383D0D9-2D57-3AB8-1B8C-93E029949110}"/>
          </ac:spMkLst>
        </pc:spChg>
        <pc:spChg chg="add">
          <ac:chgData name="Zita Draper" userId="b063123c-f51f-481b-b99c-f574606c9ace" providerId="ADAL" clId="{5C689F87-C00A-4F90-BD9A-BEDA16090DB4}" dt="2024-10-12T08:25:55.449" v="8259" actId="26606"/>
          <ac:spMkLst>
            <pc:docMk/>
            <pc:sldMk cId="739451242" sldId="319"/>
            <ac:spMk id="9" creationId="{E5F17139-31EE-46AC-B04F-DBBD852DD6CB}"/>
          </ac:spMkLst>
        </pc:spChg>
        <pc:spChg chg="add">
          <ac:chgData name="Zita Draper" userId="b063123c-f51f-481b-b99c-f574606c9ace" providerId="ADAL" clId="{5C689F87-C00A-4F90-BD9A-BEDA16090DB4}" dt="2024-10-12T08:25:55.449" v="8259" actId="26606"/>
          <ac:spMkLst>
            <pc:docMk/>
            <pc:sldMk cId="739451242" sldId="319"/>
            <ac:spMk id="11" creationId="{C1D72A4A-771D-4FE0-A07E-D0DAF4D69C4C}"/>
          </ac:spMkLst>
        </pc:spChg>
        <pc:spChg chg="add">
          <ac:chgData name="Zita Draper" userId="b063123c-f51f-481b-b99c-f574606c9ace" providerId="ADAL" clId="{5C689F87-C00A-4F90-BD9A-BEDA16090DB4}" dt="2024-10-12T08:25:55.449" v="8259" actId="26606"/>
          <ac:spMkLst>
            <pc:docMk/>
            <pc:sldMk cId="739451242" sldId="319"/>
            <ac:spMk id="13" creationId="{05BB7246-8AFD-47FC-A1F4-491E0167E208}"/>
          </ac:spMkLst>
        </pc:spChg>
        <pc:spChg chg="add">
          <ac:chgData name="Zita Draper" userId="b063123c-f51f-481b-b99c-f574606c9ace" providerId="ADAL" clId="{5C689F87-C00A-4F90-BD9A-BEDA16090DB4}" dt="2024-10-12T08:25:55.449" v="8259" actId="26606"/>
          <ac:spMkLst>
            <pc:docMk/>
            <pc:sldMk cId="739451242" sldId="319"/>
            <ac:spMk id="15" creationId="{0A6DF2E7-0906-4F1E-9B28-48B1A4D8E038}"/>
          </ac:spMkLst>
        </pc:spChg>
        <pc:spChg chg="add">
          <ac:chgData name="Zita Draper" userId="b063123c-f51f-481b-b99c-f574606c9ace" providerId="ADAL" clId="{5C689F87-C00A-4F90-BD9A-BEDA16090DB4}" dt="2024-10-12T08:25:55.449" v="8259" actId="26606"/>
          <ac:spMkLst>
            <pc:docMk/>
            <pc:sldMk cId="739451242" sldId="319"/>
            <ac:spMk id="17" creationId="{684FEC42-F70A-4505-A5DF-EC67268FE9B9}"/>
          </ac:spMkLst>
        </pc:spChg>
        <pc:spChg chg="add">
          <ac:chgData name="Zita Draper" userId="b063123c-f51f-481b-b99c-f574606c9ace" providerId="ADAL" clId="{5C689F87-C00A-4F90-BD9A-BEDA16090DB4}" dt="2024-10-12T08:25:55.449" v="8259" actId="26606"/>
          <ac:spMkLst>
            <pc:docMk/>
            <pc:sldMk cId="739451242" sldId="319"/>
            <ac:spMk id="19" creationId="{7D10AF26-17A2-4FA8-824A-F78507AF664C}"/>
          </ac:spMkLst>
        </pc:spChg>
        <pc:graphicFrameChg chg="add">
          <ac:chgData name="Zita Draper" userId="b063123c-f51f-481b-b99c-f574606c9ace" providerId="ADAL" clId="{5C689F87-C00A-4F90-BD9A-BEDA16090DB4}" dt="2024-10-12T08:25:55.449" v="8259" actId="26606"/>
          <ac:graphicFrameMkLst>
            <pc:docMk/>
            <pc:sldMk cId="739451242" sldId="319"/>
            <ac:graphicFrameMk id="5" creationId="{F930A69F-ABB1-F0F0-9562-1E5F48D5B49F}"/>
          </ac:graphicFrameMkLst>
        </pc:graphicFrameChg>
      </pc:sldChg>
      <pc:sldChg chg="addSp modSp new mod setBg">
        <pc:chgData name="Zita Draper" userId="b063123c-f51f-481b-b99c-f574606c9ace" providerId="ADAL" clId="{5C689F87-C00A-4F90-BD9A-BEDA16090DB4}" dt="2024-10-12T08:26:08.608" v="8261" actId="26606"/>
        <pc:sldMkLst>
          <pc:docMk/>
          <pc:sldMk cId="1393557946" sldId="320"/>
        </pc:sldMkLst>
        <pc:spChg chg="mod">
          <ac:chgData name="Zita Draper" userId="b063123c-f51f-481b-b99c-f574606c9ace" providerId="ADAL" clId="{5C689F87-C00A-4F90-BD9A-BEDA16090DB4}" dt="2024-10-12T08:26:08.608" v="8261" actId="26606"/>
          <ac:spMkLst>
            <pc:docMk/>
            <pc:sldMk cId="1393557946" sldId="320"/>
            <ac:spMk id="2" creationId="{F0127135-D433-5771-FBFD-DDDF19ADD9D0}"/>
          </ac:spMkLst>
        </pc:spChg>
        <pc:spChg chg="mod">
          <ac:chgData name="Zita Draper" userId="b063123c-f51f-481b-b99c-f574606c9ace" providerId="ADAL" clId="{5C689F87-C00A-4F90-BD9A-BEDA16090DB4}" dt="2024-10-12T08:26:08.608" v="8261" actId="26606"/>
          <ac:spMkLst>
            <pc:docMk/>
            <pc:sldMk cId="1393557946" sldId="320"/>
            <ac:spMk id="3" creationId="{B9E03A44-E169-02C2-17C7-AFB81EA0224B}"/>
          </ac:spMkLst>
        </pc:spChg>
        <pc:spChg chg="add">
          <ac:chgData name="Zita Draper" userId="b063123c-f51f-481b-b99c-f574606c9ace" providerId="ADAL" clId="{5C689F87-C00A-4F90-BD9A-BEDA16090DB4}" dt="2024-10-12T08:26:08.608" v="8261" actId="26606"/>
          <ac:spMkLst>
            <pc:docMk/>
            <pc:sldMk cId="1393557946" sldId="320"/>
            <ac:spMk id="8" creationId="{5A0118C5-4F8D-4CF4-BADD-53FEACC6C42A}"/>
          </ac:spMkLst>
        </pc:spChg>
        <pc:spChg chg="add">
          <ac:chgData name="Zita Draper" userId="b063123c-f51f-481b-b99c-f574606c9ace" providerId="ADAL" clId="{5C689F87-C00A-4F90-BD9A-BEDA16090DB4}" dt="2024-10-12T08:26:08.608" v="8261" actId="26606"/>
          <ac:spMkLst>
            <pc:docMk/>
            <pc:sldMk cId="1393557946" sldId="320"/>
            <ac:spMk id="10" creationId="{4E0A5C5C-2A95-428E-9F6A-0D29EBD57C9F}"/>
          </ac:spMkLst>
        </pc:spChg>
        <pc:spChg chg="add">
          <ac:chgData name="Zita Draper" userId="b063123c-f51f-481b-b99c-f574606c9ace" providerId="ADAL" clId="{5C689F87-C00A-4F90-BD9A-BEDA16090DB4}" dt="2024-10-12T08:26:08.608" v="8261" actId="26606"/>
          <ac:spMkLst>
            <pc:docMk/>
            <pc:sldMk cId="1393557946" sldId="320"/>
            <ac:spMk id="12" creationId="{1056F38F-7C4E-461D-8709-7D0024AE1F79}"/>
          </ac:spMkLst>
        </pc:spChg>
        <pc:spChg chg="add">
          <ac:chgData name="Zita Draper" userId="b063123c-f51f-481b-b99c-f574606c9ace" providerId="ADAL" clId="{5C689F87-C00A-4F90-BD9A-BEDA16090DB4}" dt="2024-10-12T08:26:08.608" v="8261" actId="26606"/>
          <ac:spMkLst>
            <pc:docMk/>
            <pc:sldMk cId="1393557946" sldId="320"/>
            <ac:spMk id="14" creationId="{C7278469-3C3C-49CE-AEEE-E176A4900B78}"/>
          </ac:spMkLst>
        </pc:spChg>
        <pc:spChg chg="add">
          <ac:chgData name="Zita Draper" userId="b063123c-f51f-481b-b99c-f574606c9ace" providerId="ADAL" clId="{5C689F87-C00A-4F90-BD9A-BEDA16090DB4}" dt="2024-10-12T08:26:08.608" v="8261" actId="26606"/>
          <ac:spMkLst>
            <pc:docMk/>
            <pc:sldMk cId="1393557946" sldId="320"/>
            <ac:spMk id="20" creationId="{4C6598AB-1C17-4D54-951C-A082D94ACB7A}"/>
          </ac:spMkLst>
        </pc:spChg>
        <pc:spChg chg="add">
          <ac:chgData name="Zita Draper" userId="b063123c-f51f-481b-b99c-f574606c9ace" providerId="ADAL" clId="{5C689F87-C00A-4F90-BD9A-BEDA16090DB4}" dt="2024-10-12T08:26:08.608" v="8261" actId="26606"/>
          <ac:spMkLst>
            <pc:docMk/>
            <pc:sldMk cId="1393557946" sldId="320"/>
            <ac:spMk id="22" creationId="{C83B66D7-137D-4AC1-B172-53D60F08BEB5}"/>
          </ac:spMkLst>
        </pc:spChg>
        <pc:spChg chg="add">
          <ac:chgData name="Zita Draper" userId="b063123c-f51f-481b-b99c-f574606c9ace" providerId="ADAL" clId="{5C689F87-C00A-4F90-BD9A-BEDA16090DB4}" dt="2024-10-12T08:26:08.608" v="8261" actId="26606"/>
          <ac:spMkLst>
            <pc:docMk/>
            <pc:sldMk cId="1393557946" sldId="320"/>
            <ac:spMk id="24" creationId="{F6B92503-6984-4D15-8B98-8718709B785D}"/>
          </ac:spMkLst>
        </pc:spChg>
        <pc:spChg chg="add">
          <ac:chgData name="Zita Draper" userId="b063123c-f51f-481b-b99c-f574606c9ace" providerId="ADAL" clId="{5C689F87-C00A-4F90-BD9A-BEDA16090DB4}" dt="2024-10-12T08:26:08.608" v="8261" actId="26606"/>
          <ac:spMkLst>
            <pc:docMk/>
            <pc:sldMk cId="1393557946" sldId="320"/>
            <ac:spMk id="26" creationId="{08DDF938-524E-4C18-A47D-C00627832366}"/>
          </ac:spMkLst>
        </pc:spChg>
        <pc:grpChg chg="add">
          <ac:chgData name="Zita Draper" userId="b063123c-f51f-481b-b99c-f574606c9ace" providerId="ADAL" clId="{5C689F87-C00A-4F90-BD9A-BEDA16090DB4}" dt="2024-10-12T08:26:08.608" v="8261" actId="26606"/>
          <ac:grpSpMkLst>
            <pc:docMk/>
            <pc:sldMk cId="1393557946" sldId="320"/>
            <ac:grpSpMk id="16" creationId="{93DC754C-7E09-422D-A8BB-AF632E90DFA2}"/>
          </ac:grpSpMkLst>
        </pc:grpChg>
        <pc:grpChg chg="add">
          <ac:chgData name="Zita Draper" userId="b063123c-f51f-481b-b99c-f574606c9ace" providerId="ADAL" clId="{5C689F87-C00A-4F90-BD9A-BEDA16090DB4}" dt="2024-10-12T08:26:08.608" v="8261" actId="26606"/>
          <ac:grpSpMkLst>
            <pc:docMk/>
            <pc:sldMk cId="1393557946" sldId="320"/>
            <ac:grpSpMk id="28" creationId="{3773FAF5-C452-4455-9411-D6AF5EBD4CA9}"/>
          </ac:grpSpMkLst>
        </pc:grpChg>
      </pc:sldChg>
      <pc:sldChg chg="addSp delSp modSp new mod setBg modClrScheme chgLayout">
        <pc:chgData name="Zita Draper" userId="b063123c-f51f-481b-b99c-f574606c9ace" providerId="ADAL" clId="{5C689F87-C00A-4F90-BD9A-BEDA16090DB4}" dt="2024-10-12T12:28:20.244" v="9607" actId="26606"/>
        <pc:sldMkLst>
          <pc:docMk/>
          <pc:sldMk cId="1210717683" sldId="321"/>
        </pc:sldMkLst>
        <pc:spChg chg="del mod ord">
          <ac:chgData name="Zita Draper" userId="b063123c-f51f-481b-b99c-f574606c9ace" providerId="ADAL" clId="{5C689F87-C00A-4F90-BD9A-BEDA16090DB4}" dt="2024-10-12T12:27:24.133" v="9496" actId="700"/>
          <ac:spMkLst>
            <pc:docMk/>
            <pc:sldMk cId="1210717683" sldId="321"/>
            <ac:spMk id="2" creationId="{4C9950B4-AD43-02CE-A8FC-92DD69A4FF16}"/>
          </ac:spMkLst>
        </pc:spChg>
        <pc:spChg chg="del mod ord">
          <ac:chgData name="Zita Draper" userId="b063123c-f51f-481b-b99c-f574606c9ace" providerId="ADAL" clId="{5C689F87-C00A-4F90-BD9A-BEDA16090DB4}" dt="2024-10-12T12:27:24.133" v="9496" actId="700"/>
          <ac:spMkLst>
            <pc:docMk/>
            <pc:sldMk cId="1210717683" sldId="321"/>
            <ac:spMk id="3" creationId="{D3D5B7FC-58C3-8BA9-DEE4-294ED92A6E9F}"/>
          </ac:spMkLst>
        </pc:spChg>
        <pc:spChg chg="add mod ord">
          <ac:chgData name="Zita Draper" userId="b063123c-f51f-481b-b99c-f574606c9ace" providerId="ADAL" clId="{5C689F87-C00A-4F90-BD9A-BEDA16090DB4}" dt="2024-10-12T12:28:20.244" v="9607" actId="26606"/>
          <ac:spMkLst>
            <pc:docMk/>
            <pc:sldMk cId="1210717683" sldId="321"/>
            <ac:spMk id="4" creationId="{707E4E6D-6A6C-942C-2AD3-7FD851A7AB9D}"/>
          </ac:spMkLst>
        </pc:spChg>
        <pc:spChg chg="add mod ord">
          <ac:chgData name="Zita Draper" userId="b063123c-f51f-481b-b99c-f574606c9ace" providerId="ADAL" clId="{5C689F87-C00A-4F90-BD9A-BEDA16090DB4}" dt="2024-10-12T12:28:20.244" v="9607" actId="26606"/>
          <ac:spMkLst>
            <pc:docMk/>
            <pc:sldMk cId="1210717683" sldId="321"/>
            <ac:spMk id="5" creationId="{B62599BF-CC60-C9A2-57E6-02E413131A4D}"/>
          </ac:spMkLst>
        </pc:spChg>
        <pc:spChg chg="add">
          <ac:chgData name="Zita Draper" userId="b063123c-f51f-481b-b99c-f574606c9ace" providerId="ADAL" clId="{5C689F87-C00A-4F90-BD9A-BEDA16090DB4}" dt="2024-10-12T12:28:20.244" v="9607" actId="26606"/>
          <ac:spMkLst>
            <pc:docMk/>
            <pc:sldMk cId="1210717683" sldId="321"/>
            <ac:spMk id="10" creationId="{3A397E3E-B90C-4D82-BAAA-36F7AC6A4565}"/>
          </ac:spMkLst>
        </pc:spChg>
        <pc:spChg chg="add">
          <ac:chgData name="Zita Draper" userId="b063123c-f51f-481b-b99c-f574606c9ace" providerId="ADAL" clId="{5C689F87-C00A-4F90-BD9A-BEDA16090DB4}" dt="2024-10-12T12:28:20.244" v="9607" actId="26606"/>
          <ac:spMkLst>
            <pc:docMk/>
            <pc:sldMk cId="1210717683" sldId="321"/>
            <ac:spMk id="12" creationId="{A2B5CBEA-F125-49B6-8335-227C325B112B}"/>
          </ac:spMkLst>
        </pc:spChg>
        <pc:spChg chg="add">
          <ac:chgData name="Zita Draper" userId="b063123c-f51f-481b-b99c-f574606c9ace" providerId="ADAL" clId="{5C689F87-C00A-4F90-BD9A-BEDA16090DB4}" dt="2024-10-12T12:28:20.244" v="9607" actId="26606"/>
          <ac:spMkLst>
            <pc:docMk/>
            <pc:sldMk cId="1210717683" sldId="321"/>
            <ac:spMk id="14" creationId="{42B987A8-3C5A-4495-85A2-B7BBC3EAC201}"/>
          </ac:spMkLst>
        </pc:spChg>
        <pc:spChg chg="add">
          <ac:chgData name="Zita Draper" userId="b063123c-f51f-481b-b99c-f574606c9ace" providerId="ADAL" clId="{5C689F87-C00A-4F90-BD9A-BEDA16090DB4}" dt="2024-10-12T12:28:20.244" v="9607" actId="26606"/>
          <ac:spMkLst>
            <pc:docMk/>
            <pc:sldMk cId="1210717683" sldId="321"/>
            <ac:spMk id="16" creationId="{2C1D3151-5F97-4860-B56C-C98BD62CC255}"/>
          </ac:spMkLst>
        </pc:spChg>
        <pc:spChg chg="add">
          <ac:chgData name="Zita Draper" userId="b063123c-f51f-481b-b99c-f574606c9ace" providerId="ADAL" clId="{5C689F87-C00A-4F90-BD9A-BEDA16090DB4}" dt="2024-10-12T12:28:20.244" v="9607" actId="26606"/>
          <ac:spMkLst>
            <pc:docMk/>
            <pc:sldMk cId="1210717683" sldId="321"/>
            <ac:spMk id="18" creationId="{AB32CDD2-9715-425B-9CCC-CF8CE92BE064}"/>
          </ac:spMkLst>
        </pc:spChg>
        <pc:spChg chg="add">
          <ac:chgData name="Zita Draper" userId="b063123c-f51f-481b-b99c-f574606c9ace" providerId="ADAL" clId="{5C689F87-C00A-4F90-BD9A-BEDA16090DB4}" dt="2024-10-12T12:28:20.244" v="9607" actId="26606"/>
          <ac:spMkLst>
            <pc:docMk/>
            <pc:sldMk cId="1210717683" sldId="321"/>
            <ac:spMk id="20" creationId="{8CF5E676-CA04-4CED-9F1E-5026ED66E66D}"/>
          </ac:spMkLst>
        </pc:spChg>
        <pc:spChg chg="add">
          <ac:chgData name="Zita Draper" userId="b063123c-f51f-481b-b99c-f574606c9ace" providerId="ADAL" clId="{5C689F87-C00A-4F90-BD9A-BEDA16090DB4}" dt="2024-10-12T12:28:20.244" v="9607" actId="26606"/>
          <ac:spMkLst>
            <pc:docMk/>
            <pc:sldMk cId="1210717683" sldId="321"/>
            <ac:spMk id="22" creationId="{EB013C47-A4B4-4108-87AF-82C5CD7DFF56}"/>
          </ac:spMkLst>
        </pc:spChg>
        <pc:spChg chg="add">
          <ac:chgData name="Zita Draper" userId="b063123c-f51f-481b-b99c-f574606c9ace" providerId="ADAL" clId="{5C689F87-C00A-4F90-BD9A-BEDA16090DB4}" dt="2024-10-12T12:28:20.244" v="9607" actId="26606"/>
          <ac:spMkLst>
            <pc:docMk/>
            <pc:sldMk cId="1210717683" sldId="321"/>
            <ac:spMk id="24" creationId="{8DE96824-E506-4448-8704-5EC7BF7BC51B}"/>
          </ac:spMkLst>
        </pc:spChg>
        <pc:spChg chg="add">
          <ac:chgData name="Zita Draper" userId="b063123c-f51f-481b-b99c-f574606c9ace" providerId="ADAL" clId="{5C689F87-C00A-4F90-BD9A-BEDA16090DB4}" dt="2024-10-12T12:28:20.244" v="9607" actId="26606"/>
          <ac:spMkLst>
            <pc:docMk/>
            <pc:sldMk cId="1210717683" sldId="321"/>
            <ac:spMk id="26" creationId="{4FB204DF-284E-45F6-A017-79A4DF57BCCB}"/>
          </ac:spMkLst>
        </pc:spChg>
        <pc:spChg chg="add">
          <ac:chgData name="Zita Draper" userId="b063123c-f51f-481b-b99c-f574606c9ace" providerId="ADAL" clId="{5C689F87-C00A-4F90-BD9A-BEDA16090DB4}" dt="2024-10-12T12:28:20.244" v="9607" actId="26606"/>
          <ac:spMkLst>
            <pc:docMk/>
            <pc:sldMk cId="1210717683" sldId="321"/>
            <ac:spMk id="28" creationId="{BC8E4194-D60D-466F-B2E4-E0A0C145FCAD}"/>
          </ac:spMkLst>
        </pc:spChg>
        <pc:spChg chg="add">
          <ac:chgData name="Zita Draper" userId="b063123c-f51f-481b-b99c-f574606c9ace" providerId="ADAL" clId="{5C689F87-C00A-4F90-BD9A-BEDA16090DB4}" dt="2024-10-12T12:28:20.244" v="9607" actId="26606"/>
          <ac:spMkLst>
            <pc:docMk/>
            <pc:sldMk cId="1210717683" sldId="321"/>
            <ac:spMk id="30" creationId="{E16C8D8F-10E9-4498-ABDB-0F923F8B6837}"/>
          </ac:spMkLst>
        </pc:spChg>
        <pc:spChg chg="add">
          <ac:chgData name="Zita Draper" userId="b063123c-f51f-481b-b99c-f574606c9ace" providerId="ADAL" clId="{5C689F87-C00A-4F90-BD9A-BEDA16090DB4}" dt="2024-10-12T12:28:20.244" v="9607" actId="26606"/>
          <ac:spMkLst>
            <pc:docMk/>
            <pc:sldMk cId="1210717683" sldId="321"/>
            <ac:spMk id="32" creationId="{1E5A83E3-8A11-4492-BB6E-F5F2240316FB}"/>
          </ac:spMkLst>
        </pc:spChg>
        <pc:grpChg chg="add">
          <ac:chgData name="Zita Draper" userId="b063123c-f51f-481b-b99c-f574606c9ace" providerId="ADAL" clId="{5C689F87-C00A-4F90-BD9A-BEDA16090DB4}" dt="2024-10-12T12:28:20.244" v="9607" actId="26606"/>
          <ac:grpSpMkLst>
            <pc:docMk/>
            <pc:sldMk cId="1210717683" sldId="321"/>
            <ac:grpSpMk id="34" creationId="{FB9739EB-7F66-433D-841F-AB3CD18700B7}"/>
          </ac:grpSpMkLst>
        </pc:grpChg>
      </pc:sldChg>
      <pc:sldChg chg="new del">
        <pc:chgData name="Zita Draper" userId="b063123c-f51f-481b-b99c-f574606c9ace" providerId="ADAL" clId="{5C689F87-C00A-4F90-BD9A-BEDA16090DB4}" dt="2024-10-12T12:28:28.862" v="9610" actId="2696"/>
        <pc:sldMkLst>
          <pc:docMk/>
          <pc:sldMk cId="1293146809" sldId="322"/>
        </pc:sldMkLst>
      </pc:sldChg>
      <pc:sldChg chg="addSp delSp modSp new mod modAnim">
        <pc:chgData name="Zita Draper" userId="b063123c-f51f-481b-b99c-f574606c9ace" providerId="ADAL" clId="{5C689F87-C00A-4F90-BD9A-BEDA16090DB4}" dt="2024-10-12T20:31:38.726" v="11039" actId="1076"/>
        <pc:sldMkLst>
          <pc:docMk/>
          <pc:sldMk cId="1917924236" sldId="323"/>
        </pc:sldMkLst>
        <pc:spChg chg="mod">
          <ac:chgData name="Zita Draper" userId="b063123c-f51f-481b-b99c-f574606c9ace" providerId="ADAL" clId="{5C689F87-C00A-4F90-BD9A-BEDA16090DB4}" dt="2024-10-12T12:28:37.916" v="9625" actId="122"/>
          <ac:spMkLst>
            <pc:docMk/>
            <pc:sldMk cId="1917924236" sldId="323"/>
            <ac:spMk id="2" creationId="{B6CFBCFF-9334-ABA1-A69C-7FA37636EF15}"/>
          </ac:spMkLst>
        </pc:spChg>
        <pc:spChg chg="del">
          <ac:chgData name="Zita Draper" userId="b063123c-f51f-481b-b99c-f574606c9ace" providerId="ADAL" clId="{5C689F87-C00A-4F90-BD9A-BEDA16090DB4}" dt="2024-10-12T12:28:39.753" v="9626" actId="478"/>
          <ac:spMkLst>
            <pc:docMk/>
            <pc:sldMk cId="1917924236" sldId="323"/>
            <ac:spMk id="3" creationId="{4C5E0E6D-7C0A-E06E-C051-6237AB8E93AB}"/>
          </ac:spMkLst>
        </pc:spChg>
        <pc:picChg chg="add mod">
          <ac:chgData name="Zita Draper" userId="b063123c-f51f-481b-b99c-f574606c9ace" providerId="ADAL" clId="{5C689F87-C00A-4F90-BD9A-BEDA16090DB4}" dt="2024-10-12T20:31:38.726" v="11039" actId="1076"/>
          <ac:picMkLst>
            <pc:docMk/>
            <pc:sldMk cId="1917924236" sldId="323"/>
            <ac:picMk id="4" creationId="{2F8C4625-A206-32F8-CF0D-0196CC88FF4F}"/>
          </ac:picMkLst>
        </pc:picChg>
      </pc:sldChg>
      <pc:sldChg chg="addSp delSp modSp new mod modClrScheme chgLayout">
        <pc:chgData name="Zita Draper" userId="b063123c-f51f-481b-b99c-f574606c9ace" providerId="ADAL" clId="{5C689F87-C00A-4F90-BD9A-BEDA16090DB4}" dt="2024-10-12T20:43:05.906" v="11353" actId="20577"/>
        <pc:sldMkLst>
          <pc:docMk/>
          <pc:sldMk cId="869209992" sldId="324"/>
        </pc:sldMkLst>
        <pc:spChg chg="del">
          <ac:chgData name="Zita Draper" userId="b063123c-f51f-481b-b99c-f574606c9ace" providerId="ADAL" clId="{5C689F87-C00A-4F90-BD9A-BEDA16090DB4}" dt="2024-10-12T18:30:31.154" v="9729" actId="478"/>
          <ac:spMkLst>
            <pc:docMk/>
            <pc:sldMk cId="869209992" sldId="324"/>
            <ac:spMk id="2" creationId="{9691490C-4B92-A37A-7B71-0F0998B8B739}"/>
          </ac:spMkLst>
        </pc:spChg>
        <pc:spChg chg="del">
          <ac:chgData name="Zita Draper" userId="b063123c-f51f-481b-b99c-f574606c9ace" providerId="ADAL" clId="{5C689F87-C00A-4F90-BD9A-BEDA16090DB4}" dt="2024-10-12T18:30:33.555" v="9730" actId="478"/>
          <ac:spMkLst>
            <pc:docMk/>
            <pc:sldMk cId="869209992" sldId="324"/>
            <ac:spMk id="3" creationId="{B4C5EBC7-F257-3CC2-09AE-6BAD005555F9}"/>
          </ac:spMkLst>
        </pc:spChg>
        <pc:spChg chg="add del mod ord">
          <ac:chgData name="Zita Draper" userId="b063123c-f51f-481b-b99c-f574606c9ace" providerId="ADAL" clId="{5C689F87-C00A-4F90-BD9A-BEDA16090DB4}" dt="2024-10-12T20:42:40.270" v="11281" actId="700"/>
          <ac:spMkLst>
            <pc:docMk/>
            <pc:sldMk cId="869209992" sldId="324"/>
            <ac:spMk id="4" creationId="{F8617B73-2051-C9C1-EFC8-308256306496}"/>
          </ac:spMkLst>
        </pc:spChg>
        <pc:spChg chg="add del mod ord">
          <ac:chgData name="Zita Draper" userId="b063123c-f51f-481b-b99c-f574606c9ace" providerId="ADAL" clId="{5C689F87-C00A-4F90-BD9A-BEDA16090DB4}" dt="2024-10-12T20:42:40.270" v="11281" actId="700"/>
          <ac:spMkLst>
            <pc:docMk/>
            <pc:sldMk cId="869209992" sldId="324"/>
            <ac:spMk id="5" creationId="{4243DE2B-C1D5-0D51-FBBF-EF7EEF822C32}"/>
          </ac:spMkLst>
        </pc:spChg>
        <pc:spChg chg="add mod ord">
          <ac:chgData name="Zita Draper" userId="b063123c-f51f-481b-b99c-f574606c9ace" providerId="ADAL" clId="{5C689F87-C00A-4F90-BD9A-BEDA16090DB4}" dt="2024-10-12T20:42:49.725" v="11295" actId="122"/>
          <ac:spMkLst>
            <pc:docMk/>
            <pc:sldMk cId="869209992" sldId="324"/>
            <ac:spMk id="6" creationId="{DC070EEA-87B5-745B-8E45-7F2D69B60A14}"/>
          </ac:spMkLst>
        </pc:spChg>
        <pc:spChg chg="add mod ord">
          <ac:chgData name="Zita Draper" userId="b063123c-f51f-481b-b99c-f574606c9ace" providerId="ADAL" clId="{5C689F87-C00A-4F90-BD9A-BEDA16090DB4}" dt="2024-10-12T20:43:05.906" v="11353" actId="20577"/>
          <ac:spMkLst>
            <pc:docMk/>
            <pc:sldMk cId="869209992" sldId="324"/>
            <ac:spMk id="7" creationId="{90C7ED4A-3FC3-9256-1006-119462AB193C}"/>
          </ac:spMkLst>
        </pc:spChg>
      </pc:sldChg>
      <pc:sldChg chg="addSp delSp modSp new mod setBg modClrScheme chgLayout">
        <pc:chgData name="Zita Draper" userId="b063123c-f51f-481b-b99c-f574606c9ace" providerId="ADAL" clId="{5C689F87-C00A-4F90-BD9A-BEDA16090DB4}" dt="2024-10-12T20:43:31.593" v="11397" actId="26606"/>
        <pc:sldMkLst>
          <pc:docMk/>
          <pc:sldMk cId="1426810561" sldId="325"/>
        </pc:sldMkLst>
        <pc:spChg chg="del">
          <ac:chgData name="Zita Draper" userId="b063123c-f51f-481b-b99c-f574606c9ace" providerId="ADAL" clId="{5C689F87-C00A-4F90-BD9A-BEDA16090DB4}" dt="2024-10-12T18:30:25.686" v="9728" actId="478"/>
          <ac:spMkLst>
            <pc:docMk/>
            <pc:sldMk cId="1426810561" sldId="325"/>
            <ac:spMk id="2" creationId="{2D89F783-A2A7-0A92-82C6-699CEF3786F7}"/>
          </ac:spMkLst>
        </pc:spChg>
        <pc:spChg chg="del">
          <ac:chgData name="Zita Draper" userId="b063123c-f51f-481b-b99c-f574606c9ace" providerId="ADAL" clId="{5C689F87-C00A-4F90-BD9A-BEDA16090DB4}" dt="2024-10-12T18:30:22.354" v="9727" actId="478"/>
          <ac:spMkLst>
            <pc:docMk/>
            <pc:sldMk cId="1426810561" sldId="325"/>
            <ac:spMk id="3" creationId="{10B96560-2C7F-5CF7-BD90-624C14A30AF5}"/>
          </ac:spMkLst>
        </pc:spChg>
        <pc:spChg chg="add mod">
          <ac:chgData name="Zita Draper" userId="b063123c-f51f-481b-b99c-f574606c9ace" providerId="ADAL" clId="{5C689F87-C00A-4F90-BD9A-BEDA16090DB4}" dt="2024-10-12T20:43:31.593" v="11397" actId="26606"/>
          <ac:spMkLst>
            <pc:docMk/>
            <pc:sldMk cId="1426810561" sldId="325"/>
            <ac:spMk id="4" creationId="{108B44A9-8E49-4764-C273-47FCEEC82145}"/>
          </ac:spMkLst>
        </pc:spChg>
        <pc:spChg chg="add mod">
          <ac:chgData name="Zita Draper" userId="b063123c-f51f-481b-b99c-f574606c9ace" providerId="ADAL" clId="{5C689F87-C00A-4F90-BD9A-BEDA16090DB4}" dt="2024-10-12T20:43:31.593" v="11397" actId="26606"/>
          <ac:spMkLst>
            <pc:docMk/>
            <pc:sldMk cId="1426810561" sldId="325"/>
            <ac:spMk id="5" creationId="{E16E1F6B-902C-BD0F-9CF6-1FB6310758C0}"/>
          </ac:spMkLst>
        </pc:spChg>
        <pc:spChg chg="add">
          <ac:chgData name="Zita Draper" userId="b063123c-f51f-481b-b99c-f574606c9ace" providerId="ADAL" clId="{5C689F87-C00A-4F90-BD9A-BEDA16090DB4}" dt="2024-10-12T20:43:31.593" v="11397" actId="26606"/>
          <ac:spMkLst>
            <pc:docMk/>
            <pc:sldMk cId="1426810561" sldId="325"/>
            <ac:spMk id="12" creationId="{8B646C36-EEEC-4D52-8E8E-206F4CD8A3DA}"/>
          </ac:spMkLst>
        </pc:spChg>
        <pc:spChg chg="add">
          <ac:chgData name="Zita Draper" userId="b063123c-f51f-481b-b99c-f574606c9ace" providerId="ADAL" clId="{5C689F87-C00A-4F90-BD9A-BEDA16090DB4}" dt="2024-10-12T20:43:31.593" v="11397" actId="26606"/>
          <ac:spMkLst>
            <pc:docMk/>
            <pc:sldMk cId="1426810561" sldId="325"/>
            <ac:spMk id="18" creationId="{8258443E-B333-44F4-8D49-1EAB1C1A4613}"/>
          </ac:spMkLst>
        </pc:spChg>
        <pc:spChg chg="add">
          <ac:chgData name="Zita Draper" userId="b063123c-f51f-481b-b99c-f574606c9ace" providerId="ADAL" clId="{5C689F87-C00A-4F90-BD9A-BEDA16090DB4}" dt="2024-10-12T20:43:31.593" v="11397" actId="26606"/>
          <ac:spMkLst>
            <pc:docMk/>
            <pc:sldMk cId="1426810561" sldId="325"/>
            <ac:spMk id="27" creationId="{4FB204DF-284E-45F6-A017-79A4DF57BCCB}"/>
          </ac:spMkLst>
        </pc:spChg>
        <pc:spChg chg="add">
          <ac:chgData name="Zita Draper" userId="b063123c-f51f-481b-b99c-f574606c9ace" providerId="ADAL" clId="{5C689F87-C00A-4F90-BD9A-BEDA16090DB4}" dt="2024-10-12T20:43:31.593" v="11397" actId="26606"/>
          <ac:spMkLst>
            <pc:docMk/>
            <pc:sldMk cId="1426810561" sldId="325"/>
            <ac:spMk id="29" creationId="{EB8560A9-B281-46EB-A304-1E4A5A00D6A9}"/>
          </ac:spMkLst>
        </pc:spChg>
        <pc:spChg chg="add">
          <ac:chgData name="Zita Draper" userId="b063123c-f51f-481b-b99c-f574606c9ace" providerId="ADAL" clId="{5C689F87-C00A-4F90-BD9A-BEDA16090DB4}" dt="2024-10-12T20:43:31.593" v="11397" actId="26606"/>
          <ac:spMkLst>
            <pc:docMk/>
            <pc:sldMk cId="1426810561" sldId="325"/>
            <ac:spMk id="31" creationId="{4D1A5E71-B6B6-486A-8CDC-C7ABD9B903F6}"/>
          </ac:spMkLst>
        </pc:spChg>
        <pc:spChg chg="add">
          <ac:chgData name="Zita Draper" userId="b063123c-f51f-481b-b99c-f574606c9ace" providerId="ADAL" clId="{5C689F87-C00A-4F90-BD9A-BEDA16090DB4}" dt="2024-10-12T20:43:31.593" v="11397" actId="26606"/>
          <ac:spMkLst>
            <pc:docMk/>
            <pc:sldMk cId="1426810561" sldId="325"/>
            <ac:spMk id="33" creationId="{667882DD-56E8-460E-99D5-86E71982D5AB}"/>
          </ac:spMkLst>
        </pc:spChg>
        <pc:grpChg chg="add">
          <ac:chgData name="Zita Draper" userId="b063123c-f51f-481b-b99c-f574606c9ace" providerId="ADAL" clId="{5C689F87-C00A-4F90-BD9A-BEDA16090DB4}" dt="2024-10-12T20:43:31.593" v="11397" actId="26606"/>
          <ac:grpSpMkLst>
            <pc:docMk/>
            <pc:sldMk cId="1426810561" sldId="325"/>
            <ac:grpSpMk id="14" creationId="{B2EBBF56-923D-48A7-9F8F-86E33CFA3EF9}"/>
          </ac:grpSpMkLst>
        </pc:grpChg>
        <pc:grpChg chg="add">
          <ac:chgData name="Zita Draper" userId="b063123c-f51f-481b-b99c-f574606c9ace" providerId="ADAL" clId="{5C689F87-C00A-4F90-BD9A-BEDA16090DB4}" dt="2024-10-12T20:43:31.593" v="11397" actId="26606"/>
          <ac:grpSpMkLst>
            <pc:docMk/>
            <pc:sldMk cId="1426810561" sldId="325"/>
            <ac:grpSpMk id="20" creationId="{FB9739EB-7F66-433D-841F-AB3CD18700B7}"/>
          </ac:grpSpMkLst>
        </pc:grpChg>
        <pc:picChg chg="add">
          <ac:chgData name="Zita Draper" userId="b063123c-f51f-481b-b99c-f574606c9ace" providerId="ADAL" clId="{5C689F87-C00A-4F90-BD9A-BEDA16090DB4}" dt="2024-10-12T20:43:31.593" v="11397" actId="26606"/>
          <ac:picMkLst>
            <pc:docMk/>
            <pc:sldMk cId="1426810561" sldId="325"/>
            <ac:picMk id="9" creationId="{C1A824AE-5500-5983-D844-D1F62A12B6FF}"/>
          </ac:picMkLst>
        </pc:picChg>
      </pc:sldChg>
      <pc:sldChg chg="addSp modSp new mod setBg">
        <pc:chgData name="Zita Draper" userId="b063123c-f51f-481b-b99c-f574606c9ace" providerId="ADAL" clId="{5C689F87-C00A-4F90-BD9A-BEDA16090DB4}" dt="2024-10-12T20:46:07.767" v="11745" actId="26606"/>
        <pc:sldMkLst>
          <pc:docMk/>
          <pc:sldMk cId="777638299" sldId="326"/>
        </pc:sldMkLst>
        <pc:spChg chg="mod">
          <ac:chgData name="Zita Draper" userId="b063123c-f51f-481b-b99c-f574606c9ace" providerId="ADAL" clId="{5C689F87-C00A-4F90-BD9A-BEDA16090DB4}" dt="2024-10-12T20:46:07.767" v="11745" actId="26606"/>
          <ac:spMkLst>
            <pc:docMk/>
            <pc:sldMk cId="777638299" sldId="326"/>
            <ac:spMk id="2" creationId="{5C0554EE-8EF7-1EE4-FBDC-BBF1AA8F9C3A}"/>
          </ac:spMkLst>
        </pc:spChg>
        <pc:spChg chg="mod">
          <ac:chgData name="Zita Draper" userId="b063123c-f51f-481b-b99c-f574606c9ace" providerId="ADAL" clId="{5C689F87-C00A-4F90-BD9A-BEDA16090DB4}" dt="2024-10-12T20:46:07.767" v="11745" actId="26606"/>
          <ac:spMkLst>
            <pc:docMk/>
            <pc:sldMk cId="777638299" sldId="326"/>
            <ac:spMk id="3" creationId="{D5C20C27-4331-CEC1-A6F5-51488ECF78A1}"/>
          </ac:spMkLst>
        </pc:spChg>
        <pc:spChg chg="add">
          <ac:chgData name="Zita Draper" userId="b063123c-f51f-481b-b99c-f574606c9ace" providerId="ADAL" clId="{5C689F87-C00A-4F90-BD9A-BEDA16090DB4}" dt="2024-10-12T20:46:07.767" v="11745" actId="26606"/>
          <ac:spMkLst>
            <pc:docMk/>
            <pc:sldMk cId="777638299" sldId="326"/>
            <ac:spMk id="8" creationId="{5A0118C5-4F8D-4CF4-BADD-53FEACC6C42A}"/>
          </ac:spMkLst>
        </pc:spChg>
        <pc:spChg chg="add">
          <ac:chgData name="Zita Draper" userId="b063123c-f51f-481b-b99c-f574606c9ace" providerId="ADAL" clId="{5C689F87-C00A-4F90-BD9A-BEDA16090DB4}" dt="2024-10-12T20:46:07.767" v="11745" actId="26606"/>
          <ac:spMkLst>
            <pc:docMk/>
            <pc:sldMk cId="777638299" sldId="326"/>
            <ac:spMk id="14" creationId="{E0E9B1DB-5C91-41C9-8C0D-C2CD3D570C43}"/>
          </ac:spMkLst>
        </pc:spChg>
        <pc:spChg chg="add">
          <ac:chgData name="Zita Draper" userId="b063123c-f51f-481b-b99c-f574606c9ace" providerId="ADAL" clId="{5C689F87-C00A-4F90-BD9A-BEDA16090DB4}" dt="2024-10-12T20:46:07.767" v="11745" actId="26606"/>
          <ac:spMkLst>
            <pc:docMk/>
            <pc:sldMk cId="777638299" sldId="326"/>
            <ac:spMk id="16" creationId="{402224B8-FCE1-4A12-84A7-B674B2B9EF83}"/>
          </ac:spMkLst>
        </pc:spChg>
        <pc:spChg chg="add">
          <ac:chgData name="Zita Draper" userId="b063123c-f51f-481b-b99c-f574606c9ace" providerId="ADAL" clId="{5C689F87-C00A-4F90-BD9A-BEDA16090DB4}" dt="2024-10-12T20:46:07.767" v="11745" actId="26606"/>
          <ac:spMkLst>
            <pc:docMk/>
            <pc:sldMk cId="777638299" sldId="326"/>
            <ac:spMk id="18" creationId="{41E366A2-885B-4E10-A479-4A650E4C6EBB}"/>
          </ac:spMkLst>
        </pc:spChg>
        <pc:spChg chg="add">
          <ac:chgData name="Zita Draper" userId="b063123c-f51f-481b-b99c-f574606c9ace" providerId="ADAL" clId="{5C689F87-C00A-4F90-BD9A-BEDA16090DB4}" dt="2024-10-12T20:46:07.767" v="11745" actId="26606"/>
          <ac:spMkLst>
            <pc:docMk/>
            <pc:sldMk cId="777638299" sldId="326"/>
            <ac:spMk id="20" creationId="{55C61911-45B2-48BF-AC7A-1EB579B42CBB}"/>
          </ac:spMkLst>
        </pc:spChg>
        <pc:spChg chg="add">
          <ac:chgData name="Zita Draper" userId="b063123c-f51f-481b-b99c-f574606c9ace" providerId="ADAL" clId="{5C689F87-C00A-4F90-BD9A-BEDA16090DB4}" dt="2024-10-12T20:46:07.767" v="11745" actId="26606"/>
          <ac:spMkLst>
            <pc:docMk/>
            <pc:sldMk cId="777638299" sldId="326"/>
            <ac:spMk id="22" creationId="{2DE4D4CE-6DAE-4A05-BE5B-6BCE3F4EC79B}"/>
          </ac:spMkLst>
        </pc:spChg>
        <pc:spChg chg="add">
          <ac:chgData name="Zita Draper" userId="b063123c-f51f-481b-b99c-f574606c9ace" providerId="ADAL" clId="{5C689F87-C00A-4F90-BD9A-BEDA16090DB4}" dt="2024-10-12T20:46:07.767" v="11745" actId="26606"/>
          <ac:spMkLst>
            <pc:docMk/>
            <pc:sldMk cId="777638299" sldId="326"/>
            <ac:spMk id="24" creationId="{10C23D31-5B0A-4956-A59F-A24F57D2A959}"/>
          </ac:spMkLst>
        </pc:spChg>
        <pc:spChg chg="add">
          <ac:chgData name="Zita Draper" userId="b063123c-f51f-481b-b99c-f574606c9ace" providerId="ADAL" clId="{5C689F87-C00A-4F90-BD9A-BEDA16090DB4}" dt="2024-10-12T20:46:07.767" v="11745" actId="26606"/>
          <ac:spMkLst>
            <pc:docMk/>
            <pc:sldMk cId="777638299" sldId="326"/>
            <ac:spMk id="26" creationId="{F4C6FC6E-4AAF-4628-B7E5-85DF9D323B6F}"/>
          </ac:spMkLst>
        </pc:spChg>
        <pc:grpChg chg="add">
          <ac:chgData name="Zita Draper" userId="b063123c-f51f-481b-b99c-f574606c9ace" providerId="ADAL" clId="{5C689F87-C00A-4F90-BD9A-BEDA16090DB4}" dt="2024-10-12T20:46:07.767" v="11745" actId="26606"/>
          <ac:grpSpMkLst>
            <pc:docMk/>
            <pc:sldMk cId="777638299" sldId="326"/>
            <ac:grpSpMk id="10" creationId="{B8CB1D39-68D4-4372-BF3B-2A33A7495E2B}"/>
          </ac:grpSpMkLst>
        </pc:grpChg>
        <pc:grpChg chg="add">
          <ac:chgData name="Zita Draper" userId="b063123c-f51f-481b-b99c-f574606c9ace" providerId="ADAL" clId="{5C689F87-C00A-4F90-BD9A-BEDA16090DB4}" dt="2024-10-12T20:46:07.767" v="11745" actId="26606"/>
          <ac:grpSpMkLst>
            <pc:docMk/>
            <pc:sldMk cId="777638299" sldId="326"/>
            <ac:grpSpMk id="28" creationId="{582A903B-6B78-4F0A-B7C9-3D80499020B8}"/>
          </ac:grpSpMkLst>
        </pc:grpChg>
      </pc:sldChg>
      <pc:sldChg chg="modSp new mod">
        <pc:chgData name="Zita Draper" userId="b063123c-f51f-481b-b99c-f574606c9ace" providerId="ADAL" clId="{5C689F87-C00A-4F90-BD9A-BEDA16090DB4}" dt="2024-10-15T07:28:55.022" v="17301" actId="20577"/>
        <pc:sldMkLst>
          <pc:docMk/>
          <pc:sldMk cId="2978629604" sldId="327"/>
        </pc:sldMkLst>
        <pc:spChg chg="mod">
          <ac:chgData name="Zita Draper" userId="b063123c-f51f-481b-b99c-f574606c9ace" providerId="ADAL" clId="{5C689F87-C00A-4F90-BD9A-BEDA16090DB4}" dt="2024-10-12T21:12:48.754" v="12867" actId="122"/>
          <ac:spMkLst>
            <pc:docMk/>
            <pc:sldMk cId="2978629604" sldId="327"/>
            <ac:spMk id="2" creationId="{8899223C-0CA7-7D6D-624A-55BA93BB35DF}"/>
          </ac:spMkLst>
        </pc:spChg>
        <pc:spChg chg="mod">
          <ac:chgData name="Zita Draper" userId="b063123c-f51f-481b-b99c-f574606c9ace" providerId="ADAL" clId="{5C689F87-C00A-4F90-BD9A-BEDA16090DB4}" dt="2024-10-15T07:28:55.022" v="17301" actId="20577"/>
          <ac:spMkLst>
            <pc:docMk/>
            <pc:sldMk cId="2978629604" sldId="327"/>
            <ac:spMk id="3" creationId="{D16D3EB6-B609-9B48-6403-FD9D51C197DD}"/>
          </ac:spMkLst>
        </pc:spChg>
      </pc:sldChg>
      <pc:sldChg chg="addSp delSp modSp new mod setBg">
        <pc:chgData name="Zita Draper" userId="b063123c-f51f-481b-b99c-f574606c9ace" providerId="ADAL" clId="{5C689F87-C00A-4F90-BD9A-BEDA16090DB4}" dt="2024-10-12T21:47:55.250" v="16048" actId="26606"/>
        <pc:sldMkLst>
          <pc:docMk/>
          <pc:sldMk cId="1215745532" sldId="328"/>
        </pc:sldMkLst>
        <pc:spChg chg="mod">
          <ac:chgData name="Zita Draper" userId="b063123c-f51f-481b-b99c-f574606c9ace" providerId="ADAL" clId="{5C689F87-C00A-4F90-BD9A-BEDA16090DB4}" dt="2024-10-12T21:47:55.250" v="16048" actId="26606"/>
          <ac:spMkLst>
            <pc:docMk/>
            <pc:sldMk cId="1215745532" sldId="328"/>
            <ac:spMk id="2" creationId="{7BE01650-A698-45BC-76E5-B67CE69E047E}"/>
          </ac:spMkLst>
        </pc:spChg>
        <pc:spChg chg="del mod">
          <ac:chgData name="Zita Draper" userId="b063123c-f51f-481b-b99c-f574606c9ace" providerId="ADAL" clId="{5C689F87-C00A-4F90-BD9A-BEDA16090DB4}" dt="2024-10-12T21:47:55.250" v="16048" actId="26606"/>
          <ac:spMkLst>
            <pc:docMk/>
            <pc:sldMk cId="1215745532" sldId="328"/>
            <ac:spMk id="3" creationId="{A2630B28-095C-517F-D0B0-76B0FCC32DAD}"/>
          </ac:spMkLst>
        </pc:spChg>
        <pc:spChg chg="add">
          <ac:chgData name="Zita Draper" userId="b063123c-f51f-481b-b99c-f574606c9ace" providerId="ADAL" clId="{5C689F87-C00A-4F90-BD9A-BEDA16090DB4}" dt="2024-10-12T21:47:55.250" v="16048" actId="26606"/>
          <ac:spMkLst>
            <pc:docMk/>
            <pc:sldMk cId="1215745532" sldId="328"/>
            <ac:spMk id="9" creationId="{E5F17139-31EE-46AC-B04F-DBBD852DD6CB}"/>
          </ac:spMkLst>
        </pc:spChg>
        <pc:spChg chg="add">
          <ac:chgData name="Zita Draper" userId="b063123c-f51f-481b-b99c-f574606c9ace" providerId="ADAL" clId="{5C689F87-C00A-4F90-BD9A-BEDA16090DB4}" dt="2024-10-12T21:47:55.250" v="16048" actId="26606"/>
          <ac:spMkLst>
            <pc:docMk/>
            <pc:sldMk cId="1215745532" sldId="328"/>
            <ac:spMk id="26" creationId="{3CCA69EF-E8B5-4598-BEAD-258F15765D44}"/>
          </ac:spMkLst>
        </pc:spChg>
        <pc:spChg chg="add">
          <ac:chgData name="Zita Draper" userId="b063123c-f51f-481b-b99c-f574606c9ace" providerId="ADAL" clId="{5C689F87-C00A-4F90-BD9A-BEDA16090DB4}" dt="2024-10-12T21:47:55.250" v="16048" actId="26606"/>
          <ac:spMkLst>
            <pc:docMk/>
            <pc:sldMk cId="1215745532" sldId="328"/>
            <ac:spMk id="28" creationId="{685D65ED-8248-4E7D-AF41-C2685CAE7021}"/>
          </ac:spMkLst>
        </pc:spChg>
        <pc:grpChg chg="add">
          <ac:chgData name="Zita Draper" userId="b063123c-f51f-481b-b99c-f574606c9ace" providerId="ADAL" clId="{5C689F87-C00A-4F90-BD9A-BEDA16090DB4}" dt="2024-10-12T21:47:55.250" v="16048" actId="26606"/>
          <ac:grpSpMkLst>
            <pc:docMk/>
            <pc:sldMk cId="1215745532" sldId="328"/>
            <ac:grpSpMk id="11" creationId="{CB73D287-48F0-41E2-8B0B-DE4C7D175EAE}"/>
          </ac:grpSpMkLst>
        </pc:grpChg>
        <pc:graphicFrameChg chg="add">
          <ac:chgData name="Zita Draper" userId="b063123c-f51f-481b-b99c-f574606c9ace" providerId="ADAL" clId="{5C689F87-C00A-4F90-BD9A-BEDA16090DB4}" dt="2024-10-12T21:47:55.250" v="16048" actId="26606"/>
          <ac:graphicFrameMkLst>
            <pc:docMk/>
            <pc:sldMk cId="1215745532" sldId="328"/>
            <ac:graphicFrameMk id="5" creationId="{0F835747-11B1-93FF-2C5D-81A89B7E0D27}"/>
          </ac:graphicFrameMkLst>
        </pc:graphicFrameChg>
      </pc:sldChg>
      <pc:sldChg chg="addSp delSp modSp new mod setBg">
        <pc:chgData name="Zita Draper" userId="b063123c-f51f-481b-b99c-f574606c9ace" providerId="ADAL" clId="{5C689F87-C00A-4F90-BD9A-BEDA16090DB4}" dt="2024-10-12T21:48:01.689" v="16049" actId="26606"/>
        <pc:sldMkLst>
          <pc:docMk/>
          <pc:sldMk cId="3824773327" sldId="329"/>
        </pc:sldMkLst>
        <pc:spChg chg="del">
          <ac:chgData name="Zita Draper" userId="b063123c-f51f-481b-b99c-f574606c9ace" providerId="ADAL" clId="{5C689F87-C00A-4F90-BD9A-BEDA16090DB4}" dt="2024-10-12T21:26:48.521" v="14090" actId="478"/>
          <ac:spMkLst>
            <pc:docMk/>
            <pc:sldMk cId="3824773327" sldId="329"/>
            <ac:spMk id="2" creationId="{C4F402A2-59E3-56CD-6284-864DE1420986}"/>
          </ac:spMkLst>
        </pc:spChg>
        <pc:spChg chg="del mod">
          <ac:chgData name="Zita Draper" userId="b063123c-f51f-481b-b99c-f574606c9ace" providerId="ADAL" clId="{5C689F87-C00A-4F90-BD9A-BEDA16090DB4}" dt="2024-10-12T21:48:01.689" v="16049" actId="26606"/>
          <ac:spMkLst>
            <pc:docMk/>
            <pc:sldMk cId="3824773327" sldId="329"/>
            <ac:spMk id="3" creationId="{B9C76109-6126-99F6-6AAE-A667090DFA75}"/>
          </ac:spMkLst>
        </pc:spChg>
        <pc:spChg chg="add">
          <ac:chgData name="Zita Draper" userId="b063123c-f51f-481b-b99c-f574606c9ace" providerId="ADAL" clId="{5C689F87-C00A-4F90-BD9A-BEDA16090DB4}" dt="2024-10-12T21:48:01.689" v="16049" actId="26606"/>
          <ac:spMkLst>
            <pc:docMk/>
            <pc:sldMk cId="3824773327" sldId="329"/>
            <ac:spMk id="9" creationId="{E5F17139-31EE-46AC-B04F-DBBD852DD6CB}"/>
          </ac:spMkLst>
        </pc:spChg>
        <pc:spChg chg="add">
          <ac:chgData name="Zita Draper" userId="b063123c-f51f-481b-b99c-f574606c9ace" providerId="ADAL" clId="{5C689F87-C00A-4F90-BD9A-BEDA16090DB4}" dt="2024-10-12T21:48:01.689" v="16049" actId="26606"/>
          <ac:spMkLst>
            <pc:docMk/>
            <pc:sldMk cId="3824773327" sldId="329"/>
            <ac:spMk id="15" creationId="{DBBB6517-AFD0-4A58-8B37-F17AB812D2B6}"/>
          </ac:spMkLst>
        </pc:spChg>
        <pc:spChg chg="add">
          <ac:chgData name="Zita Draper" userId="b063123c-f51f-481b-b99c-f574606c9ace" providerId="ADAL" clId="{5C689F87-C00A-4F90-BD9A-BEDA16090DB4}" dt="2024-10-12T21:48:01.689" v="16049" actId="26606"/>
          <ac:spMkLst>
            <pc:docMk/>
            <pc:sldMk cId="3824773327" sldId="329"/>
            <ac:spMk id="17" creationId="{3E39FCFD-033D-4043-95D9-7FAAAA8E0566}"/>
          </ac:spMkLst>
        </pc:spChg>
        <pc:grpChg chg="add">
          <ac:chgData name="Zita Draper" userId="b063123c-f51f-481b-b99c-f574606c9ace" providerId="ADAL" clId="{5C689F87-C00A-4F90-BD9A-BEDA16090DB4}" dt="2024-10-12T21:48:01.689" v="16049" actId="26606"/>
          <ac:grpSpMkLst>
            <pc:docMk/>
            <pc:sldMk cId="3824773327" sldId="329"/>
            <ac:grpSpMk id="11" creationId="{53883AA7-7F86-41F8-A1D8-06E9886E7632}"/>
          </ac:grpSpMkLst>
        </pc:grpChg>
        <pc:graphicFrameChg chg="add">
          <ac:chgData name="Zita Draper" userId="b063123c-f51f-481b-b99c-f574606c9ace" providerId="ADAL" clId="{5C689F87-C00A-4F90-BD9A-BEDA16090DB4}" dt="2024-10-12T21:48:01.689" v="16049" actId="26606"/>
          <ac:graphicFrameMkLst>
            <pc:docMk/>
            <pc:sldMk cId="3824773327" sldId="329"/>
            <ac:graphicFrameMk id="5" creationId="{F9B274B4-99A0-44BF-E05B-B9E70BD599CA}"/>
          </ac:graphicFrameMkLst>
        </pc:graphicFrameChg>
      </pc:sldChg>
      <pc:sldChg chg="addSp delSp modSp new mod setBg">
        <pc:chgData name="Zita Draper" userId="b063123c-f51f-481b-b99c-f574606c9ace" providerId="ADAL" clId="{5C689F87-C00A-4F90-BD9A-BEDA16090DB4}" dt="2024-10-12T21:48:30.658" v="16051" actId="26606"/>
        <pc:sldMkLst>
          <pc:docMk/>
          <pc:sldMk cId="3402461212" sldId="330"/>
        </pc:sldMkLst>
        <pc:spChg chg="del">
          <ac:chgData name="Zita Draper" userId="b063123c-f51f-481b-b99c-f574606c9ace" providerId="ADAL" clId="{5C689F87-C00A-4F90-BD9A-BEDA16090DB4}" dt="2024-10-12T21:14:10.041" v="12918" actId="478"/>
          <ac:spMkLst>
            <pc:docMk/>
            <pc:sldMk cId="3402461212" sldId="330"/>
            <ac:spMk id="2" creationId="{008F6DFD-AA42-FBE5-C235-5610BA821EF5}"/>
          </ac:spMkLst>
        </pc:spChg>
        <pc:spChg chg="del mod">
          <ac:chgData name="Zita Draper" userId="b063123c-f51f-481b-b99c-f574606c9ace" providerId="ADAL" clId="{5C689F87-C00A-4F90-BD9A-BEDA16090DB4}" dt="2024-10-12T21:48:30.658" v="16051" actId="26606"/>
          <ac:spMkLst>
            <pc:docMk/>
            <pc:sldMk cId="3402461212" sldId="330"/>
            <ac:spMk id="3" creationId="{498E281D-8648-32B9-1EA7-4D8254657429}"/>
          </ac:spMkLst>
        </pc:spChg>
        <pc:spChg chg="add">
          <ac:chgData name="Zita Draper" userId="b063123c-f51f-481b-b99c-f574606c9ace" providerId="ADAL" clId="{5C689F87-C00A-4F90-BD9A-BEDA16090DB4}" dt="2024-10-12T21:48:30.658" v="16051" actId="26606"/>
          <ac:spMkLst>
            <pc:docMk/>
            <pc:sldMk cId="3402461212" sldId="330"/>
            <ac:spMk id="9" creationId="{E5F17139-31EE-46AC-B04F-DBBD852DD6CB}"/>
          </ac:spMkLst>
        </pc:spChg>
        <pc:spChg chg="add">
          <ac:chgData name="Zita Draper" userId="b063123c-f51f-481b-b99c-f574606c9ace" providerId="ADAL" clId="{5C689F87-C00A-4F90-BD9A-BEDA16090DB4}" dt="2024-10-12T21:48:30.658" v="16051" actId="26606"/>
          <ac:spMkLst>
            <pc:docMk/>
            <pc:sldMk cId="3402461212" sldId="330"/>
            <ac:spMk id="15" creationId="{DBBB6517-AFD0-4A58-8B37-F17AB812D2B6}"/>
          </ac:spMkLst>
        </pc:spChg>
        <pc:spChg chg="add">
          <ac:chgData name="Zita Draper" userId="b063123c-f51f-481b-b99c-f574606c9ace" providerId="ADAL" clId="{5C689F87-C00A-4F90-BD9A-BEDA16090DB4}" dt="2024-10-12T21:48:30.658" v="16051" actId="26606"/>
          <ac:spMkLst>
            <pc:docMk/>
            <pc:sldMk cId="3402461212" sldId="330"/>
            <ac:spMk id="17" creationId="{3E39FCFD-033D-4043-95D9-7FAAAA8E0566}"/>
          </ac:spMkLst>
        </pc:spChg>
        <pc:grpChg chg="add">
          <ac:chgData name="Zita Draper" userId="b063123c-f51f-481b-b99c-f574606c9ace" providerId="ADAL" clId="{5C689F87-C00A-4F90-BD9A-BEDA16090DB4}" dt="2024-10-12T21:48:30.658" v="16051" actId="26606"/>
          <ac:grpSpMkLst>
            <pc:docMk/>
            <pc:sldMk cId="3402461212" sldId="330"/>
            <ac:grpSpMk id="11" creationId="{53883AA7-7F86-41F8-A1D8-06E9886E7632}"/>
          </ac:grpSpMkLst>
        </pc:grpChg>
        <pc:graphicFrameChg chg="add">
          <ac:chgData name="Zita Draper" userId="b063123c-f51f-481b-b99c-f574606c9ace" providerId="ADAL" clId="{5C689F87-C00A-4F90-BD9A-BEDA16090DB4}" dt="2024-10-12T21:48:30.658" v="16051" actId="26606"/>
          <ac:graphicFrameMkLst>
            <pc:docMk/>
            <pc:sldMk cId="3402461212" sldId="330"/>
            <ac:graphicFrameMk id="5" creationId="{8679D035-E16A-27C6-E2F3-8602A256C212}"/>
          </ac:graphicFrameMkLst>
        </pc:graphicFrameChg>
      </pc:sldChg>
      <pc:sldChg chg="delSp modSp new mod ord">
        <pc:chgData name="Zita Draper" userId="b063123c-f51f-481b-b99c-f574606c9ace" providerId="ADAL" clId="{5C689F87-C00A-4F90-BD9A-BEDA16090DB4}" dt="2024-10-15T07:27:33.200" v="17138" actId="33524"/>
        <pc:sldMkLst>
          <pc:docMk/>
          <pc:sldMk cId="4206806357" sldId="331"/>
        </pc:sldMkLst>
        <pc:spChg chg="del">
          <ac:chgData name="Zita Draper" userId="b063123c-f51f-481b-b99c-f574606c9ace" providerId="ADAL" clId="{5C689F87-C00A-4F90-BD9A-BEDA16090DB4}" dt="2024-10-12T21:47:40.195" v="16046" actId="478"/>
          <ac:spMkLst>
            <pc:docMk/>
            <pc:sldMk cId="4206806357" sldId="331"/>
            <ac:spMk id="2" creationId="{BBBB5205-270A-EA00-8FFE-2FDF5C993744}"/>
          </ac:spMkLst>
        </pc:spChg>
        <pc:spChg chg="mod">
          <ac:chgData name="Zita Draper" userId="b063123c-f51f-481b-b99c-f574606c9ace" providerId="ADAL" clId="{5C689F87-C00A-4F90-BD9A-BEDA16090DB4}" dt="2024-10-15T07:27:33.200" v="17138" actId="33524"/>
          <ac:spMkLst>
            <pc:docMk/>
            <pc:sldMk cId="4206806357" sldId="331"/>
            <ac:spMk id="3" creationId="{F75B7BAB-768D-D941-DC51-53EED89399CF}"/>
          </ac:spMkLst>
        </pc:spChg>
      </pc:sldChg>
      <pc:sldChg chg="new del">
        <pc:chgData name="Zita Draper" userId="b063123c-f51f-481b-b99c-f574606c9ace" providerId="ADAL" clId="{5C689F87-C00A-4F90-BD9A-BEDA16090DB4}" dt="2024-10-12T21:23:49.814" v="13855" actId="2696"/>
        <pc:sldMkLst>
          <pc:docMk/>
          <pc:sldMk cId="220565881" sldId="332"/>
        </pc:sldMkLst>
      </pc:sldChg>
      <pc:sldChg chg="addSp delSp modSp new mod setBg">
        <pc:chgData name="Zita Draper" userId="b063123c-f51f-481b-b99c-f574606c9ace" providerId="ADAL" clId="{5C689F87-C00A-4F90-BD9A-BEDA16090DB4}" dt="2024-10-12T21:48:09.645" v="16050" actId="26606"/>
        <pc:sldMkLst>
          <pc:docMk/>
          <pc:sldMk cId="2338211782" sldId="332"/>
        </pc:sldMkLst>
        <pc:spChg chg="mod">
          <ac:chgData name="Zita Draper" userId="b063123c-f51f-481b-b99c-f574606c9ace" providerId="ADAL" clId="{5C689F87-C00A-4F90-BD9A-BEDA16090DB4}" dt="2024-10-12T21:48:09.645" v="16050" actId="26606"/>
          <ac:spMkLst>
            <pc:docMk/>
            <pc:sldMk cId="2338211782" sldId="332"/>
            <ac:spMk id="2" creationId="{CD6527A1-D534-D482-2CD0-D207F952033A}"/>
          </ac:spMkLst>
        </pc:spChg>
        <pc:spChg chg="del mod">
          <ac:chgData name="Zita Draper" userId="b063123c-f51f-481b-b99c-f574606c9ace" providerId="ADAL" clId="{5C689F87-C00A-4F90-BD9A-BEDA16090DB4}" dt="2024-10-12T21:48:09.645" v="16050" actId="26606"/>
          <ac:spMkLst>
            <pc:docMk/>
            <pc:sldMk cId="2338211782" sldId="332"/>
            <ac:spMk id="3" creationId="{86015CC8-2D57-1DCA-6BA7-B7E84755636A}"/>
          </ac:spMkLst>
        </pc:spChg>
        <pc:spChg chg="add">
          <ac:chgData name="Zita Draper" userId="b063123c-f51f-481b-b99c-f574606c9ace" providerId="ADAL" clId="{5C689F87-C00A-4F90-BD9A-BEDA16090DB4}" dt="2024-10-12T21:48:09.645" v="16050" actId="26606"/>
          <ac:spMkLst>
            <pc:docMk/>
            <pc:sldMk cId="2338211782" sldId="332"/>
            <ac:spMk id="9" creationId="{E5F17139-31EE-46AC-B04F-DBBD852DD6CB}"/>
          </ac:spMkLst>
        </pc:spChg>
        <pc:spChg chg="add">
          <ac:chgData name="Zita Draper" userId="b063123c-f51f-481b-b99c-f574606c9ace" providerId="ADAL" clId="{5C689F87-C00A-4F90-BD9A-BEDA16090DB4}" dt="2024-10-12T21:48:09.645" v="16050" actId="26606"/>
          <ac:spMkLst>
            <pc:docMk/>
            <pc:sldMk cId="2338211782" sldId="332"/>
            <ac:spMk id="26" creationId="{3CCA69EF-E8B5-4598-BEAD-258F15765D44}"/>
          </ac:spMkLst>
        </pc:spChg>
        <pc:spChg chg="add">
          <ac:chgData name="Zita Draper" userId="b063123c-f51f-481b-b99c-f574606c9ace" providerId="ADAL" clId="{5C689F87-C00A-4F90-BD9A-BEDA16090DB4}" dt="2024-10-12T21:48:09.645" v="16050" actId="26606"/>
          <ac:spMkLst>
            <pc:docMk/>
            <pc:sldMk cId="2338211782" sldId="332"/>
            <ac:spMk id="28" creationId="{685D65ED-8248-4E7D-AF41-C2685CAE7021}"/>
          </ac:spMkLst>
        </pc:spChg>
        <pc:grpChg chg="add">
          <ac:chgData name="Zita Draper" userId="b063123c-f51f-481b-b99c-f574606c9ace" providerId="ADAL" clId="{5C689F87-C00A-4F90-BD9A-BEDA16090DB4}" dt="2024-10-12T21:48:09.645" v="16050" actId="26606"/>
          <ac:grpSpMkLst>
            <pc:docMk/>
            <pc:sldMk cId="2338211782" sldId="332"/>
            <ac:grpSpMk id="11" creationId="{CB73D287-48F0-41E2-8B0B-DE4C7D175EAE}"/>
          </ac:grpSpMkLst>
        </pc:grpChg>
        <pc:graphicFrameChg chg="add">
          <ac:chgData name="Zita Draper" userId="b063123c-f51f-481b-b99c-f574606c9ace" providerId="ADAL" clId="{5C689F87-C00A-4F90-BD9A-BEDA16090DB4}" dt="2024-10-12T21:48:09.645" v="16050" actId="26606"/>
          <ac:graphicFrameMkLst>
            <pc:docMk/>
            <pc:sldMk cId="2338211782" sldId="332"/>
            <ac:graphicFrameMk id="5" creationId="{7F1FFE4D-CF4F-5276-A501-4203D2214B57}"/>
          </ac:graphicFrameMkLst>
        </pc:graphicFrameChg>
      </pc:sldChg>
      <pc:sldChg chg="modSp new mod">
        <pc:chgData name="Zita Draper" userId="b063123c-f51f-481b-b99c-f574606c9ace" providerId="ADAL" clId="{5C689F87-C00A-4F90-BD9A-BEDA16090DB4}" dt="2024-10-12T21:43:14.906" v="15759" actId="20577"/>
        <pc:sldMkLst>
          <pc:docMk/>
          <pc:sldMk cId="231408789" sldId="333"/>
        </pc:sldMkLst>
        <pc:spChg chg="mod">
          <ac:chgData name="Zita Draper" userId="b063123c-f51f-481b-b99c-f574606c9ace" providerId="ADAL" clId="{5C689F87-C00A-4F90-BD9A-BEDA16090DB4}" dt="2024-10-12T21:37:57.946" v="15116" actId="122"/>
          <ac:spMkLst>
            <pc:docMk/>
            <pc:sldMk cId="231408789" sldId="333"/>
            <ac:spMk id="2" creationId="{F1ED2DFB-0503-0AEA-1E05-126E59759404}"/>
          </ac:spMkLst>
        </pc:spChg>
        <pc:spChg chg="mod">
          <ac:chgData name="Zita Draper" userId="b063123c-f51f-481b-b99c-f574606c9ace" providerId="ADAL" clId="{5C689F87-C00A-4F90-BD9A-BEDA16090DB4}" dt="2024-10-12T21:43:14.906" v="15759" actId="20577"/>
          <ac:spMkLst>
            <pc:docMk/>
            <pc:sldMk cId="231408789" sldId="333"/>
            <ac:spMk id="3" creationId="{C1F40CC4-0EE0-E505-1542-2FBE22FB74CE}"/>
          </ac:spMkLst>
        </pc:spChg>
      </pc:sldChg>
      <pc:sldChg chg="addSp modSp new mod setBg">
        <pc:chgData name="Zita Draper" userId="b063123c-f51f-481b-b99c-f574606c9ace" providerId="ADAL" clId="{5C689F87-C00A-4F90-BD9A-BEDA16090DB4}" dt="2024-10-15T07:09:00.085" v="16767" actId="26606"/>
        <pc:sldMkLst>
          <pc:docMk/>
          <pc:sldMk cId="4189595315" sldId="334"/>
        </pc:sldMkLst>
        <pc:spChg chg="mod">
          <ac:chgData name="Zita Draper" userId="b063123c-f51f-481b-b99c-f574606c9ace" providerId="ADAL" clId="{5C689F87-C00A-4F90-BD9A-BEDA16090DB4}" dt="2024-10-15T07:09:00.085" v="16767" actId="26606"/>
          <ac:spMkLst>
            <pc:docMk/>
            <pc:sldMk cId="4189595315" sldId="334"/>
            <ac:spMk id="2" creationId="{5BF893A0-60A9-2106-FC8A-FE5826C1BC8A}"/>
          </ac:spMkLst>
        </pc:spChg>
        <pc:spChg chg="mod">
          <ac:chgData name="Zita Draper" userId="b063123c-f51f-481b-b99c-f574606c9ace" providerId="ADAL" clId="{5C689F87-C00A-4F90-BD9A-BEDA16090DB4}" dt="2024-10-15T07:09:00.085" v="16767" actId="26606"/>
          <ac:spMkLst>
            <pc:docMk/>
            <pc:sldMk cId="4189595315" sldId="334"/>
            <ac:spMk id="3" creationId="{83711B0F-0227-E36E-9338-3E67AE42F952}"/>
          </ac:spMkLst>
        </pc:spChg>
        <pc:spChg chg="add">
          <ac:chgData name="Zita Draper" userId="b063123c-f51f-481b-b99c-f574606c9ace" providerId="ADAL" clId="{5C689F87-C00A-4F90-BD9A-BEDA16090DB4}" dt="2024-10-15T07:09:00.085" v="16767" actId="26606"/>
          <ac:spMkLst>
            <pc:docMk/>
            <pc:sldMk cId="4189595315" sldId="334"/>
            <ac:spMk id="8" creationId="{5A0118C5-4F8D-4CF4-BADD-53FEACC6C42A}"/>
          </ac:spMkLst>
        </pc:spChg>
        <pc:spChg chg="add">
          <ac:chgData name="Zita Draper" userId="b063123c-f51f-481b-b99c-f574606c9ace" providerId="ADAL" clId="{5C689F87-C00A-4F90-BD9A-BEDA16090DB4}" dt="2024-10-15T07:09:00.085" v="16767" actId="26606"/>
          <ac:spMkLst>
            <pc:docMk/>
            <pc:sldMk cId="4189595315" sldId="334"/>
            <ac:spMk id="10" creationId="{4E0A5C5C-2A95-428E-9F6A-0D29EBD57C9F}"/>
          </ac:spMkLst>
        </pc:spChg>
        <pc:spChg chg="add">
          <ac:chgData name="Zita Draper" userId="b063123c-f51f-481b-b99c-f574606c9ace" providerId="ADAL" clId="{5C689F87-C00A-4F90-BD9A-BEDA16090DB4}" dt="2024-10-15T07:09:00.085" v="16767" actId="26606"/>
          <ac:spMkLst>
            <pc:docMk/>
            <pc:sldMk cId="4189595315" sldId="334"/>
            <ac:spMk id="12" creationId="{1056F38F-7C4E-461D-8709-7D0024AE1F79}"/>
          </ac:spMkLst>
        </pc:spChg>
        <pc:spChg chg="add">
          <ac:chgData name="Zita Draper" userId="b063123c-f51f-481b-b99c-f574606c9ace" providerId="ADAL" clId="{5C689F87-C00A-4F90-BD9A-BEDA16090DB4}" dt="2024-10-15T07:09:00.085" v="16767" actId="26606"/>
          <ac:spMkLst>
            <pc:docMk/>
            <pc:sldMk cId="4189595315" sldId="334"/>
            <ac:spMk id="14" creationId="{C7278469-3C3C-49CE-AEEE-E176A4900B78}"/>
          </ac:spMkLst>
        </pc:spChg>
        <pc:spChg chg="add">
          <ac:chgData name="Zita Draper" userId="b063123c-f51f-481b-b99c-f574606c9ace" providerId="ADAL" clId="{5C689F87-C00A-4F90-BD9A-BEDA16090DB4}" dt="2024-10-15T07:09:00.085" v="16767" actId="26606"/>
          <ac:spMkLst>
            <pc:docMk/>
            <pc:sldMk cId="4189595315" sldId="334"/>
            <ac:spMk id="20" creationId="{4C6598AB-1C17-4D54-951C-A082D94ACB7A}"/>
          </ac:spMkLst>
        </pc:spChg>
        <pc:spChg chg="add">
          <ac:chgData name="Zita Draper" userId="b063123c-f51f-481b-b99c-f574606c9ace" providerId="ADAL" clId="{5C689F87-C00A-4F90-BD9A-BEDA16090DB4}" dt="2024-10-15T07:09:00.085" v="16767" actId="26606"/>
          <ac:spMkLst>
            <pc:docMk/>
            <pc:sldMk cId="4189595315" sldId="334"/>
            <ac:spMk id="22" creationId="{C83B66D7-137D-4AC1-B172-53D60F08BEB5}"/>
          </ac:spMkLst>
        </pc:spChg>
        <pc:spChg chg="add">
          <ac:chgData name="Zita Draper" userId="b063123c-f51f-481b-b99c-f574606c9ace" providerId="ADAL" clId="{5C689F87-C00A-4F90-BD9A-BEDA16090DB4}" dt="2024-10-15T07:09:00.085" v="16767" actId="26606"/>
          <ac:spMkLst>
            <pc:docMk/>
            <pc:sldMk cId="4189595315" sldId="334"/>
            <ac:spMk id="24" creationId="{F6B92503-6984-4D15-8B98-8718709B785D}"/>
          </ac:spMkLst>
        </pc:spChg>
        <pc:spChg chg="add">
          <ac:chgData name="Zita Draper" userId="b063123c-f51f-481b-b99c-f574606c9ace" providerId="ADAL" clId="{5C689F87-C00A-4F90-BD9A-BEDA16090DB4}" dt="2024-10-15T07:09:00.085" v="16767" actId="26606"/>
          <ac:spMkLst>
            <pc:docMk/>
            <pc:sldMk cId="4189595315" sldId="334"/>
            <ac:spMk id="26" creationId="{08DDF938-524E-4C18-A47D-C00627832366}"/>
          </ac:spMkLst>
        </pc:spChg>
        <pc:grpChg chg="add">
          <ac:chgData name="Zita Draper" userId="b063123c-f51f-481b-b99c-f574606c9ace" providerId="ADAL" clId="{5C689F87-C00A-4F90-BD9A-BEDA16090DB4}" dt="2024-10-15T07:09:00.085" v="16767" actId="26606"/>
          <ac:grpSpMkLst>
            <pc:docMk/>
            <pc:sldMk cId="4189595315" sldId="334"/>
            <ac:grpSpMk id="16" creationId="{93DC754C-7E09-422D-A8BB-AF632E90DFA2}"/>
          </ac:grpSpMkLst>
        </pc:grpChg>
        <pc:grpChg chg="add">
          <ac:chgData name="Zita Draper" userId="b063123c-f51f-481b-b99c-f574606c9ace" providerId="ADAL" clId="{5C689F87-C00A-4F90-BD9A-BEDA16090DB4}" dt="2024-10-15T07:09:00.085" v="16767" actId="26606"/>
          <ac:grpSpMkLst>
            <pc:docMk/>
            <pc:sldMk cId="4189595315" sldId="334"/>
            <ac:grpSpMk id="28" creationId="{3773FAF5-C452-4455-9411-D6AF5EBD4CA9}"/>
          </ac:grpSpMkLst>
        </pc:grpChg>
      </pc:sldChg>
      <pc:sldChg chg="addSp modSp new mod setBg">
        <pc:chgData name="Zita Draper" userId="b063123c-f51f-481b-b99c-f574606c9ace" providerId="ADAL" clId="{5C689F87-C00A-4F90-BD9A-BEDA16090DB4}" dt="2024-10-15T07:09:07.440" v="16769" actId="26606"/>
        <pc:sldMkLst>
          <pc:docMk/>
          <pc:sldMk cId="4219082499" sldId="335"/>
        </pc:sldMkLst>
        <pc:spChg chg="mod">
          <ac:chgData name="Zita Draper" userId="b063123c-f51f-481b-b99c-f574606c9ace" providerId="ADAL" clId="{5C689F87-C00A-4F90-BD9A-BEDA16090DB4}" dt="2024-10-15T07:09:07.440" v="16769" actId="26606"/>
          <ac:spMkLst>
            <pc:docMk/>
            <pc:sldMk cId="4219082499" sldId="335"/>
            <ac:spMk id="2" creationId="{F6E5FFF6-0325-93CC-1389-8C7CC70A864A}"/>
          </ac:spMkLst>
        </pc:spChg>
        <pc:spChg chg="mod">
          <ac:chgData name="Zita Draper" userId="b063123c-f51f-481b-b99c-f574606c9ace" providerId="ADAL" clId="{5C689F87-C00A-4F90-BD9A-BEDA16090DB4}" dt="2024-10-15T07:09:07.440" v="16769" actId="26606"/>
          <ac:spMkLst>
            <pc:docMk/>
            <pc:sldMk cId="4219082499" sldId="335"/>
            <ac:spMk id="3" creationId="{0F85D4DE-39E6-2F74-04A8-FFC1447F2A21}"/>
          </ac:spMkLst>
        </pc:spChg>
        <pc:spChg chg="add">
          <ac:chgData name="Zita Draper" userId="b063123c-f51f-481b-b99c-f574606c9ace" providerId="ADAL" clId="{5C689F87-C00A-4F90-BD9A-BEDA16090DB4}" dt="2024-10-15T07:09:07.440" v="16769" actId="26606"/>
          <ac:spMkLst>
            <pc:docMk/>
            <pc:sldMk cId="4219082499" sldId="335"/>
            <ac:spMk id="8" creationId="{5A0118C5-4F8D-4CF4-BADD-53FEACC6C42A}"/>
          </ac:spMkLst>
        </pc:spChg>
        <pc:spChg chg="add">
          <ac:chgData name="Zita Draper" userId="b063123c-f51f-481b-b99c-f574606c9ace" providerId="ADAL" clId="{5C689F87-C00A-4F90-BD9A-BEDA16090DB4}" dt="2024-10-15T07:09:07.440" v="16769" actId="26606"/>
          <ac:spMkLst>
            <pc:docMk/>
            <pc:sldMk cId="4219082499" sldId="335"/>
            <ac:spMk id="14" creationId="{E0E9B1DB-5C91-41C9-8C0D-C2CD3D570C43}"/>
          </ac:spMkLst>
        </pc:spChg>
        <pc:spChg chg="add">
          <ac:chgData name="Zita Draper" userId="b063123c-f51f-481b-b99c-f574606c9ace" providerId="ADAL" clId="{5C689F87-C00A-4F90-BD9A-BEDA16090DB4}" dt="2024-10-15T07:09:07.440" v="16769" actId="26606"/>
          <ac:spMkLst>
            <pc:docMk/>
            <pc:sldMk cId="4219082499" sldId="335"/>
            <ac:spMk id="16" creationId="{402224B8-FCE1-4A12-84A7-B674B2B9EF83}"/>
          </ac:spMkLst>
        </pc:spChg>
        <pc:spChg chg="add">
          <ac:chgData name="Zita Draper" userId="b063123c-f51f-481b-b99c-f574606c9ace" providerId="ADAL" clId="{5C689F87-C00A-4F90-BD9A-BEDA16090DB4}" dt="2024-10-15T07:09:07.440" v="16769" actId="26606"/>
          <ac:spMkLst>
            <pc:docMk/>
            <pc:sldMk cId="4219082499" sldId="335"/>
            <ac:spMk id="18" creationId="{41E366A2-885B-4E10-A479-4A650E4C6EBB}"/>
          </ac:spMkLst>
        </pc:spChg>
        <pc:spChg chg="add">
          <ac:chgData name="Zita Draper" userId="b063123c-f51f-481b-b99c-f574606c9ace" providerId="ADAL" clId="{5C689F87-C00A-4F90-BD9A-BEDA16090DB4}" dt="2024-10-15T07:09:07.440" v="16769" actId="26606"/>
          <ac:spMkLst>
            <pc:docMk/>
            <pc:sldMk cId="4219082499" sldId="335"/>
            <ac:spMk id="20" creationId="{55C61911-45B2-48BF-AC7A-1EB579B42CBB}"/>
          </ac:spMkLst>
        </pc:spChg>
        <pc:spChg chg="add">
          <ac:chgData name="Zita Draper" userId="b063123c-f51f-481b-b99c-f574606c9ace" providerId="ADAL" clId="{5C689F87-C00A-4F90-BD9A-BEDA16090DB4}" dt="2024-10-15T07:09:07.440" v="16769" actId="26606"/>
          <ac:spMkLst>
            <pc:docMk/>
            <pc:sldMk cId="4219082499" sldId="335"/>
            <ac:spMk id="22" creationId="{2DE4D4CE-6DAE-4A05-BE5B-6BCE3F4EC79B}"/>
          </ac:spMkLst>
        </pc:spChg>
        <pc:spChg chg="add">
          <ac:chgData name="Zita Draper" userId="b063123c-f51f-481b-b99c-f574606c9ace" providerId="ADAL" clId="{5C689F87-C00A-4F90-BD9A-BEDA16090DB4}" dt="2024-10-15T07:09:07.440" v="16769" actId="26606"/>
          <ac:spMkLst>
            <pc:docMk/>
            <pc:sldMk cId="4219082499" sldId="335"/>
            <ac:spMk id="24" creationId="{10C23D31-5B0A-4956-A59F-A24F57D2A959}"/>
          </ac:spMkLst>
        </pc:spChg>
        <pc:spChg chg="add">
          <ac:chgData name="Zita Draper" userId="b063123c-f51f-481b-b99c-f574606c9ace" providerId="ADAL" clId="{5C689F87-C00A-4F90-BD9A-BEDA16090DB4}" dt="2024-10-15T07:09:07.440" v="16769" actId="26606"/>
          <ac:spMkLst>
            <pc:docMk/>
            <pc:sldMk cId="4219082499" sldId="335"/>
            <ac:spMk id="26" creationId="{F4C6FC6E-4AAF-4628-B7E5-85DF9D323B6F}"/>
          </ac:spMkLst>
        </pc:spChg>
        <pc:grpChg chg="add">
          <ac:chgData name="Zita Draper" userId="b063123c-f51f-481b-b99c-f574606c9ace" providerId="ADAL" clId="{5C689F87-C00A-4F90-BD9A-BEDA16090DB4}" dt="2024-10-15T07:09:07.440" v="16769" actId="26606"/>
          <ac:grpSpMkLst>
            <pc:docMk/>
            <pc:sldMk cId="4219082499" sldId="335"/>
            <ac:grpSpMk id="10" creationId="{B8CB1D39-68D4-4372-BF3B-2A33A7495E2B}"/>
          </ac:grpSpMkLst>
        </pc:grpChg>
        <pc:grpChg chg="add">
          <ac:chgData name="Zita Draper" userId="b063123c-f51f-481b-b99c-f574606c9ace" providerId="ADAL" clId="{5C689F87-C00A-4F90-BD9A-BEDA16090DB4}" dt="2024-10-15T07:09:07.440" v="16769" actId="26606"/>
          <ac:grpSpMkLst>
            <pc:docMk/>
            <pc:sldMk cId="4219082499" sldId="335"/>
            <ac:grpSpMk id="28" creationId="{582A903B-6B78-4F0A-B7C9-3D80499020B8}"/>
          </ac:grpSpMkLst>
        </pc:grpChg>
      </pc:sldChg>
      <pc:sldChg chg="addSp modSp new mod ord setBg">
        <pc:chgData name="Zita Draper" userId="b063123c-f51f-481b-b99c-f574606c9ace" providerId="ADAL" clId="{5C689F87-C00A-4F90-BD9A-BEDA16090DB4}" dt="2024-10-15T07:09:04.678" v="16768" actId="26606"/>
        <pc:sldMkLst>
          <pc:docMk/>
          <pc:sldMk cId="1622226058" sldId="336"/>
        </pc:sldMkLst>
        <pc:spChg chg="mod">
          <ac:chgData name="Zita Draper" userId="b063123c-f51f-481b-b99c-f574606c9ace" providerId="ADAL" clId="{5C689F87-C00A-4F90-BD9A-BEDA16090DB4}" dt="2024-10-15T07:09:04.678" v="16768" actId="26606"/>
          <ac:spMkLst>
            <pc:docMk/>
            <pc:sldMk cId="1622226058" sldId="336"/>
            <ac:spMk id="2" creationId="{A6008ABB-D793-4D04-A97E-4CF5DC250B7F}"/>
          </ac:spMkLst>
        </pc:spChg>
        <pc:spChg chg="mod">
          <ac:chgData name="Zita Draper" userId="b063123c-f51f-481b-b99c-f574606c9ace" providerId="ADAL" clId="{5C689F87-C00A-4F90-BD9A-BEDA16090DB4}" dt="2024-10-15T07:09:04.678" v="16768" actId="26606"/>
          <ac:spMkLst>
            <pc:docMk/>
            <pc:sldMk cId="1622226058" sldId="336"/>
            <ac:spMk id="3" creationId="{AEB5E923-05AF-E86A-3458-68A0BD5D967A}"/>
          </ac:spMkLst>
        </pc:spChg>
        <pc:spChg chg="add">
          <ac:chgData name="Zita Draper" userId="b063123c-f51f-481b-b99c-f574606c9ace" providerId="ADAL" clId="{5C689F87-C00A-4F90-BD9A-BEDA16090DB4}" dt="2024-10-15T07:09:04.678" v="16768" actId="26606"/>
          <ac:spMkLst>
            <pc:docMk/>
            <pc:sldMk cId="1622226058" sldId="336"/>
            <ac:spMk id="8" creationId="{5A0118C5-4F8D-4CF4-BADD-53FEACC6C42A}"/>
          </ac:spMkLst>
        </pc:spChg>
        <pc:spChg chg="add">
          <ac:chgData name="Zita Draper" userId="b063123c-f51f-481b-b99c-f574606c9ace" providerId="ADAL" clId="{5C689F87-C00A-4F90-BD9A-BEDA16090DB4}" dt="2024-10-15T07:09:04.678" v="16768" actId="26606"/>
          <ac:spMkLst>
            <pc:docMk/>
            <pc:sldMk cId="1622226058" sldId="336"/>
            <ac:spMk id="14" creationId="{E0E9B1DB-5C91-41C9-8C0D-C2CD3D570C43}"/>
          </ac:spMkLst>
        </pc:spChg>
        <pc:spChg chg="add">
          <ac:chgData name="Zita Draper" userId="b063123c-f51f-481b-b99c-f574606c9ace" providerId="ADAL" clId="{5C689F87-C00A-4F90-BD9A-BEDA16090DB4}" dt="2024-10-15T07:09:04.678" v="16768" actId="26606"/>
          <ac:spMkLst>
            <pc:docMk/>
            <pc:sldMk cId="1622226058" sldId="336"/>
            <ac:spMk id="16" creationId="{402224B8-FCE1-4A12-84A7-B674B2B9EF83}"/>
          </ac:spMkLst>
        </pc:spChg>
        <pc:spChg chg="add">
          <ac:chgData name="Zita Draper" userId="b063123c-f51f-481b-b99c-f574606c9ace" providerId="ADAL" clId="{5C689F87-C00A-4F90-BD9A-BEDA16090DB4}" dt="2024-10-15T07:09:04.678" v="16768" actId="26606"/>
          <ac:spMkLst>
            <pc:docMk/>
            <pc:sldMk cId="1622226058" sldId="336"/>
            <ac:spMk id="18" creationId="{41E366A2-885B-4E10-A479-4A650E4C6EBB}"/>
          </ac:spMkLst>
        </pc:spChg>
        <pc:spChg chg="add">
          <ac:chgData name="Zita Draper" userId="b063123c-f51f-481b-b99c-f574606c9ace" providerId="ADAL" clId="{5C689F87-C00A-4F90-BD9A-BEDA16090DB4}" dt="2024-10-15T07:09:04.678" v="16768" actId="26606"/>
          <ac:spMkLst>
            <pc:docMk/>
            <pc:sldMk cId="1622226058" sldId="336"/>
            <ac:spMk id="20" creationId="{55C61911-45B2-48BF-AC7A-1EB579B42CBB}"/>
          </ac:spMkLst>
        </pc:spChg>
        <pc:spChg chg="add">
          <ac:chgData name="Zita Draper" userId="b063123c-f51f-481b-b99c-f574606c9ace" providerId="ADAL" clId="{5C689F87-C00A-4F90-BD9A-BEDA16090DB4}" dt="2024-10-15T07:09:04.678" v="16768" actId="26606"/>
          <ac:spMkLst>
            <pc:docMk/>
            <pc:sldMk cId="1622226058" sldId="336"/>
            <ac:spMk id="22" creationId="{2DE4D4CE-6DAE-4A05-BE5B-6BCE3F4EC79B}"/>
          </ac:spMkLst>
        </pc:spChg>
        <pc:spChg chg="add">
          <ac:chgData name="Zita Draper" userId="b063123c-f51f-481b-b99c-f574606c9ace" providerId="ADAL" clId="{5C689F87-C00A-4F90-BD9A-BEDA16090DB4}" dt="2024-10-15T07:09:04.678" v="16768" actId="26606"/>
          <ac:spMkLst>
            <pc:docMk/>
            <pc:sldMk cId="1622226058" sldId="336"/>
            <ac:spMk id="24" creationId="{10C23D31-5B0A-4956-A59F-A24F57D2A959}"/>
          </ac:spMkLst>
        </pc:spChg>
        <pc:spChg chg="add">
          <ac:chgData name="Zita Draper" userId="b063123c-f51f-481b-b99c-f574606c9ace" providerId="ADAL" clId="{5C689F87-C00A-4F90-BD9A-BEDA16090DB4}" dt="2024-10-15T07:09:04.678" v="16768" actId="26606"/>
          <ac:spMkLst>
            <pc:docMk/>
            <pc:sldMk cId="1622226058" sldId="336"/>
            <ac:spMk id="26" creationId="{F4C6FC6E-4AAF-4628-B7E5-85DF9D323B6F}"/>
          </ac:spMkLst>
        </pc:spChg>
        <pc:grpChg chg="add">
          <ac:chgData name="Zita Draper" userId="b063123c-f51f-481b-b99c-f574606c9ace" providerId="ADAL" clId="{5C689F87-C00A-4F90-BD9A-BEDA16090DB4}" dt="2024-10-15T07:09:04.678" v="16768" actId="26606"/>
          <ac:grpSpMkLst>
            <pc:docMk/>
            <pc:sldMk cId="1622226058" sldId="336"/>
            <ac:grpSpMk id="10" creationId="{B8CB1D39-68D4-4372-BF3B-2A33A7495E2B}"/>
          </ac:grpSpMkLst>
        </pc:grpChg>
        <pc:grpChg chg="add">
          <ac:chgData name="Zita Draper" userId="b063123c-f51f-481b-b99c-f574606c9ace" providerId="ADAL" clId="{5C689F87-C00A-4F90-BD9A-BEDA16090DB4}" dt="2024-10-15T07:09:04.678" v="16768" actId="26606"/>
          <ac:grpSpMkLst>
            <pc:docMk/>
            <pc:sldMk cId="1622226058" sldId="336"/>
            <ac:grpSpMk id="28" creationId="{582A903B-6B78-4F0A-B7C9-3D80499020B8}"/>
          </ac:grpSpMkLst>
        </pc:gr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3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D4F106-ED7D-45AA-9AF3-3FD91579EA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ABBC43-9622-4CD9-AAC3-E039207685CE}">
      <dgm:prSet/>
      <dgm:spPr/>
      <dgm:t>
        <a:bodyPr/>
        <a:lstStyle/>
        <a:p>
          <a:r>
            <a:rPr lang="en-GB"/>
            <a:t>Aims and Learning Objectives. </a:t>
          </a:r>
          <a:endParaRPr lang="en-US"/>
        </a:p>
      </dgm:t>
    </dgm:pt>
    <dgm:pt modelId="{AA9F1B35-8BFB-4725-9BDA-2F928A8F4991}" type="parTrans" cxnId="{6CAF4AD9-5E3B-42F7-AEC9-E1FE934BD766}">
      <dgm:prSet/>
      <dgm:spPr/>
      <dgm:t>
        <a:bodyPr/>
        <a:lstStyle/>
        <a:p>
          <a:endParaRPr lang="en-US"/>
        </a:p>
      </dgm:t>
    </dgm:pt>
    <dgm:pt modelId="{EEA5ECDE-9B3F-4FC2-9653-357E7A49E0A4}" type="sibTrans" cxnId="{6CAF4AD9-5E3B-42F7-AEC9-E1FE934BD766}">
      <dgm:prSet/>
      <dgm:spPr/>
      <dgm:t>
        <a:bodyPr/>
        <a:lstStyle/>
        <a:p>
          <a:endParaRPr lang="en-US"/>
        </a:p>
      </dgm:t>
    </dgm:pt>
    <dgm:pt modelId="{FADD36D1-73EB-4A5D-87B5-701112B82DA6}">
      <dgm:prSet/>
      <dgm:spPr/>
      <dgm:t>
        <a:bodyPr/>
        <a:lstStyle/>
        <a:p>
          <a:r>
            <a:rPr lang="en-GB"/>
            <a:t>What is the Actus Reus? </a:t>
          </a:r>
          <a:endParaRPr lang="en-US"/>
        </a:p>
      </dgm:t>
    </dgm:pt>
    <dgm:pt modelId="{405F059C-8545-4F05-BA6A-5863A042199C}" type="parTrans" cxnId="{240C0AA6-656F-493D-ACEE-9DAA99C4B9E9}">
      <dgm:prSet/>
      <dgm:spPr/>
      <dgm:t>
        <a:bodyPr/>
        <a:lstStyle/>
        <a:p>
          <a:endParaRPr lang="en-US"/>
        </a:p>
      </dgm:t>
    </dgm:pt>
    <dgm:pt modelId="{7054D19A-689C-43A5-85EA-495C915F8D57}" type="sibTrans" cxnId="{240C0AA6-656F-493D-ACEE-9DAA99C4B9E9}">
      <dgm:prSet/>
      <dgm:spPr/>
      <dgm:t>
        <a:bodyPr/>
        <a:lstStyle/>
        <a:p>
          <a:endParaRPr lang="en-US"/>
        </a:p>
      </dgm:t>
    </dgm:pt>
    <dgm:pt modelId="{23EB7EA0-0AEA-482D-931F-88AB494D6469}">
      <dgm:prSet/>
      <dgm:spPr/>
      <dgm:t>
        <a:bodyPr/>
        <a:lstStyle/>
        <a:p>
          <a:r>
            <a:rPr lang="en-GB"/>
            <a:t>What is included in proving the actus reus? </a:t>
          </a:r>
          <a:endParaRPr lang="en-US"/>
        </a:p>
      </dgm:t>
    </dgm:pt>
    <dgm:pt modelId="{05655C06-799A-4F98-B752-FC6C2236EA35}" type="parTrans" cxnId="{3D0B3321-B022-4E22-9CE6-C09D187EE00A}">
      <dgm:prSet/>
      <dgm:spPr/>
      <dgm:t>
        <a:bodyPr/>
        <a:lstStyle/>
        <a:p>
          <a:endParaRPr lang="en-US"/>
        </a:p>
      </dgm:t>
    </dgm:pt>
    <dgm:pt modelId="{50D21D53-E381-44E8-89F6-705BFCC5C524}" type="sibTrans" cxnId="{3D0B3321-B022-4E22-9CE6-C09D187EE00A}">
      <dgm:prSet/>
      <dgm:spPr/>
      <dgm:t>
        <a:bodyPr/>
        <a:lstStyle/>
        <a:p>
          <a:endParaRPr lang="en-US"/>
        </a:p>
      </dgm:t>
    </dgm:pt>
    <dgm:pt modelId="{FFACCB48-018F-46BB-A56E-50B013ABD892}">
      <dgm:prSet/>
      <dgm:spPr/>
      <dgm:t>
        <a:bodyPr/>
        <a:lstStyle/>
        <a:p>
          <a:r>
            <a:rPr lang="en-GB"/>
            <a:t>Activities. </a:t>
          </a:r>
          <a:endParaRPr lang="en-US"/>
        </a:p>
      </dgm:t>
    </dgm:pt>
    <dgm:pt modelId="{E638839E-6758-4299-8DD1-DB69F5755528}" type="parTrans" cxnId="{1F202534-0B13-452F-8AB3-96E419D2A797}">
      <dgm:prSet/>
      <dgm:spPr/>
      <dgm:t>
        <a:bodyPr/>
        <a:lstStyle/>
        <a:p>
          <a:endParaRPr lang="en-US"/>
        </a:p>
      </dgm:t>
    </dgm:pt>
    <dgm:pt modelId="{471FF262-EB00-4138-8EF9-04D817297C42}" type="sibTrans" cxnId="{1F202534-0B13-452F-8AB3-96E419D2A797}">
      <dgm:prSet/>
      <dgm:spPr/>
      <dgm:t>
        <a:bodyPr/>
        <a:lstStyle/>
        <a:p>
          <a:endParaRPr lang="en-US"/>
        </a:p>
      </dgm:t>
    </dgm:pt>
    <dgm:pt modelId="{9D59F161-06F4-4E17-88BE-0F6768DD0A8B}">
      <dgm:prSet/>
      <dgm:spPr/>
      <dgm:t>
        <a:bodyPr/>
        <a:lstStyle/>
        <a:p>
          <a:r>
            <a:rPr lang="en-GB"/>
            <a:t>Summary. </a:t>
          </a:r>
          <a:endParaRPr lang="en-US"/>
        </a:p>
      </dgm:t>
    </dgm:pt>
    <dgm:pt modelId="{6CAA601E-7FDF-467A-8501-C6FAB84BFB56}" type="parTrans" cxnId="{A7E7F5AF-A85D-41F2-9992-040F1CE72F9B}">
      <dgm:prSet/>
      <dgm:spPr/>
      <dgm:t>
        <a:bodyPr/>
        <a:lstStyle/>
        <a:p>
          <a:endParaRPr lang="en-US"/>
        </a:p>
      </dgm:t>
    </dgm:pt>
    <dgm:pt modelId="{9AF73FDD-9761-4B53-BC18-F7F9B804D523}" type="sibTrans" cxnId="{A7E7F5AF-A85D-41F2-9992-040F1CE72F9B}">
      <dgm:prSet/>
      <dgm:spPr/>
      <dgm:t>
        <a:bodyPr/>
        <a:lstStyle/>
        <a:p>
          <a:endParaRPr lang="en-US"/>
        </a:p>
      </dgm:t>
    </dgm:pt>
    <dgm:pt modelId="{64AE3350-B7F6-4FC6-B491-DA675D03F669}">
      <dgm:prSet/>
      <dgm:spPr/>
      <dgm:t>
        <a:bodyPr/>
        <a:lstStyle/>
        <a:p>
          <a:r>
            <a:rPr lang="en-GB"/>
            <a:t>Thank you, any questions?</a:t>
          </a:r>
          <a:endParaRPr lang="en-US"/>
        </a:p>
      </dgm:t>
    </dgm:pt>
    <dgm:pt modelId="{B9F8B55D-EC7B-486B-A80A-2118F3FCE537}" type="parTrans" cxnId="{F0840283-29A2-4332-89D5-F9DC184F8272}">
      <dgm:prSet/>
      <dgm:spPr/>
      <dgm:t>
        <a:bodyPr/>
        <a:lstStyle/>
        <a:p>
          <a:endParaRPr lang="en-US"/>
        </a:p>
      </dgm:t>
    </dgm:pt>
    <dgm:pt modelId="{543D009F-D0DE-488C-93A2-DA8E1CA13C7C}" type="sibTrans" cxnId="{F0840283-29A2-4332-89D5-F9DC184F8272}">
      <dgm:prSet/>
      <dgm:spPr/>
      <dgm:t>
        <a:bodyPr/>
        <a:lstStyle/>
        <a:p>
          <a:endParaRPr lang="en-US"/>
        </a:p>
      </dgm:t>
    </dgm:pt>
    <dgm:pt modelId="{DC32EE20-0CE0-4C9F-8CDC-E2ACC487AA31}" type="pres">
      <dgm:prSet presAssocID="{EBD4F106-ED7D-45AA-9AF3-3FD91579EA84}" presName="linear" presStyleCnt="0">
        <dgm:presLayoutVars>
          <dgm:animLvl val="lvl"/>
          <dgm:resizeHandles val="exact"/>
        </dgm:presLayoutVars>
      </dgm:prSet>
      <dgm:spPr/>
    </dgm:pt>
    <dgm:pt modelId="{7C755122-FA52-47B2-B314-0FC35E64D350}" type="pres">
      <dgm:prSet presAssocID="{BFABBC43-9622-4CD9-AAC3-E039207685CE}" presName="parentText" presStyleLbl="node1" presStyleIdx="0" presStyleCnt="6">
        <dgm:presLayoutVars>
          <dgm:chMax val="0"/>
          <dgm:bulletEnabled val="1"/>
        </dgm:presLayoutVars>
      </dgm:prSet>
      <dgm:spPr/>
    </dgm:pt>
    <dgm:pt modelId="{6FBDF96B-013E-4F10-8FE9-2E6723714D58}" type="pres">
      <dgm:prSet presAssocID="{EEA5ECDE-9B3F-4FC2-9653-357E7A49E0A4}" presName="spacer" presStyleCnt="0"/>
      <dgm:spPr/>
    </dgm:pt>
    <dgm:pt modelId="{E6E779B5-7E39-4F9B-886B-28D4FE1734E1}" type="pres">
      <dgm:prSet presAssocID="{FADD36D1-73EB-4A5D-87B5-701112B82DA6}" presName="parentText" presStyleLbl="node1" presStyleIdx="1" presStyleCnt="6">
        <dgm:presLayoutVars>
          <dgm:chMax val="0"/>
          <dgm:bulletEnabled val="1"/>
        </dgm:presLayoutVars>
      </dgm:prSet>
      <dgm:spPr/>
    </dgm:pt>
    <dgm:pt modelId="{5CC1DBD2-1964-4C58-ABC3-5462758A18F8}" type="pres">
      <dgm:prSet presAssocID="{7054D19A-689C-43A5-85EA-495C915F8D57}" presName="spacer" presStyleCnt="0"/>
      <dgm:spPr/>
    </dgm:pt>
    <dgm:pt modelId="{8848B55D-3F60-4285-82E3-A690EF938226}" type="pres">
      <dgm:prSet presAssocID="{23EB7EA0-0AEA-482D-931F-88AB494D6469}" presName="parentText" presStyleLbl="node1" presStyleIdx="2" presStyleCnt="6">
        <dgm:presLayoutVars>
          <dgm:chMax val="0"/>
          <dgm:bulletEnabled val="1"/>
        </dgm:presLayoutVars>
      </dgm:prSet>
      <dgm:spPr/>
    </dgm:pt>
    <dgm:pt modelId="{7A4B7051-B3FB-43F5-BC12-7A6678F0203C}" type="pres">
      <dgm:prSet presAssocID="{50D21D53-E381-44E8-89F6-705BFCC5C524}" presName="spacer" presStyleCnt="0"/>
      <dgm:spPr/>
    </dgm:pt>
    <dgm:pt modelId="{F07341DA-AC59-46A5-A6AF-33C059C4D49E}" type="pres">
      <dgm:prSet presAssocID="{FFACCB48-018F-46BB-A56E-50B013ABD892}" presName="parentText" presStyleLbl="node1" presStyleIdx="3" presStyleCnt="6">
        <dgm:presLayoutVars>
          <dgm:chMax val="0"/>
          <dgm:bulletEnabled val="1"/>
        </dgm:presLayoutVars>
      </dgm:prSet>
      <dgm:spPr/>
    </dgm:pt>
    <dgm:pt modelId="{5BC8735E-5225-433E-A011-4654A1E61D05}" type="pres">
      <dgm:prSet presAssocID="{471FF262-EB00-4138-8EF9-04D817297C42}" presName="spacer" presStyleCnt="0"/>
      <dgm:spPr/>
    </dgm:pt>
    <dgm:pt modelId="{5A515B62-54E3-41B7-AE3D-AFD013CD3C45}" type="pres">
      <dgm:prSet presAssocID="{9D59F161-06F4-4E17-88BE-0F6768DD0A8B}" presName="parentText" presStyleLbl="node1" presStyleIdx="4" presStyleCnt="6">
        <dgm:presLayoutVars>
          <dgm:chMax val="0"/>
          <dgm:bulletEnabled val="1"/>
        </dgm:presLayoutVars>
      </dgm:prSet>
      <dgm:spPr/>
    </dgm:pt>
    <dgm:pt modelId="{54D3618D-0444-4B85-BFAD-FFA1FDE0F873}" type="pres">
      <dgm:prSet presAssocID="{9AF73FDD-9761-4B53-BC18-F7F9B804D523}" presName="spacer" presStyleCnt="0"/>
      <dgm:spPr/>
    </dgm:pt>
    <dgm:pt modelId="{6A675FB2-F561-4CEB-B530-1D3BBA83CF3D}" type="pres">
      <dgm:prSet presAssocID="{64AE3350-B7F6-4FC6-B491-DA675D03F669}" presName="parentText" presStyleLbl="node1" presStyleIdx="5" presStyleCnt="6">
        <dgm:presLayoutVars>
          <dgm:chMax val="0"/>
          <dgm:bulletEnabled val="1"/>
        </dgm:presLayoutVars>
      </dgm:prSet>
      <dgm:spPr/>
    </dgm:pt>
  </dgm:ptLst>
  <dgm:cxnLst>
    <dgm:cxn modelId="{3D0B3321-B022-4E22-9CE6-C09D187EE00A}" srcId="{EBD4F106-ED7D-45AA-9AF3-3FD91579EA84}" destId="{23EB7EA0-0AEA-482D-931F-88AB494D6469}" srcOrd="2" destOrd="0" parTransId="{05655C06-799A-4F98-B752-FC6C2236EA35}" sibTransId="{50D21D53-E381-44E8-89F6-705BFCC5C524}"/>
    <dgm:cxn modelId="{1F202534-0B13-452F-8AB3-96E419D2A797}" srcId="{EBD4F106-ED7D-45AA-9AF3-3FD91579EA84}" destId="{FFACCB48-018F-46BB-A56E-50B013ABD892}" srcOrd="3" destOrd="0" parTransId="{E638839E-6758-4299-8DD1-DB69F5755528}" sibTransId="{471FF262-EB00-4138-8EF9-04D817297C42}"/>
    <dgm:cxn modelId="{0481A137-5934-4804-98C5-B712F1051D93}" type="presOf" srcId="{EBD4F106-ED7D-45AA-9AF3-3FD91579EA84}" destId="{DC32EE20-0CE0-4C9F-8CDC-E2ACC487AA31}" srcOrd="0" destOrd="0" presId="urn:microsoft.com/office/officeart/2005/8/layout/vList2"/>
    <dgm:cxn modelId="{DD1AC941-C628-471A-8BC7-AABDEE67B8F8}" type="presOf" srcId="{FADD36D1-73EB-4A5D-87B5-701112B82DA6}" destId="{E6E779B5-7E39-4F9B-886B-28D4FE1734E1}" srcOrd="0" destOrd="0" presId="urn:microsoft.com/office/officeart/2005/8/layout/vList2"/>
    <dgm:cxn modelId="{82852642-66B3-426A-8666-E7D62F37EEE6}" type="presOf" srcId="{BFABBC43-9622-4CD9-AAC3-E039207685CE}" destId="{7C755122-FA52-47B2-B314-0FC35E64D350}" srcOrd="0" destOrd="0" presId="urn:microsoft.com/office/officeart/2005/8/layout/vList2"/>
    <dgm:cxn modelId="{70AE2D78-B719-42C3-818D-19696AD38592}" type="presOf" srcId="{23EB7EA0-0AEA-482D-931F-88AB494D6469}" destId="{8848B55D-3F60-4285-82E3-A690EF938226}" srcOrd="0" destOrd="0" presId="urn:microsoft.com/office/officeart/2005/8/layout/vList2"/>
    <dgm:cxn modelId="{82A6EF58-B7F4-4C60-ABD0-4E888BDB1478}" type="presOf" srcId="{9D59F161-06F4-4E17-88BE-0F6768DD0A8B}" destId="{5A515B62-54E3-41B7-AE3D-AFD013CD3C45}" srcOrd="0" destOrd="0" presId="urn:microsoft.com/office/officeart/2005/8/layout/vList2"/>
    <dgm:cxn modelId="{F0840283-29A2-4332-89D5-F9DC184F8272}" srcId="{EBD4F106-ED7D-45AA-9AF3-3FD91579EA84}" destId="{64AE3350-B7F6-4FC6-B491-DA675D03F669}" srcOrd="5" destOrd="0" parTransId="{B9F8B55D-EC7B-486B-A80A-2118F3FCE537}" sibTransId="{543D009F-D0DE-488C-93A2-DA8E1CA13C7C}"/>
    <dgm:cxn modelId="{64250C9A-9162-4832-A92C-B336A24F2445}" type="presOf" srcId="{FFACCB48-018F-46BB-A56E-50B013ABD892}" destId="{F07341DA-AC59-46A5-A6AF-33C059C4D49E}" srcOrd="0" destOrd="0" presId="urn:microsoft.com/office/officeart/2005/8/layout/vList2"/>
    <dgm:cxn modelId="{240C0AA6-656F-493D-ACEE-9DAA99C4B9E9}" srcId="{EBD4F106-ED7D-45AA-9AF3-3FD91579EA84}" destId="{FADD36D1-73EB-4A5D-87B5-701112B82DA6}" srcOrd="1" destOrd="0" parTransId="{405F059C-8545-4F05-BA6A-5863A042199C}" sibTransId="{7054D19A-689C-43A5-85EA-495C915F8D57}"/>
    <dgm:cxn modelId="{A7E7F5AF-A85D-41F2-9992-040F1CE72F9B}" srcId="{EBD4F106-ED7D-45AA-9AF3-3FD91579EA84}" destId="{9D59F161-06F4-4E17-88BE-0F6768DD0A8B}" srcOrd="4" destOrd="0" parTransId="{6CAA601E-7FDF-467A-8501-C6FAB84BFB56}" sibTransId="{9AF73FDD-9761-4B53-BC18-F7F9B804D523}"/>
    <dgm:cxn modelId="{6CAF4AD9-5E3B-42F7-AEC9-E1FE934BD766}" srcId="{EBD4F106-ED7D-45AA-9AF3-3FD91579EA84}" destId="{BFABBC43-9622-4CD9-AAC3-E039207685CE}" srcOrd="0" destOrd="0" parTransId="{AA9F1B35-8BFB-4725-9BDA-2F928A8F4991}" sibTransId="{EEA5ECDE-9B3F-4FC2-9653-357E7A49E0A4}"/>
    <dgm:cxn modelId="{740C89F3-7CB4-45FD-ACE0-4B648A2051B1}" type="presOf" srcId="{64AE3350-B7F6-4FC6-B491-DA675D03F669}" destId="{6A675FB2-F561-4CEB-B530-1D3BBA83CF3D}" srcOrd="0" destOrd="0" presId="urn:microsoft.com/office/officeart/2005/8/layout/vList2"/>
    <dgm:cxn modelId="{E011B94A-191A-4533-8F86-BA2F10AA7AAD}" type="presParOf" srcId="{DC32EE20-0CE0-4C9F-8CDC-E2ACC487AA31}" destId="{7C755122-FA52-47B2-B314-0FC35E64D350}" srcOrd="0" destOrd="0" presId="urn:microsoft.com/office/officeart/2005/8/layout/vList2"/>
    <dgm:cxn modelId="{7B75AAE8-A127-4014-98C0-439ABBA980B8}" type="presParOf" srcId="{DC32EE20-0CE0-4C9F-8CDC-E2ACC487AA31}" destId="{6FBDF96B-013E-4F10-8FE9-2E6723714D58}" srcOrd="1" destOrd="0" presId="urn:microsoft.com/office/officeart/2005/8/layout/vList2"/>
    <dgm:cxn modelId="{9D06BE04-8570-4802-9462-AA341BA867A6}" type="presParOf" srcId="{DC32EE20-0CE0-4C9F-8CDC-E2ACC487AA31}" destId="{E6E779B5-7E39-4F9B-886B-28D4FE1734E1}" srcOrd="2" destOrd="0" presId="urn:microsoft.com/office/officeart/2005/8/layout/vList2"/>
    <dgm:cxn modelId="{8A322147-9BBE-473C-B559-2980304C47A4}" type="presParOf" srcId="{DC32EE20-0CE0-4C9F-8CDC-E2ACC487AA31}" destId="{5CC1DBD2-1964-4C58-ABC3-5462758A18F8}" srcOrd="3" destOrd="0" presId="urn:microsoft.com/office/officeart/2005/8/layout/vList2"/>
    <dgm:cxn modelId="{AC75A0AB-3A33-4763-8E60-DC7D034B8E95}" type="presParOf" srcId="{DC32EE20-0CE0-4C9F-8CDC-E2ACC487AA31}" destId="{8848B55D-3F60-4285-82E3-A690EF938226}" srcOrd="4" destOrd="0" presId="urn:microsoft.com/office/officeart/2005/8/layout/vList2"/>
    <dgm:cxn modelId="{41B62B4C-035F-451C-9B8F-AFF750C2EF37}" type="presParOf" srcId="{DC32EE20-0CE0-4C9F-8CDC-E2ACC487AA31}" destId="{7A4B7051-B3FB-43F5-BC12-7A6678F0203C}" srcOrd="5" destOrd="0" presId="urn:microsoft.com/office/officeart/2005/8/layout/vList2"/>
    <dgm:cxn modelId="{0974336E-A518-43EF-A336-37278012341C}" type="presParOf" srcId="{DC32EE20-0CE0-4C9F-8CDC-E2ACC487AA31}" destId="{F07341DA-AC59-46A5-A6AF-33C059C4D49E}" srcOrd="6" destOrd="0" presId="urn:microsoft.com/office/officeart/2005/8/layout/vList2"/>
    <dgm:cxn modelId="{8FA55B9D-E9C5-4285-8A06-8A5634E57B0A}" type="presParOf" srcId="{DC32EE20-0CE0-4C9F-8CDC-E2ACC487AA31}" destId="{5BC8735E-5225-433E-A011-4654A1E61D05}" srcOrd="7" destOrd="0" presId="urn:microsoft.com/office/officeart/2005/8/layout/vList2"/>
    <dgm:cxn modelId="{0450B545-818F-4D27-B4A0-B00BBDF532B5}" type="presParOf" srcId="{DC32EE20-0CE0-4C9F-8CDC-E2ACC487AA31}" destId="{5A515B62-54E3-41B7-AE3D-AFD013CD3C45}" srcOrd="8" destOrd="0" presId="urn:microsoft.com/office/officeart/2005/8/layout/vList2"/>
    <dgm:cxn modelId="{158E49B3-D61D-47C1-9847-C8B098C37C62}" type="presParOf" srcId="{DC32EE20-0CE0-4C9F-8CDC-E2ACC487AA31}" destId="{54D3618D-0444-4B85-BFAD-FFA1FDE0F873}" srcOrd="9" destOrd="0" presId="urn:microsoft.com/office/officeart/2005/8/layout/vList2"/>
    <dgm:cxn modelId="{4B9369D8-B857-4907-BC4D-567FCC799569}" type="presParOf" srcId="{DC32EE20-0CE0-4C9F-8CDC-E2ACC487AA31}" destId="{6A675FB2-F561-4CEB-B530-1D3BBA83CF3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5B4BDE-78AA-43BB-8EA4-C666B38A929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A78D7E-80EC-431C-9804-86AE81A3996F}">
      <dgm:prSet/>
      <dgm:spPr/>
      <dgm:t>
        <a:bodyPr/>
        <a:lstStyle/>
        <a:p>
          <a:r>
            <a:rPr lang="en-GB"/>
            <a:t>The aim of today’s session is to introduce students to the actus reus element of an offence. </a:t>
          </a:r>
          <a:endParaRPr lang="en-US"/>
        </a:p>
      </dgm:t>
    </dgm:pt>
    <dgm:pt modelId="{CD657C47-E0E5-4E7A-B1F2-618E2DAD0C74}" type="parTrans" cxnId="{17581E25-A84D-44BD-AB11-8F0249EEA611}">
      <dgm:prSet/>
      <dgm:spPr/>
      <dgm:t>
        <a:bodyPr/>
        <a:lstStyle/>
        <a:p>
          <a:endParaRPr lang="en-US"/>
        </a:p>
      </dgm:t>
    </dgm:pt>
    <dgm:pt modelId="{C3D2D4D1-7BFF-4A4B-B304-00E65046726F}" type="sibTrans" cxnId="{17581E25-A84D-44BD-AB11-8F0249EEA611}">
      <dgm:prSet/>
      <dgm:spPr/>
      <dgm:t>
        <a:bodyPr/>
        <a:lstStyle/>
        <a:p>
          <a:endParaRPr lang="en-US"/>
        </a:p>
      </dgm:t>
    </dgm:pt>
    <dgm:pt modelId="{DCECCE61-9FEA-47C8-993B-35B3E6CD9C5D}">
      <dgm:prSet/>
      <dgm:spPr/>
      <dgm:t>
        <a:bodyPr/>
        <a:lstStyle/>
        <a:p>
          <a:r>
            <a:rPr lang="en-GB"/>
            <a:t>By the end of today’s session students should be able to demonstrate their understand the actus reus and men’s rea. </a:t>
          </a:r>
          <a:endParaRPr lang="en-US"/>
        </a:p>
      </dgm:t>
    </dgm:pt>
    <dgm:pt modelId="{4B524CD2-6410-45FA-8ED5-1D59226EAC63}" type="parTrans" cxnId="{EB1E1D94-190E-40AC-8C31-143F5BF4C3B4}">
      <dgm:prSet/>
      <dgm:spPr/>
      <dgm:t>
        <a:bodyPr/>
        <a:lstStyle/>
        <a:p>
          <a:endParaRPr lang="en-US"/>
        </a:p>
      </dgm:t>
    </dgm:pt>
    <dgm:pt modelId="{74DD38B2-C01D-4B50-A163-E82AD1DF46F7}" type="sibTrans" cxnId="{EB1E1D94-190E-40AC-8C31-143F5BF4C3B4}">
      <dgm:prSet/>
      <dgm:spPr/>
      <dgm:t>
        <a:bodyPr/>
        <a:lstStyle/>
        <a:p>
          <a:endParaRPr lang="en-US"/>
        </a:p>
      </dgm:t>
    </dgm:pt>
    <dgm:pt modelId="{8FED9A6F-9BF9-4E1E-A1CB-020F0DB982FB}" type="pres">
      <dgm:prSet presAssocID="{EC5B4BDE-78AA-43BB-8EA4-C666B38A9298}" presName="linear" presStyleCnt="0">
        <dgm:presLayoutVars>
          <dgm:animLvl val="lvl"/>
          <dgm:resizeHandles val="exact"/>
        </dgm:presLayoutVars>
      </dgm:prSet>
      <dgm:spPr/>
    </dgm:pt>
    <dgm:pt modelId="{992D3F68-87EC-4029-B343-DA3E505696DC}" type="pres">
      <dgm:prSet presAssocID="{EFA78D7E-80EC-431C-9804-86AE81A3996F}" presName="parentText" presStyleLbl="node1" presStyleIdx="0" presStyleCnt="2">
        <dgm:presLayoutVars>
          <dgm:chMax val="0"/>
          <dgm:bulletEnabled val="1"/>
        </dgm:presLayoutVars>
      </dgm:prSet>
      <dgm:spPr/>
    </dgm:pt>
    <dgm:pt modelId="{A800A43A-F25A-4700-A210-5F1DA0D03CCB}" type="pres">
      <dgm:prSet presAssocID="{C3D2D4D1-7BFF-4A4B-B304-00E65046726F}" presName="spacer" presStyleCnt="0"/>
      <dgm:spPr/>
    </dgm:pt>
    <dgm:pt modelId="{388DB153-F97C-45A6-A3F0-90F64F36DB95}" type="pres">
      <dgm:prSet presAssocID="{DCECCE61-9FEA-47C8-993B-35B3E6CD9C5D}" presName="parentText" presStyleLbl="node1" presStyleIdx="1" presStyleCnt="2">
        <dgm:presLayoutVars>
          <dgm:chMax val="0"/>
          <dgm:bulletEnabled val="1"/>
        </dgm:presLayoutVars>
      </dgm:prSet>
      <dgm:spPr/>
    </dgm:pt>
  </dgm:ptLst>
  <dgm:cxnLst>
    <dgm:cxn modelId="{00372824-6E1E-4AED-976D-58F143C93971}" type="presOf" srcId="{EFA78D7E-80EC-431C-9804-86AE81A3996F}" destId="{992D3F68-87EC-4029-B343-DA3E505696DC}" srcOrd="0" destOrd="0" presId="urn:microsoft.com/office/officeart/2005/8/layout/vList2"/>
    <dgm:cxn modelId="{17581E25-A84D-44BD-AB11-8F0249EEA611}" srcId="{EC5B4BDE-78AA-43BB-8EA4-C666B38A9298}" destId="{EFA78D7E-80EC-431C-9804-86AE81A3996F}" srcOrd="0" destOrd="0" parTransId="{CD657C47-E0E5-4E7A-B1F2-618E2DAD0C74}" sibTransId="{C3D2D4D1-7BFF-4A4B-B304-00E65046726F}"/>
    <dgm:cxn modelId="{5BA3A83B-1A66-4A1B-956A-C184A1A13D89}" type="presOf" srcId="{DCECCE61-9FEA-47C8-993B-35B3E6CD9C5D}" destId="{388DB153-F97C-45A6-A3F0-90F64F36DB95}" srcOrd="0" destOrd="0" presId="urn:microsoft.com/office/officeart/2005/8/layout/vList2"/>
    <dgm:cxn modelId="{F9031593-9FC5-4358-97FE-8270B4FA2F61}" type="presOf" srcId="{EC5B4BDE-78AA-43BB-8EA4-C666B38A9298}" destId="{8FED9A6F-9BF9-4E1E-A1CB-020F0DB982FB}" srcOrd="0" destOrd="0" presId="urn:microsoft.com/office/officeart/2005/8/layout/vList2"/>
    <dgm:cxn modelId="{EB1E1D94-190E-40AC-8C31-143F5BF4C3B4}" srcId="{EC5B4BDE-78AA-43BB-8EA4-C666B38A9298}" destId="{DCECCE61-9FEA-47C8-993B-35B3E6CD9C5D}" srcOrd="1" destOrd="0" parTransId="{4B524CD2-6410-45FA-8ED5-1D59226EAC63}" sibTransId="{74DD38B2-C01D-4B50-A163-E82AD1DF46F7}"/>
    <dgm:cxn modelId="{25E322E1-B5FC-44EB-89A3-D0E9DD92A576}" type="presParOf" srcId="{8FED9A6F-9BF9-4E1E-A1CB-020F0DB982FB}" destId="{992D3F68-87EC-4029-B343-DA3E505696DC}" srcOrd="0" destOrd="0" presId="urn:microsoft.com/office/officeart/2005/8/layout/vList2"/>
    <dgm:cxn modelId="{04B72A9A-98B7-474E-96A3-F91B38C283A8}" type="presParOf" srcId="{8FED9A6F-9BF9-4E1E-A1CB-020F0DB982FB}" destId="{A800A43A-F25A-4700-A210-5F1DA0D03CCB}" srcOrd="1" destOrd="0" presId="urn:microsoft.com/office/officeart/2005/8/layout/vList2"/>
    <dgm:cxn modelId="{56A52566-4981-4458-80DB-1548F1BF7858}" type="presParOf" srcId="{8FED9A6F-9BF9-4E1E-A1CB-020F0DB982FB}" destId="{388DB153-F97C-45A6-A3F0-90F64F36DB9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5481F8-72FC-42FE-8CD5-5400A7FCB6E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444C265-1B1F-4C7C-90A2-43139CA8F64F}">
      <dgm:prSet/>
      <dgm:spPr/>
      <dgm:t>
        <a:bodyPr/>
        <a:lstStyle/>
        <a:p>
          <a:r>
            <a:rPr lang="en-GB"/>
            <a:t>Guilty Act. – Cannot be prosecuted for a thought.</a:t>
          </a:r>
          <a:endParaRPr lang="en-US"/>
        </a:p>
      </dgm:t>
    </dgm:pt>
    <dgm:pt modelId="{410AE0CD-7E16-46EA-A40A-7957CE9D4A5F}" type="parTrans" cxnId="{4E49EF9D-80A0-41E2-A080-772C71EABB37}">
      <dgm:prSet/>
      <dgm:spPr/>
      <dgm:t>
        <a:bodyPr/>
        <a:lstStyle/>
        <a:p>
          <a:endParaRPr lang="en-US"/>
        </a:p>
      </dgm:t>
    </dgm:pt>
    <dgm:pt modelId="{DBDA7DBD-A004-4DE2-89E4-3C78973209EB}" type="sibTrans" cxnId="{4E49EF9D-80A0-41E2-A080-772C71EABB37}">
      <dgm:prSet/>
      <dgm:spPr/>
      <dgm:t>
        <a:bodyPr/>
        <a:lstStyle/>
        <a:p>
          <a:endParaRPr lang="en-US"/>
        </a:p>
      </dgm:t>
    </dgm:pt>
    <dgm:pt modelId="{7C84222E-496B-47EB-A922-DFDFB4FB9DE5}">
      <dgm:prSet/>
      <dgm:spPr/>
      <dgm:t>
        <a:bodyPr/>
        <a:lstStyle/>
        <a:p>
          <a:r>
            <a:rPr lang="en-GB"/>
            <a:t>Physical elements proven by the prosecution. </a:t>
          </a:r>
          <a:endParaRPr lang="en-US"/>
        </a:p>
      </dgm:t>
    </dgm:pt>
    <dgm:pt modelId="{FBE766D8-EAC3-4092-9B34-AA79F6286EBF}" type="parTrans" cxnId="{1C0FDEDF-E739-43A2-AEF4-979EE66B1356}">
      <dgm:prSet/>
      <dgm:spPr/>
      <dgm:t>
        <a:bodyPr/>
        <a:lstStyle/>
        <a:p>
          <a:endParaRPr lang="en-US"/>
        </a:p>
      </dgm:t>
    </dgm:pt>
    <dgm:pt modelId="{A75068B6-398D-43D3-A052-A3CB99349B45}" type="sibTrans" cxnId="{1C0FDEDF-E739-43A2-AEF4-979EE66B1356}">
      <dgm:prSet/>
      <dgm:spPr/>
      <dgm:t>
        <a:bodyPr/>
        <a:lstStyle/>
        <a:p>
          <a:endParaRPr lang="en-US"/>
        </a:p>
      </dgm:t>
    </dgm:pt>
    <dgm:pt modelId="{638EAFE3-CD0D-418A-B5A8-D047F33B3080}">
      <dgm:prSet/>
      <dgm:spPr/>
      <dgm:t>
        <a:bodyPr/>
        <a:lstStyle/>
        <a:p>
          <a:r>
            <a:rPr lang="en-GB"/>
            <a:t>If it is a result crime? </a:t>
          </a:r>
          <a:endParaRPr lang="en-US"/>
        </a:p>
      </dgm:t>
    </dgm:pt>
    <dgm:pt modelId="{8119C67C-083B-4203-B688-6962C148AB36}" type="parTrans" cxnId="{26DC8212-0860-4328-A22D-0606CD46D0CF}">
      <dgm:prSet/>
      <dgm:spPr/>
      <dgm:t>
        <a:bodyPr/>
        <a:lstStyle/>
        <a:p>
          <a:endParaRPr lang="en-US"/>
        </a:p>
      </dgm:t>
    </dgm:pt>
    <dgm:pt modelId="{0D35EF87-963B-481D-9BA0-D64D6E35879A}" type="sibTrans" cxnId="{26DC8212-0860-4328-A22D-0606CD46D0CF}">
      <dgm:prSet/>
      <dgm:spPr/>
      <dgm:t>
        <a:bodyPr/>
        <a:lstStyle/>
        <a:p>
          <a:endParaRPr lang="en-US"/>
        </a:p>
      </dgm:t>
    </dgm:pt>
    <dgm:pt modelId="{B218331E-A2FA-4373-827C-2F3B6D5473FB}">
      <dgm:prSet/>
      <dgm:spPr/>
      <dgm:t>
        <a:bodyPr/>
        <a:lstStyle/>
        <a:p>
          <a:r>
            <a:rPr lang="en-GB"/>
            <a:t>What is a result crime?</a:t>
          </a:r>
          <a:endParaRPr lang="en-US"/>
        </a:p>
      </dgm:t>
    </dgm:pt>
    <dgm:pt modelId="{5A531AC0-DB38-4F79-890D-3B0BAF15847A}" type="parTrans" cxnId="{6AB683A6-8CC2-4F00-A97D-034FD00A9EF9}">
      <dgm:prSet/>
      <dgm:spPr/>
      <dgm:t>
        <a:bodyPr/>
        <a:lstStyle/>
        <a:p>
          <a:endParaRPr lang="en-US"/>
        </a:p>
      </dgm:t>
    </dgm:pt>
    <dgm:pt modelId="{BAC47AF7-6556-4854-A651-5C91188CF10C}" type="sibTrans" cxnId="{6AB683A6-8CC2-4F00-A97D-034FD00A9EF9}">
      <dgm:prSet/>
      <dgm:spPr/>
      <dgm:t>
        <a:bodyPr/>
        <a:lstStyle/>
        <a:p>
          <a:endParaRPr lang="en-US"/>
        </a:p>
      </dgm:t>
    </dgm:pt>
    <dgm:pt modelId="{4B5DA0C2-5BFC-4DD1-92A3-B3C5EE2D7FA4}" type="pres">
      <dgm:prSet presAssocID="{F45481F8-72FC-42FE-8CD5-5400A7FCB6E8}" presName="vert0" presStyleCnt="0">
        <dgm:presLayoutVars>
          <dgm:dir/>
          <dgm:animOne val="branch"/>
          <dgm:animLvl val="lvl"/>
        </dgm:presLayoutVars>
      </dgm:prSet>
      <dgm:spPr/>
    </dgm:pt>
    <dgm:pt modelId="{B2088E8F-5D52-4649-8BEB-E24C0233F61D}" type="pres">
      <dgm:prSet presAssocID="{8444C265-1B1F-4C7C-90A2-43139CA8F64F}" presName="thickLine" presStyleLbl="alignNode1" presStyleIdx="0" presStyleCnt="4"/>
      <dgm:spPr/>
    </dgm:pt>
    <dgm:pt modelId="{B7FAEA7F-0799-4AB4-801B-C340D178352C}" type="pres">
      <dgm:prSet presAssocID="{8444C265-1B1F-4C7C-90A2-43139CA8F64F}" presName="horz1" presStyleCnt="0"/>
      <dgm:spPr/>
    </dgm:pt>
    <dgm:pt modelId="{84740741-82EC-4579-B349-2BC7CB029C17}" type="pres">
      <dgm:prSet presAssocID="{8444C265-1B1F-4C7C-90A2-43139CA8F64F}" presName="tx1" presStyleLbl="revTx" presStyleIdx="0" presStyleCnt="4"/>
      <dgm:spPr/>
    </dgm:pt>
    <dgm:pt modelId="{AD6C026D-BE38-4585-AB3C-8298FABDBD6A}" type="pres">
      <dgm:prSet presAssocID="{8444C265-1B1F-4C7C-90A2-43139CA8F64F}" presName="vert1" presStyleCnt="0"/>
      <dgm:spPr/>
    </dgm:pt>
    <dgm:pt modelId="{BA65175B-4D1B-4456-B625-121679A1F33E}" type="pres">
      <dgm:prSet presAssocID="{7C84222E-496B-47EB-A922-DFDFB4FB9DE5}" presName="thickLine" presStyleLbl="alignNode1" presStyleIdx="1" presStyleCnt="4"/>
      <dgm:spPr/>
    </dgm:pt>
    <dgm:pt modelId="{51BE3F32-720A-4FDD-9555-5D8EE3B46FFA}" type="pres">
      <dgm:prSet presAssocID="{7C84222E-496B-47EB-A922-DFDFB4FB9DE5}" presName="horz1" presStyleCnt="0"/>
      <dgm:spPr/>
    </dgm:pt>
    <dgm:pt modelId="{5A967B7C-BA14-4AA5-BC29-E07CE8F1B71C}" type="pres">
      <dgm:prSet presAssocID="{7C84222E-496B-47EB-A922-DFDFB4FB9DE5}" presName="tx1" presStyleLbl="revTx" presStyleIdx="1" presStyleCnt="4"/>
      <dgm:spPr/>
    </dgm:pt>
    <dgm:pt modelId="{D80D2DE3-60A7-49D7-9504-3EBDB2429768}" type="pres">
      <dgm:prSet presAssocID="{7C84222E-496B-47EB-A922-DFDFB4FB9DE5}" presName="vert1" presStyleCnt="0"/>
      <dgm:spPr/>
    </dgm:pt>
    <dgm:pt modelId="{39E311D3-4AA6-4D4A-B99E-A3F80D284491}" type="pres">
      <dgm:prSet presAssocID="{638EAFE3-CD0D-418A-B5A8-D047F33B3080}" presName="thickLine" presStyleLbl="alignNode1" presStyleIdx="2" presStyleCnt="4"/>
      <dgm:spPr/>
    </dgm:pt>
    <dgm:pt modelId="{A1FFA966-9ED6-4902-8133-83A482B6B6EF}" type="pres">
      <dgm:prSet presAssocID="{638EAFE3-CD0D-418A-B5A8-D047F33B3080}" presName="horz1" presStyleCnt="0"/>
      <dgm:spPr/>
    </dgm:pt>
    <dgm:pt modelId="{CD13950A-31B9-4E21-9B98-5837C37F3394}" type="pres">
      <dgm:prSet presAssocID="{638EAFE3-CD0D-418A-B5A8-D047F33B3080}" presName="tx1" presStyleLbl="revTx" presStyleIdx="2" presStyleCnt="4"/>
      <dgm:spPr/>
    </dgm:pt>
    <dgm:pt modelId="{3E647FAD-D227-4D11-9A01-17C6C5C2A563}" type="pres">
      <dgm:prSet presAssocID="{638EAFE3-CD0D-418A-B5A8-D047F33B3080}" presName="vert1" presStyleCnt="0"/>
      <dgm:spPr/>
    </dgm:pt>
    <dgm:pt modelId="{35CB6771-9E78-436E-8ED7-8590975ECCC3}" type="pres">
      <dgm:prSet presAssocID="{B218331E-A2FA-4373-827C-2F3B6D5473FB}" presName="thickLine" presStyleLbl="alignNode1" presStyleIdx="3" presStyleCnt="4"/>
      <dgm:spPr/>
    </dgm:pt>
    <dgm:pt modelId="{2C7B1331-C0D5-461B-8E40-3772B5418C45}" type="pres">
      <dgm:prSet presAssocID="{B218331E-A2FA-4373-827C-2F3B6D5473FB}" presName="horz1" presStyleCnt="0"/>
      <dgm:spPr/>
    </dgm:pt>
    <dgm:pt modelId="{8167038C-4682-4D64-BB7E-4E72AB5629AE}" type="pres">
      <dgm:prSet presAssocID="{B218331E-A2FA-4373-827C-2F3B6D5473FB}" presName="tx1" presStyleLbl="revTx" presStyleIdx="3" presStyleCnt="4"/>
      <dgm:spPr/>
    </dgm:pt>
    <dgm:pt modelId="{853D704B-6D36-442B-9E49-5EE17D332882}" type="pres">
      <dgm:prSet presAssocID="{B218331E-A2FA-4373-827C-2F3B6D5473FB}" presName="vert1" presStyleCnt="0"/>
      <dgm:spPr/>
    </dgm:pt>
  </dgm:ptLst>
  <dgm:cxnLst>
    <dgm:cxn modelId="{1214220C-B3D3-4B16-BC0F-2D43D0B9FFE4}" type="presOf" srcId="{638EAFE3-CD0D-418A-B5A8-D047F33B3080}" destId="{CD13950A-31B9-4E21-9B98-5837C37F3394}" srcOrd="0" destOrd="0" presId="urn:microsoft.com/office/officeart/2008/layout/LinedList"/>
    <dgm:cxn modelId="{26DC8212-0860-4328-A22D-0606CD46D0CF}" srcId="{F45481F8-72FC-42FE-8CD5-5400A7FCB6E8}" destId="{638EAFE3-CD0D-418A-B5A8-D047F33B3080}" srcOrd="2" destOrd="0" parTransId="{8119C67C-083B-4203-B688-6962C148AB36}" sibTransId="{0D35EF87-963B-481D-9BA0-D64D6E35879A}"/>
    <dgm:cxn modelId="{ABA3471F-89C3-4B2F-B684-464FA308CE23}" type="presOf" srcId="{B218331E-A2FA-4373-827C-2F3B6D5473FB}" destId="{8167038C-4682-4D64-BB7E-4E72AB5629AE}" srcOrd="0" destOrd="0" presId="urn:microsoft.com/office/officeart/2008/layout/LinedList"/>
    <dgm:cxn modelId="{D593A823-0800-49A9-90AC-265E12324949}" type="presOf" srcId="{7C84222E-496B-47EB-A922-DFDFB4FB9DE5}" destId="{5A967B7C-BA14-4AA5-BC29-E07CE8F1B71C}" srcOrd="0" destOrd="0" presId="urn:microsoft.com/office/officeart/2008/layout/LinedList"/>
    <dgm:cxn modelId="{38C1C75F-BA0A-4034-8928-97069AAA2E58}" type="presOf" srcId="{F45481F8-72FC-42FE-8CD5-5400A7FCB6E8}" destId="{4B5DA0C2-5BFC-4DD1-92A3-B3C5EE2D7FA4}" srcOrd="0" destOrd="0" presId="urn:microsoft.com/office/officeart/2008/layout/LinedList"/>
    <dgm:cxn modelId="{4E49EF9D-80A0-41E2-A080-772C71EABB37}" srcId="{F45481F8-72FC-42FE-8CD5-5400A7FCB6E8}" destId="{8444C265-1B1F-4C7C-90A2-43139CA8F64F}" srcOrd="0" destOrd="0" parTransId="{410AE0CD-7E16-46EA-A40A-7957CE9D4A5F}" sibTransId="{DBDA7DBD-A004-4DE2-89E4-3C78973209EB}"/>
    <dgm:cxn modelId="{6AB683A6-8CC2-4F00-A97D-034FD00A9EF9}" srcId="{F45481F8-72FC-42FE-8CD5-5400A7FCB6E8}" destId="{B218331E-A2FA-4373-827C-2F3B6D5473FB}" srcOrd="3" destOrd="0" parTransId="{5A531AC0-DB38-4F79-890D-3B0BAF15847A}" sibTransId="{BAC47AF7-6556-4854-A651-5C91188CF10C}"/>
    <dgm:cxn modelId="{1C0FDEDF-E739-43A2-AEF4-979EE66B1356}" srcId="{F45481F8-72FC-42FE-8CD5-5400A7FCB6E8}" destId="{7C84222E-496B-47EB-A922-DFDFB4FB9DE5}" srcOrd="1" destOrd="0" parTransId="{FBE766D8-EAC3-4092-9B34-AA79F6286EBF}" sibTransId="{A75068B6-398D-43D3-A052-A3CB99349B45}"/>
    <dgm:cxn modelId="{D04506E1-F565-45D3-A8AE-1E495A0B59D0}" type="presOf" srcId="{8444C265-1B1F-4C7C-90A2-43139CA8F64F}" destId="{84740741-82EC-4579-B349-2BC7CB029C17}" srcOrd="0" destOrd="0" presId="urn:microsoft.com/office/officeart/2008/layout/LinedList"/>
    <dgm:cxn modelId="{72E82218-581C-47B7-98B6-E7E62E02A5B3}" type="presParOf" srcId="{4B5DA0C2-5BFC-4DD1-92A3-B3C5EE2D7FA4}" destId="{B2088E8F-5D52-4649-8BEB-E24C0233F61D}" srcOrd="0" destOrd="0" presId="urn:microsoft.com/office/officeart/2008/layout/LinedList"/>
    <dgm:cxn modelId="{B21B3791-7E96-4C7D-8AA2-74009EB466B0}" type="presParOf" srcId="{4B5DA0C2-5BFC-4DD1-92A3-B3C5EE2D7FA4}" destId="{B7FAEA7F-0799-4AB4-801B-C340D178352C}" srcOrd="1" destOrd="0" presId="urn:microsoft.com/office/officeart/2008/layout/LinedList"/>
    <dgm:cxn modelId="{EFDF84D6-B02F-4410-A9A3-0F36988C331B}" type="presParOf" srcId="{B7FAEA7F-0799-4AB4-801B-C340D178352C}" destId="{84740741-82EC-4579-B349-2BC7CB029C17}" srcOrd="0" destOrd="0" presId="urn:microsoft.com/office/officeart/2008/layout/LinedList"/>
    <dgm:cxn modelId="{488BCE9B-B069-4C7F-97E4-06D1C73611B6}" type="presParOf" srcId="{B7FAEA7F-0799-4AB4-801B-C340D178352C}" destId="{AD6C026D-BE38-4585-AB3C-8298FABDBD6A}" srcOrd="1" destOrd="0" presId="urn:microsoft.com/office/officeart/2008/layout/LinedList"/>
    <dgm:cxn modelId="{617B2402-8348-444F-AAEA-4F31473D0BFC}" type="presParOf" srcId="{4B5DA0C2-5BFC-4DD1-92A3-B3C5EE2D7FA4}" destId="{BA65175B-4D1B-4456-B625-121679A1F33E}" srcOrd="2" destOrd="0" presId="urn:microsoft.com/office/officeart/2008/layout/LinedList"/>
    <dgm:cxn modelId="{9F85334C-5A68-4026-A5CA-B90FAB394B4A}" type="presParOf" srcId="{4B5DA0C2-5BFC-4DD1-92A3-B3C5EE2D7FA4}" destId="{51BE3F32-720A-4FDD-9555-5D8EE3B46FFA}" srcOrd="3" destOrd="0" presId="urn:microsoft.com/office/officeart/2008/layout/LinedList"/>
    <dgm:cxn modelId="{E45A9987-BD59-425D-B995-9FEDE3AC3E6D}" type="presParOf" srcId="{51BE3F32-720A-4FDD-9555-5D8EE3B46FFA}" destId="{5A967B7C-BA14-4AA5-BC29-E07CE8F1B71C}" srcOrd="0" destOrd="0" presId="urn:microsoft.com/office/officeart/2008/layout/LinedList"/>
    <dgm:cxn modelId="{519FF417-86E6-4457-B3A4-DACC8C605263}" type="presParOf" srcId="{51BE3F32-720A-4FDD-9555-5D8EE3B46FFA}" destId="{D80D2DE3-60A7-49D7-9504-3EBDB2429768}" srcOrd="1" destOrd="0" presId="urn:microsoft.com/office/officeart/2008/layout/LinedList"/>
    <dgm:cxn modelId="{7F1F97E4-EF28-4991-B137-18B8780A2904}" type="presParOf" srcId="{4B5DA0C2-5BFC-4DD1-92A3-B3C5EE2D7FA4}" destId="{39E311D3-4AA6-4D4A-B99E-A3F80D284491}" srcOrd="4" destOrd="0" presId="urn:microsoft.com/office/officeart/2008/layout/LinedList"/>
    <dgm:cxn modelId="{9E07C5EC-3673-477D-ACFF-7B41416915DF}" type="presParOf" srcId="{4B5DA0C2-5BFC-4DD1-92A3-B3C5EE2D7FA4}" destId="{A1FFA966-9ED6-4902-8133-83A482B6B6EF}" srcOrd="5" destOrd="0" presId="urn:microsoft.com/office/officeart/2008/layout/LinedList"/>
    <dgm:cxn modelId="{5FE53F11-6607-4F96-943C-96168D63CB4E}" type="presParOf" srcId="{A1FFA966-9ED6-4902-8133-83A482B6B6EF}" destId="{CD13950A-31B9-4E21-9B98-5837C37F3394}" srcOrd="0" destOrd="0" presId="urn:microsoft.com/office/officeart/2008/layout/LinedList"/>
    <dgm:cxn modelId="{C5555EEA-A1AB-4F6F-A047-9F05AA5079F3}" type="presParOf" srcId="{A1FFA966-9ED6-4902-8133-83A482B6B6EF}" destId="{3E647FAD-D227-4D11-9A01-17C6C5C2A563}" srcOrd="1" destOrd="0" presId="urn:microsoft.com/office/officeart/2008/layout/LinedList"/>
    <dgm:cxn modelId="{3DEB6988-9BA7-407E-A31B-A6915C65CE16}" type="presParOf" srcId="{4B5DA0C2-5BFC-4DD1-92A3-B3C5EE2D7FA4}" destId="{35CB6771-9E78-436E-8ED7-8590975ECCC3}" srcOrd="6" destOrd="0" presId="urn:microsoft.com/office/officeart/2008/layout/LinedList"/>
    <dgm:cxn modelId="{88D1E3D3-E010-43FB-9EA9-DB4B0D42CA62}" type="presParOf" srcId="{4B5DA0C2-5BFC-4DD1-92A3-B3C5EE2D7FA4}" destId="{2C7B1331-C0D5-461B-8E40-3772B5418C45}" srcOrd="7" destOrd="0" presId="urn:microsoft.com/office/officeart/2008/layout/LinedList"/>
    <dgm:cxn modelId="{80CF3318-4D18-4AB6-A6FF-403F48FAAA47}" type="presParOf" srcId="{2C7B1331-C0D5-461B-8E40-3772B5418C45}" destId="{8167038C-4682-4D64-BB7E-4E72AB5629AE}" srcOrd="0" destOrd="0" presId="urn:microsoft.com/office/officeart/2008/layout/LinedList"/>
    <dgm:cxn modelId="{189E409D-D29F-46A3-B90C-B7BB407AB993}" type="presParOf" srcId="{2C7B1331-C0D5-461B-8E40-3772B5418C45}" destId="{853D704B-6D36-442B-9E49-5EE17D3328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D99628-95AE-4831-9714-1DD61538A6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7F716A9-DCB7-4510-8A23-81FDEBD014A2}">
      <dgm:prSet/>
      <dgm:spPr/>
      <dgm:t>
        <a:bodyPr/>
        <a:lstStyle/>
        <a:p>
          <a:r>
            <a:rPr lang="en-GB"/>
            <a:t>If it is a result crime it will consist of three elements. </a:t>
          </a:r>
          <a:endParaRPr lang="en-US"/>
        </a:p>
      </dgm:t>
    </dgm:pt>
    <dgm:pt modelId="{58A07A77-A50A-43E9-83F7-201E9737736D}" type="parTrans" cxnId="{B19E10A6-2ED3-4B56-AA24-CC878E1EDF7F}">
      <dgm:prSet/>
      <dgm:spPr/>
      <dgm:t>
        <a:bodyPr/>
        <a:lstStyle/>
        <a:p>
          <a:endParaRPr lang="en-US"/>
        </a:p>
      </dgm:t>
    </dgm:pt>
    <dgm:pt modelId="{4205367B-4E3A-4304-8B4F-DED4DEF1003D}" type="sibTrans" cxnId="{B19E10A6-2ED3-4B56-AA24-CC878E1EDF7F}">
      <dgm:prSet/>
      <dgm:spPr/>
      <dgm:t>
        <a:bodyPr/>
        <a:lstStyle/>
        <a:p>
          <a:endParaRPr lang="en-US"/>
        </a:p>
      </dgm:t>
    </dgm:pt>
    <dgm:pt modelId="{360CB1B6-EF4A-498C-9FCA-7F1CBC1AC235}">
      <dgm:prSet/>
      <dgm:spPr/>
      <dgm:t>
        <a:bodyPr/>
        <a:lstStyle/>
        <a:p>
          <a:r>
            <a:rPr lang="en-GB"/>
            <a:t>1. Conduct – Positive act must be committed (Or omission)</a:t>
          </a:r>
          <a:endParaRPr lang="en-US"/>
        </a:p>
      </dgm:t>
    </dgm:pt>
    <dgm:pt modelId="{0C316621-52A4-4405-85E9-26C9A4D04961}" type="parTrans" cxnId="{39F4A0AE-33F0-43D5-839F-CCD9447A6788}">
      <dgm:prSet/>
      <dgm:spPr/>
      <dgm:t>
        <a:bodyPr/>
        <a:lstStyle/>
        <a:p>
          <a:endParaRPr lang="en-US"/>
        </a:p>
      </dgm:t>
    </dgm:pt>
    <dgm:pt modelId="{26B8234C-AA76-413E-908E-069DAB29F3AE}" type="sibTrans" cxnId="{39F4A0AE-33F0-43D5-839F-CCD9447A6788}">
      <dgm:prSet/>
      <dgm:spPr/>
      <dgm:t>
        <a:bodyPr/>
        <a:lstStyle/>
        <a:p>
          <a:endParaRPr lang="en-US"/>
        </a:p>
      </dgm:t>
    </dgm:pt>
    <dgm:pt modelId="{17751CD8-AF60-4F9C-8212-051C38BB5600}">
      <dgm:prSet/>
      <dgm:spPr/>
      <dgm:t>
        <a:bodyPr/>
        <a:lstStyle/>
        <a:p>
          <a:r>
            <a:rPr lang="en-GB"/>
            <a:t>2. Result – must be the cause of the outcome/ use the causation rules.</a:t>
          </a:r>
          <a:endParaRPr lang="en-US"/>
        </a:p>
      </dgm:t>
    </dgm:pt>
    <dgm:pt modelId="{468727F5-1E2A-4214-BE12-B2C925E6B328}" type="parTrans" cxnId="{3F773B4B-5202-4250-87E9-9805FC6BF22A}">
      <dgm:prSet/>
      <dgm:spPr/>
      <dgm:t>
        <a:bodyPr/>
        <a:lstStyle/>
        <a:p>
          <a:endParaRPr lang="en-US"/>
        </a:p>
      </dgm:t>
    </dgm:pt>
    <dgm:pt modelId="{DDC2D93D-64CE-4ACA-9BBE-EF7D908C4FB3}" type="sibTrans" cxnId="{3F773B4B-5202-4250-87E9-9805FC6BF22A}">
      <dgm:prSet/>
      <dgm:spPr/>
      <dgm:t>
        <a:bodyPr/>
        <a:lstStyle/>
        <a:p>
          <a:endParaRPr lang="en-US"/>
        </a:p>
      </dgm:t>
    </dgm:pt>
    <dgm:pt modelId="{2C6A1D29-30A5-48AD-A201-30759B47A813}">
      <dgm:prSet/>
      <dgm:spPr/>
      <dgm:t>
        <a:bodyPr/>
        <a:lstStyle/>
        <a:p>
          <a:r>
            <a:rPr lang="en-GB"/>
            <a:t>3. Circumstance- refers to the physical act and circumstances that must be present. </a:t>
          </a:r>
          <a:endParaRPr lang="en-US"/>
        </a:p>
      </dgm:t>
    </dgm:pt>
    <dgm:pt modelId="{7855832E-667A-4D55-87C2-28D567F53A75}" type="parTrans" cxnId="{D31ED5C9-F1ED-4B3E-91B6-2D835286157F}">
      <dgm:prSet/>
      <dgm:spPr/>
      <dgm:t>
        <a:bodyPr/>
        <a:lstStyle/>
        <a:p>
          <a:endParaRPr lang="en-US"/>
        </a:p>
      </dgm:t>
    </dgm:pt>
    <dgm:pt modelId="{043B3E3C-3930-4E23-BD69-6F15139B635E}" type="sibTrans" cxnId="{D31ED5C9-F1ED-4B3E-91B6-2D835286157F}">
      <dgm:prSet/>
      <dgm:spPr/>
      <dgm:t>
        <a:bodyPr/>
        <a:lstStyle/>
        <a:p>
          <a:endParaRPr lang="en-US"/>
        </a:p>
      </dgm:t>
    </dgm:pt>
    <dgm:pt modelId="{F10F7B75-35C2-4843-90BE-C381593ABCFE}" type="pres">
      <dgm:prSet presAssocID="{68D99628-95AE-4831-9714-1DD61538A61D}" presName="vert0" presStyleCnt="0">
        <dgm:presLayoutVars>
          <dgm:dir/>
          <dgm:animOne val="branch"/>
          <dgm:animLvl val="lvl"/>
        </dgm:presLayoutVars>
      </dgm:prSet>
      <dgm:spPr/>
    </dgm:pt>
    <dgm:pt modelId="{72ADFD66-B580-444D-BA75-EABA1BF4B703}" type="pres">
      <dgm:prSet presAssocID="{17F716A9-DCB7-4510-8A23-81FDEBD014A2}" presName="thickLine" presStyleLbl="alignNode1" presStyleIdx="0" presStyleCnt="4"/>
      <dgm:spPr/>
    </dgm:pt>
    <dgm:pt modelId="{27725000-E02D-48A3-9A40-D91CE7691C8F}" type="pres">
      <dgm:prSet presAssocID="{17F716A9-DCB7-4510-8A23-81FDEBD014A2}" presName="horz1" presStyleCnt="0"/>
      <dgm:spPr/>
    </dgm:pt>
    <dgm:pt modelId="{8A94B731-6D3E-4274-8EE4-39FB73618970}" type="pres">
      <dgm:prSet presAssocID="{17F716A9-DCB7-4510-8A23-81FDEBD014A2}" presName="tx1" presStyleLbl="revTx" presStyleIdx="0" presStyleCnt="4"/>
      <dgm:spPr/>
    </dgm:pt>
    <dgm:pt modelId="{964520BF-4B7B-44A1-90C9-4FFF80B73431}" type="pres">
      <dgm:prSet presAssocID="{17F716A9-DCB7-4510-8A23-81FDEBD014A2}" presName="vert1" presStyleCnt="0"/>
      <dgm:spPr/>
    </dgm:pt>
    <dgm:pt modelId="{22E29F68-4A68-440C-8DFD-0ABEBF148A47}" type="pres">
      <dgm:prSet presAssocID="{360CB1B6-EF4A-498C-9FCA-7F1CBC1AC235}" presName="thickLine" presStyleLbl="alignNode1" presStyleIdx="1" presStyleCnt="4"/>
      <dgm:spPr/>
    </dgm:pt>
    <dgm:pt modelId="{9E77CA51-7E2D-4510-A4BE-B1F16D920487}" type="pres">
      <dgm:prSet presAssocID="{360CB1B6-EF4A-498C-9FCA-7F1CBC1AC235}" presName="horz1" presStyleCnt="0"/>
      <dgm:spPr/>
    </dgm:pt>
    <dgm:pt modelId="{053BC987-810B-483F-AC02-CB8FEEBCB498}" type="pres">
      <dgm:prSet presAssocID="{360CB1B6-EF4A-498C-9FCA-7F1CBC1AC235}" presName="tx1" presStyleLbl="revTx" presStyleIdx="1" presStyleCnt="4"/>
      <dgm:spPr/>
    </dgm:pt>
    <dgm:pt modelId="{BB58F5B5-F57A-4815-A216-52ACB9B4C84F}" type="pres">
      <dgm:prSet presAssocID="{360CB1B6-EF4A-498C-9FCA-7F1CBC1AC235}" presName="vert1" presStyleCnt="0"/>
      <dgm:spPr/>
    </dgm:pt>
    <dgm:pt modelId="{AA1920BC-6872-4BCC-918C-C6902AC430A7}" type="pres">
      <dgm:prSet presAssocID="{17751CD8-AF60-4F9C-8212-051C38BB5600}" presName="thickLine" presStyleLbl="alignNode1" presStyleIdx="2" presStyleCnt="4"/>
      <dgm:spPr/>
    </dgm:pt>
    <dgm:pt modelId="{75AF8CFE-1F43-498C-B533-732F847AB69E}" type="pres">
      <dgm:prSet presAssocID="{17751CD8-AF60-4F9C-8212-051C38BB5600}" presName="horz1" presStyleCnt="0"/>
      <dgm:spPr/>
    </dgm:pt>
    <dgm:pt modelId="{CC8368DF-FEA1-47E5-8446-37BD21CEBEEB}" type="pres">
      <dgm:prSet presAssocID="{17751CD8-AF60-4F9C-8212-051C38BB5600}" presName="tx1" presStyleLbl="revTx" presStyleIdx="2" presStyleCnt="4"/>
      <dgm:spPr/>
    </dgm:pt>
    <dgm:pt modelId="{67153212-4E9C-4BAC-91DE-FF2CB80B215F}" type="pres">
      <dgm:prSet presAssocID="{17751CD8-AF60-4F9C-8212-051C38BB5600}" presName="vert1" presStyleCnt="0"/>
      <dgm:spPr/>
    </dgm:pt>
    <dgm:pt modelId="{D494E2B1-F345-4DBC-B095-ABE0012FE752}" type="pres">
      <dgm:prSet presAssocID="{2C6A1D29-30A5-48AD-A201-30759B47A813}" presName="thickLine" presStyleLbl="alignNode1" presStyleIdx="3" presStyleCnt="4"/>
      <dgm:spPr/>
    </dgm:pt>
    <dgm:pt modelId="{A208DD0C-9561-43BD-BA22-447CC462BB8E}" type="pres">
      <dgm:prSet presAssocID="{2C6A1D29-30A5-48AD-A201-30759B47A813}" presName="horz1" presStyleCnt="0"/>
      <dgm:spPr/>
    </dgm:pt>
    <dgm:pt modelId="{133ADC3B-4FDD-496E-BDFC-E52F25613D68}" type="pres">
      <dgm:prSet presAssocID="{2C6A1D29-30A5-48AD-A201-30759B47A813}" presName="tx1" presStyleLbl="revTx" presStyleIdx="3" presStyleCnt="4"/>
      <dgm:spPr/>
    </dgm:pt>
    <dgm:pt modelId="{A19ED3D3-CE59-4401-8786-C358B5C78DA3}" type="pres">
      <dgm:prSet presAssocID="{2C6A1D29-30A5-48AD-A201-30759B47A813}" presName="vert1" presStyleCnt="0"/>
      <dgm:spPr/>
    </dgm:pt>
  </dgm:ptLst>
  <dgm:cxnLst>
    <dgm:cxn modelId="{42ECBF30-3547-4ED9-879B-AEE7E90421A0}" type="presOf" srcId="{17751CD8-AF60-4F9C-8212-051C38BB5600}" destId="{CC8368DF-FEA1-47E5-8446-37BD21CEBEEB}" srcOrd="0" destOrd="0" presId="urn:microsoft.com/office/officeart/2008/layout/LinedList"/>
    <dgm:cxn modelId="{CBC2323F-3443-4E29-A7AE-9B5E9FDF9E49}" type="presOf" srcId="{2C6A1D29-30A5-48AD-A201-30759B47A813}" destId="{133ADC3B-4FDD-496E-BDFC-E52F25613D68}" srcOrd="0" destOrd="0" presId="urn:microsoft.com/office/officeart/2008/layout/LinedList"/>
    <dgm:cxn modelId="{3F773B4B-5202-4250-87E9-9805FC6BF22A}" srcId="{68D99628-95AE-4831-9714-1DD61538A61D}" destId="{17751CD8-AF60-4F9C-8212-051C38BB5600}" srcOrd="2" destOrd="0" parTransId="{468727F5-1E2A-4214-BE12-B2C925E6B328}" sibTransId="{DDC2D93D-64CE-4ACA-9BBE-EF7D908C4FB3}"/>
    <dgm:cxn modelId="{F0344E8C-4CFE-4DA9-8945-84CDE836C635}" type="presOf" srcId="{17F716A9-DCB7-4510-8A23-81FDEBD014A2}" destId="{8A94B731-6D3E-4274-8EE4-39FB73618970}" srcOrd="0" destOrd="0" presId="urn:microsoft.com/office/officeart/2008/layout/LinedList"/>
    <dgm:cxn modelId="{B19E10A6-2ED3-4B56-AA24-CC878E1EDF7F}" srcId="{68D99628-95AE-4831-9714-1DD61538A61D}" destId="{17F716A9-DCB7-4510-8A23-81FDEBD014A2}" srcOrd="0" destOrd="0" parTransId="{58A07A77-A50A-43E9-83F7-201E9737736D}" sibTransId="{4205367B-4E3A-4304-8B4F-DED4DEF1003D}"/>
    <dgm:cxn modelId="{39F4A0AE-33F0-43D5-839F-CCD9447A6788}" srcId="{68D99628-95AE-4831-9714-1DD61538A61D}" destId="{360CB1B6-EF4A-498C-9FCA-7F1CBC1AC235}" srcOrd="1" destOrd="0" parTransId="{0C316621-52A4-4405-85E9-26C9A4D04961}" sibTransId="{26B8234C-AA76-413E-908E-069DAB29F3AE}"/>
    <dgm:cxn modelId="{68CFA3C3-18AF-49B5-8DD2-33A69992828B}" type="presOf" srcId="{360CB1B6-EF4A-498C-9FCA-7F1CBC1AC235}" destId="{053BC987-810B-483F-AC02-CB8FEEBCB498}" srcOrd="0" destOrd="0" presId="urn:microsoft.com/office/officeart/2008/layout/LinedList"/>
    <dgm:cxn modelId="{D31ED5C9-F1ED-4B3E-91B6-2D835286157F}" srcId="{68D99628-95AE-4831-9714-1DD61538A61D}" destId="{2C6A1D29-30A5-48AD-A201-30759B47A813}" srcOrd="3" destOrd="0" parTransId="{7855832E-667A-4D55-87C2-28D567F53A75}" sibTransId="{043B3E3C-3930-4E23-BD69-6F15139B635E}"/>
    <dgm:cxn modelId="{FC0F81CC-DCF9-40C4-8768-19FCCC0B1A44}" type="presOf" srcId="{68D99628-95AE-4831-9714-1DD61538A61D}" destId="{F10F7B75-35C2-4843-90BE-C381593ABCFE}" srcOrd="0" destOrd="0" presId="urn:microsoft.com/office/officeart/2008/layout/LinedList"/>
    <dgm:cxn modelId="{02D7A08D-DE37-4693-BA64-77D0EB3DF639}" type="presParOf" srcId="{F10F7B75-35C2-4843-90BE-C381593ABCFE}" destId="{72ADFD66-B580-444D-BA75-EABA1BF4B703}" srcOrd="0" destOrd="0" presId="urn:microsoft.com/office/officeart/2008/layout/LinedList"/>
    <dgm:cxn modelId="{113C3D9D-85FD-4A8D-80A5-083D331A6A3E}" type="presParOf" srcId="{F10F7B75-35C2-4843-90BE-C381593ABCFE}" destId="{27725000-E02D-48A3-9A40-D91CE7691C8F}" srcOrd="1" destOrd="0" presId="urn:microsoft.com/office/officeart/2008/layout/LinedList"/>
    <dgm:cxn modelId="{3E3AEE98-BA2C-46BD-A980-1D5AFA6A1879}" type="presParOf" srcId="{27725000-E02D-48A3-9A40-D91CE7691C8F}" destId="{8A94B731-6D3E-4274-8EE4-39FB73618970}" srcOrd="0" destOrd="0" presId="urn:microsoft.com/office/officeart/2008/layout/LinedList"/>
    <dgm:cxn modelId="{EBD9C187-E2E2-4ABC-9B75-C0A299726596}" type="presParOf" srcId="{27725000-E02D-48A3-9A40-D91CE7691C8F}" destId="{964520BF-4B7B-44A1-90C9-4FFF80B73431}" srcOrd="1" destOrd="0" presId="urn:microsoft.com/office/officeart/2008/layout/LinedList"/>
    <dgm:cxn modelId="{FB258657-06AF-4959-984B-9BA9A8CAEDEE}" type="presParOf" srcId="{F10F7B75-35C2-4843-90BE-C381593ABCFE}" destId="{22E29F68-4A68-440C-8DFD-0ABEBF148A47}" srcOrd="2" destOrd="0" presId="urn:microsoft.com/office/officeart/2008/layout/LinedList"/>
    <dgm:cxn modelId="{4D49CE7E-B035-4EE8-9109-CE3BB46638C2}" type="presParOf" srcId="{F10F7B75-35C2-4843-90BE-C381593ABCFE}" destId="{9E77CA51-7E2D-4510-A4BE-B1F16D920487}" srcOrd="3" destOrd="0" presId="urn:microsoft.com/office/officeart/2008/layout/LinedList"/>
    <dgm:cxn modelId="{A29A3127-841E-491F-8B33-0AF3B10320CB}" type="presParOf" srcId="{9E77CA51-7E2D-4510-A4BE-B1F16D920487}" destId="{053BC987-810B-483F-AC02-CB8FEEBCB498}" srcOrd="0" destOrd="0" presId="urn:microsoft.com/office/officeart/2008/layout/LinedList"/>
    <dgm:cxn modelId="{36084A5F-19F7-4647-9003-BDB348A4BA84}" type="presParOf" srcId="{9E77CA51-7E2D-4510-A4BE-B1F16D920487}" destId="{BB58F5B5-F57A-4815-A216-52ACB9B4C84F}" srcOrd="1" destOrd="0" presId="urn:microsoft.com/office/officeart/2008/layout/LinedList"/>
    <dgm:cxn modelId="{AA7A9754-DC6E-4953-8BA8-E1C3D429D20B}" type="presParOf" srcId="{F10F7B75-35C2-4843-90BE-C381593ABCFE}" destId="{AA1920BC-6872-4BCC-918C-C6902AC430A7}" srcOrd="4" destOrd="0" presId="urn:microsoft.com/office/officeart/2008/layout/LinedList"/>
    <dgm:cxn modelId="{399C5AB5-D91D-4E84-BF9D-ED93ED5CE51C}" type="presParOf" srcId="{F10F7B75-35C2-4843-90BE-C381593ABCFE}" destId="{75AF8CFE-1F43-498C-B533-732F847AB69E}" srcOrd="5" destOrd="0" presId="urn:microsoft.com/office/officeart/2008/layout/LinedList"/>
    <dgm:cxn modelId="{6B768B9E-F0C9-4BCC-A661-79B4833F0BC9}" type="presParOf" srcId="{75AF8CFE-1F43-498C-B533-732F847AB69E}" destId="{CC8368DF-FEA1-47E5-8446-37BD21CEBEEB}" srcOrd="0" destOrd="0" presId="urn:microsoft.com/office/officeart/2008/layout/LinedList"/>
    <dgm:cxn modelId="{F1BB7C81-0DBF-402D-B911-17A88FDF6997}" type="presParOf" srcId="{75AF8CFE-1F43-498C-B533-732F847AB69E}" destId="{67153212-4E9C-4BAC-91DE-FF2CB80B215F}" srcOrd="1" destOrd="0" presId="urn:microsoft.com/office/officeart/2008/layout/LinedList"/>
    <dgm:cxn modelId="{2576F5F8-E966-419E-B3AD-F8EC2413867B}" type="presParOf" srcId="{F10F7B75-35C2-4843-90BE-C381593ABCFE}" destId="{D494E2B1-F345-4DBC-B095-ABE0012FE752}" srcOrd="6" destOrd="0" presId="urn:microsoft.com/office/officeart/2008/layout/LinedList"/>
    <dgm:cxn modelId="{F380FF24-C1D6-4402-B502-E39535D7D1DF}" type="presParOf" srcId="{F10F7B75-35C2-4843-90BE-C381593ABCFE}" destId="{A208DD0C-9561-43BD-BA22-447CC462BB8E}" srcOrd="7" destOrd="0" presId="urn:microsoft.com/office/officeart/2008/layout/LinedList"/>
    <dgm:cxn modelId="{2EC2A718-8D21-48E1-A4EE-79E1F092774F}" type="presParOf" srcId="{A208DD0C-9561-43BD-BA22-447CC462BB8E}" destId="{133ADC3B-4FDD-496E-BDFC-E52F25613D68}" srcOrd="0" destOrd="0" presId="urn:microsoft.com/office/officeart/2008/layout/LinedList"/>
    <dgm:cxn modelId="{8B2BF8F6-1F7B-4246-A40E-E87C2BB3E6AF}" type="presParOf" srcId="{A208DD0C-9561-43BD-BA22-447CC462BB8E}" destId="{A19ED3D3-CE59-4401-8786-C358B5C78D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3A759C-1480-4A65-B40B-FBB00FD93B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F1F642-7D6C-41EC-B52D-627E12A306AE}">
      <dgm:prSet/>
      <dgm:spPr/>
      <dgm:t>
        <a:bodyPr/>
        <a:lstStyle/>
        <a:p>
          <a:r>
            <a:rPr lang="en-GB"/>
            <a:t>Usually done through a positive act. </a:t>
          </a:r>
          <a:endParaRPr lang="en-US"/>
        </a:p>
      </dgm:t>
    </dgm:pt>
    <dgm:pt modelId="{57643008-1997-4F02-892C-F1E5C97D1E4F}" type="parTrans" cxnId="{DBF6C9D7-5007-41D7-B1E1-A5FFE71F9A41}">
      <dgm:prSet/>
      <dgm:spPr/>
      <dgm:t>
        <a:bodyPr/>
        <a:lstStyle/>
        <a:p>
          <a:endParaRPr lang="en-US"/>
        </a:p>
      </dgm:t>
    </dgm:pt>
    <dgm:pt modelId="{00459F1E-C912-4C54-900B-8543116DE804}" type="sibTrans" cxnId="{DBF6C9D7-5007-41D7-B1E1-A5FFE71F9A41}">
      <dgm:prSet/>
      <dgm:spPr/>
      <dgm:t>
        <a:bodyPr/>
        <a:lstStyle/>
        <a:p>
          <a:endParaRPr lang="en-US"/>
        </a:p>
      </dgm:t>
    </dgm:pt>
    <dgm:pt modelId="{522A7ABD-8833-4224-9BE1-C0A03C7B3712}">
      <dgm:prSet/>
      <dgm:spPr/>
      <dgm:t>
        <a:bodyPr/>
        <a:lstStyle/>
        <a:p>
          <a:r>
            <a:rPr lang="en-GB"/>
            <a:t>Refers to words and actions – This includes silence. </a:t>
          </a:r>
          <a:endParaRPr lang="en-US"/>
        </a:p>
      </dgm:t>
    </dgm:pt>
    <dgm:pt modelId="{242B3877-ED63-442B-8C2D-7F4D6D6EE78D}" type="parTrans" cxnId="{F9676265-F310-4A32-A856-1D9109CBC97A}">
      <dgm:prSet/>
      <dgm:spPr/>
      <dgm:t>
        <a:bodyPr/>
        <a:lstStyle/>
        <a:p>
          <a:endParaRPr lang="en-US"/>
        </a:p>
      </dgm:t>
    </dgm:pt>
    <dgm:pt modelId="{EC6DFA02-6902-48EE-A7AA-EB95F44573D2}" type="sibTrans" cxnId="{F9676265-F310-4A32-A856-1D9109CBC97A}">
      <dgm:prSet/>
      <dgm:spPr/>
      <dgm:t>
        <a:bodyPr/>
        <a:lstStyle/>
        <a:p>
          <a:endParaRPr lang="en-US"/>
        </a:p>
      </dgm:t>
    </dgm:pt>
    <dgm:pt modelId="{4F25F563-2367-44F3-B38E-4966E26444BF}">
      <dgm:prSet/>
      <dgm:spPr/>
      <dgm:t>
        <a:bodyPr/>
        <a:lstStyle/>
        <a:p>
          <a:r>
            <a:rPr lang="en-GB"/>
            <a:t>But can be committed through an omission – failure to act. </a:t>
          </a:r>
          <a:endParaRPr lang="en-US"/>
        </a:p>
      </dgm:t>
    </dgm:pt>
    <dgm:pt modelId="{375B3106-6E3A-4D85-96B5-BCB930159CCB}" type="parTrans" cxnId="{A3237B97-2EFE-49FD-A62D-834F6EEA4D15}">
      <dgm:prSet/>
      <dgm:spPr/>
      <dgm:t>
        <a:bodyPr/>
        <a:lstStyle/>
        <a:p>
          <a:endParaRPr lang="en-US"/>
        </a:p>
      </dgm:t>
    </dgm:pt>
    <dgm:pt modelId="{A25FDD80-0A95-49EB-9840-C8EB4E128C2B}" type="sibTrans" cxnId="{A3237B97-2EFE-49FD-A62D-834F6EEA4D15}">
      <dgm:prSet/>
      <dgm:spPr/>
      <dgm:t>
        <a:bodyPr/>
        <a:lstStyle/>
        <a:p>
          <a:endParaRPr lang="en-US"/>
        </a:p>
      </dgm:t>
    </dgm:pt>
    <dgm:pt modelId="{644DCBBD-26E7-47C7-8F2D-B748A688FC42}" type="pres">
      <dgm:prSet presAssocID="{353A759C-1480-4A65-B40B-FBB00FD93BF0}" presName="root" presStyleCnt="0">
        <dgm:presLayoutVars>
          <dgm:dir/>
          <dgm:resizeHandles val="exact"/>
        </dgm:presLayoutVars>
      </dgm:prSet>
      <dgm:spPr/>
    </dgm:pt>
    <dgm:pt modelId="{D1948BEC-1898-49A0-8A26-08997F67AF24}" type="pres">
      <dgm:prSet presAssocID="{A8F1F642-7D6C-41EC-B52D-627E12A306AE}" presName="compNode" presStyleCnt="0"/>
      <dgm:spPr/>
    </dgm:pt>
    <dgm:pt modelId="{2CF19848-D5C5-4B52-8EA1-F8F974C89437}" type="pres">
      <dgm:prSet presAssocID="{A8F1F642-7D6C-41EC-B52D-627E12A306AE}" presName="bgRect" presStyleLbl="bgShp" presStyleIdx="0" presStyleCnt="3"/>
      <dgm:spPr/>
    </dgm:pt>
    <dgm:pt modelId="{BF33E4C9-A5E6-46A1-B619-B9B44F73B285}" type="pres">
      <dgm:prSet presAssocID="{A8F1F642-7D6C-41EC-B52D-627E12A306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C22896F4-E7D7-4988-93BF-425D93278236}" type="pres">
      <dgm:prSet presAssocID="{A8F1F642-7D6C-41EC-B52D-627E12A306AE}" presName="spaceRect" presStyleCnt="0"/>
      <dgm:spPr/>
    </dgm:pt>
    <dgm:pt modelId="{D8CA8248-6059-47B5-BB8E-C95963EFF997}" type="pres">
      <dgm:prSet presAssocID="{A8F1F642-7D6C-41EC-B52D-627E12A306AE}" presName="parTx" presStyleLbl="revTx" presStyleIdx="0" presStyleCnt="3">
        <dgm:presLayoutVars>
          <dgm:chMax val="0"/>
          <dgm:chPref val="0"/>
        </dgm:presLayoutVars>
      </dgm:prSet>
      <dgm:spPr/>
    </dgm:pt>
    <dgm:pt modelId="{571B2E63-2DF6-4E83-A4D2-6EB552BFDC49}" type="pres">
      <dgm:prSet presAssocID="{00459F1E-C912-4C54-900B-8543116DE804}" presName="sibTrans" presStyleCnt="0"/>
      <dgm:spPr/>
    </dgm:pt>
    <dgm:pt modelId="{6CE3DF63-1767-4C1D-92AB-E4111BEC27CA}" type="pres">
      <dgm:prSet presAssocID="{522A7ABD-8833-4224-9BE1-C0A03C7B3712}" presName="compNode" presStyleCnt="0"/>
      <dgm:spPr/>
    </dgm:pt>
    <dgm:pt modelId="{36F96FE9-AD86-4303-BCE7-945C351CE48B}" type="pres">
      <dgm:prSet presAssocID="{522A7ABD-8833-4224-9BE1-C0A03C7B3712}" presName="bgRect" presStyleLbl="bgShp" presStyleIdx="1" presStyleCnt="3"/>
      <dgm:spPr/>
    </dgm:pt>
    <dgm:pt modelId="{0CA3F0EC-E8A6-44BA-8551-D4DB26B5FAD5}" type="pres">
      <dgm:prSet presAssocID="{522A7ABD-8833-4224-9BE1-C0A03C7B37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A246D8A7-40E5-4732-888B-1225CB75FE6E}" type="pres">
      <dgm:prSet presAssocID="{522A7ABD-8833-4224-9BE1-C0A03C7B3712}" presName="spaceRect" presStyleCnt="0"/>
      <dgm:spPr/>
    </dgm:pt>
    <dgm:pt modelId="{B5F60CDE-F7FC-49E6-AF36-BE5C0BD02C40}" type="pres">
      <dgm:prSet presAssocID="{522A7ABD-8833-4224-9BE1-C0A03C7B3712}" presName="parTx" presStyleLbl="revTx" presStyleIdx="1" presStyleCnt="3">
        <dgm:presLayoutVars>
          <dgm:chMax val="0"/>
          <dgm:chPref val="0"/>
        </dgm:presLayoutVars>
      </dgm:prSet>
      <dgm:spPr/>
    </dgm:pt>
    <dgm:pt modelId="{77B99221-143A-4321-A118-63BCE036DB9E}" type="pres">
      <dgm:prSet presAssocID="{EC6DFA02-6902-48EE-A7AA-EB95F44573D2}" presName="sibTrans" presStyleCnt="0"/>
      <dgm:spPr/>
    </dgm:pt>
    <dgm:pt modelId="{040ADE9D-8E36-4C1E-9FF7-66463BA04E8D}" type="pres">
      <dgm:prSet presAssocID="{4F25F563-2367-44F3-B38E-4966E26444BF}" presName="compNode" presStyleCnt="0"/>
      <dgm:spPr/>
    </dgm:pt>
    <dgm:pt modelId="{8362600B-B58B-4C74-8371-AFB4ECC9E4A8}" type="pres">
      <dgm:prSet presAssocID="{4F25F563-2367-44F3-B38E-4966E26444BF}" presName="bgRect" presStyleLbl="bgShp" presStyleIdx="2" presStyleCnt="3"/>
      <dgm:spPr/>
    </dgm:pt>
    <dgm:pt modelId="{D2DBB179-00BC-4F50-BE2D-72DF25DE1EA6}" type="pres">
      <dgm:prSet presAssocID="{4F25F563-2367-44F3-B38E-4966E26444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850073B-C41B-403A-A9C5-00BF66895231}" type="pres">
      <dgm:prSet presAssocID="{4F25F563-2367-44F3-B38E-4966E26444BF}" presName="spaceRect" presStyleCnt="0"/>
      <dgm:spPr/>
    </dgm:pt>
    <dgm:pt modelId="{27513F65-26E8-45ED-8E7A-E0B25B4E9FCC}" type="pres">
      <dgm:prSet presAssocID="{4F25F563-2367-44F3-B38E-4966E26444BF}" presName="parTx" presStyleLbl="revTx" presStyleIdx="2" presStyleCnt="3">
        <dgm:presLayoutVars>
          <dgm:chMax val="0"/>
          <dgm:chPref val="0"/>
        </dgm:presLayoutVars>
      </dgm:prSet>
      <dgm:spPr/>
    </dgm:pt>
  </dgm:ptLst>
  <dgm:cxnLst>
    <dgm:cxn modelId="{F9676265-F310-4A32-A856-1D9109CBC97A}" srcId="{353A759C-1480-4A65-B40B-FBB00FD93BF0}" destId="{522A7ABD-8833-4224-9BE1-C0A03C7B3712}" srcOrd="1" destOrd="0" parTransId="{242B3877-ED63-442B-8C2D-7F4D6D6EE78D}" sibTransId="{EC6DFA02-6902-48EE-A7AA-EB95F44573D2}"/>
    <dgm:cxn modelId="{27653F51-324B-4C0E-A51C-FD2F6F1F7B95}" type="presOf" srcId="{522A7ABD-8833-4224-9BE1-C0A03C7B3712}" destId="{B5F60CDE-F7FC-49E6-AF36-BE5C0BD02C40}" srcOrd="0" destOrd="0" presId="urn:microsoft.com/office/officeart/2018/2/layout/IconVerticalSolidList"/>
    <dgm:cxn modelId="{7ECC547D-A8CA-4807-B826-A27B9D6B5592}" type="presOf" srcId="{A8F1F642-7D6C-41EC-B52D-627E12A306AE}" destId="{D8CA8248-6059-47B5-BB8E-C95963EFF997}" srcOrd="0" destOrd="0" presId="urn:microsoft.com/office/officeart/2018/2/layout/IconVerticalSolidList"/>
    <dgm:cxn modelId="{A3237B97-2EFE-49FD-A62D-834F6EEA4D15}" srcId="{353A759C-1480-4A65-B40B-FBB00FD93BF0}" destId="{4F25F563-2367-44F3-B38E-4966E26444BF}" srcOrd="2" destOrd="0" parTransId="{375B3106-6E3A-4D85-96B5-BCB930159CCB}" sibTransId="{A25FDD80-0A95-49EB-9840-C8EB4E128C2B}"/>
    <dgm:cxn modelId="{93DC99B7-28F0-44C2-A306-A6A66066C8CC}" type="presOf" srcId="{353A759C-1480-4A65-B40B-FBB00FD93BF0}" destId="{644DCBBD-26E7-47C7-8F2D-B748A688FC42}" srcOrd="0" destOrd="0" presId="urn:microsoft.com/office/officeart/2018/2/layout/IconVerticalSolidList"/>
    <dgm:cxn modelId="{6E2362C0-3833-484C-97B5-83E99BFC86F0}" type="presOf" srcId="{4F25F563-2367-44F3-B38E-4966E26444BF}" destId="{27513F65-26E8-45ED-8E7A-E0B25B4E9FCC}" srcOrd="0" destOrd="0" presId="urn:microsoft.com/office/officeart/2018/2/layout/IconVerticalSolidList"/>
    <dgm:cxn modelId="{DBF6C9D7-5007-41D7-B1E1-A5FFE71F9A41}" srcId="{353A759C-1480-4A65-B40B-FBB00FD93BF0}" destId="{A8F1F642-7D6C-41EC-B52D-627E12A306AE}" srcOrd="0" destOrd="0" parTransId="{57643008-1997-4F02-892C-F1E5C97D1E4F}" sibTransId="{00459F1E-C912-4C54-900B-8543116DE804}"/>
    <dgm:cxn modelId="{F1F867E5-3877-473E-9436-95492E96D9CA}" type="presParOf" srcId="{644DCBBD-26E7-47C7-8F2D-B748A688FC42}" destId="{D1948BEC-1898-49A0-8A26-08997F67AF24}" srcOrd="0" destOrd="0" presId="urn:microsoft.com/office/officeart/2018/2/layout/IconVerticalSolidList"/>
    <dgm:cxn modelId="{178806C0-3D0D-491A-ABBC-C1B456C23880}" type="presParOf" srcId="{D1948BEC-1898-49A0-8A26-08997F67AF24}" destId="{2CF19848-D5C5-4B52-8EA1-F8F974C89437}" srcOrd="0" destOrd="0" presId="urn:microsoft.com/office/officeart/2018/2/layout/IconVerticalSolidList"/>
    <dgm:cxn modelId="{67119613-F536-4760-8833-BA338D5108C6}" type="presParOf" srcId="{D1948BEC-1898-49A0-8A26-08997F67AF24}" destId="{BF33E4C9-A5E6-46A1-B619-B9B44F73B285}" srcOrd="1" destOrd="0" presId="urn:microsoft.com/office/officeart/2018/2/layout/IconVerticalSolidList"/>
    <dgm:cxn modelId="{D2CB2233-6A18-4221-8835-2CE45A2397EF}" type="presParOf" srcId="{D1948BEC-1898-49A0-8A26-08997F67AF24}" destId="{C22896F4-E7D7-4988-93BF-425D93278236}" srcOrd="2" destOrd="0" presId="urn:microsoft.com/office/officeart/2018/2/layout/IconVerticalSolidList"/>
    <dgm:cxn modelId="{E0C80FEE-7380-42CE-B045-78B13B7C1FAF}" type="presParOf" srcId="{D1948BEC-1898-49A0-8A26-08997F67AF24}" destId="{D8CA8248-6059-47B5-BB8E-C95963EFF997}" srcOrd="3" destOrd="0" presId="urn:microsoft.com/office/officeart/2018/2/layout/IconVerticalSolidList"/>
    <dgm:cxn modelId="{30A41E52-751C-4FF6-B2B7-0A0679E98E46}" type="presParOf" srcId="{644DCBBD-26E7-47C7-8F2D-B748A688FC42}" destId="{571B2E63-2DF6-4E83-A4D2-6EB552BFDC49}" srcOrd="1" destOrd="0" presId="urn:microsoft.com/office/officeart/2018/2/layout/IconVerticalSolidList"/>
    <dgm:cxn modelId="{BF0C399B-B95D-41E7-AF41-B06F6D7F78B4}" type="presParOf" srcId="{644DCBBD-26E7-47C7-8F2D-B748A688FC42}" destId="{6CE3DF63-1767-4C1D-92AB-E4111BEC27CA}" srcOrd="2" destOrd="0" presId="urn:microsoft.com/office/officeart/2018/2/layout/IconVerticalSolidList"/>
    <dgm:cxn modelId="{668357AF-5195-4BC2-AE38-7784204F0112}" type="presParOf" srcId="{6CE3DF63-1767-4C1D-92AB-E4111BEC27CA}" destId="{36F96FE9-AD86-4303-BCE7-945C351CE48B}" srcOrd="0" destOrd="0" presId="urn:microsoft.com/office/officeart/2018/2/layout/IconVerticalSolidList"/>
    <dgm:cxn modelId="{F9A2F9E6-F624-4494-BDD5-804311AE93FB}" type="presParOf" srcId="{6CE3DF63-1767-4C1D-92AB-E4111BEC27CA}" destId="{0CA3F0EC-E8A6-44BA-8551-D4DB26B5FAD5}" srcOrd="1" destOrd="0" presId="urn:microsoft.com/office/officeart/2018/2/layout/IconVerticalSolidList"/>
    <dgm:cxn modelId="{98FBBEB1-2994-4840-8A62-BA1EFB02FB0F}" type="presParOf" srcId="{6CE3DF63-1767-4C1D-92AB-E4111BEC27CA}" destId="{A246D8A7-40E5-4732-888B-1225CB75FE6E}" srcOrd="2" destOrd="0" presId="urn:microsoft.com/office/officeart/2018/2/layout/IconVerticalSolidList"/>
    <dgm:cxn modelId="{AE3543A3-A910-491F-8F90-48F7ADE87991}" type="presParOf" srcId="{6CE3DF63-1767-4C1D-92AB-E4111BEC27CA}" destId="{B5F60CDE-F7FC-49E6-AF36-BE5C0BD02C40}" srcOrd="3" destOrd="0" presId="urn:microsoft.com/office/officeart/2018/2/layout/IconVerticalSolidList"/>
    <dgm:cxn modelId="{763C7D8C-F792-4793-A55C-F988D70B7F3F}" type="presParOf" srcId="{644DCBBD-26E7-47C7-8F2D-B748A688FC42}" destId="{77B99221-143A-4321-A118-63BCE036DB9E}" srcOrd="3" destOrd="0" presId="urn:microsoft.com/office/officeart/2018/2/layout/IconVerticalSolidList"/>
    <dgm:cxn modelId="{9743AF70-30C9-4776-92AF-08C2ECF718CC}" type="presParOf" srcId="{644DCBBD-26E7-47C7-8F2D-B748A688FC42}" destId="{040ADE9D-8E36-4C1E-9FF7-66463BA04E8D}" srcOrd="4" destOrd="0" presId="urn:microsoft.com/office/officeart/2018/2/layout/IconVerticalSolidList"/>
    <dgm:cxn modelId="{61F53E0C-B979-4EB8-8E05-5A582AA36D78}" type="presParOf" srcId="{040ADE9D-8E36-4C1E-9FF7-66463BA04E8D}" destId="{8362600B-B58B-4C74-8371-AFB4ECC9E4A8}" srcOrd="0" destOrd="0" presId="urn:microsoft.com/office/officeart/2018/2/layout/IconVerticalSolidList"/>
    <dgm:cxn modelId="{5D59EBE7-2644-48B0-8BFE-8C8F949A25A4}" type="presParOf" srcId="{040ADE9D-8E36-4C1E-9FF7-66463BA04E8D}" destId="{D2DBB179-00BC-4F50-BE2D-72DF25DE1EA6}" srcOrd="1" destOrd="0" presId="urn:microsoft.com/office/officeart/2018/2/layout/IconVerticalSolidList"/>
    <dgm:cxn modelId="{2617EDA2-41AD-4479-9FC0-088D91EA4D4C}" type="presParOf" srcId="{040ADE9D-8E36-4C1E-9FF7-66463BA04E8D}" destId="{5850073B-C41B-403A-A9C5-00BF66895231}" srcOrd="2" destOrd="0" presId="urn:microsoft.com/office/officeart/2018/2/layout/IconVerticalSolidList"/>
    <dgm:cxn modelId="{A6695D25-C3B9-4208-B613-83D8BFDEA493}" type="presParOf" srcId="{040ADE9D-8E36-4C1E-9FF7-66463BA04E8D}" destId="{27513F65-26E8-45ED-8E7A-E0B25B4E9F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E32FF8-6775-460C-8A7D-56CFE6F23E7F}"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318F850E-5093-4A8E-89E5-3564B2CC79A2}">
      <dgm:prSet/>
      <dgm:spPr/>
      <dgm:t>
        <a:bodyPr/>
        <a:lstStyle/>
        <a:p>
          <a:r>
            <a:rPr lang="en-GB"/>
            <a:t>Ireland v Burstow [1998] – </a:t>
          </a:r>
          <a:endParaRPr lang="en-US"/>
        </a:p>
      </dgm:t>
    </dgm:pt>
    <dgm:pt modelId="{8193C7E2-8552-445E-86E9-7EAC5BC5A1D1}" type="parTrans" cxnId="{7FC69EF6-C1B7-4B86-B92F-B5BC6278C13F}">
      <dgm:prSet/>
      <dgm:spPr/>
      <dgm:t>
        <a:bodyPr/>
        <a:lstStyle/>
        <a:p>
          <a:endParaRPr lang="en-US"/>
        </a:p>
      </dgm:t>
    </dgm:pt>
    <dgm:pt modelId="{FAE472EF-E297-4885-A40A-8DF05900BC05}" type="sibTrans" cxnId="{7FC69EF6-C1B7-4B86-B92F-B5BC6278C13F}">
      <dgm:prSet/>
      <dgm:spPr/>
      <dgm:t>
        <a:bodyPr/>
        <a:lstStyle/>
        <a:p>
          <a:endParaRPr lang="en-US"/>
        </a:p>
      </dgm:t>
    </dgm:pt>
    <dgm:pt modelId="{550E44AA-03E6-4975-AE5E-80578CBEC00E}">
      <dgm:prSet/>
      <dgm:spPr/>
      <dgm:t>
        <a:bodyPr/>
        <a:lstStyle/>
        <a:p>
          <a:r>
            <a:rPr lang="en-GB"/>
            <a:t>Victim ended their relationship with the defendant. The defendant was unhappy and started to harass the victim with silent phone calls, sending her hate mail and much more. </a:t>
          </a:r>
          <a:endParaRPr lang="en-US"/>
        </a:p>
      </dgm:t>
    </dgm:pt>
    <dgm:pt modelId="{2109CC95-AAC5-4BF5-9B4A-652C9E1AF769}" type="parTrans" cxnId="{BDA968E6-E04A-4E23-8EB6-EA878D99CBC8}">
      <dgm:prSet/>
      <dgm:spPr/>
      <dgm:t>
        <a:bodyPr/>
        <a:lstStyle/>
        <a:p>
          <a:endParaRPr lang="en-US"/>
        </a:p>
      </dgm:t>
    </dgm:pt>
    <dgm:pt modelId="{38D2A191-A7F9-43F3-9D1A-A95AD0333D7F}" type="sibTrans" cxnId="{BDA968E6-E04A-4E23-8EB6-EA878D99CBC8}">
      <dgm:prSet/>
      <dgm:spPr/>
      <dgm:t>
        <a:bodyPr/>
        <a:lstStyle/>
        <a:p>
          <a:endParaRPr lang="en-US"/>
        </a:p>
      </dgm:t>
    </dgm:pt>
    <dgm:pt modelId="{C2C40CB5-E396-49E1-8DD4-C88FF7B1B7AD}">
      <dgm:prSet/>
      <dgm:spPr/>
      <dgm:t>
        <a:bodyPr/>
        <a:lstStyle/>
        <a:p>
          <a:r>
            <a:rPr lang="en-GB"/>
            <a:t>As a result of his actions, she suffered from severe depression. </a:t>
          </a:r>
          <a:endParaRPr lang="en-US"/>
        </a:p>
      </dgm:t>
    </dgm:pt>
    <dgm:pt modelId="{BBB10971-57DB-466A-8DA6-DE50F0B7EE05}" type="parTrans" cxnId="{538E47BB-F653-447E-84F3-1333874C3018}">
      <dgm:prSet/>
      <dgm:spPr/>
      <dgm:t>
        <a:bodyPr/>
        <a:lstStyle/>
        <a:p>
          <a:endParaRPr lang="en-US"/>
        </a:p>
      </dgm:t>
    </dgm:pt>
    <dgm:pt modelId="{74E46FEA-42D1-43A1-8649-02C6F8ED4597}" type="sibTrans" cxnId="{538E47BB-F653-447E-84F3-1333874C3018}">
      <dgm:prSet/>
      <dgm:spPr/>
      <dgm:t>
        <a:bodyPr/>
        <a:lstStyle/>
        <a:p>
          <a:endParaRPr lang="en-US"/>
        </a:p>
      </dgm:t>
    </dgm:pt>
    <dgm:pt modelId="{C7BF33AD-584A-4053-9A48-9C5D2E550487}">
      <dgm:prSet/>
      <dgm:spPr/>
      <dgm:t>
        <a:bodyPr/>
        <a:lstStyle/>
        <a:p>
          <a:r>
            <a:rPr lang="en-GB"/>
            <a:t>Outcome; Assault.</a:t>
          </a:r>
          <a:endParaRPr lang="en-US"/>
        </a:p>
      </dgm:t>
    </dgm:pt>
    <dgm:pt modelId="{E764B354-A732-47A2-B521-155B3EF088A3}" type="parTrans" cxnId="{5CFC3C23-8875-42C1-87C4-70D6578660EA}">
      <dgm:prSet/>
      <dgm:spPr/>
      <dgm:t>
        <a:bodyPr/>
        <a:lstStyle/>
        <a:p>
          <a:endParaRPr lang="en-US"/>
        </a:p>
      </dgm:t>
    </dgm:pt>
    <dgm:pt modelId="{BD453963-88D2-4C01-8FD5-97C62F442FDC}" type="sibTrans" cxnId="{5CFC3C23-8875-42C1-87C4-70D6578660EA}">
      <dgm:prSet/>
      <dgm:spPr/>
      <dgm:t>
        <a:bodyPr/>
        <a:lstStyle/>
        <a:p>
          <a:endParaRPr lang="en-US"/>
        </a:p>
      </dgm:t>
    </dgm:pt>
    <dgm:pt modelId="{6F25A8A9-7F0F-4FA1-8EDF-161E052B3F4D}" type="pres">
      <dgm:prSet presAssocID="{28E32FF8-6775-460C-8A7D-56CFE6F23E7F}" presName="matrix" presStyleCnt="0">
        <dgm:presLayoutVars>
          <dgm:chMax val="1"/>
          <dgm:dir/>
          <dgm:resizeHandles val="exact"/>
        </dgm:presLayoutVars>
      </dgm:prSet>
      <dgm:spPr/>
    </dgm:pt>
    <dgm:pt modelId="{78D0F815-C821-46F7-B544-BD9729A08744}" type="pres">
      <dgm:prSet presAssocID="{28E32FF8-6775-460C-8A7D-56CFE6F23E7F}" presName="axisShape" presStyleLbl="bgShp" presStyleIdx="0" presStyleCnt="1"/>
      <dgm:spPr/>
    </dgm:pt>
    <dgm:pt modelId="{3FC0F944-BA88-47E4-9121-E0CB862E28D9}" type="pres">
      <dgm:prSet presAssocID="{28E32FF8-6775-460C-8A7D-56CFE6F23E7F}" presName="rect1" presStyleLbl="node1" presStyleIdx="0" presStyleCnt="4">
        <dgm:presLayoutVars>
          <dgm:chMax val="0"/>
          <dgm:chPref val="0"/>
          <dgm:bulletEnabled val="1"/>
        </dgm:presLayoutVars>
      </dgm:prSet>
      <dgm:spPr/>
    </dgm:pt>
    <dgm:pt modelId="{6CAD6C9C-D883-4A83-AAB8-ACEAE2525A24}" type="pres">
      <dgm:prSet presAssocID="{28E32FF8-6775-460C-8A7D-56CFE6F23E7F}" presName="rect2" presStyleLbl="node1" presStyleIdx="1" presStyleCnt="4">
        <dgm:presLayoutVars>
          <dgm:chMax val="0"/>
          <dgm:chPref val="0"/>
          <dgm:bulletEnabled val="1"/>
        </dgm:presLayoutVars>
      </dgm:prSet>
      <dgm:spPr/>
    </dgm:pt>
    <dgm:pt modelId="{BD3E70D1-8214-4FF0-B09E-583457812511}" type="pres">
      <dgm:prSet presAssocID="{28E32FF8-6775-460C-8A7D-56CFE6F23E7F}" presName="rect3" presStyleLbl="node1" presStyleIdx="2" presStyleCnt="4">
        <dgm:presLayoutVars>
          <dgm:chMax val="0"/>
          <dgm:chPref val="0"/>
          <dgm:bulletEnabled val="1"/>
        </dgm:presLayoutVars>
      </dgm:prSet>
      <dgm:spPr/>
    </dgm:pt>
    <dgm:pt modelId="{416639B2-97B6-4BE8-9534-1E3B2E6501DA}" type="pres">
      <dgm:prSet presAssocID="{28E32FF8-6775-460C-8A7D-56CFE6F23E7F}" presName="rect4" presStyleLbl="node1" presStyleIdx="3" presStyleCnt="4">
        <dgm:presLayoutVars>
          <dgm:chMax val="0"/>
          <dgm:chPref val="0"/>
          <dgm:bulletEnabled val="1"/>
        </dgm:presLayoutVars>
      </dgm:prSet>
      <dgm:spPr/>
    </dgm:pt>
  </dgm:ptLst>
  <dgm:cxnLst>
    <dgm:cxn modelId="{5CFC3C23-8875-42C1-87C4-70D6578660EA}" srcId="{28E32FF8-6775-460C-8A7D-56CFE6F23E7F}" destId="{C7BF33AD-584A-4053-9A48-9C5D2E550487}" srcOrd="3" destOrd="0" parTransId="{E764B354-A732-47A2-B521-155B3EF088A3}" sibTransId="{BD453963-88D2-4C01-8FD5-97C62F442FDC}"/>
    <dgm:cxn modelId="{8032C076-BB37-4A49-AAC5-506FDAED2015}" type="presOf" srcId="{C7BF33AD-584A-4053-9A48-9C5D2E550487}" destId="{416639B2-97B6-4BE8-9534-1E3B2E6501DA}" srcOrd="0" destOrd="0" presId="urn:microsoft.com/office/officeart/2005/8/layout/matrix2"/>
    <dgm:cxn modelId="{FCC88458-CFA6-437B-932A-3C0EB34E0182}" type="presOf" srcId="{C2C40CB5-E396-49E1-8DD4-C88FF7B1B7AD}" destId="{BD3E70D1-8214-4FF0-B09E-583457812511}" srcOrd="0" destOrd="0" presId="urn:microsoft.com/office/officeart/2005/8/layout/matrix2"/>
    <dgm:cxn modelId="{00005B88-E0D4-4E91-BF17-CF23F035611E}" type="presOf" srcId="{318F850E-5093-4A8E-89E5-3564B2CC79A2}" destId="{3FC0F944-BA88-47E4-9121-E0CB862E28D9}" srcOrd="0" destOrd="0" presId="urn:microsoft.com/office/officeart/2005/8/layout/matrix2"/>
    <dgm:cxn modelId="{723FBA89-2C41-4907-B032-635A5ABD9A92}" type="presOf" srcId="{550E44AA-03E6-4975-AE5E-80578CBEC00E}" destId="{6CAD6C9C-D883-4A83-AAB8-ACEAE2525A24}" srcOrd="0" destOrd="0" presId="urn:microsoft.com/office/officeart/2005/8/layout/matrix2"/>
    <dgm:cxn modelId="{538E47BB-F653-447E-84F3-1333874C3018}" srcId="{28E32FF8-6775-460C-8A7D-56CFE6F23E7F}" destId="{C2C40CB5-E396-49E1-8DD4-C88FF7B1B7AD}" srcOrd="2" destOrd="0" parTransId="{BBB10971-57DB-466A-8DA6-DE50F0B7EE05}" sibTransId="{74E46FEA-42D1-43A1-8649-02C6F8ED4597}"/>
    <dgm:cxn modelId="{F36817E2-8A17-4EAC-81A3-A237A3386F30}" type="presOf" srcId="{28E32FF8-6775-460C-8A7D-56CFE6F23E7F}" destId="{6F25A8A9-7F0F-4FA1-8EDF-161E052B3F4D}" srcOrd="0" destOrd="0" presId="urn:microsoft.com/office/officeart/2005/8/layout/matrix2"/>
    <dgm:cxn modelId="{BDA968E6-E04A-4E23-8EB6-EA878D99CBC8}" srcId="{28E32FF8-6775-460C-8A7D-56CFE6F23E7F}" destId="{550E44AA-03E6-4975-AE5E-80578CBEC00E}" srcOrd="1" destOrd="0" parTransId="{2109CC95-AAC5-4BF5-9B4A-652C9E1AF769}" sibTransId="{38D2A191-A7F9-43F3-9D1A-A95AD0333D7F}"/>
    <dgm:cxn modelId="{7FC69EF6-C1B7-4B86-B92F-B5BC6278C13F}" srcId="{28E32FF8-6775-460C-8A7D-56CFE6F23E7F}" destId="{318F850E-5093-4A8E-89E5-3564B2CC79A2}" srcOrd="0" destOrd="0" parTransId="{8193C7E2-8552-445E-86E9-7EAC5BC5A1D1}" sibTransId="{FAE472EF-E297-4885-A40A-8DF05900BC05}"/>
    <dgm:cxn modelId="{3BA8918B-DBAA-490C-8CD4-24E6143A3347}" type="presParOf" srcId="{6F25A8A9-7F0F-4FA1-8EDF-161E052B3F4D}" destId="{78D0F815-C821-46F7-B544-BD9729A08744}" srcOrd="0" destOrd="0" presId="urn:microsoft.com/office/officeart/2005/8/layout/matrix2"/>
    <dgm:cxn modelId="{833E61E8-1209-4E92-B743-94FAC3583659}" type="presParOf" srcId="{6F25A8A9-7F0F-4FA1-8EDF-161E052B3F4D}" destId="{3FC0F944-BA88-47E4-9121-E0CB862E28D9}" srcOrd="1" destOrd="0" presId="urn:microsoft.com/office/officeart/2005/8/layout/matrix2"/>
    <dgm:cxn modelId="{B0190630-4CC7-476D-8E1D-3C3FE776B451}" type="presParOf" srcId="{6F25A8A9-7F0F-4FA1-8EDF-161E052B3F4D}" destId="{6CAD6C9C-D883-4A83-AAB8-ACEAE2525A24}" srcOrd="2" destOrd="0" presId="urn:microsoft.com/office/officeart/2005/8/layout/matrix2"/>
    <dgm:cxn modelId="{04AF58B1-ABDA-4F1E-8A25-08FD6EEF9B87}" type="presParOf" srcId="{6F25A8A9-7F0F-4FA1-8EDF-161E052B3F4D}" destId="{BD3E70D1-8214-4FF0-B09E-583457812511}" srcOrd="3" destOrd="0" presId="urn:microsoft.com/office/officeart/2005/8/layout/matrix2"/>
    <dgm:cxn modelId="{EC8ADD98-C098-4E4F-8886-E62AC0D0AE89}" type="presParOf" srcId="{6F25A8A9-7F0F-4FA1-8EDF-161E052B3F4D}" destId="{416639B2-97B6-4BE8-9534-1E3B2E6501DA}"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DA0274-C6A1-49E8-B801-3F97F14A8C7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CAB8CC-5906-4EFA-A69D-AD04E5C06A20}">
      <dgm:prSet/>
      <dgm:spPr/>
      <dgm:t>
        <a:bodyPr/>
        <a:lstStyle/>
        <a:p>
          <a:r>
            <a:rPr lang="en-GB"/>
            <a:t>R v Miller [1983] – </a:t>
          </a:r>
          <a:endParaRPr lang="en-US"/>
        </a:p>
      </dgm:t>
    </dgm:pt>
    <dgm:pt modelId="{6F79DA46-B8FE-4B7F-A843-88BA7CAA9C61}" type="parTrans" cxnId="{76576479-E5BA-465D-B39C-CCA97DE61B00}">
      <dgm:prSet/>
      <dgm:spPr/>
      <dgm:t>
        <a:bodyPr/>
        <a:lstStyle/>
        <a:p>
          <a:endParaRPr lang="en-US"/>
        </a:p>
      </dgm:t>
    </dgm:pt>
    <dgm:pt modelId="{7DAFB21C-35BD-4EB7-B81D-A174D2BCAB11}" type="sibTrans" cxnId="{76576479-E5BA-465D-B39C-CCA97DE61B00}">
      <dgm:prSet/>
      <dgm:spPr/>
      <dgm:t>
        <a:bodyPr/>
        <a:lstStyle/>
        <a:p>
          <a:endParaRPr lang="en-US"/>
        </a:p>
      </dgm:t>
    </dgm:pt>
    <dgm:pt modelId="{C67FFB17-AD98-4F7F-8BCA-68C65A34DDF7}">
      <dgm:prSet/>
      <dgm:spPr/>
      <dgm:t>
        <a:bodyPr/>
        <a:lstStyle/>
        <a:p>
          <a:r>
            <a:rPr lang="en-GB"/>
            <a:t>Defendant was a squatter and one night her returned home and was smoking a cigarette and fell and sleep, he woke up when he saw he had caused a fire. Instead of putting out the fire he moved to a different room. This resulted in £800 worth of damage. </a:t>
          </a:r>
          <a:endParaRPr lang="en-US"/>
        </a:p>
      </dgm:t>
    </dgm:pt>
    <dgm:pt modelId="{D5F9AF99-E880-4AF1-B9FF-C8754AEF6615}" type="parTrans" cxnId="{DA5C4099-D44C-4CE6-897E-A49AC30047FD}">
      <dgm:prSet/>
      <dgm:spPr/>
      <dgm:t>
        <a:bodyPr/>
        <a:lstStyle/>
        <a:p>
          <a:endParaRPr lang="en-US"/>
        </a:p>
      </dgm:t>
    </dgm:pt>
    <dgm:pt modelId="{CDBA83C2-BFE6-4B00-9FD8-C938FE309CCF}" type="sibTrans" cxnId="{DA5C4099-D44C-4CE6-897E-A49AC30047FD}">
      <dgm:prSet/>
      <dgm:spPr/>
      <dgm:t>
        <a:bodyPr/>
        <a:lstStyle/>
        <a:p>
          <a:endParaRPr lang="en-US"/>
        </a:p>
      </dgm:t>
    </dgm:pt>
    <dgm:pt modelId="{CB0A6B7F-87FC-4106-AE3D-D81299768357}">
      <dgm:prSet/>
      <dgm:spPr/>
      <dgm:t>
        <a:bodyPr/>
        <a:lstStyle/>
        <a:p>
          <a:r>
            <a:rPr lang="en-GB"/>
            <a:t>Outcome; Arson. </a:t>
          </a:r>
          <a:endParaRPr lang="en-US"/>
        </a:p>
      </dgm:t>
    </dgm:pt>
    <dgm:pt modelId="{E85255C8-9298-4AEF-AD08-D2E2A589AB02}" type="parTrans" cxnId="{15FCDBFE-3B2D-4FDC-B8E8-23399819B772}">
      <dgm:prSet/>
      <dgm:spPr/>
      <dgm:t>
        <a:bodyPr/>
        <a:lstStyle/>
        <a:p>
          <a:endParaRPr lang="en-US"/>
        </a:p>
      </dgm:t>
    </dgm:pt>
    <dgm:pt modelId="{160BB24E-5F91-4933-B2E7-5BEA5DB01845}" type="sibTrans" cxnId="{15FCDBFE-3B2D-4FDC-B8E8-23399819B772}">
      <dgm:prSet/>
      <dgm:spPr/>
      <dgm:t>
        <a:bodyPr/>
        <a:lstStyle/>
        <a:p>
          <a:endParaRPr lang="en-US"/>
        </a:p>
      </dgm:t>
    </dgm:pt>
    <dgm:pt modelId="{A8F2DAE6-44A7-4115-9F42-B192CAD16958}" type="pres">
      <dgm:prSet presAssocID="{73DA0274-C6A1-49E8-B801-3F97F14A8C79}" presName="root" presStyleCnt="0">
        <dgm:presLayoutVars>
          <dgm:dir/>
          <dgm:resizeHandles val="exact"/>
        </dgm:presLayoutVars>
      </dgm:prSet>
      <dgm:spPr/>
    </dgm:pt>
    <dgm:pt modelId="{F7F84E7D-2D84-4095-BE2D-0415DC7B5CE6}" type="pres">
      <dgm:prSet presAssocID="{A8CAB8CC-5906-4EFA-A69D-AD04E5C06A20}" presName="compNode" presStyleCnt="0"/>
      <dgm:spPr/>
    </dgm:pt>
    <dgm:pt modelId="{C6C50818-2867-4667-9EF6-3A965CBC39C5}" type="pres">
      <dgm:prSet presAssocID="{A8CAB8CC-5906-4EFA-A69D-AD04E5C06A20}" presName="bgRect" presStyleLbl="bgShp" presStyleIdx="0" presStyleCnt="3"/>
      <dgm:spPr/>
    </dgm:pt>
    <dgm:pt modelId="{3FCE921D-AA4C-46CA-8D6B-8ED9293102EE}" type="pres">
      <dgm:prSet presAssocID="{A8CAB8CC-5906-4EFA-A69D-AD04E5C06A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FDCD2559-BD66-4389-9D8B-888B2006746B}" type="pres">
      <dgm:prSet presAssocID="{A8CAB8CC-5906-4EFA-A69D-AD04E5C06A20}" presName="spaceRect" presStyleCnt="0"/>
      <dgm:spPr/>
    </dgm:pt>
    <dgm:pt modelId="{22F1F8AE-73AC-42A0-9959-E326CD483DF7}" type="pres">
      <dgm:prSet presAssocID="{A8CAB8CC-5906-4EFA-A69D-AD04E5C06A20}" presName="parTx" presStyleLbl="revTx" presStyleIdx="0" presStyleCnt="3">
        <dgm:presLayoutVars>
          <dgm:chMax val="0"/>
          <dgm:chPref val="0"/>
        </dgm:presLayoutVars>
      </dgm:prSet>
      <dgm:spPr/>
    </dgm:pt>
    <dgm:pt modelId="{5F40CDF8-42BF-4068-95D8-B506C2084412}" type="pres">
      <dgm:prSet presAssocID="{7DAFB21C-35BD-4EB7-B81D-A174D2BCAB11}" presName="sibTrans" presStyleCnt="0"/>
      <dgm:spPr/>
    </dgm:pt>
    <dgm:pt modelId="{820ECE4D-D15D-4179-9260-B636642646F1}" type="pres">
      <dgm:prSet presAssocID="{C67FFB17-AD98-4F7F-8BCA-68C65A34DDF7}" presName="compNode" presStyleCnt="0"/>
      <dgm:spPr/>
    </dgm:pt>
    <dgm:pt modelId="{DF70A8EB-B26D-40FB-A195-E2578900B949}" type="pres">
      <dgm:prSet presAssocID="{C67FFB17-AD98-4F7F-8BCA-68C65A34DDF7}" presName="bgRect" presStyleLbl="bgShp" presStyleIdx="1" presStyleCnt="3"/>
      <dgm:spPr/>
    </dgm:pt>
    <dgm:pt modelId="{81BC48C5-65C0-4EE1-9C5C-F73E8F45216C}" type="pres">
      <dgm:prSet presAssocID="{C67FFB17-AD98-4F7F-8BCA-68C65A34DD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0EF824CB-667B-4B00-AC82-C5EDC92E707F}" type="pres">
      <dgm:prSet presAssocID="{C67FFB17-AD98-4F7F-8BCA-68C65A34DDF7}" presName="spaceRect" presStyleCnt="0"/>
      <dgm:spPr/>
    </dgm:pt>
    <dgm:pt modelId="{FB1EBAA1-A8EA-47E4-856E-23D25033D077}" type="pres">
      <dgm:prSet presAssocID="{C67FFB17-AD98-4F7F-8BCA-68C65A34DDF7}" presName="parTx" presStyleLbl="revTx" presStyleIdx="1" presStyleCnt="3">
        <dgm:presLayoutVars>
          <dgm:chMax val="0"/>
          <dgm:chPref val="0"/>
        </dgm:presLayoutVars>
      </dgm:prSet>
      <dgm:spPr/>
    </dgm:pt>
    <dgm:pt modelId="{C70B0B67-5F60-4CBF-B6EE-F4B4F24B4B64}" type="pres">
      <dgm:prSet presAssocID="{CDBA83C2-BFE6-4B00-9FD8-C938FE309CCF}" presName="sibTrans" presStyleCnt="0"/>
      <dgm:spPr/>
    </dgm:pt>
    <dgm:pt modelId="{2836F742-8B16-4001-80CF-BC08AF72C244}" type="pres">
      <dgm:prSet presAssocID="{CB0A6B7F-87FC-4106-AE3D-D81299768357}" presName="compNode" presStyleCnt="0"/>
      <dgm:spPr/>
    </dgm:pt>
    <dgm:pt modelId="{B4B9AB35-65B7-4C4E-8094-7ECAEA05F50D}" type="pres">
      <dgm:prSet presAssocID="{CB0A6B7F-87FC-4106-AE3D-D81299768357}" presName="bgRect" presStyleLbl="bgShp" presStyleIdx="2" presStyleCnt="3"/>
      <dgm:spPr/>
    </dgm:pt>
    <dgm:pt modelId="{AC6BADA3-BC70-47E2-989B-69834AC8D366}" type="pres">
      <dgm:prSet presAssocID="{CB0A6B7F-87FC-4106-AE3D-D812997683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
        </a:ext>
      </dgm:extLst>
    </dgm:pt>
    <dgm:pt modelId="{A24E6F33-4185-4E6F-925E-0F0AD7F37563}" type="pres">
      <dgm:prSet presAssocID="{CB0A6B7F-87FC-4106-AE3D-D81299768357}" presName="spaceRect" presStyleCnt="0"/>
      <dgm:spPr/>
    </dgm:pt>
    <dgm:pt modelId="{49F73AE5-99D6-43AC-9814-67A344982B67}" type="pres">
      <dgm:prSet presAssocID="{CB0A6B7F-87FC-4106-AE3D-D81299768357}" presName="parTx" presStyleLbl="revTx" presStyleIdx="2" presStyleCnt="3">
        <dgm:presLayoutVars>
          <dgm:chMax val="0"/>
          <dgm:chPref val="0"/>
        </dgm:presLayoutVars>
      </dgm:prSet>
      <dgm:spPr/>
    </dgm:pt>
  </dgm:ptLst>
  <dgm:cxnLst>
    <dgm:cxn modelId="{173DF52D-2763-4E70-BD08-DD6BAFC6CD77}" type="presOf" srcId="{CB0A6B7F-87FC-4106-AE3D-D81299768357}" destId="{49F73AE5-99D6-43AC-9814-67A344982B67}" srcOrd="0" destOrd="0" presId="urn:microsoft.com/office/officeart/2018/2/layout/IconVerticalSolidList"/>
    <dgm:cxn modelId="{76576479-E5BA-465D-B39C-CCA97DE61B00}" srcId="{73DA0274-C6A1-49E8-B801-3F97F14A8C79}" destId="{A8CAB8CC-5906-4EFA-A69D-AD04E5C06A20}" srcOrd="0" destOrd="0" parTransId="{6F79DA46-B8FE-4B7F-A843-88BA7CAA9C61}" sibTransId="{7DAFB21C-35BD-4EB7-B81D-A174D2BCAB11}"/>
    <dgm:cxn modelId="{4D4A117F-26BC-47C1-8F34-DCCFFB63AA44}" type="presOf" srcId="{73DA0274-C6A1-49E8-B801-3F97F14A8C79}" destId="{A8F2DAE6-44A7-4115-9F42-B192CAD16958}" srcOrd="0" destOrd="0" presId="urn:microsoft.com/office/officeart/2018/2/layout/IconVerticalSolidList"/>
    <dgm:cxn modelId="{B0082C8F-6218-47FF-A88A-57B175DE9481}" type="presOf" srcId="{A8CAB8CC-5906-4EFA-A69D-AD04E5C06A20}" destId="{22F1F8AE-73AC-42A0-9959-E326CD483DF7}" srcOrd="0" destOrd="0" presId="urn:microsoft.com/office/officeart/2018/2/layout/IconVerticalSolidList"/>
    <dgm:cxn modelId="{DA5C4099-D44C-4CE6-897E-A49AC30047FD}" srcId="{73DA0274-C6A1-49E8-B801-3F97F14A8C79}" destId="{C67FFB17-AD98-4F7F-8BCA-68C65A34DDF7}" srcOrd="1" destOrd="0" parTransId="{D5F9AF99-E880-4AF1-B9FF-C8754AEF6615}" sibTransId="{CDBA83C2-BFE6-4B00-9FD8-C938FE309CCF}"/>
    <dgm:cxn modelId="{6D654DBD-7E57-4B7C-B5FF-C62137E5710D}" type="presOf" srcId="{C67FFB17-AD98-4F7F-8BCA-68C65A34DDF7}" destId="{FB1EBAA1-A8EA-47E4-856E-23D25033D077}" srcOrd="0" destOrd="0" presId="urn:microsoft.com/office/officeart/2018/2/layout/IconVerticalSolidList"/>
    <dgm:cxn modelId="{15FCDBFE-3B2D-4FDC-B8E8-23399819B772}" srcId="{73DA0274-C6A1-49E8-B801-3F97F14A8C79}" destId="{CB0A6B7F-87FC-4106-AE3D-D81299768357}" srcOrd="2" destOrd="0" parTransId="{E85255C8-9298-4AEF-AD08-D2E2A589AB02}" sibTransId="{160BB24E-5F91-4933-B2E7-5BEA5DB01845}"/>
    <dgm:cxn modelId="{E0757028-4013-467C-86BF-98A3333E301D}" type="presParOf" srcId="{A8F2DAE6-44A7-4115-9F42-B192CAD16958}" destId="{F7F84E7D-2D84-4095-BE2D-0415DC7B5CE6}" srcOrd="0" destOrd="0" presId="urn:microsoft.com/office/officeart/2018/2/layout/IconVerticalSolidList"/>
    <dgm:cxn modelId="{50304842-4F71-43C7-861E-4A5E972CC1ED}" type="presParOf" srcId="{F7F84E7D-2D84-4095-BE2D-0415DC7B5CE6}" destId="{C6C50818-2867-4667-9EF6-3A965CBC39C5}" srcOrd="0" destOrd="0" presId="urn:microsoft.com/office/officeart/2018/2/layout/IconVerticalSolidList"/>
    <dgm:cxn modelId="{7C108D87-BC66-449F-8598-D83D20299524}" type="presParOf" srcId="{F7F84E7D-2D84-4095-BE2D-0415DC7B5CE6}" destId="{3FCE921D-AA4C-46CA-8D6B-8ED9293102EE}" srcOrd="1" destOrd="0" presId="urn:microsoft.com/office/officeart/2018/2/layout/IconVerticalSolidList"/>
    <dgm:cxn modelId="{99B5567D-B800-4056-8346-F31686A14181}" type="presParOf" srcId="{F7F84E7D-2D84-4095-BE2D-0415DC7B5CE6}" destId="{FDCD2559-BD66-4389-9D8B-888B2006746B}" srcOrd="2" destOrd="0" presId="urn:microsoft.com/office/officeart/2018/2/layout/IconVerticalSolidList"/>
    <dgm:cxn modelId="{8592E7B7-DEC3-42B7-A681-91BA4C56994E}" type="presParOf" srcId="{F7F84E7D-2D84-4095-BE2D-0415DC7B5CE6}" destId="{22F1F8AE-73AC-42A0-9959-E326CD483DF7}" srcOrd="3" destOrd="0" presId="urn:microsoft.com/office/officeart/2018/2/layout/IconVerticalSolidList"/>
    <dgm:cxn modelId="{C2A15D68-C6C5-42E5-AB47-8F7A301660CF}" type="presParOf" srcId="{A8F2DAE6-44A7-4115-9F42-B192CAD16958}" destId="{5F40CDF8-42BF-4068-95D8-B506C2084412}" srcOrd="1" destOrd="0" presId="urn:microsoft.com/office/officeart/2018/2/layout/IconVerticalSolidList"/>
    <dgm:cxn modelId="{200EC476-D7FB-4B00-B3C7-0C5F0C6E3D08}" type="presParOf" srcId="{A8F2DAE6-44A7-4115-9F42-B192CAD16958}" destId="{820ECE4D-D15D-4179-9260-B636642646F1}" srcOrd="2" destOrd="0" presId="urn:microsoft.com/office/officeart/2018/2/layout/IconVerticalSolidList"/>
    <dgm:cxn modelId="{A806697D-C8BF-456F-BAC5-38BCFFCA8FA2}" type="presParOf" srcId="{820ECE4D-D15D-4179-9260-B636642646F1}" destId="{DF70A8EB-B26D-40FB-A195-E2578900B949}" srcOrd="0" destOrd="0" presId="urn:microsoft.com/office/officeart/2018/2/layout/IconVerticalSolidList"/>
    <dgm:cxn modelId="{EAB1BB38-559C-4681-9BAD-76A4EFAF5276}" type="presParOf" srcId="{820ECE4D-D15D-4179-9260-B636642646F1}" destId="{81BC48C5-65C0-4EE1-9C5C-F73E8F45216C}" srcOrd="1" destOrd="0" presId="urn:microsoft.com/office/officeart/2018/2/layout/IconVerticalSolidList"/>
    <dgm:cxn modelId="{8F0605F0-CB13-4803-92DF-E01FC2576E5C}" type="presParOf" srcId="{820ECE4D-D15D-4179-9260-B636642646F1}" destId="{0EF824CB-667B-4B00-AC82-C5EDC92E707F}" srcOrd="2" destOrd="0" presId="urn:microsoft.com/office/officeart/2018/2/layout/IconVerticalSolidList"/>
    <dgm:cxn modelId="{E7008D67-C6CE-4653-A1C0-A69C477CE746}" type="presParOf" srcId="{820ECE4D-D15D-4179-9260-B636642646F1}" destId="{FB1EBAA1-A8EA-47E4-856E-23D25033D077}" srcOrd="3" destOrd="0" presId="urn:microsoft.com/office/officeart/2018/2/layout/IconVerticalSolidList"/>
    <dgm:cxn modelId="{BAB6EB56-743A-4100-A860-F1C9B6E8D2E1}" type="presParOf" srcId="{A8F2DAE6-44A7-4115-9F42-B192CAD16958}" destId="{C70B0B67-5F60-4CBF-B6EE-F4B4F24B4B64}" srcOrd="3" destOrd="0" presId="urn:microsoft.com/office/officeart/2018/2/layout/IconVerticalSolidList"/>
    <dgm:cxn modelId="{513B4B22-41C3-40BD-8AD6-9047C048B4AA}" type="presParOf" srcId="{A8F2DAE6-44A7-4115-9F42-B192CAD16958}" destId="{2836F742-8B16-4001-80CF-BC08AF72C244}" srcOrd="4" destOrd="0" presId="urn:microsoft.com/office/officeart/2018/2/layout/IconVerticalSolidList"/>
    <dgm:cxn modelId="{6E6F4DCE-13B3-4C2F-AB5F-CED927B31F09}" type="presParOf" srcId="{2836F742-8B16-4001-80CF-BC08AF72C244}" destId="{B4B9AB35-65B7-4C4E-8094-7ECAEA05F50D}" srcOrd="0" destOrd="0" presId="urn:microsoft.com/office/officeart/2018/2/layout/IconVerticalSolidList"/>
    <dgm:cxn modelId="{AA9A575F-5A49-441C-BF5B-D22BCCB7A2F2}" type="presParOf" srcId="{2836F742-8B16-4001-80CF-BC08AF72C244}" destId="{AC6BADA3-BC70-47E2-989B-69834AC8D366}" srcOrd="1" destOrd="0" presId="urn:microsoft.com/office/officeart/2018/2/layout/IconVerticalSolidList"/>
    <dgm:cxn modelId="{7C88BA7D-7C7B-4A54-928E-B00875893354}" type="presParOf" srcId="{2836F742-8B16-4001-80CF-BC08AF72C244}" destId="{A24E6F33-4185-4E6F-925E-0F0AD7F37563}" srcOrd="2" destOrd="0" presId="urn:microsoft.com/office/officeart/2018/2/layout/IconVerticalSolidList"/>
    <dgm:cxn modelId="{C4749979-4A23-4542-9008-DCA1863D4A0C}" type="presParOf" srcId="{2836F742-8B16-4001-80CF-BC08AF72C244}" destId="{49F73AE5-99D6-43AC-9814-67A344982B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B70A91-CC55-4FF0-9EB4-963EE41C4FD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5BC5C38A-F436-49C1-8DC5-E81424637300}">
      <dgm:prSet/>
      <dgm:spPr/>
      <dgm:t>
        <a:bodyPr/>
        <a:lstStyle/>
        <a:p>
          <a:r>
            <a:rPr lang="en-GB"/>
            <a:t>With omission we need to prove; </a:t>
          </a:r>
          <a:endParaRPr lang="en-US"/>
        </a:p>
      </dgm:t>
    </dgm:pt>
    <dgm:pt modelId="{426A4120-6239-4EF6-859F-3EBEAC7F8BBD}" type="parTrans" cxnId="{5504C932-455C-41D9-A370-B869E0E1FD47}">
      <dgm:prSet/>
      <dgm:spPr/>
      <dgm:t>
        <a:bodyPr/>
        <a:lstStyle/>
        <a:p>
          <a:endParaRPr lang="en-US"/>
        </a:p>
      </dgm:t>
    </dgm:pt>
    <dgm:pt modelId="{BBDA5BED-5F68-4BF5-80C9-3FCBD6C4045C}" type="sibTrans" cxnId="{5504C932-455C-41D9-A370-B869E0E1FD47}">
      <dgm:prSet/>
      <dgm:spPr/>
      <dgm:t>
        <a:bodyPr/>
        <a:lstStyle/>
        <a:p>
          <a:endParaRPr lang="en-US"/>
        </a:p>
      </dgm:t>
    </dgm:pt>
    <dgm:pt modelId="{3590FD20-45A2-476F-B6B6-849FDA331B93}">
      <dgm:prSet/>
      <dgm:spPr/>
      <dgm:t>
        <a:bodyPr/>
        <a:lstStyle/>
        <a:p>
          <a:r>
            <a:rPr lang="en-GB"/>
            <a:t>1. There was a duty of act. </a:t>
          </a:r>
          <a:endParaRPr lang="en-US"/>
        </a:p>
      </dgm:t>
    </dgm:pt>
    <dgm:pt modelId="{A39EDF64-426C-449E-932A-1825226C7745}" type="parTrans" cxnId="{71343C30-818A-49A3-A73F-601FFF3F3E0D}">
      <dgm:prSet/>
      <dgm:spPr/>
      <dgm:t>
        <a:bodyPr/>
        <a:lstStyle/>
        <a:p>
          <a:endParaRPr lang="en-US"/>
        </a:p>
      </dgm:t>
    </dgm:pt>
    <dgm:pt modelId="{32D46B3A-899F-4F6F-AC01-D247CDB5BAF2}" type="sibTrans" cxnId="{71343C30-818A-49A3-A73F-601FFF3F3E0D}">
      <dgm:prSet/>
      <dgm:spPr/>
      <dgm:t>
        <a:bodyPr/>
        <a:lstStyle/>
        <a:p>
          <a:endParaRPr lang="en-US"/>
        </a:p>
      </dgm:t>
    </dgm:pt>
    <dgm:pt modelId="{16F36001-3CF9-4FE5-820E-022907D6749E}">
      <dgm:prSet/>
      <dgm:spPr/>
      <dgm:t>
        <a:bodyPr/>
        <a:lstStyle/>
        <a:p>
          <a:r>
            <a:rPr lang="en-GB"/>
            <a:t>2. The duty to act was breached. </a:t>
          </a:r>
          <a:endParaRPr lang="en-US"/>
        </a:p>
      </dgm:t>
    </dgm:pt>
    <dgm:pt modelId="{E5CC41C5-3750-4F96-8D04-EF14798FCD2E}" type="parTrans" cxnId="{333958AB-6618-4C54-896A-C767586265A5}">
      <dgm:prSet/>
      <dgm:spPr/>
      <dgm:t>
        <a:bodyPr/>
        <a:lstStyle/>
        <a:p>
          <a:endParaRPr lang="en-US"/>
        </a:p>
      </dgm:t>
    </dgm:pt>
    <dgm:pt modelId="{B3ED1F0C-3007-4EBD-89BC-30302E19A8FE}" type="sibTrans" cxnId="{333958AB-6618-4C54-896A-C767586265A5}">
      <dgm:prSet/>
      <dgm:spPr/>
      <dgm:t>
        <a:bodyPr/>
        <a:lstStyle/>
        <a:p>
          <a:endParaRPr lang="en-US"/>
        </a:p>
      </dgm:t>
    </dgm:pt>
    <dgm:pt modelId="{ED846E4F-503A-4582-A783-F7FFF8410F97}">
      <dgm:prSet/>
      <dgm:spPr/>
      <dgm:t>
        <a:bodyPr/>
        <a:lstStyle/>
        <a:p>
          <a:r>
            <a:rPr lang="en-GB"/>
            <a:t>Just not preventing the infliction of harm might not be enough to satisfy the conduct element. </a:t>
          </a:r>
          <a:endParaRPr lang="en-US"/>
        </a:p>
      </dgm:t>
    </dgm:pt>
    <dgm:pt modelId="{126B6E27-8D3D-4A46-B6A3-D689F98E270F}" type="parTrans" cxnId="{6E8483A2-9A04-4386-B61D-69317C5F43B1}">
      <dgm:prSet/>
      <dgm:spPr/>
      <dgm:t>
        <a:bodyPr/>
        <a:lstStyle/>
        <a:p>
          <a:endParaRPr lang="en-US"/>
        </a:p>
      </dgm:t>
    </dgm:pt>
    <dgm:pt modelId="{305E3DCA-9D44-4E40-BCBF-732B42AA8C0B}" type="sibTrans" cxnId="{6E8483A2-9A04-4386-B61D-69317C5F43B1}">
      <dgm:prSet/>
      <dgm:spPr/>
      <dgm:t>
        <a:bodyPr/>
        <a:lstStyle/>
        <a:p>
          <a:endParaRPr lang="en-US"/>
        </a:p>
      </dgm:t>
    </dgm:pt>
    <dgm:pt modelId="{34D718B5-3AC3-4405-87EF-D51CA21D2FF0}" type="pres">
      <dgm:prSet presAssocID="{69B70A91-CC55-4FF0-9EB4-963EE41C4FDC}" presName="matrix" presStyleCnt="0">
        <dgm:presLayoutVars>
          <dgm:chMax val="1"/>
          <dgm:dir/>
          <dgm:resizeHandles val="exact"/>
        </dgm:presLayoutVars>
      </dgm:prSet>
      <dgm:spPr/>
    </dgm:pt>
    <dgm:pt modelId="{EA7DA256-151A-4397-AB2F-0BD0AF2EAC43}" type="pres">
      <dgm:prSet presAssocID="{69B70A91-CC55-4FF0-9EB4-963EE41C4FDC}" presName="diamond" presStyleLbl="bgShp" presStyleIdx="0" presStyleCnt="1"/>
      <dgm:spPr/>
    </dgm:pt>
    <dgm:pt modelId="{89237A1B-1AC9-4556-80B2-F25670FE490E}" type="pres">
      <dgm:prSet presAssocID="{69B70A91-CC55-4FF0-9EB4-963EE41C4FDC}" presName="quad1" presStyleLbl="node1" presStyleIdx="0" presStyleCnt="4">
        <dgm:presLayoutVars>
          <dgm:chMax val="0"/>
          <dgm:chPref val="0"/>
          <dgm:bulletEnabled val="1"/>
        </dgm:presLayoutVars>
      </dgm:prSet>
      <dgm:spPr/>
    </dgm:pt>
    <dgm:pt modelId="{E746A557-26A6-4D39-994E-978B4A052250}" type="pres">
      <dgm:prSet presAssocID="{69B70A91-CC55-4FF0-9EB4-963EE41C4FDC}" presName="quad2" presStyleLbl="node1" presStyleIdx="1" presStyleCnt="4">
        <dgm:presLayoutVars>
          <dgm:chMax val="0"/>
          <dgm:chPref val="0"/>
          <dgm:bulletEnabled val="1"/>
        </dgm:presLayoutVars>
      </dgm:prSet>
      <dgm:spPr/>
    </dgm:pt>
    <dgm:pt modelId="{7C7296ED-BC04-427A-996C-D7DA23996154}" type="pres">
      <dgm:prSet presAssocID="{69B70A91-CC55-4FF0-9EB4-963EE41C4FDC}" presName="quad3" presStyleLbl="node1" presStyleIdx="2" presStyleCnt="4">
        <dgm:presLayoutVars>
          <dgm:chMax val="0"/>
          <dgm:chPref val="0"/>
          <dgm:bulletEnabled val="1"/>
        </dgm:presLayoutVars>
      </dgm:prSet>
      <dgm:spPr/>
    </dgm:pt>
    <dgm:pt modelId="{C27362E1-7E04-4FEE-A97E-C9FFBCDCCEBA}" type="pres">
      <dgm:prSet presAssocID="{69B70A91-CC55-4FF0-9EB4-963EE41C4FDC}" presName="quad4" presStyleLbl="node1" presStyleIdx="3" presStyleCnt="4">
        <dgm:presLayoutVars>
          <dgm:chMax val="0"/>
          <dgm:chPref val="0"/>
          <dgm:bulletEnabled val="1"/>
        </dgm:presLayoutVars>
      </dgm:prSet>
      <dgm:spPr/>
    </dgm:pt>
  </dgm:ptLst>
  <dgm:cxnLst>
    <dgm:cxn modelId="{7C82022A-43C4-4541-854B-549F2D9BA0B1}" type="presOf" srcId="{ED846E4F-503A-4582-A783-F7FFF8410F97}" destId="{C27362E1-7E04-4FEE-A97E-C9FFBCDCCEBA}" srcOrd="0" destOrd="0" presId="urn:microsoft.com/office/officeart/2005/8/layout/matrix3"/>
    <dgm:cxn modelId="{71343C30-818A-49A3-A73F-601FFF3F3E0D}" srcId="{69B70A91-CC55-4FF0-9EB4-963EE41C4FDC}" destId="{3590FD20-45A2-476F-B6B6-849FDA331B93}" srcOrd="1" destOrd="0" parTransId="{A39EDF64-426C-449E-932A-1825226C7745}" sibTransId="{32D46B3A-899F-4F6F-AC01-D247CDB5BAF2}"/>
    <dgm:cxn modelId="{5504C932-455C-41D9-A370-B869E0E1FD47}" srcId="{69B70A91-CC55-4FF0-9EB4-963EE41C4FDC}" destId="{5BC5C38A-F436-49C1-8DC5-E81424637300}" srcOrd="0" destOrd="0" parTransId="{426A4120-6239-4EF6-859F-3EBEAC7F8BBD}" sibTransId="{BBDA5BED-5F68-4BF5-80C9-3FCBD6C4045C}"/>
    <dgm:cxn modelId="{74791FA1-909F-4319-B775-8D930718EC9A}" type="presOf" srcId="{69B70A91-CC55-4FF0-9EB4-963EE41C4FDC}" destId="{34D718B5-3AC3-4405-87EF-D51CA21D2FF0}" srcOrd="0" destOrd="0" presId="urn:microsoft.com/office/officeart/2005/8/layout/matrix3"/>
    <dgm:cxn modelId="{6E8483A2-9A04-4386-B61D-69317C5F43B1}" srcId="{69B70A91-CC55-4FF0-9EB4-963EE41C4FDC}" destId="{ED846E4F-503A-4582-A783-F7FFF8410F97}" srcOrd="3" destOrd="0" parTransId="{126B6E27-8D3D-4A46-B6A3-D689F98E270F}" sibTransId="{305E3DCA-9D44-4E40-BCBF-732B42AA8C0B}"/>
    <dgm:cxn modelId="{001DCDA6-0F0D-4497-B981-FD573201383A}" type="presOf" srcId="{5BC5C38A-F436-49C1-8DC5-E81424637300}" destId="{89237A1B-1AC9-4556-80B2-F25670FE490E}" srcOrd="0" destOrd="0" presId="urn:microsoft.com/office/officeart/2005/8/layout/matrix3"/>
    <dgm:cxn modelId="{333958AB-6618-4C54-896A-C767586265A5}" srcId="{69B70A91-CC55-4FF0-9EB4-963EE41C4FDC}" destId="{16F36001-3CF9-4FE5-820E-022907D6749E}" srcOrd="2" destOrd="0" parTransId="{E5CC41C5-3750-4F96-8D04-EF14798FCD2E}" sibTransId="{B3ED1F0C-3007-4EBD-89BC-30302E19A8FE}"/>
    <dgm:cxn modelId="{F7D4ECE2-FC01-49BB-AE5D-BF47826A8136}" type="presOf" srcId="{3590FD20-45A2-476F-B6B6-849FDA331B93}" destId="{E746A557-26A6-4D39-994E-978B4A052250}" srcOrd="0" destOrd="0" presId="urn:microsoft.com/office/officeart/2005/8/layout/matrix3"/>
    <dgm:cxn modelId="{E4AD56F1-1D01-4041-A77C-CFE174919CF8}" type="presOf" srcId="{16F36001-3CF9-4FE5-820E-022907D6749E}" destId="{7C7296ED-BC04-427A-996C-D7DA23996154}" srcOrd="0" destOrd="0" presId="urn:microsoft.com/office/officeart/2005/8/layout/matrix3"/>
    <dgm:cxn modelId="{BFF1B097-31D5-49A2-BA70-BF25FCC3D5D8}" type="presParOf" srcId="{34D718B5-3AC3-4405-87EF-D51CA21D2FF0}" destId="{EA7DA256-151A-4397-AB2F-0BD0AF2EAC43}" srcOrd="0" destOrd="0" presId="urn:microsoft.com/office/officeart/2005/8/layout/matrix3"/>
    <dgm:cxn modelId="{41357C34-1422-4D8C-A5D2-C4775720E497}" type="presParOf" srcId="{34D718B5-3AC3-4405-87EF-D51CA21D2FF0}" destId="{89237A1B-1AC9-4556-80B2-F25670FE490E}" srcOrd="1" destOrd="0" presId="urn:microsoft.com/office/officeart/2005/8/layout/matrix3"/>
    <dgm:cxn modelId="{DB129AD0-ED9A-4DC3-8DA7-782064DCB2DD}" type="presParOf" srcId="{34D718B5-3AC3-4405-87EF-D51CA21D2FF0}" destId="{E746A557-26A6-4D39-994E-978B4A052250}" srcOrd="2" destOrd="0" presId="urn:microsoft.com/office/officeart/2005/8/layout/matrix3"/>
    <dgm:cxn modelId="{B88B63E1-CF0B-4B13-9648-0669A12EF25A}" type="presParOf" srcId="{34D718B5-3AC3-4405-87EF-D51CA21D2FF0}" destId="{7C7296ED-BC04-427A-996C-D7DA23996154}" srcOrd="3" destOrd="0" presId="urn:microsoft.com/office/officeart/2005/8/layout/matrix3"/>
    <dgm:cxn modelId="{DAD54E9B-6F79-446C-99E8-48A0CC19F071}" type="presParOf" srcId="{34D718B5-3AC3-4405-87EF-D51CA21D2FF0}" destId="{C27362E1-7E04-4FEE-A97E-C9FFBCDCCEB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1C788A-BFDE-4B88-A49B-83F775E7B1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566086-3651-432C-B8EF-24C6AAA6059F}">
      <dgm:prSet/>
      <dgm:spPr/>
      <dgm:t>
        <a:bodyPr/>
        <a:lstStyle/>
        <a:p>
          <a:r>
            <a:rPr lang="en-GB"/>
            <a:t>Why does the law not want to criminalise people who do not act? </a:t>
          </a:r>
          <a:endParaRPr lang="en-US"/>
        </a:p>
      </dgm:t>
    </dgm:pt>
    <dgm:pt modelId="{83B71154-CEC7-45FA-A27B-734A3F3C2FF9}" type="parTrans" cxnId="{51C9C2E1-C5EE-4E5C-81F6-D5175A279282}">
      <dgm:prSet/>
      <dgm:spPr/>
      <dgm:t>
        <a:bodyPr/>
        <a:lstStyle/>
        <a:p>
          <a:endParaRPr lang="en-US"/>
        </a:p>
      </dgm:t>
    </dgm:pt>
    <dgm:pt modelId="{64E685EB-3C8D-4DF8-9129-A6E3D1D2AFE4}" type="sibTrans" cxnId="{51C9C2E1-C5EE-4E5C-81F6-D5175A279282}">
      <dgm:prSet/>
      <dgm:spPr/>
      <dgm:t>
        <a:bodyPr/>
        <a:lstStyle/>
        <a:p>
          <a:endParaRPr lang="en-US"/>
        </a:p>
      </dgm:t>
    </dgm:pt>
    <dgm:pt modelId="{27941DB3-08E9-411A-87CC-C1D24535E94E}">
      <dgm:prSet/>
      <dgm:spPr/>
      <dgm:t>
        <a:bodyPr/>
        <a:lstStyle/>
        <a:p>
          <a:r>
            <a:rPr lang="en-GB"/>
            <a:t>1. Unfairness. </a:t>
          </a:r>
          <a:endParaRPr lang="en-US"/>
        </a:p>
      </dgm:t>
    </dgm:pt>
    <dgm:pt modelId="{65A44C91-EAEC-440C-84BE-E0937FD908AD}" type="parTrans" cxnId="{71031A64-7F72-42C0-8971-10005A7C0230}">
      <dgm:prSet/>
      <dgm:spPr/>
      <dgm:t>
        <a:bodyPr/>
        <a:lstStyle/>
        <a:p>
          <a:endParaRPr lang="en-US"/>
        </a:p>
      </dgm:t>
    </dgm:pt>
    <dgm:pt modelId="{F2B242A2-6C2E-4084-B081-8B0512E4E130}" type="sibTrans" cxnId="{71031A64-7F72-42C0-8971-10005A7C0230}">
      <dgm:prSet/>
      <dgm:spPr/>
      <dgm:t>
        <a:bodyPr/>
        <a:lstStyle/>
        <a:p>
          <a:endParaRPr lang="en-US"/>
        </a:p>
      </dgm:t>
    </dgm:pt>
    <dgm:pt modelId="{77BFF864-FD85-43B7-A9D0-26959FF4704E}">
      <dgm:prSet/>
      <dgm:spPr/>
      <dgm:t>
        <a:bodyPr/>
        <a:lstStyle/>
        <a:p>
          <a:r>
            <a:rPr lang="en-GB"/>
            <a:t>2. Undeserved prosecution. </a:t>
          </a:r>
          <a:endParaRPr lang="en-US"/>
        </a:p>
      </dgm:t>
    </dgm:pt>
    <dgm:pt modelId="{98B70C4F-1C56-462F-BF69-C754A4E7FF30}" type="parTrans" cxnId="{F4F276B6-A98B-413E-A1A9-B78B3F45842C}">
      <dgm:prSet/>
      <dgm:spPr/>
      <dgm:t>
        <a:bodyPr/>
        <a:lstStyle/>
        <a:p>
          <a:endParaRPr lang="en-US"/>
        </a:p>
      </dgm:t>
    </dgm:pt>
    <dgm:pt modelId="{7574E6E1-1929-47C6-A173-AA1D5683A044}" type="sibTrans" cxnId="{F4F276B6-A98B-413E-A1A9-B78B3F45842C}">
      <dgm:prSet/>
      <dgm:spPr/>
      <dgm:t>
        <a:bodyPr/>
        <a:lstStyle/>
        <a:p>
          <a:endParaRPr lang="en-US"/>
        </a:p>
      </dgm:t>
    </dgm:pt>
    <dgm:pt modelId="{C3FAC89D-3359-4262-ADED-2728E6897A5B}">
      <dgm:prSet/>
      <dgm:spPr/>
      <dgm:t>
        <a:bodyPr/>
        <a:lstStyle/>
        <a:p>
          <a:r>
            <a:rPr lang="en-GB"/>
            <a:t>But it can be justified in certain circumstances;  </a:t>
          </a:r>
          <a:endParaRPr lang="en-US"/>
        </a:p>
      </dgm:t>
    </dgm:pt>
    <dgm:pt modelId="{67A0C140-2204-48FA-A7CC-75E1DF0647E3}" type="parTrans" cxnId="{6F073D6D-A3DB-4FBD-8138-58953EA34C09}">
      <dgm:prSet/>
      <dgm:spPr/>
      <dgm:t>
        <a:bodyPr/>
        <a:lstStyle/>
        <a:p>
          <a:endParaRPr lang="en-US"/>
        </a:p>
      </dgm:t>
    </dgm:pt>
    <dgm:pt modelId="{0B345D6E-D16D-4782-9B1D-2AC63069857D}" type="sibTrans" cxnId="{6F073D6D-A3DB-4FBD-8138-58953EA34C09}">
      <dgm:prSet/>
      <dgm:spPr/>
      <dgm:t>
        <a:bodyPr/>
        <a:lstStyle/>
        <a:p>
          <a:endParaRPr lang="en-US"/>
        </a:p>
      </dgm:t>
    </dgm:pt>
    <dgm:pt modelId="{028858CC-2515-4B03-90AE-0D25054456E5}">
      <dgm:prSet/>
      <dgm:spPr/>
      <dgm:t>
        <a:bodyPr/>
        <a:lstStyle/>
        <a:p>
          <a:r>
            <a:rPr lang="en-GB"/>
            <a:t>1. Legal Duty. </a:t>
          </a:r>
          <a:endParaRPr lang="en-US"/>
        </a:p>
      </dgm:t>
    </dgm:pt>
    <dgm:pt modelId="{C5A25C9D-61B1-4E9B-B61A-25CD127B1EE8}" type="parTrans" cxnId="{04BFCE9C-DC7E-40C6-B46D-74912227FCF9}">
      <dgm:prSet/>
      <dgm:spPr/>
      <dgm:t>
        <a:bodyPr/>
        <a:lstStyle/>
        <a:p>
          <a:endParaRPr lang="en-US"/>
        </a:p>
      </dgm:t>
    </dgm:pt>
    <dgm:pt modelId="{9FC55E5F-5067-42BA-92F7-DFF454C101DF}" type="sibTrans" cxnId="{04BFCE9C-DC7E-40C6-B46D-74912227FCF9}">
      <dgm:prSet/>
      <dgm:spPr/>
      <dgm:t>
        <a:bodyPr/>
        <a:lstStyle/>
        <a:p>
          <a:endParaRPr lang="en-US"/>
        </a:p>
      </dgm:t>
    </dgm:pt>
    <dgm:pt modelId="{C1BF6202-D384-47FC-AC5E-EA4F0D98CF67}">
      <dgm:prSet/>
      <dgm:spPr/>
      <dgm:t>
        <a:bodyPr/>
        <a:lstStyle/>
        <a:p>
          <a:r>
            <a:rPr lang="en-GB"/>
            <a:t>2. Blameworthyness</a:t>
          </a:r>
          <a:endParaRPr lang="en-US"/>
        </a:p>
      </dgm:t>
    </dgm:pt>
    <dgm:pt modelId="{170A041E-3AAB-4E3E-BE73-574D6EEDEE76}" type="parTrans" cxnId="{C497348C-121C-4067-862E-4ED4007E930A}">
      <dgm:prSet/>
      <dgm:spPr/>
      <dgm:t>
        <a:bodyPr/>
        <a:lstStyle/>
        <a:p>
          <a:endParaRPr lang="en-US"/>
        </a:p>
      </dgm:t>
    </dgm:pt>
    <dgm:pt modelId="{208A94B8-BE24-415B-B8D0-24F4C2C5A619}" type="sibTrans" cxnId="{C497348C-121C-4067-862E-4ED4007E930A}">
      <dgm:prSet/>
      <dgm:spPr/>
      <dgm:t>
        <a:bodyPr/>
        <a:lstStyle/>
        <a:p>
          <a:endParaRPr lang="en-US"/>
        </a:p>
      </dgm:t>
    </dgm:pt>
    <dgm:pt modelId="{A89959C6-A591-4E99-8F85-4032888901B4}" type="pres">
      <dgm:prSet presAssocID="{EA1C788A-BFDE-4B88-A49B-83F775E7B1C7}" presName="linear" presStyleCnt="0">
        <dgm:presLayoutVars>
          <dgm:animLvl val="lvl"/>
          <dgm:resizeHandles val="exact"/>
        </dgm:presLayoutVars>
      </dgm:prSet>
      <dgm:spPr/>
    </dgm:pt>
    <dgm:pt modelId="{CAD2799A-C54A-41C1-9785-B17466C6C0B8}" type="pres">
      <dgm:prSet presAssocID="{6B566086-3651-432C-B8EF-24C6AAA6059F}" presName="parentText" presStyleLbl="node1" presStyleIdx="0" presStyleCnt="6">
        <dgm:presLayoutVars>
          <dgm:chMax val="0"/>
          <dgm:bulletEnabled val="1"/>
        </dgm:presLayoutVars>
      </dgm:prSet>
      <dgm:spPr/>
    </dgm:pt>
    <dgm:pt modelId="{29626A18-A89F-4FFD-AF3F-747E585061DD}" type="pres">
      <dgm:prSet presAssocID="{64E685EB-3C8D-4DF8-9129-A6E3D1D2AFE4}" presName="spacer" presStyleCnt="0"/>
      <dgm:spPr/>
    </dgm:pt>
    <dgm:pt modelId="{76E049FB-2B6F-4F94-A5BF-70346969FB12}" type="pres">
      <dgm:prSet presAssocID="{27941DB3-08E9-411A-87CC-C1D24535E94E}" presName="parentText" presStyleLbl="node1" presStyleIdx="1" presStyleCnt="6">
        <dgm:presLayoutVars>
          <dgm:chMax val="0"/>
          <dgm:bulletEnabled val="1"/>
        </dgm:presLayoutVars>
      </dgm:prSet>
      <dgm:spPr/>
    </dgm:pt>
    <dgm:pt modelId="{6C7CB7DF-20CD-4DBB-B1C1-56D11D0816C7}" type="pres">
      <dgm:prSet presAssocID="{F2B242A2-6C2E-4084-B081-8B0512E4E130}" presName="spacer" presStyleCnt="0"/>
      <dgm:spPr/>
    </dgm:pt>
    <dgm:pt modelId="{ADDCDCEB-30AF-42EE-AB73-7BD0968E2B1A}" type="pres">
      <dgm:prSet presAssocID="{77BFF864-FD85-43B7-A9D0-26959FF4704E}" presName="parentText" presStyleLbl="node1" presStyleIdx="2" presStyleCnt="6">
        <dgm:presLayoutVars>
          <dgm:chMax val="0"/>
          <dgm:bulletEnabled val="1"/>
        </dgm:presLayoutVars>
      </dgm:prSet>
      <dgm:spPr/>
    </dgm:pt>
    <dgm:pt modelId="{117AFA27-5F1F-406F-8C2D-E161EE21597C}" type="pres">
      <dgm:prSet presAssocID="{7574E6E1-1929-47C6-A173-AA1D5683A044}" presName="spacer" presStyleCnt="0"/>
      <dgm:spPr/>
    </dgm:pt>
    <dgm:pt modelId="{2652CE46-A8C5-494C-B355-DD649B27B047}" type="pres">
      <dgm:prSet presAssocID="{C3FAC89D-3359-4262-ADED-2728E6897A5B}" presName="parentText" presStyleLbl="node1" presStyleIdx="3" presStyleCnt="6">
        <dgm:presLayoutVars>
          <dgm:chMax val="0"/>
          <dgm:bulletEnabled val="1"/>
        </dgm:presLayoutVars>
      </dgm:prSet>
      <dgm:spPr/>
    </dgm:pt>
    <dgm:pt modelId="{4C191280-EA27-4469-9A47-61F41935A412}" type="pres">
      <dgm:prSet presAssocID="{0B345D6E-D16D-4782-9B1D-2AC63069857D}" presName="spacer" presStyleCnt="0"/>
      <dgm:spPr/>
    </dgm:pt>
    <dgm:pt modelId="{95B2B967-7152-420C-BA4D-E320B60BDB1D}" type="pres">
      <dgm:prSet presAssocID="{028858CC-2515-4B03-90AE-0D25054456E5}" presName="parentText" presStyleLbl="node1" presStyleIdx="4" presStyleCnt="6">
        <dgm:presLayoutVars>
          <dgm:chMax val="0"/>
          <dgm:bulletEnabled val="1"/>
        </dgm:presLayoutVars>
      </dgm:prSet>
      <dgm:spPr/>
    </dgm:pt>
    <dgm:pt modelId="{9959A6CD-D6A8-4C27-849A-588630C2D8AF}" type="pres">
      <dgm:prSet presAssocID="{9FC55E5F-5067-42BA-92F7-DFF454C101DF}" presName="spacer" presStyleCnt="0"/>
      <dgm:spPr/>
    </dgm:pt>
    <dgm:pt modelId="{6450F0F3-730A-44D5-A933-100B9F543949}" type="pres">
      <dgm:prSet presAssocID="{C1BF6202-D384-47FC-AC5E-EA4F0D98CF67}" presName="parentText" presStyleLbl="node1" presStyleIdx="5" presStyleCnt="6">
        <dgm:presLayoutVars>
          <dgm:chMax val="0"/>
          <dgm:bulletEnabled val="1"/>
        </dgm:presLayoutVars>
      </dgm:prSet>
      <dgm:spPr/>
    </dgm:pt>
  </dgm:ptLst>
  <dgm:cxnLst>
    <dgm:cxn modelId="{44FE360D-3CD6-4E9F-BA3B-EECEDE2C659A}" type="presOf" srcId="{6B566086-3651-432C-B8EF-24C6AAA6059F}" destId="{CAD2799A-C54A-41C1-9785-B17466C6C0B8}" srcOrd="0" destOrd="0" presId="urn:microsoft.com/office/officeart/2005/8/layout/vList2"/>
    <dgm:cxn modelId="{5052A832-5F4F-4A6F-A3F7-F36B111C3BF2}" type="presOf" srcId="{C1BF6202-D384-47FC-AC5E-EA4F0D98CF67}" destId="{6450F0F3-730A-44D5-A933-100B9F543949}" srcOrd="0" destOrd="0" presId="urn:microsoft.com/office/officeart/2005/8/layout/vList2"/>
    <dgm:cxn modelId="{71031A64-7F72-42C0-8971-10005A7C0230}" srcId="{EA1C788A-BFDE-4B88-A49B-83F775E7B1C7}" destId="{27941DB3-08E9-411A-87CC-C1D24535E94E}" srcOrd="1" destOrd="0" parTransId="{65A44C91-EAEC-440C-84BE-E0937FD908AD}" sibTransId="{F2B242A2-6C2E-4084-B081-8B0512E4E130}"/>
    <dgm:cxn modelId="{5786CC47-5D60-44C9-8F54-AA6E0030D0E1}" type="presOf" srcId="{028858CC-2515-4B03-90AE-0D25054456E5}" destId="{95B2B967-7152-420C-BA4D-E320B60BDB1D}" srcOrd="0" destOrd="0" presId="urn:microsoft.com/office/officeart/2005/8/layout/vList2"/>
    <dgm:cxn modelId="{6F073D6D-A3DB-4FBD-8138-58953EA34C09}" srcId="{EA1C788A-BFDE-4B88-A49B-83F775E7B1C7}" destId="{C3FAC89D-3359-4262-ADED-2728E6897A5B}" srcOrd="3" destOrd="0" parTransId="{67A0C140-2204-48FA-A7CC-75E1DF0647E3}" sibTransId="{0B345D6E-D16D-4782-9B1D-2AC63069857D}"/>
    <dgm:cxn modelId="{C497348C-121C-4067-862E-4ED4007E930A}" srcId="{EA1C788A-BFDE-4B88-A49B-83F775E7B1C7}" destId="{C1BF6202-D384-47FC-AC5E-EA4F0D98CF67}" srcOrd="5" destOrd="0" parTransId="{170A041E-3AAB-4E3E-BE73-574D6EEDEE76}" sibTransId="{208A94B8-BE24-415B-B8D0-24F4C2C5A619}"/>
    <dgm:cxn modelId="{1A6AE68D-F572-4F8A-8AC2-9A833B50E273}" type="presOf" srcId="{C3FAC89D-3359-4262-ADED-2728E6897A5B}" destId="{2652CE46-A8C5-494C-B355-DD649B27B047}" srcOrd="0" destOrd="0" presId="urn:microsoft.com/office/officeart/2005/8/layout/vList2"/>
    <dgm:cxn modelId="{04BFCE9C-DC7E-40C6-B46D-74912227FCF9}" srcId="{EA1C788A-BFDE-4B88-A49B-83F775E7B1C7}" destId="{028858CC-2515-4B03-90AE-0D25054456E5}" srcOrd="4" destOrd="0" parTransId="{C5A25C9D-61B1-4E9B-B61A-25CD127B1EE8}" sibTransId="{9FC55E5F-5067-42BA-92F7-DFF454C101DF}"/>
    <dgm:cxn modelId="{50DA10B2-2C84-4728-A9A5-D6119A9B97CD}" type="presOf" srcId="{77BFF864-FD85-43B7-A9D0-26959FF4704E}" destId="{ADDCDCEB-30AF-42EE-AB73-7BD0968E2B1A}" srcOrd="0" destOrd="0" presId="urn:microsoft.com/office/officeart/2005/8/layout/vList2"/>
    <dgm:cxn modelId="{F4F276B6-A98B-413E-A1A9-B78B3F45842C}" srcId="{EA1C788A-BFDE-4B88-A49B-83F775E7B1C7}" destId="{77BFF864-FD85-43B7-A9D0-26959FF4704E}" srcOrd="2" destOrd="0" parTransId="{98B70C4F-1C56-462F-BF69-C754A4E7FF30}" sibTransId="{7574E6E1-1929-47C6-A173-AA1D5683A044}"/>
    <dgm:cxn modelId="{51C9C2E1-C5EE-4E5C-81F6-D5175A279282}" srcId="{EA1C788A-BFDE-4B88-A49B-83F775E7B1C7}" destId="{6B566086-3651-432C-B8EF-24C6AAA6059F}" srcOrd="0" destOrd="0" parTransId="{83B71154-CEC7-45FA-A27B-734A3F3C2FF9}" sibTransId="{64E685EB-3C8D-4DF8-9129-A6E3D1D2AFE4}"/>
    <dgm:cxn modelId="{190E06E7-219B-4AE5-A9AB-9F296905C124}" type="presOf" srcId="{EA1C788A-BFDE-4B88-A49B-83F775E7B1C7}" destId="{A89959C6-A591-4E99-8F85-4032888901B4}" srcOrd="0" destOrd="0" presId="urn:microsoft.com/office/officeart/2005/8/layout/vList2"/>
    <dgm:cxn modelId="{5CA9FFE8-1118-41FC-8794-A0C82E6F4864}" type="presOf" srcId="{27941DB3-08E9-411A-87CC-C1D24535E94E}" destId="{76E049FB-2B6F-4F94-A5BF-70346969FB12}" srcOrd="0" destOrd="0" presId="urn:microsoft.com/office/officeart/2005/8/layout/vList2"/>
    <dgm:cxn modelId="{048B66C4-177E-4A22-90BE-B4A5FCDD3783}" type="presParOf" srcId="{A89959C6-A591-4E99-8F85-4032888901B4}" destId="{CAD2799A-C54A-41C1-9785-B17466C6C0B8}" srcOrd="0" destOrd="0" presId="urn:microsoft.com/office/officeart/2005/8/layout/vList2"/>
    <dgm:cxn modelId="{1138623B-B021-4595-8AEA-C15B3E64710A}" type="presParOf" srcId="{A89959C6-A591-4E99-8F85-4032888901B4}" destId="{29626A18-A89F-4FFD-AF3F-747E585061DD}" srcOrd="1" destOrd="0" presId="urn:microsoft.com/office/officeart/2005/8/layout/vList2"/>
    <dgm:cxn modelId="{B6563461-A959-4215-97A5-99284927BA0C}" type="presParOf" srcId="{A89959C6-A591-4E99-8F85-4032888901B4}" destId="{76E049FB-2B6F-4F94-A5BF-70346969FB12}" srcOrd="2" destOrd="0" presId="urn:microsoft.com/office/officeart/2005/8/layout/vList2"/>
    <dgm:cxn modelId="{052B6C12-FDCF-4335-9FA3-68FA2E4D978E}" type="presParOf" srcId="{A89959C6-A591-4E99-8F85-4032888901B4}" destId="{6C7CB7DF-20CD-4DBB-B1C1-56D11D0816C7}" srcOrd="3" destOrd="0" presId="urn:microsoft.com/office/officeart/2005/8/layout/vList2"/>
    <dgm:cxn modelId="{AFB7FC15-067B-43AE-881A-65554D6C3DC1}" type="presParOf" srcId="{A89959C6-A591-4E99-8F85-4032888901B4}" destId="{ADDCDCEB-30AF-42EE-AB73-7BD0968E2B1A}" srcOrd="4" destOrd="0" presId="urn:microsoft.com/office/officeart/2005/8/layout/vList2"/>
    <dgm:cxn modelId="{E633E17E-6E84-480D-AD08-A671A6165BF4}" type="presParOf" srcId="{A89959C6-A591-4E99-8F85-4032888901B4}" destId="{117AFA27-5F1F-406F-8C2D-E161EE21597C}" srcOrd="5" destOrd="0" presId="urn:microsoft.com/office/officeart/2005/8/layout/vList2"/>
    <dgm:cxn modelId="{F949A394-087A-46E4-9F1B-4CB9E809EB4F}" type="presParOf" srcId="{A89959C6-A591-4E99-8F85-4032888901B4}" destId="{2652CE46-A8C5-494C-B355-DD649B27B047}" srcOrd="6" destOrd="0" presId="urn:microsoft.com/office/officeart/2005/8/layout/vList2"/>
    <dgm:cxn modelId="{6524631A-F76F-4F99-88F0-737916E02918}" type="presParOf" srcId="{A89959C6-A591-4E99-8F85-4032888901B4}" destId="{4C191280-EA27-4469-9A47-61F41935A412}" srcOrd="7" destOrd="0" presId="urn:microsoft.com/office/officeart/2005/8/layout/vList2"/>
    <dgm:cxn modelId="{43FCA152-474E-477E-91A0-91EF59B7C2FF}" type="presParOf" srcId="{A89959C6-A591-4E99-8F85-4032888901B4}" destId="{95B2B967-7152-420C-BA4D-E320B60BDB1D}" srcOrd="8" destOrd="0" presId="urn:microsoft.com/office/officeart/2005/8/layout/vList2"/>
    <dgm:cxn modelId="{95CCFB00-AC4E-4BAC-A453-C03D9A0CD5D4}" type="presParOf" srcId="{A89959C6-A591-4E99-8F85-4032888901B4}" destId="{9959A6CD-D6A8-4C27-849A-588630C2D8AF}" srcOrd="9" destOrd="0" presId="urn:microsoft.com/office/officeart/2005/8/layout/vList2"/>
    <dgm:cxn modelId="{CC4E54DB-3CC0-4ED1-A7A3-4F667A2DD531}" type="presParOf" srcId="{A89959C6-A591-4E99-8F85-4032888901B4}" destId="{6450F0F3-730A-44D5-A933-100B9F54394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6FCC86-0000-40D4-8A77-035D964864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D19E08-4F45-4047-9209-759A20237DF8}">
      <dgm:prSet/>
      <dgm:spPr/>
      <dgm:t>
        <a:bodyPr/>
        <a:lstStyle/>
        <a:p>
          <a:r>
            <a:rPr lang="en-GB"/>
            <a:t>What are your thoughts? </a:t>
          </a:r>
          <a:endParaRPr lang="en-US"/>
        </a:p>
      </dgm:t>
    </dgm:pt>
    <dgm:pt modelId="{B555D960-23C2-43B4-8615-9FD7FEE18234}" type="parTrans" cxnId="{37343645-F353-484E-A6BA-EC479760E6C3}">
      <dgm:prSet/>
      <dgm:spPr/>
      <dgm:t>
        <a:bodyPr/>
        <a:lstStyle/>
        <a:p>
          <a:endParaRPr lang="en-US"/>
        </a:p>
      </dgm:t>
    </dgm:pt>
    <dgm:pt modelId="{B913C7FA-37F5-4184-8A6A-94B10FA8290F}" type="sibTrans" cxnId="{37343645-F353-484E-A6BA-EC479760E6C3}">
      <dgm:prSet/>
      <dgm:spPr/>
      <dgm:t>
        <a:bodyPr/>
        <a:lstStyle/>
        <a:p>
          <a:endParaRPr lang="en-US"/>
        </a:p>
      </dgm:t>
    </dgm:pt>
    <dgm:pt modelId="{B3C570A9-F590-4A06-B43F-E9FC326D5A91}">
      <dgm:prSet/>
      <dgm:spPr/>
      <dgm:t>
        <a:bodyPr/>
        <a:lstStyle/>
        <a:p>
          <a:r>
            <a:rPr lang="en-GB"/>
            <a:t>Take a few moments to discuss in groups and then we will feedback. </a:t>
          </a:r>
          <a:endParaRPr lang="en-US"/>
        </a:p>
      </dgm:t>
    </dgm:pt>
    <dgm:pt modelId="{5BCB49C7-A2CD-4EA3-A695-81D768EDC604}" type="parTrans" cxnId="{DFA004B0-37C9-44DA-9D9E-C580FF1D8232}">
      <dgm:prSet/>
      <dgm:spPr/>
      <dgm:t>
        <a:bodyPr/>
        <a:lstStyle/>
        <a:p>
          <a:endParaRPr lang="en-US"/>
        </a:p>
      </dgm:t>
    </dgm:pt>
    <dgm:pt modelId="{FEBF4912-7F1F-4C57-AF73-33457B946AA1}" type="sibTrans" cxnId="{DFA004B0-37C9-44DA-9D9E-C580FF1D8232}">
      <dgm:prSet/>
      <dgm:spPr/>
      <dgm:t>
        <a:bodyPr/>
        <a:lstStyle/>
        <a:p>
          <a:endParaRPr lang="en-US"/>
        </a:p>
      </dgm:t>
    </dgm:pt>
    <dgm:pt modelId="{2C014119-FD49-41E5-8302-13D9F69A82CA}" type="pres">
      <dgm:prSet presAssocID="{2A6FCC86-0000-40D4-8A77-035D9648646C}" presName="linear" presStyleCnt="0">
        <dgm:presLayoutVars>
          <dgm:animLvl val="lvl"/>
          <dgm:resizeHandles val="exact"/>
        </dgm:presLayoutVars>
      </dgm:prSet>
      <dgm:spPr/>
    </dgm:pt>
    <dgm:pt modelId="{AE95EF81-278A-48F8-A094-AFAD2B21C3C1}" type="pres">
      <dgm:prSet presAssocID="{07D19E08-4F45-4047-9209-759A20237DF8}" presName="parentText" presStyleLbl="node1" presStyleIdx="0" presStyleCnt="2">
        <dgm:presLayoutVars>
          <dgm:chMax val="0"/>
          <dgm:bulletEnabled val="1"/>
        </dgm:presLayoutVars>
      </dgm:prSet>
      <dgm:spPr/>
    </dgm:pt>
    <dgm:pt modelId="{C4FF58A8-7669-4F28-9CA5-7BD6558884F8}" type="pres">
      <dgm:prSet presAssocID="{B913C7FA-37F5-4184-8A6A-94B10FA8290F}" presName="spacer" presStyleCnt="0"/>
      <dgm:spPr/>
    </dgm:pt>
    <dgm:pt modelId="{7A153B0C-9310-43FE-ABE3-8C22EAFA3039}" type="pres">
      <dgm:prSet presAssocID="{B3C570A9-F590-4A06-B43F-E9FC326D5A91}" presName="parentText" presStyleLbl="node1" presStyleIdx="1" presStyleCnt="2">
        <dgm:presLayoutVars>
          <dgm:chMax val="0"/>
          <dgm:bulletEnabled val="1"/>
        </dgm:presLayoutVars>
      </dgm:prSet>
      <dgm:spPr/>
    </dgm:pt>
  </dgm:ptLst>
  <dgm:cxnLst>
    <dgm:cxn modelId="{37343645-F353-484E-A6BA-EC479760E6C3}" srcId="{2A6FCC86-0000-40D4-8A77-035D9648646C}" destId="{07D19E08-4F45-4047-9209-759A20237DF8}" srcOrd="0" destOrd="0" parTransId="{B555D960-23C2-43B4-8615-9FD7FEE18234}" sibTransId="{B913C7FA-37F5-4184-8A6A-94B10FA8290F}"/>
    <dgm:cxn modelId="{5E20166B-7A7A-4525-A3BB-7666BE596197}" type="presOf" srcId="{B3C570A9-F590-4A06-B43F-E9FC326D5A91}" destId="{7A153B0C-9310-43FE-ABE3-8C22EAFA3039}" srcOrd="0" destOrd="0" presId="urn:microsoft.com/office/officeart/2005/8/layout/vList2"/>
    <dgm:cxn modelId="{DFA004B0-37C9-44DA-9D9E-C580FF1D8232}" srcId="{2A6FCC86-0000-40D4-8A77-035D9648646C}" destId="{B3C570A9-F590-4A06-B43F-E9FC326D5A91}" srcOrd="1" destOrd="0" parTransId="{5BCB49C7-A2CD-4EA3-A695-81D768EDC604}" sibTransId="{FEBF4912-7F1F-4C57-AF73-33457B946AA1}"/>
    <dgm:cxn modelId="{80D9AFC7-7FA4-40F7-93E4-A40BEDE8A451}" type="presOf" srcId="{2A6FCC86-0000-40D4-8A77-035D9648646C}" destId="{2C014119-FD49-41E5-8302-13D9F69A82CA}" srcOrd="0" destOrd="0" presId="urn:microsoft.com/office/officeart/2005/8/layout/vList2"/>
    <dgm:cxn modelId="{1A70B7DC-F40E-4397-A776-1F345EB176EE}" type="presOf" srcId="{07D19E08-4F45-4047-9209-759A20237DF8}" destId="{AE95EF81-278A-48F8-A094-AFAD2B21C3C1}" srcOrd="0" destOrd="0" presId="urn:microsoft.com/office/officeart/2005/8/layout/vList2"/>
    <dgm:cxn modelId="{DDCCA86E-E149-4800-BE4A-CB7869ED0496}" type="presParOf" srcId="{2C014119-FD49-41E5-8302-13D9F69A82CA}" destId="{AE95EF81-278A-48F8-A094-AFAD2B21C3C1}" srcOrd="0" destOrd="0" presId="urn:microsoft.com/office/officeart/2005/8/layout/vList2"/>
    <dgm:cxn modelId="{AF646D9F-F602-476C-8E44-2A75A99F5156}" type="presParOf" srcId="{2C014119-FD49-41E5-8302-13D9F69A82CA}" destId="{C4FF58A8-7669-4F28-9CA5-7BD6558884F8}" srcOrd="1" destOrd="0" presId="urn:microsoft.com/office/officeart/2005/8/layout/vList2"/>
    <dgm:cxn modelId="{A1BB685B-ABE1-45F9-984C-B40462277670}" type="presParOf" srcId="{2C014119-FD49-41E5-8302-13D9F69A82CA}" destId="{7A153B0C-9310-43FE-ABE3-8C22EAFA30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6392AD-8901-49C9-B205-6392E50383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57443F0-269E-4343-91B3-63100C1D1829}">
      <dgm:prSet/>
      <dgm:spPr/>
      <dgm:t>
        <a:bodyPr/>
        <a:lstStyle/>
        <a:p>
          <a:r>
            <a:rPr lang="en-GB"/>
            <a:t>When there is a legal duty. </a:t>
          </a:r>
          <a:endParaRPr lang="en-US"/>
        </a:p>
      </dgm:t>
    </dgm:pt>
    <dgm:pt modelId="{4CB459E8-25DD-4B99-BDD2-EC51EED65168}" type="parTrans" cxnId="{5F626C43-8DD7-40FE-AD9F-00CCF6C85FAA}">
      <dgm:prSet/>
      <dgm:spPr/>
      <dgm:t>
        <a:bodyPr/>
        <a:lstStyle/>
        <a:p>
          <a:endParaRPr lang="en-US"/>
        </a:p>
      </dgm:t>
    </dgm:pt>
    <dgm:pt modelId="{9574A191-4A60-4EC7-8E07-B6AF715B116E}" type="sibTrans" cxnId="{5F626C43-8DD7-40FE-AD9F-00CCF6C85FAA}">
      <dgm:prSet/>
      <dgm:spPr/>
      <dgm:t>
        <a:bodyPr/>
        <a:lstStyle/>
        <a:p>
          <a:endParaRPr lang="en-US"/>
        </a:p>
      </dgm:t>
    </dgm:pt>
    <dgm:pt modelId="{5A1DC59C-93C6-4C7E-8A88-15734A9C1DB6}">
      <dgm:prSet/>
      <dgm:spPr/>
      <dgm:t>
        <a:bodyPr/>
        <a:lstStyle/>
        <a:p>
          <a:r>
            <a:rPr lang="en-GB"/>
            <a:t>Duty arising from a contract </a:t>
          </a:r>
          <a:endParaRPr lang="en-US"/>
        </a:p>
      </dgm:t>
    </dgm:pt>
    <dgm:pt modelId="{02AB435B-B134-436D-B08D-0A111879BF50}" type="parTrans" cxnId="{B2FAC9DA-0670-4027-8DC3-E6C8BBF808DD}">
      <dgm:prSet/>
      <dgm:spPr/>
      <dgm:t>
        <a:bodyPr/>
        <a:lstStyle/>
        <a:p>
          <a:endParaRPr lang="en-US"/>
        </a:p>
      </dgm:t>
    </dgm:pt>
    <dgm:pt modelId="{BB8F002C-AC99-4DCB-9024-873BE6704196}" type="sibTrans" cxnId="{B2FAC9DA-0670-4027-8DC3-E6C8BBF808DD}">
      <dgm:prSet/>
      <dgm:spPr/>
      <dgm:t>
        <a:bodyPr/>
        <a:lstStyle/>
        <a:p>
          <a:endParaRPr lang="en-US"/>
        </a:p>
      </dgm:t>
    </dgm:pt>
    <dgm:pt modelId="{2E904225-CD4F-4734-9684-92BB1905D80D}">
      <dgm:prSet/>
      <dgm:spPr/>
      <dgm:t>
        <a:bodyPr/>
        <a:lstStyle/>
        <a:p>
          <a:r>
            <a:rPr lang="en-GB"/>
            <a:t>Special Relationship. </a:t>
          </a:r>
          <a:endParaRPr lang="en-US"/>
        </a:p>
      </dgm:t>
    </dgm:pt>
    <dgm:pt modelId="{92AE505A-2365-4C86-9775-431B330BC0AB}" type="parTrans" cxnId="{7D23A4E6-FD4E-49C1-A163-27DC3E6FE526}">
      <dgm:prSet/>
      <dgm:spPr/>
      <dgm:t>
        <a:bodyPr/>
        <a:lstStyle/>
        <a:p>
          <a:endParaRPr lang="en-US"/>
        </a:p>
      </dgm:t>
    </dgm:pt>
    <dgm:pt modelId="{3A7A74E7-FE38-48F3-AE5C-305296511143}" type="sibTrans" cxnId="{7D23A4E6-FD4E-49C1-A163-27DC3E6FE526}">
      <dgm:prSet/>
      <dgm:spPr/>
      <dgm:t>
        <a:bodyPr/>
        <a:lstStyle/>
        <a:p>
          <a:endParaRPr lang="en-US"/>
        </a:p>
      </dgm:t>
    </dgm:pt>
    <dgm:pt modelId="{23EDAEF6-8AA2-4FAF-A5E1-F61A0958E69A}">
      <dgm:prSet/>
      <dgm:spPr/>
      <dgm:t>
        <a:bodyPr/>
        <a:lstStyle/>
        <a:p>
          <a:r>
            <a:rPr lang="en-GB"/>
            <a:t>Public Office role </a:t>
          </a:r>
          <a:endParaRPr lang="en-US"/>
        </a:p>
      </dgm:t>
    </dgm:pt>
    <dgm:pt modelId="{320627D9-BA7E-4EEB-AC82-73A4C7D43917}" type="parTrans" cxnId="{3422D5D9-7784-41D2-9C7B-DCCD171B5615}">
      <dgm:prSet/>
      <dgm:spPr/>
      <dgm:t>
        <a:bodyPr/>
        <a:lstStyle/>
        <a:p>
          <a:endParaRPr lang="en-US"/>
        </a:p>
      </dgm:t>
    </dgm:pt>
    <dgm:pt modelId="{01D1296B-8B0F-4F9F-BB2E-042E9641A6D1}" type="sibTrans" cxnId="{3422D5D9-7784-41D2-9C7B-DCCD171B5615}">
      <dgm:prSet/>
      <dgm:spPr/>
      <dgm:t>
        <a:bodyPr/>
        <a:lstStyle/>
        <a:p>
          <a:endParaRPr lang="en-US"/>
        </a:p>
      </dgm:t>
    </dgm:pt>
    <dgm:pt modelId="{79C644B2-879C-4776-93A0-5B4CA3FC3C7E}">
      <dgm:prSet/>
      <dgm:spPr/>
      <dgm:t>
        <a:bodyPr/>
        <a:lstStyle/>
        <a:p>
          <a:r>
            <a:rPr lang="en-GB"/>
            <a:t>Voluntary assumption of person or situation. </a:t>
          </a:r>
          <a:endParaRPr lang="en-US"/>
        </a:p>
      </dgm:t>
    </dgm:pt>
    <dgm:pt modelId="{A47F47D3-8AB5-46C4-963A-91B9D2D075A0}" type="parTrans" cxnId="{B3E60B66-558F-4938-9381-2538E4432EE5}">
      <dgm:prSet/>
      <dgm:spPr/>
      <dgm:t>
        <a:bodyPr/>
        <a:lstStyle/>
        <a:p>
          <a:endParaRPr lang="en-US"/>
        </a:p>
      </dgm:t>
    </dgm:pt>
    <dgm:pt modelId="{36AB8E33-F490-433F-982D-0CD7B11BC9D7}" type="sibTrans" cxnId="{B3E60B66-558F-4938-9381-2538E4432EE5}">
      <dgm:prSet/>
      <dgm:spPr/>
      <dgm:t>
        <a:bodyPr/>
        <a:lstStyle/>
        <a:p>
          <a:endParaRPr lang="en-US"/>
        </a:p>
      </dgm:t>
    </dgm:pt>
    <dgm:pt modelId="{214FE995-81C7-470A-951B-83D6668CD7F0}">
      <dgm:prSet/>
      <dgm:spPr/>
      <dgm:t>
        <a:bodyPr/>
        <a:lstStyle/>
        <a:p>
          <a:r>
            <a:rPr lang="en-GB"/>
            <a:t>Where D created a dangerous situation. </a:t>
          </a:r>
          <a:endParaRPr lang="en-US"/>
        </a:p>
      </dgm:t>
    </dgm:pt>
    <dgm:pt modelId="{F44DCF30-CEFA-438E-B274-A7360482D464}" type="parTrans" cxnId="{4FAA793C-7DF2-4374-93CD-9EAE15CEF6A9}">
      <dgm:prSet/>
      <dgm:spPr/>
      <dgm:t>
        <a:bodyPr/>
        <a:lstStyle/>
        <a:p>
          <a:endParaRPr lang="en-US"/>
        </a:p>
      </dgm:t>
    </dgm:pt>
    <dgm:pt modelId="{38568926-93E4-41A3-A065-87FE5986862C}" type="sibTrans" cxnId="{4FAA793C-7DF2-4374-93CD-9EAE15CEF6A9}">
      <dgm:prSet/>
      <dgm:spPr/>
      <dgm:t>
        <a:bodyPr/>
        <a:lstStyle/>
        <a:p>
          <a:endParaRPr lang="en-US"/>
        </a:p>
      </dgm:t>
    </dgm:pt>
    <dgm:pt modelId="{851F89B6-4FA8-480C-BCC2-E19EBBD3B173}" type="pres">
      <dgm:prSet presAssocID="{D06392AD-8901-49C9-B205-6392E5038362}" presName="linear" presStyleCnt="0">
        <dgm:presLayoutVars>
          <dgm:animLvl val="lvl"/>
          <dgm:resizeHandles val="exact"/>
        </dgm:presLayoutVars>
      </dgm:prSet>
      <dgm:spPr/>
    </dgm:pt>
    <dgm:pt modelId="{F71B321F-F6A8-436E-B1AD-82240457BDF4}" type="pres">
      <dgm:prSet presAssocID="{B57443F0-269E-4343-91B3-63100C1D1829}" presName="parentText" presStyleLbl="node1" presStyleIdx="0" presStyleCnt="6">
        <dgm:presLayoutVars>
          <dgm:chMax val="0"/>
          <dgm:bulletEnabled val="1"/>
        </dgm:presLayoutVars>
      </dgm:prSet>
      <dgm:spPr/>
    </dgm:pt>
    <dgm:pt modelId="{11A5BAF7-9C9E-421E-B5B3-B23AFAD84B67}" type="pres">
      <dgm:prSet presAssocID="{9574A191-4A60-4EC7-8E07-B6AF715B116E}" presName="spacer" presStyleCnt="0"/>
      <dgm:spPr/>
    </dgm:pt>
    <dgm:pt modelId="{77CF539D-7866-4CB7-97C2-21032BEA0F17}" type="pres">
      <dgm:prSet presAssocID="{5A1DC59C-93C6-4C7E-8A88-15734A9C1DB6}" presName="parentText" presStyleLbl="node1" presStyleIdx="1" presStyleCnt="6">
        <dgm:presLayoutVars>
          <dgm:chMax val="0"/>
          <dgm:bulletEnabled val="1"/>
        </dgm:presLayoutVars>
      </dgm:prSet>
      <dgm:spPr/>
    </dgm:pt>
    <dgm:pt modelId="{7EE9047E-77C0-4504-81C7-D28621DA2BA3}" type="pres">
      <dgm:prSet presAssocID="{BB8F002C-AC99-4DCB-9024-873BE6704196}" presName="spacer" presStyleCnt="0"/>
      <dgm:spPr/>
    </dgm:pt>
    <dgm:pt modelId="{10B48389-0051-49B8-B1BE-8A8F1DECBAA5}" type="pres">
      <dgm:prSet presAssocID="{2E904225-CD4F-4734-9684-92BB1905D80D}" presName="parentText" presStyleLbl="node1" presStyleIdx="2" presStyleCnt="6">
        <dgm:presLayoutVars>
          <dgm:chMax val="0"/>
          <dgm:bulletEnabled val="1"/>
        </dgm:presLayoutVars>
      </dgm:prSet>
      <dgm:spPr/>
    </dgm:pt>
    <dgm:pt modelId="{2FF832BD-B06C-4582-BFFA-64ACB9656574}" type="pres">
      <dgm:prSet presAssocID="{3A7A74E7-FE38-48F3-AE5C-305296511143}" presName="spacer" presStyleCnt="0"/>
      <dgm:spPr/>
    </dgm:pt>
    <dgm:pt modelId="{A8FC9440-6312-4323-8AD3-0D24BAEF7C2A}" type="pres">
      <dgm:prSet presAssocID="{23EDAEF6-8AA2-4FAF-A5E1-F61A0958E69A}" presName="parentText" presStyleLbl="node1" presStyleIdx="3" presStyleCnt="6">
        <dgm:presLayoutVars>
          <dgm:chMax val="0"/>
          <dgm:bulletEnabled val="1"/>
        </dgm:presLayoutVars>
      </dgm:prSet>
      <dgm:spPr/>
    </dgm:pt>
    <dgm:pt modelId="{FD070C7E-1CB2-4230-BA0C-F087BCA7C5ED}" type="pres">
      <dgm:prSet presAssocID="{01D1296B-8B0F-4F9F-BB2E-042E9641A6D1}" presName="spacer" presStyleCnt="0"/>
      <dgm:spPr/>
    </dgm:pt>
    <dgm:pt modelId="{C0117685-5865-43EF-B3C6-BE52501E7F65}" type="pres">
      <dgm:prSet presAssocID="{79C644B2-879C-4776-93A0-5B4CA3FC3C7E}" presName="parentText" presStyleLbl="node1" presStyleIdx="4" presStyleCnt="6">
        <dgm:presLayoutVars>
          <dgm:chMax val="0"/>
          <dgm:bulletEnabled val="1"/>
        </dgm:presLayoutVars>
      </dgm:prSet>
      <dgm:spPr/>
    </dgm:pt>
    <dgm:pt modelId="{BFE7CF17-82AE-469E-BEAA-40270D5C9C1B}" type="pres">
      <dgm:prSet presAssocID="{36AB8E33-F490-433F-982D-0CD7B11BC9D7}" presName="spacer" presStyleCnt="0"/>
      <dgm:spPr/>
    </dgm:pt>
    <dgm:pt modelId="{38F559D1-CE06-4FD2-B434-F7B99FA1E0CC}" type="pres">
      <dgm:prSet presAssocID="{214FE995-81C7-470A-951B-83D6668CD7F0}" presName="parentText" presStyleLbl="node1" presStyleIdx="5" presStyleCnt="6">
        <dgm:presLayoutVars>
          <dgm:chMax val="0"/>
          <dgm:bulletEnabled val="1"/>
        </dgm:presLayoutVars>
      </dgm:prSet>
      <dgm:spPr/>
    </dgm:pt>
  </dgm:ptLst>
  <dgm:cxnLst>
    <dgm:cxn modelId="{7B162907-486C-45EE-8F7B-6D15158ED903}" type="presOf" srcId="{23EDAEF6-8AA2-4FAF-A5E1-F61A0958E69A}" destId="{A8FC9440-6312-4323-8AD3-0D24BAEF7C2A}" srcOrd="0" destOrd="0" presId="urn:microsoft.com/office/officeart/2005/8/layout/vList2"/>
    <dgm:cxn modelId="{4FAA793C-7DF2-4374-93CD-9EAE15CEF6A9}" srcId="{D06392AD-8901-49C9-B205-6392E5038362}" destId="{214FE995-81C7-470A-951B-83D6668CD7F0}" srcOrd="5" destOrd="0" parTransId="{F44DCF30-CEFA-438E-B274-A7360482D464}" sibTransId="{38568926-93E4-41A3-A065-87FE5986862C}"/>
    <dgm:cxn modelId="{5F626C43-8DD7-40FE-AD9F-00CCF6C85FAA}" srcId="{D06392AD-8901-49C9-B205-6392E5038362}" destId="{B57443F0-269E-4343-91B3-63100C1D1829}" srcOrd="0" destOrd="0" parTransId="{4CB459E8-25DD-4B99-BDD2-EC51EED65168}" sibTransId="{9574A191-4A60-4EC7-8E07-B6AF715B116E}"/>
    <dgm:cxn modelId="{B3E60B66-558F-4938-9381-2538E4432EE5}" srcId="{D06392AD-8901-49C9-B205-6392E5038362}" destId="{79C644B2-879C-4776-93A0-5B4CA3FC3C7E}" srcOrd="4" destOrd="0" parTransId="{A47F47D3-8AB5-46C4-963A-91B9D2D075A0}" sibTransId="{36AB8E33-F490-433F-982D-0CD7B11BC9D7}"/>
    <dgm:cxn modelId="{CBA6E447-FAB2-4F91-A0D7-06BEDC1AF10B}" type="presOf" srcId="{2E904225-CD4F-4734-9684-92BB1905D80D}" destId="{10B48389-0051-49B8-B1BE-8A8F1DECBAA5}" srcOrd="0" destOrd="0" presId="urn:microsoft.com/office/officeart/2005/8/layout/vList2"/>
    <dgm:cxn modelId="{E1EFD94B-0F51-4437-AE47-483E2AB0A536}" type="presOf" srcId="{D06392AD-8901-49C9-B205-6392E5038362}" destId="{851F89B6-4FA8-480C-BCC2-E19EBBD3B173}" srcOrd="0" destOrd="0" presId="urn:microsoft.com/office/officeart/2005/8/layout/vList2"/>
    <dgm:cxn modelId="{6EB8864C-ED12-4C32-A590-C0ADC2284894}" type="presOf" srcId="{214FE995-81C7-470A-951B-83D6668CD7F0}" destId="{38F559D1-CE06-4FD2-B434-F7B99FA1E0CC}" srcOrd="0" destOrd="0" presId="urn:microsoft.com/office/officeart/2005/8/layout/vList2"/>
    <dgm:cxn modelId="{8F9642B7-C065-4C48-B5C4-20D31DF1AC58}" type="presOf" srcId="{5A1DC59C-93C6-4C7E-8A88-15734A9C1DB6}" destId="{77CF539D-7866-4CB7-97C2-21032BEA0F17}" srcOrd="0" destOrd="0" presId="urn:microsoft.com/office/officeart/2005/8/layout/vList2"/>
    <dgm:cxn modelId="{992887CA-C8E1-455A-A589-56F715E6FC75}" type="presOf" srcId="{B57443F0-269E-4343-91B3-63100C1D1829}" destId="{F71B321F-F6A8-436E-B1AD-82240457BDF4}" srcOrd="0" destOrd="0" presId="urn:microsoft.com/office/officeart/2005/8/layout/vList2"/>
    <dgm:cxn modelId="{A490E9CB-8635-4B33-A736-780CA1B81074}" type="presOf" srcId="{79C644B2-879C-4776-93A0-5B4CA3FC3C7E}" destId="{C0117685-5865-43EF-B3C6-BE52501E7F65}" srcOrd="0" destOrd="0" presId="urn:microsoft.com/office/officeart/2005/8/layout/vList2"/>
    <dgm:cxn modelId="{3422D5D9-7784-41D2-9C7B-DCCD171B5615}" srcId="{D06392AD-8901-49C9-B205-6392E5038362}" destId="{23EDAEF6-8AA2-4FAF-A5E1-F61A0958E69A}" srcOrd="3" destOrd="0" parTransId="{320627D9-BA7E-4EEB-AC82-73A4C7D43917}" sibTransId="{01D1296B-8B0F-4F9F-BB2E-042E9641A6D1}"/>
    <dgm:cxn modelId="{B2FAC9DA-0670-4027-8DC3-E6C8BBF808DD}" srcId="{D06392AD-8901-49C9-B205-6392E5038362}" destId="{5A1DC59C-93C6-4C7E-8A88-15734A9C1DB6}" srcOrd="1" destOrd="0" parTransId="{02AB435B-B134-436D-B08D-0A111879BF50}" sibTransId="{BB8F002C-AC99-4DCB-9024-873BE6704196}"/>
    <dgm:cxn modelId="{7D23A4E6-FD4E-49C1-A163-27DC3E6FE526}" srcId="{D06392AD-8901-49C9-B205-6392E5038362}" destId="{2E904225-CD4F-4734-9684-92BB1905D80D}" srcOrd="2" destOrd="0" parTransId="{92AE505A-2365-4C86-9775-431B330BC0AB}" sibTransId="{3A7A74E7-FE38-48F3-AE5C-305296511143}"/>
    <dgm:cxn modelId="{ACF20ED5-39E0-4FA5-9C30-DFB153494441}" type="presParOf" srcId="{851F89B6-4FA8-480C-BCC2-E19EBBD3B173}" destId="{F71B321F-F6A8-436E-B1AD-82240457BDF4}" srcOrd="0" destOrd="0" presId="urn:microsoft.com/office/officeart/2005/8/layout/vList2"/>
    <dgm:cxn modelId="{DEF80591-EE73-4064-8A30-0FDAED9CB12F}" type="presParOf" srcId="{851F89B6-4FA8-480C-BCC2-E19EBBD3B173}" destId="{11A5BAF7-9C9E-421E-B5B3-B23AFAD84B67}" srcOrd="1" destOrd="0" presId="urn:microsoft.com/office/officeart/2005/8/layout/vList2"/>
    <dgm:cxn modelId="{A43DA785-5979-46FA-802B-62BCE579DED3}" type="presParOf" srcId="{851F89B6-4FA8-480C-BCC2-E19EBBD3B173}" destId="{77CF539D-7866-4CB7-97C2-21032BEA0F17}" srcOrd="2" destOrd="0" presId="urn:microsoft.com/office/officeart/2005/8/layout/vList2"/>
    <dgm:cxn modelId="{BB017B30-0133-4579-B0CC-D3CB87518F69}" type="presParOf" srcId="{851F89B6-4FA8-480C-BCC2-E19EBBD3B173}" destId="{7EE9047E-77C0-4504-81C7-D28621DA2BA3}" srcOrd="3" destOrd="0" presId="urn:microsoft.com/office/officeart/2005/8/layout/vList2"/>
    <dgm:cxn modelId="{3AB00411-E1F5-4131-9766-801854A4704A}" type="presParOf" srcId="{851F89B6-4FA8-480C-BCC2-E19EBBD3B173}" destId="{10B48389-0051-49B8-B1BE-8A8F1DECBAA5}" srcOrd="4" destOrd="0" presId="urn:microsoft.com/office/officeart/2005/8/layout/vList2"/>
    <dgm:cxn modelId="{27A28554-B6AA-47D5-8D97-2DCA3F6246A4}" type="presParOf" srcId="{851F89B6-4FA8-480C-BCC2-E19EBBD3B173}" destId="{2FF832BD-B06C-4582-BFFA-64ACB9656574}" srcOrd="5" destOrd="0" presId="urn:microsoft.com/office/officeart/2005/8/layout/vList2"/>
    <dgm:cxn modelId="{F3BAEAC0-AB78-4EC4-8F1C-40C56EBD8B92}" type="presParOf" srcId="{851F89B6-4FA8-480C-BCC2-E19EBBD3B173}" destId="{A8FC9440-6312-4323-8AD3-0D24BAEF7C2A}" srcOrd="6" destOrd="0" presId="urn:microsoft.com/office/officeart/2005/8/layout/vList2"/>
    <dgm:cxn modelId="{CA6FCD26-A06E-4084-BB2B-B7D9B8451014}" type="presParOf" srcId="{851F89B6-4FA8-480C-BCC2-E19EBBD3B173}" destId="{FD070C7E-1CB2-4230-BA0C-F087BCA7C5ED}" srcOrd="7" destOrd="0" presId="urn:microsoft.com/office/officeart/2005/8/layout/vList2"/>
    <dgm:cxn modelId="{74DFB2E8-AAC8-4FE8-9B34-E6B004E6595C}" type="presParOf" srcId="{851F89B6-4FA8-480C-BCC2-E19EBBD3B173}" destId="{C0117685-5865-43EF-B3C6-BE52501E7F65}" srcOrd="8" destOrd="0" presId="urn:microsoft.com/office/officeart/2005/8/layout/vList2"/>
    <dgm:cxn modelId="{89EC2A08-91F8-43A4-BC28-A0AD2A4FD7BB}" type="presParOf" srcId="{851F89B6-4FA8-480C-BCC2-E19EBBD3B173}" destId="{BFE7CF17-82AE-469E-BEAA-40270D5C9C1B}" srcOrd="9" destOrd="0" presId="urn:microsoft.com/office/officeart/2005/8/layout/vList2"/>
    <dgm:cxn modelId="{D4755CB7-BE14-480C-84BB-91CF874E5CC0}" type="presParOf" srcId="{851F89B6-4FA8-480C-BCC2-E19EBBD3B173}" destId="{38F559D1-CE06-4FD2-B434-F7B99FA1E0C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28B4DC-8851-4227-A240-B5819C154A64}"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BD723CF9-7B73-4D98-BBF8-A30FD8597345}">
      <dgm:prSet/>
      <dgm:spPr/>
      <dgm:t>
        <a:bodyPr/>
        <a:lstStyle/>
        <a:p>
          <a:r>
            <a:rPr lang="en-GB"/>
            <a:t>Statutory offences – committed by omission. </a:t>
          </a:r>
          <a:endParaRPr lang="en-US"/>
        </a:p>
      </dgm:t>
    </dgm:pt>
    <dgm:pt modelId="{843164D6-A047-43D0-B631-963E9B745658}" type="parTrans" cxnId="{34522757-80E2-43A9-9916-4E2CBB3FB85F}">
      <dgm:prSet/>
      <dgm:spPr/>
      <dgm:t>
        <a:bodyPr/>
        <a:lstStyle/>
        <a:p>
          <a:endParaRPr lang="en-US"/>
        </a:p>
      </dgm:t>
    </dgm:pt>
    <dgm:pt modelId="{30C9ACCD-7C75-4690-A7F9-9A6A75B1B9D4}" type="sibTrans" cxnId="{34522757-80E2-43A9-9916-4E2CBB3FB85F}">
      <dgm:prSet/>
      <dgm:spPr/>
      <dgm:t>
        <a:bodyPr/>
        <a:lstStyle/>
        <a:p>
          <a:endParaRPr lang="en-US"/>
        </a:p>
      </dgm:t>
    </dgm:pt>
    <dgm:pt modelId="{48B2BCD1-4249-4A7D-8130-4E1FADD40557}">
      <dgm:prSet/>
      <dgm:spPr/>
      <dgm:t>
        <a:bodyPr/>
        <a:lstStyle/>
        <a:p>
          <a:r>
            <a:rPr lang="en-GB"/>
            <a:t>Key example; S. 6 of the Road Traffic Acy 1988 – Failure to provide a sample of breath. </a:t>
          </a:r>
          <a:endParaRPr lang="en-US"/>
        </a:p>
      </dgm:t>
    </dgm:pt>
    <dgm:pt modelId="{AFDA7B07-6578-48F4-B7C7-BD3C24509602}" type="parTrans" cxnId="{3A4403FA-CD5D-463C-9073-359DABB8CD0F}">
      <dgm:prSet/>
      <dgm:spPr/>
      <dgm:t>
        <a:bodyPr/>
        <a:lstStyle/>
        <a:p>
          <a:endParaRPr lang="en-US"/>
        </a:p>
      </dgm:t>
    </dgm:pt>
    <dgm:pt modelId="{C9B826ED-050F-47AC-BABD-B063DADA2620}" type="sibTrans" cxnId="{3A4403FA-CD5D-463C-9073-359DABB8CD0F}">
      <dgm:prSet/>
      <dgm:spPr/>
      <dgm:t>
        <a:bodyPr/>
        <a:lstStyle/>
        <a:p>
          <a:endParaRPr lang="en-US"/>
        </a:p>
      </dgm:t>
    </dgm:pt>
    <dgm:pt modelId="{D70ACC24-0904-428F-9943-2E8C6158E6BD}">
      <dgm:prSet/>
      <dgm:spPr/>
      <dgm:t>
        <a:bodyPr/>
        <a:lstStyle/>
        <a:p>
          <a:r>
            <a:rPr lang="en-GB"/>
            <a:t>Other examples include Children and Young Persons Act 1933 – S.1 </a:t>
          </a:r>
          <a:endParaRPr lang="en-US"/>
        </a:p>
      </dgm:t>
    </dgm:pt>
    <dgm:pt modelId="{DFF4C904-BA07-46F8-BE82-5330D8E77741}" type="parTrans" cxnId="{71A8513D-CE22-42FF-9C84-14077EBBD4A7}">
      <dgm:prSet/>
      <dgm:spPr/>
      <dgm:t>
        <a:bodyPr/>
        <a:lstStyle/>
        <a:p>
          <a:endParaRPr lang="en-US"/>
        </a:p>
      </dgm:t>
    </dgm:pt>
    <dgm:pt modelId="{18066515-B470-4069-8A3A-B24FBC27A795}" type="sibTrans" cxnId="{71A8513D-CE22-42FF-9C84-14077EBBD4A7}">
      <dgm:prSet/>
      <dgm:spPr/>
      <dgm:t>
        <a:bodyPr/>
        <a:lstStyle/>
        <a:p>
          <a:endParaRPr lang="en-US"/>
        </a:p>
      </dgm:t>
    </dgm:pt>
    <dgm:pt modelId="{AB17F1B8-3E5C-4561-8610-20E8402B00DE}">
      <dgm:prSet/>
      <dgm:spPr/>
      <dgm:t>
        <a:bodyPr/>
        <a:lstStyle/>
        <a:p>
          <a:r>
            <a:rPr lang="en-GB"/>
            <a:t>Research S.1 and feedback to the class. </a:t>
          </a:r>
          <a:endParaRPr lang="en-US"/>
        </a:p>
      </dgm:t>
    </dgm:pt>
    <dgm:pt modelId="{9C0536D7-1D26-4336-8DAB-18A560AC1CF4}" type="parTrans" cxnId="{8820B11E-A65E-4A7C-95DD-F71954511753}">
      <dgm:prSet/>
      <dgm:spPr/>
      <dgm:t>
        <a:bodyPr/>
        <a:lstStyle/>
        <a:p>
          <a:endParaRPr lang="en-US"/>
        </a:p>
      </dgm:t>
    </dgm:pt>
    <dgm:pt modelId="{0DE1DE4C-3E62-4E90-994F-AC15912BB8B2}" type="sibTrans" cxnId="{8820B11E-A65E-4A7C-95DD-F71954511753}">
      <dgm:prSet/>
      <dgm:spPr/>
      <dgm:t>
        <a:bodyPr/>
        <a:lstStyle/>
        <a:p>
          <a:endParaRPr lang="en-US"/>
        </a:p>
      </dgm:t>
    </dgm:pt>
    <dgm:pt modelId="{EB90F078-BFB7-45F6-A3D6-A7AB5D0D4A3C}" type="pres">
      <dgm:prSet presAssocID="{2B28B4DC-8851-4227-A240-B5819C154A64}" presName="matrix" presStyleCnt="0">
        <dgm:presLayoutVars>
          <dgm:chMax val="1"/>
          <dgm:dir/>
          <dgm:resizeHandles val="exact"/>
        </dgm:presLayoutVars>
      </dgm:prSet>
      <dgm:spPr/>
    </dgm:pt>
    <dgm:pt modelId="{982BA7BA-F919-437A-89F6-6FBCA6C876E4}" type="pres">
      <dgm:prSet presAssocID="{2B28B4DC-8851-4227-A240-B5819C154A64}" presName="axisShape" presStyleLbl="bgShp" presStyleIdx="0" presStyleCnt="1"/>
      <dgm:spPr/>
    </dgm:pt>
    <dgm:pt modelId="{51BEDDC8-7D40-4E29-BC6F-A8A058408E6F}" type="pres">
      <dgm:prSet presAssocID="{2B28B4DC-8851-4227-A240-B5819C154A64}" presName="rect1" presStyleLbl="node1" presStyleIdx="0" presStyleCnt="4">
        <dgm:presLayoutVars>
          <dgm:chMax val="0"/>
          <dgm:chPref val="0"/>
          <dgm:bulletEnabled val="1"/>
        </dgm:presLayoutVars>
      </dgm:prSet>
      <dgm:spPr/>
    </dgm:pt>
    <dgm:pt modelId="{9C7E0CDF-7CCC-49D8-ACAB-A83582C6F43D}" type="pres">
      <dgm:prSet presAssocID="{2B28B4DC-8851-4227-A240-B5819C154A64}" presName="rect2" presStyleLbl="node1" presStyleIdx="1" presStyleCnt="4">
        <dgm:presLayoutVars>
          <dgm:chMax val="0"/>
          <dgm:chPref val="0"/>
          <dgm:bulletEnabled val="1"/>
        </dgm:presLayoutVars>
      </dgm:prSet>
      <dgm:spPr/>
    </dgm:pt>
    <dgm:pt modelId="{F8FF2526-0C08-4321-8647-CFF1414426F5}" type="pres">
      <dgm:prSet presAssocID="{2B28B4DC-8851-4227-A240-B5819C154A64}" presName="rect3" presStyleLbl="node1" presStyleIdx="2" presStyleCnt="4">
        <dgm:presLayoutVars>
          <dgm:chMax val="0"/>
          <dgm:chPref val="0"/>
          <dgm:bulletEnabled val="1"/>
        </dgm:presLayoutVars>
      </dgm:prSet>
      <dgm:spPr/>
    </dgm:pt>
    <dgm:pt modelId="{4AC3E405-FFF8-4BEF-8B11-88B208DB7BFE}" type="pres">
      <dgm:prSet presAssocID="{2B28B4DC-8851-4227-A240-B5819C154A64}" presName="rect4" presStyleLbl="node1" presStyleIdx="3" presStyleCnt="4">
        <dgm:presLayoutVars>
          <dgm:chMax val="0"/>
          <dgm:chPref val="0"/>
          <dgm:bulletEnabled val="1"/>
        </dgm:presLayoutVars>
      </dgm:prSet>
      <dgm:spPr/>
    </dgm:pt>
  </dgm:ptLst>
  <dgm:cxnLst>
    <dgm:cxn modelId="{8820B11E-A65E-4A7C-95DD-F71954511753}" srcId="{2B28B4DC-8851-4227-A240-B5819C154A64}" destId="{AB17F1B8-3E5C-4561-8610-20E8402B00DE}" srcOrd="3" destOrd="0" parTransId="{9C0536D7-1D26-4336-8DAB-18A560AC1CF4}" sibTransId="{0DE1DE4C-3E62-4E90-994F-AC15912BB8B2}"/>
    <dgm:cxn modelId="{0F08BC27-AE74-4FF2-A18D-D8638A3EA15E}" type="presOf" srcId="{2B28B4DC-8851-4227-A240-B5819C154A64}" destId="{EB90F078-BFB7-45F6-A3D6-A7AB5D0D4A3C}" srcOrd="0" destOrd="0" presId="urn:microsoft.com/office/officeart/2005/8/layout/matrix2"/>
    <dgm:cxn modelId="{71A8513D-CE22-42FF-9C84-14077EBBD4A7}" srcId="{2B28B4DC-8851-4227-A240-B5819C154A64}" destId="{D70ACC24-0904-428F-9943-2E8C6158E6BD}" srcOrd="2" destOrd="0" parTransId="{DFF4C904-BA07-46F8-BE82-5330D8E77741}" sibTransId="{18066515-B470-4069-8A3A-B24FBC27A795}"/>
    <dgm:cxn modelId="{896F174E-5691-48E5-A79E-EEE374D69311}" type="presOf" srcId="{48B2BCD1-4249-4A7D-8130-4E1FADD40557}" destId="{9C7E0CDF-7CCC-49D8-ACAB-A83582C6F43D}" srcOrd="0" destOrd="0" presId="urn:microsoft.com/office/officeart/2005/8/layout/matrix2"/>
    <dgm:cxn modelId="{34522757-80E2-43A9-9916-4E2CBB3FB85F}" srcId="{2B28B4DC-8851-4227-A240-B5819C154A64}" destId="{BD723CF9-7B73-4D98-BBF8-A30FD8597345}" srcOrd="0" destOrd="0" parTransId="{843164D6-A047-43D0-B631-963E9B745658}" sibTransId="{30C9ACCD-7C75-4690-A7F9-9A6A75B1B9D4}"/>
    <dgm:cxn modelId="{D728BF84-AD62-4E8B-943E-9EDFC1E2A7A2}" type="presOf" srcId="{BD723CF9-7B73-4D98-BBF8-A30FD8597345}" destId="{51BEDDC8-7D40-4E29-BC6F-A8A058408E6F}" srcOrd="0" destOrd="0" presId="urn:microsoft.com/office/officeart/2005/8/layout/matrix2"/>
    <dgm:cxn modelId="{3E84C9BA-E407-4179-901D-A4E9D2441619}" type="presOf" srcId="{AB17F1B8-3E5C-4561-8610-20E8402B00DE}" destId="{4AC3E405-FFF8-4BEF-8B11-88B208DB7BFE}" srcOrd="0" destOrd="0" presId="urn:microsoft.com/office/officeart/2005/8/layout/matrix2"/>
    <dgm:cxn modelId="{3A4403FA-CD5D-463C-9073-359DABB8CD0F}" srcId="{2B28B4DC-8851-4227-A240-B5819C154A64}" destId="{48B2BCD1-4249-4A7D-8130-4E1FADD40557}" srcOrd="1" destOrd="0" parTransId="{AFDA7B07-6578-48F4-B7C7-BD3C24509602}" sibTransId="{C9B826ED-050F-47AC-BABD-B063DADA2620}"/>
    <dgm:cxn modelId="{B7EF35FE-416F-4E92-9862-963860037CE0}" type="presOf" srcId="{D70ACC24-0904-428F-9943-2E8C6158E6BD}" destId="{F8FF2526-0C08-4321-8647-CFF1414426F5}" srcOrd="0" destOrd="0" presId="urn:microsoft.com/office/officeart/2005/8/layout/matrix2"/>
    <dgm:cxn modelId="{73ACE4D5-BD13-4260-AC0C-5366BC793432}" type="presParOf" srcId="{EB90F078-BFB7-45F6-A3D6-A7AB5D0D4A3C}" destId="{982BA7BA-F919-437A-89F6-6FBCA6C876E4}" srcOrd="0" destOrd="0" presId="urn:microsoft.com/office/officeart/2005/8/layout/matrix2"/>
    <dgm:cxn modelId="{31AD81D7-7B59-408D-9925-8734AA23C056}" type="presParOf" srcId="{EB90F078-BFB7-45F6-A3D6-A7AB5D0D4A3C}" destId="{51BEDDC8-7D40-4E29-BC6F-A8A058408E6F}" srcOrd="1" destOrd="0" presId="urn:microsoft.com/office/officeart/2005/8/layout/matrix2"/>
    <dgm:cxn modelId="{FA11FA91-51F5-4DEC-A359-3EA6C9F9B921}" type="presParOf" srcId="{EB90F078-BFB7-45F6-A3D6-A7AB5D0D4A3C}" destId="{9C7E0CDF-7CCC-49D8-ACAB-A83582C6F43D}" srcOrd="2" destOrd="0" presId="urn:microsoft.com/office/officeart/2005/8/layout/matrix2"/>
    <dgm:cxn modelId="{5CD6AB54-A0B9-4675-A829-58069504CC40}" type="presParOf" srcId="{EB90F078-BFB7-45F6-A3D6-A7AB5D0D4A3C}" destId="{F8FF2526-0C08-4321-8647-CFF1414426F5}" srcOrd="3" destOrd="0" presId="urn:microsoft.com/office/officeart/2005/8/layout/matrix2"/>
    <dgm:cxn modelId="{DE4B2E0A-A12C-4AC4-BE9A-43FB84519BD2}" type="presParOf" srcId="{EB90F078-BFB7-45F6-A3D6-A7AB5D0D4A3C}" destId="{4AC3E405-FFF8-4BEF-8B11-88B208DB7BF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652D3D6-7004-4BA6-93BD-F876F35F25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428F504-77F8-4D44-992D-DBC2E3F6F530}">
      <dgm:prSet/>
      <dgm:spPr/>
      <dgm:t>
        <a:bodyPr/>
        <a:lstStyle/>
        <a:p>
          <a:r>
            <a:rPr lang="en-GB"/>
            <a:t>Includes a vast number of areas including employment and failure to check a minibus is road worthy. </a:t>
          </a:r>
          <a:endParaRPr lang="en-US"/>
        </a:p>
      </dgm:t>
    </dgm:pt>
    <dgm:pt modelId="{301D5E6A-48AC-408D-A6C0-B35755544C99}" type="parTrans" cxnId="{AB35CFA6-15C5-436F-896A-32C9CCCAD162}">
      <dgm:prSet/>
      <dgm:spPr/>
      <dgm:t>
        <a:bodyPr/>
        <a:lstStyle/>
        <a:p>
          <a:endParaRPr lang="en-US"/>
        </a:p>
      </dgm:t>
    </dgm:pt>
    <dgm:pt modelId="{20FEE01D-135C-4AB0-BF6A-1745B4BD9B08}" type="sibTrans" cxnId="{AB35CFA6-15C5-436F-896A-32C9CCCAD162}">
      <dgm:prSet/>
      <dgm:spPr/>
      <dgm:t>
        <a:bodyPr/>
        <a:lstStyle/>
        <a:p>
          <a:endParaRPr lang="en-US"/>
        </a:p>
      </dgm:t>
    </dgm:pt>
    <dgm:pt modelId="{AAC72123-8D7C-4AF3-9981-1B299FE9F6BB}">
      <dgm:prSet/>
      <dgm:spPr/>
      <dgm:t>
        <a:bodyPr/>
        <a:lstStyle/>
        <a:p>
          <a:r>
            <a:rPr lang="en-GB"/>
            <a:t>Key case law includes R v Pittwood [1902] – Failure to act = death by train ; R v Yaqoob [2005] – Minibus, failure to inspect tyres = caused death. </a:t>
          </a:r>
          <a:endParaRPr lang="en-US"/>
        </a:p>
      </dgm:t>
    </dgm:pt>
    <dgm:pt modelId="{73A80013-1337-4BBF-950A-A6743FC9D759}" type="parTrans" cxnId="{74BAE82F-BBAB-43E8-994A-04F98E9A56C0}">
      <dgm:prSet/>
      <dgm:spPr/>
      <dgm:t>
        <a:bodyPr/>
        <a:lstStyle/>
        <a:p>
          <a:endParaRPr lang="en-US"/>
        </a:p>
      </dgm:t>
    </dgm:pt>
    <dgm:pt modelId="{A460AD31-AAB8-4338-A13F-E245366C7CDF}" type="sibTrans" cxnId="{74BAE82F-BBAB-43E8-994A-04F98E9A56C0}">
      <dgm:prSet/>
      <dgm:spPr/>
      <dgm:t>
        <a:bodyPr/>
        <a:lstStyle/>
        <a:p>
          <a:endParaRPr lang="en-US"/>
        </a:p>
      </dgm:t>
    </dgm:pt>
    <dgm:pt modelId="{4D737653-74BA-44F3-9658-6B24EB6F05D0}" type="pres">
      <dgm:prSet presAssocID="{4652D3D6-7004-4BA6-93BD-F876F35F2548}" presName="linear" presStyleCnt="0">
        <dgm:presLayoutVars>
          <dgm:animLvl val="lvl"/>
          <dgm:resizeHandles val="exact"/>
        </dgm:presLayoutVars>
      </dgm:prSet>
      <dgm:spPr/>
    </dgm:pt>
    <dgm:pt modelId="{48888234-EA3B-4CA7-AE7D-8F05FF9713AA}" type="pres">
      <dgm:prSet presAssocID="{2428F504-77F8-4D44-992D-DBC2E3F6F530}" presName="parentText" presStyleLbl="node1" presStyleIdx="0" presStyleCnt="2">
        <dgm:presLayoutVars>
          <dgm:chMax val="0"/>
          <dgm:bulletEnabled val="1"/>
        </dgm:presLayoutVars>
      </dgm:prSet>
      <dgm:spPr/>
    </dgm:pt>
    <dgm:pt modelId="{03B02460-EC1D-4465-A2DA-05941DE937B7}" type="pres">
      <dgm:prSet presAssocID="{20FEE01D-135C-4AB0-BF6A-1745B4BD9B08}" presName="spacer" presStyleCnt="0"/>
      <dgm:spPr/>
    </dgm:pt>
    <dgm:pt modelId="{CE857E24-0951-4822-A595-4308C428B439}" type="pres">
      <dgm:prSet presAssocID="{AAC72123-8D7C-4AF3-9981-1B299FE9F6BB}" presName="parentText" presStyleLbl="node1" presStyleIdx="1" presStyleCnt="2">
        <dgm:presLayoutVars>
          <dgm:chMax val="0"/>
          <dgm:bulletEnabled val="1"/>
        </dgm:presLayoutVars>
      </dgm:prSet>
      <dgm:spPr/>
    </dgm:pt>
  </dgm:ptLst>
  <dgm:cxnLst>
    <dgm:cxn modelId="{E0B6BF0A-2859-44CA-8C9B-ABC49A86B78A}" type="presOf" srcId="{4652D3D6-7004-4BA6-93BD-F876F35F2548}" destId="{4D737653-74BA-44F3-9658-6B24EB6F05D0}" srcOrd="0" destOrd="0" presId="urn:microsoft.com/office/officeart/2005/8/layout/vList2"/>
    <dgm:cxn modelId="{74BAE82F-BBAB-43E8-994A-04F98E9A56C0}" srcId="{4652D3D6-7004-4BA6-93BD-F876F35F2548}" destId="{AAC72123-8D7C-4AF3-9981-1B299FE9F6BB}" srcOrd="1" destOrd="0" parTransId="{73A80013-1337-4BBF-950A-A6743FC9D759}" sibTransId="{A460AD31-AAB8-4338-A13F-E245366C7CDF}"/>
    <dgm:cxn modelId="{D68D7439-89EF-4DD2-BFEE-B29E779C2024}" type="presOf" srcId="{AAC72123-8D7C-4AF3-9981-1B299FE9F6BB}" destId="{CE857E24-0951-4822-A595-4308C428B439}" srcOrd="0" destOrd="0" presId="urn:microsoft.com/office/officeart/2005/8/layout/vList2"/>
    <dgm:cxn modelId="{925F7C39-5759-42CC-A7E7-D74CF205B985}" type="presOf" srcId="{2428F504-77F8-4D44-992D-DBC2E3F6F530}" destId="{48888234-EA3B-4CA7-AE7D-8F05FF9713AA}" srcOrd="0" destOrd="0" presId="urn:microsoft.com/office/officeart/2005/8/layout/vList2"/>
    <dgm:cxn modelId="{AB35CFA6-15C5-436F-896A-32C9CCCAD162}" srcId="{4652D3D6-7004-4BA6-93BD-F876F35F2548}" destId="{2428F504-77F8-4D44-992D-DBC2E3F6F530}" srcOrd="0" destOrd="0" parTransId="{301D5E6A-48AC-408D-A6C0-B35755544C99}" sibTransId="{20FEE01D-135C-4AB0-BF6A-1745B4BD9B08}"/>
    <dgm:cxn modelId="{EF6B2629-07A0-4EC1-9C74-A8306C4654AE}" type="presParOf" srcId="{4D737653-74BA-44F3-9658-6B24EB6F05D0}" destId="{48888234-EA3B-4CA7-AE7D-8F05FF9713AA}" srcOrd="0" destOrd="0" presId="urn:microsoft.com/office/officeart/2005/8/layout/vList2"/>
    <dgm:cxn modelId="{2A110BA6-0C37-404B-A94C-5BE5D831B072}" type="presParOf" srcId="{4D737653-74BA-44F3-9658-6B24EB6F05D0}" destId="{03B02460-EC1D-4465-A2DA-05941DE937B7}" srcOrd="1" destOrd="0" presId="urn:microsoft.com/office/officeart/2005/8/layout/vList2"/>
    <dgm:cxn modelId="{82F2E0FC-E845-42DF-94FA-8692747A6B58}" type="presParOf" srcId="{4D737653-74BA-44F3-9658-6B24EB6F05D0}" destId="{CE857E24-0951-4822-A595-4308C428B4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CDCF37E-5A69-425A-971B-98E9D2D75402}" type="doc">
      <dgm:prSet loTypeId="urn:microsoft.com/office/officeart/2005/8/layout/cycle8" loCatId="cycle" qsTypeId="urn:microsoft.com/office/officeart/2005/8/quickstyle/simple1" qsCatId="simple" csTypeId="urn:microsoft.com/office/officeart/2005/8/colors/accent4_2" csCatId="accent4"/>
      <dgm:spPr/>
      <dgm:t>
        <a:bodyPr/>
        <a:lstStyle/>
        <a:p>
          <a:endParaRPr lang="en-US"/>
        </a:p>
      </dgm:t>
    </dgm:pt>
    <dgm:pt modelId="{8D577252-1D8C-4683-A887-32DC9054B3D8}">
      <dgm:prSet/>
      <dgm:spPr/>
      <dgm:t>
        <a:bodyPr/>
        <a:lstStyle/>
        <a:p>
          <a:r>
            <a:rPr lang="en-GB"/>
            <a:t>What constitutes a special relationship? </a:t>
          </a:r>
          <a:endParaRPr lang="en-US"/>
        </a:p>
      </dgm:t>
    </dgm:pt>
    <dgm:pt modelId="{C04964C1-EAA8-4576-BC82-8D7C262CC9CC}" type="parTrans" cxnId="{11BC158B-372D-44C1-8DD3-7324933A439E}">
      <dgm:prSet/>
      <dgm:spPr/>
      <dgm:t>
        <a:bodyPr/>
        <a:lstStyle/>
        <a:p>
          <a:endParaRPr lang="en-US"/>
        </a:p>
      </dgm:t>
    </dgm:pt>
    <dgm:pt modelId="{53A0FC3B-DBD7-4CA3-BB83-DA31C96C09EA}" type="sibTrans" cxnId="{11BC158B-372D-44C1-8DD3-7324933A439E}">
      <dgm:prSet/>
      <dgm:spPr/>
      <dgm:t>
        <a:bodyPr/>
        <a:lstStyle/>
        <a:p>
          <a:endParaRPr lang="en-US"/>
        </a:p>
      </dgm:t>
    </dgm:pt>
    <dgm:pt modelId="{E2EFECC2-1AC7-47B9-A329-7884505F3745}">
      <dgm:prSet/>
      <dgm:spPr/>
      <dgm:t>
        <a:bodyPr/>
        <a:lstStyle/>
        <a:p>
          <a:r>
            <a:rPr lang="en-GB"/>
            <a:t>Case law shows us; </a:t>
          </a:r>
          <a:endParaRPr lang="en-US"/>
        </a:p>
      </dgm:t>
    </dgm:pt>
    <dgm:pt modelId="{0D4ACD8D-EE14-4B97-9F43-F9C39C0AE5D7}" type="parTrans" cxnId="{E8883D46-05E4-4F38-B14B-F131ADE31230}">
      <dgm:prSet/>
      <dgm:spPr/>
      <dgm:t>
        <a:bodyPr/>
        <a:lstStyle/>
        <a:p>
          <a:endParaRPr lang="en-US"/>
        </a:p>
      </dgm:t>
    </dgm:pt>
    <dgm:pt modelId="{748820F9-71C5-4A35-A45A-91C1B2CC03B1}" type="sibTrans" cxnId="{E8883D46-05E4-4F38-B14B-F131ADE31230}">
      <dgm:prSet/>
      <dgm:spPr/>
      <dgm:t>
        <a:bodyPr/>
        <a:lstStyle/>
        <a:p>
          <a:endParaRPr lang="en-US"/>
        </a:p>
      </dgm:t>
    </dgm:pt>
    <dgm:pt modelId="{405C698D-1E3A-40CA-AC73-3591F68ECCA5}">
      <dgm:prSet/>
      <dgm:spPr/>
      <dgm:t>
        <a:bodyPr/>
        <a:lstStyle/>
        <a:p>
          <a:r>
            <a:rPr lang="en-GB"/>
            <a:t>Key case law includes Gibbins and Proctor [1918] </a:t>
          </a:r>
          <a:endParaRPr lang="en-US"/>
        </a:p>
      </dgm:t>
    </dgm:pt>
    <dgm:pt modelId="{BFFCB677-3A79-425A-B386-EE9764E5571A}" type="parTrans" cxnId="{5ED5C32A-73E6-4BDB-A255-546CFE9A5B73}">
      <dgm:prSet/>
      <dgm:spPr/>
      <dgm:t>
        <a:bodyPr/>
        <a:lstStyle/>
        <a:p>
          <a:endParaRPr lang="en-US"/>
        </a:p>
      </dgm:t>
    </dgm:pt>
    <dgm:pt modelId="{905FEDCB-637A-4459-8F96-88E8672F3A28}" type="sibTrans" cxnId="{5ED5C32A-73E6-4BDB-A255-546CFE9A5B73}">
      <dgm:prSet/>
      <dgm:spPr/>
      <dgm:t>
        <a:bodyPr/>
        <a:lstStyle/>
        <a:p>
          <a:endParaRPr lang="en-US"/>
        </a:p>
      </dgm:t>
    </dgm:pt>
    <dgm:pt modelId="{BD66E781-B8D0-460C-BD21-C2E8A41D2D12}">
      <dgm:prSet/>
      <dgm:spPr/>
      <dgm:t>
        <a:bodyPr/>
        <a:lstStyle/>
        <a:p>
          <a:r>
            <a:rPr lang="en-GB"/>
            <a:t>R v Hood [2004] </a:t>
          </a:r>
          <a:endParaRPr lang="en-US"/>
        </a:p>
      </dgm:t>
    </dgm:pt>
    <dgm:pt modelId="{C9186B72-332A-48AF-B325-A05D509BA8EE}" type="parTrans" cxnId="{224C54AE-4599-44BA-B604-68C292382DF4}">
      <dgm:prSet/>
      <dgm:spPr/>
      <dgm:t>
        <a:bodyPr/>
        <a:lstStyle/>
        <a:p>
          <a:endParaRPr lang="en-US"/>
        </a:p>
      </dgm:t>
    </dgm:pt>
    <dgm:pt modelId="{02E0BA96-E938-4024-9962-04E2551F8A86}" type="sibTrans" cxnId="{224C54AE-4599-44BA-B604-68C292382DF4}">
      <dgm:prSet/>
      <dgm:spPr/>
      <dgm:t>
        <a:bodyPr/>
        <a:lstStyle/>
        <a:p>
          <a:endParaRPr lang="en-US"/>
        </a:p>
      </dgm:t>
    </dgm:pt>
    <dgm:pt modelId="{37D779DE-9E11-4C8B-9BBB-8775344638B6}">
      <dgm:prSet/>
      <dgm:spPr/>
      <dgm:t>
        <a:bodyPr/>
        <a:lstStyle/>
        <a:p>
          <a:r>
            <a:rPr lang="en-GB"/>
            <a:t>Airedale National Health Service Trust v </a:t>
          </a:r>
          <a:endParaRPr lang="en-US"/>
        </a:p>
      </dgm:t>
    </dgm:pt>
    <dgm:pt modelId="{E9067B4C-823C-42DD-B814-2511790FA03D}" type="parTrans" cxnId="{0CFA8761-C351-4327-8B4D-89E72EE99AF3}">
      <dgm:prSet/>
      <dgm:spPr/>
      <dgm:t>
        <a:bodyPr/>
        <a:lstStyle/>
        <a:p>
          <a:endParaRPr lang="en-US"/>
        </a:p>
      </dgm:t>
    </dgm:pt>
    <dgm:pt modelId="{A82C59A4-FE8A-4036-B3EF-D7C7957E331B}" type="sibTrans" cxnId="{0CFA8761-C351-4327-8B4D-89E72EE99AF3}">
      <dgm:prSet/>
      <dgm:spPr/>
      <dgm:t>
        <a:bodyPr/>
        <a:lstStyle/>
        <a:p>
          <a:endParaRPr lang="en-US"/>
        </a:p>
      </dgm:t>
    </dgm:pt>
    <dgm:pt modelId="{2B7BF831-A51B-49B3-A460-235180ACFAAE}">
      <dgm:prSet/>
      <dgm:spPr/>
      <dgm:t>
        <a:bodyPr/>
        <a:lstStyle/>
        <a:p>
          <a:r>
            <a:rPr lang="en-GB"/>
            <a:t>Bland [ 1993] </a:t>
          </a:r>
          <a:endParaRPr lang="en-US"/>
        </a:p>
      </dgm:t>
    </dgm:pt>
    <dgm:pt modelId="{A27E514F-F8B7-4846-9BA2-214B5758667A}" type="parTrans" cxnId="{7A81EA6A-2F96-4594-B25A-D01477B43A81}">
      <dgm:prSet/>
      <dgm:spPr/>
      <dgm:t>
        <a:bodyPr/>
        <a:lstStyle/>
        <a:p>
          <a:endParaRPr lang="en-US"/>
        </a:p>
      </dgm:t>
    </dgm:pt>
    <dgm:pt modelId="{51182A52-6689-4F06-AC16-55536F19877F}" type="sibTrans" cxnId="{7A81EA6A-2F96-4594-B25A-D01477B43A81}">
      <dgm:prSet/>
      <dgm:spPr/>
      <dgm:t>
        <a:bodyPr/>
        <a:lstStyle/>
        <a:p>
          <a:endParaRPr lang="en-US"/>
        </a:p>
      </dgm:t>
    </dgm:pt>
    <dgm:pt modelId="{6C4EA5CB-8603-4AD0-94B4-B3468A9FD3CA}" type="pres">
      <dgm:prSet presAssocID="{ECDCF37E-5A69-425A-971B-98E9D2D75402}" presName="compositeShape" presStyleCnt="0">
        <dgm:presLayoutVars>
          <dgm:chMax val="7"/>
          <dgm:dir/>
          <dgm:resizeHandles val="exact"/>
        </dgm:presLayoutVars>
      </dgm:prSet>
      <dgm:spPr/>
    </dgm:pt>
    <dgm:pt modelId="{878FD5B5-D435-4BB6-85C7-A0A5B33E0A58}" type="pres">
      <dgm:prSet presAssocID="{ECDCF37E-5A69-425A-971B-98E9D2D75402}" presName="wedge1" presStyleLbl="node1" presStyleIdx="0" presStyleCnt="6"/>
      <dgm:spPr/>
    </dgm:pt>
    <dgm:pt modelId="{B1EE07CA-7241-45EC-AF40-A511C042FDCB}" type="pres">
      <dgm:prSet presAssocID="{ECDCF37E-5A69-425A-971B-98E9D2D75402}" presName="dummy1a" presStyleCnt="0"/>
      <dgm:spPr/>
    </dgm:pt>
    <dgm:pt modelId="{2C454583-7E7C-42E4-BD07-514B14034820}" type="pres">
      <dgm:prSet presAssocID="{ECDCF37E-5A69-425A-971B-98E9D2D75402}" presName="dummy1b" presStyleCnt="0"/>
      <dgm:spPr/>
    </dgm:pt>
    <dgm:pt modelId="{A6E13773-13B1-42AA-90F1-6C26537101CB}" type="pres">
      <dgm:prSet presAssocID="{ECDCF37E-5A69-425A-971B-98E9D2D75402}" presName="wedge1Tx" presStyleLbl="node1" presStyleIdx="0" presStyleCnt="6">
        <dgm:presLayoutVars>
          <dgm:chMax val="0"/>
          <dgm:chPref val="0"/>
          <dgm:bulletEnabled val="1"/>
        </dgm:presLayoutVars>
      </dgm:prSet>
      <dgm:spPr/>
    </dgm:pt>
    <dgm:pt modelId="{BE7B9BE5-9D5B-4C09-BF84-E39639BEF355}" type="pres">
      <dgm:prSet presAssocID="{ECDCF37E-5A69-425A-971B-98E9D2D75402}" presName="wedge2" presStyleLbl="node1" presStyleIdx="1" presStyleCnt="6"/>
      <dgm:spPr/>
    </dgm:pt>
    <dgm:pt modelId="{F14BD4BF-31E6-4846-B71F-1B9F20C6A815}" type="pres">
      <dgm:prSet presAssocID="{ECDCF37E-5A69-425A-971B-98E9D2D75402}" presName="dummy2a" presStyleCnt="0"/>
      <dgm:spPr/>
    </dgm:pt>
    <dgm:pt modelId="{C432634D-2530-4B0F-A8D8-FB9191E64C6C}" type="pres">
      <dgm:prSet presAssocID="{ECDCF37E-5A69-425A-971B-98E9D2D75402}" presName="dummy2b" presStyleCnt="0"/>
      <dgm:spPr/>
    </dgm:pt>
    <dgm:pt modelId="{BDDC0C06-644B-455B-8135-53EE8890FA1D}" type="pres">
      <dgm:prSet presAssocID="{ECDCF37E-5A69-425A-971B-98E9D2D75402}" presName="wedge2Tx" presStyleLbl="node1" presStyleIdx="1" presStyleCnt="6">
        <dgm:presLayoutVars>
          <dgm:chMax val="0"/>
          <dgm:chPref val="0"/>
          <dgm:bulletEnabled val="1"/>
        </dgm:presLayoutVars>
      </dgm:prSet>
      <dgm:spPr/>
    </dgm:pt>
    <dgm:pt modelId="{84D40A08-AFB1-4B36-8AA1-380D22AD34EB}" type="pres">
      <dgm:prSet presAssocID="{ECDCF37E-5A69-425A-971B-98E9D2D75402}" presName="wedge3" presStyleLbl="node1" presStyleIdx="2" presStyleCnt="6"/>
      <dgm:spPr/>
    </dgm:pt>
    <dgm:pt modelId="{2E5FDD97-21E1-4CE8-AF34-EDA8776C477B}" type="pres">
      <dgm:prSet presAssocID="{ECDCF37E-5A69-425A-971B-98E9D2D75402}" presName="dummy3a" presStyleCnt="0"/>
      <dgm:spPr/>
    </dgm:pt>
    <dgm:pt modelId="{D13BD428-0CF8-483B-853A-7B246D05DC58}" type="pres">
      <dgm:prSet presAssocID="{ECDCF37E-5A69-425A-971B-98E9D2D75402}" presName="dummy3b" presStyleCnt="0"/>
      <dgm:spPr/>
    </dgm:pt>
    <dgm:pt modelId="{8B68FB60-4112-4E62-8715-70BFD2C0B8B2}" type="pres">
      <dgm:prSet presAssocID="{ECDCF37E-5A69-425A-971B-98E9D2D75402}" presName="wedge3Tx" presStyleLbl="node1" presStyleIdx="2" presStyleCnt="6">
        <dgm:presLayoutVars>
          <dgm:chMax val="0"/>
          <dgm:chPref val="0"/>
          <dgm:bulletEnabled val="1"/>
        </dgm:presLayoutVars>
      </dgm:prSet>
      <dgm:spPr/>
    </dgm:pt>
    <dgm:pt modelId="{1468C99B-71FE-4C55-AF4C-2E826F1B5567}" type="pres">
      <dgm:prSet presAssocID="{ECDCF37E-5A69-425A-971B-98E9D2D75402}" presName="wedge4" presStyleLbl="node1" presStyleIdx="3" presStyleCnt="6"/>
      <dgm:spPr/>
    </dgm:pt>
    <dgm:pt modelId="{51830E80-76DF-4A55-965A-0E4BE0BE9025}" type="pres">
      <dgm:prSet presAssocID="{ECDCF37E-5A69-425A-971B-98E9D2D75402}" presName="dummy4a" presStyleCnt="0"/>
      <dgm:spPr/>
    </dgm:pt>
    <dgm:pt modelId="{FC6E2D2A-C918-4DE1-8454-CF37696E48A4}" type="pres">
      <dgm:prSet presAssocID="{ECDCF37E-5A69-425A-971B-98E9D2D75402}" presName="dummy4b" presStyleCnt="0"/>
      <dgm:spPr/>
    </dgm:pt>
    <dgm:pt modelId="{163F4E1D-C678-43DF-9647-C10E0693B69C}" type="pres">
      <dgm:prSet presAssocID="{ECDCF37E-5A69-425A-971B-98E9D2D75402}" presName="wedge4Tx" presStyleLbl="node1" presStyleIdx="3" presStyleCnt="6">
        <dgm:presLayoutVars>
          <dgm:chMax val="0"/>
          <dgm:chPref val="0"/>
          <dgm:bulletEnabled val="1"/>
        </dgm:presLayoutVars>
      </dgm:prSet>
      <dgm:spPr/>
    </dgm:pt>
    <dgm:pt modelId="{03ABDCA7-8E91-43B4-B2D1-DA53D842D66C}" type="pres">
      <dgm:prSet presAssocID="{ECDCF37E-5A69-425A-971B-98E9D2D75402}" presName="wedge5" presStyleLbl="node1" presStyleIdx="4" presStyleCnt="6"/>
      <dgm:spPr/>
    </dgm:pt>
    <dgm:pt modelId="{04F9F567-05AD-4478-9C76-7AB34713D9F0}" type="pres">
      <dgm:prSet presAssocID="{ECDCF37E-5A69-425A-971B-98E9D2D75402}" presName="dummy5a" presStyleCnt="0"/>
      <dgm:spPr/>
    </dgm:pt>
    <dgm:pt modelId="{BFA2687D-52DF-4FA9-B865-786FD70BE8FA}" type="pres">
      <dgm:prSet presAssocID="{ECDCF37E-5A69-425A-971B-98E9D2D75402}" presName="dummy5b" presStyleCnt="0"/>
      <dgm:spPr/>
    </dgm:pt>
    <dgm:pt modelId="{51D19CC6-E828-4EE0-8DB5-8D8AFA528A4F}" type="pres">
      <dgm:prSet presAssocID="{ECDCF37E-5A69-425A-971B-98E9D2D75402}" presName="wedge5Tx" presStyleLbl="node1" presStyleIdx="4" presStyleCnt="6">
        <dgm:presLayoutVars>
          <dgm:chMax val="0"/>
          <dgm:chPref val="0"/>
          <dgm:bulletEnabled val="1"/>
        </dgm:presLayoutVars>
      </dgm:prSet>
      <dgm:spPr/>
    </dgm:pt>
    <dgm:pt modelId="{3F1F8556-B51B-4BAE-96CE-D46A4A7A7440}" type="pres">
      <dgm:prSet presAssocID="{ECDCF37E-5A69-425A-971B-98E9D2D75402}" presName="wedge6" presStyleLbl="node1" presStyleIdx="5" presStyleCnt="6"/>
      <dgm:spPr/>
    </dgm:pt>
    <dgm:pt modelId="{693B4374-70C9-4BEA-B2C8-C09BC715195F}" type="pres">
      <dgm:prSet presAssocID="{ECDCF37E-5A69-425A-971B-98E9D2D75402}" presName="dummy6a" presStyleCnt="0"/>
      <dgm:spPr/>
    </dgm:pt>
    <dgm:pt modelId="{947D282C-0A76-4EE5-906C-ED81AD4A93B5}" type="pres">
      <dgm:prSet presAssocID="{ECDCF37E-5A69-425A-971B-98E9D2D75402}" presName="dummy6b" presStyleCnt="0"/>
      <dgm:spPr/>
    </dgm:pt>
    <dgm:pt modelId="{07AB78A7-0ED4-425A-BE5A-6923906C3215}" type="pres">
      <dgm:prSet presAssocID="{ECDCF37E-5A69-425A-971B-98E9D2D75402}" presName="wedge6Tx" presStyleLbl="node1" presStyleIdx="5" presStyleCnt="6">
        <dgm:presLayoutVars>
          <dgm:chMax val="0"/>
          <dgm:chPref val="0"/>
          <dgm:bulletEnabled val="1"/>
        </dgm:presLayoutVars>
      </dgm:prSet>
      <dgm:spPr/>
    </dgm:pt>
    <dgm:pt modelId="{07870272-CE6B-48C1-AC37-72111491B82A}" type="pres">
      <dgm:prSet presAssocID="{53A0FC3B-DBD7-4CA3-BB83-DA31C96C09EA}" presName="arrowWedge1" presStyleLbl="fgSibTrans2D1" presStyleIdx="0" presStyleCnt="6"/>
      <dgm:spPr/>
    </dgm:pt>
    <dgm:pt modelId="{8457FBD7-11DF-41F9-8AA6-2F0C473548F3}" type="pres">
      <dgm:prSet presAssocID="{748820F9-71C5-4A35-A45A-91C1B2CC03B1}" presName="arrowWedge2" presStyleLbl="fgSibTrans2D1" presStyleIdx="1" presStyleCnt="6"/>
      <dgm:spPr/>
    </dgm:pt>
    <dgm:pt modelId="{111CAF5C-FCEB-4350-A60D-2F4F32A441D5}" type="pres">
      <dgm:prSet presAssocID="{905FEDCB-637A-4459-8F96-88E8672F3A28}" presName="arrowWedge3" presStyleLbl="fgSibTrans2D1" presStyleIdx="2" presStyleCnt="6"/>
      <dgm:spPr/>
    </dgm:pt>
    <dgm:pt modelId="{9E8E411B-F2EC-4BED-813A-056F1FC51E1A}" type="pres">
      <dgm:prSet presAssocID="{02E0BA96-E938-4024-9962-04E2551F8A86}" presName="arrowWedge4" presStyleLbl="fgSibTrans2D1" presStyleIdx="3" presStyleCnt="6"/>
      <dgm:spPr/>
    </dgm:pt>
    <dgm:pt modelId="{3FF118DB-9D30-48DE-A662-8764C094EA49}" type="pres">
      <dgm:prSet presAssocID="{A82C59A4-FE8A-4036-B3EF-D7C7957E331B}" presName="arrowWedge5" presStyleLbl="fgSibTrans2D1" presStyleIdx="4" presStyleCnt="6"/>
      <dgm:spPr/>
    </dgm:pt>
    <dgm:pt modelId="{0850C7AA-13B0-4DFB-86D7-362FCA7AFEAC}" type="pres">
      <dgm:prSet presAssocID="{51182A52-6689-4F06-AC16-55536F19877F}" presName="arrowWedge6" presStyleLbl="fgSibTrans2D1" presStyleIdx="5" presStyleCnt="6"/>
      <dgm:spPr/>
    </dgm:pt>
  </dgm:ptLst>
  <dgm:cxnLst>
    <dgm:cxn modelId="{21341609-FA21-428D-984D-5AF142E5810C}" type="presOf" srcId="{BD66E781-B8D0-460C-BD21-C2E8A41D2D12}" destId="{163F4E1D-C678-43DF-9647-C10E0693B69C}" srcOrd="1" destOrd="0" presId="urn:microsoft.com/office/officeart/2005/8/layout/cycle8"/>
    <dgm:cxn modelId="{A18EB110-B1F2-48D9-91A2-8DE94833845F}" type="presOf" srcId="{37D779DE-9E11-4C8B-9BBB-8775344638B6}" destId="{03ABDCA7-8E91-43B4-B2D1-DA53D842D66C}" srcOrd="0" destOrd="0" presId="urn:microsoft.com/office/officeart/2005/8/layout/cycle8"/>
    <dgm:cxn modelId="{662DC311-0EDC-43EE-AFF7-19ABB8FFD4B2}" type="presOf" srcId="{37D779DE-9E11-4C8B-9BBB-8775344638B6}" destId="{51D19CC6-E828-4EE0-8DB5-8D8AFA528A4F}" srcOrd="1" destOrd="0" presId="urn:microsoft.com/office/officeart/2005/8/layout/cycle8"/>
    <dgm:cxn modelId="{8F9B3720-9DE5-47EA-9908-BC06A93E691A}" type="presOf" srcId="{405C698D-1E3A-40CA-AC73-3591F68ECCA5}" destId="{8B68FB60-4112-4E62-8715-70BFD2C0B8B2}" srcOrd="1" destOrd="0" presId="urn:microsoft.com/office/officeart/2005/8/layout/cycle8"/>
    <dgm:cxn modelId="{04B00727-642B-4CCA-B236-4732B135AB84}" type="presOf" srcId="{2B7BF831-A51B-49B3-A460-235180ACFAAE}" destId="{3F1F8556-B51B-4BAE-96CE-D46A4A7A7440}" srcOrd="0" destOrd="0" presId="urn:microsoft.com/office/officeart/2005/8/layout/cycle8"/>
    <dgm:cxn modelId="{5ED5C32A-73E6-4BDB-A255-546CFE9A5B73}" srcId="{ECDCF37E-5A69-425A-971B-98E9D2D75402}" destId="{405C698D-1E3A-40CA-AC73-3591F68ECCA5}" srcOrd="2" destOrd="0" parTransId="{BFFCB677-3A79-425A-B386-EE9764E5571A}" sibTransId="{905FEDCB-637A-4459-8F96-88E8672F3A28}"/>
    <dgm:cxn modelId="{084A745D-A08F-4202-8935-ED0AFAB3545E}" type="presOf" srcId="{ECDCF37E-5A69-425A-971B-98E9D2D75402}" destId="{6C4EA5CB-8603-4AD0-94B4-B3468A9FD3CA}" srcOrd="0" destOrd="0" presId="urn:microsoft.com/office/officeart/2005/8/layout/cycle8"/>
    <dgm:cxn modelId="{0CFA8761-C351-4327-8B4D-89E72EE99AF3}" srcId="{ECDCF37E-5A69-425A-971B-98E9D2D75402}" destId="{37D779DE-9E11-4C8B-9BBB-8775344638B6}" srcOrd="4" destOrd="0" parTransId="{E9067B4C-823C-42DD-B814-2511790FA03D}" sibTransId="{A82C59A4-FE8A-4036-B3EF-D7C7957E331B}"/>
    <dgm:cxn modelId="{E8883D46-05E4-4F38-B14B-F131ADE31230}" srcId="{ECDCF37E-5A69-425A-971B-98E9D2D75402}" destId="{E2EFECC2-1AC7-47B9-A329-7884505F3745}" srcOrd="1" destOrd="0" parTransId="{0D4ACD8D-EE14-4B97-9F43-F9C39C0AE5D7}" sibTransId="{748820F9-71C5-4A35-A45A-91C1B2CC03B1}"/>
    <dgm:cxn modelId="{7A81EA6A-2F96-4594-B25A-D01477B43A81}" srcId="{ECDCF37E-5A69-425A-971B-98E9D2D75402}" destId="{2B7BF831-A51B-49B3-A460-235180ACFAAE}" srcOrd="5" destOrd="0" parTransId="{A27E514F-F8B7-4846-9BA2-214B5758667A}" sibTransId="{51182A52-6689-4F06-AC16-55536F19877F}"/>
    <dgm:cxn modelId="{FF89F054-94CB-4D21-9BDC-61AEA6E41D39}" type="presOf" srcId="{E2EFECC2-1AC7-47B9-A329-7884505F3745}" destId="{BE7B9BE5-9D5B-4C09-BF84-E39639BEF355}" srcOrd="0" destOrd="0" presId="urn:microsoft.com/office/officeart/2005/8/layout/cycle8"/>
    <dgm:cxn modelId="{11BC158B-372D-44C1-8DD3-7324933A439E}" srcId="{ECDCF37E-5A69-425A-971B-98E9D2D75402}" destId="{8D577252-1D8C-4683-A887-32DC9054B3D8}" srcOrd="0" destOrd="0" parTransId="{C04964C1-EAA8-4576-BC82-8D7C262CC9CC}" sibTransId="{53A0FC3B-DBD7-4CA3-BB83-DA31C96C09EA}"/>
    <dgm:cxn modelId="{DBADD48F-ECD9-41CC-9E65-C82257859059}" type="presOf" srcId="{8D577252-1D8C-4683-A887-32DC9054B3D8}" destId="{878FD5B5-D435-4BB6-85C7-A0A5B33E0A58}" srcOrd="0" destOrd="0" presId="urn:microsoft.com/office/officeart/2005/8/layout/cycle8"/>
    <dgm:cxn modelId="{49229890-C7F2-4651-A42A-25CD3DB8590B}" type="presOf" srcId="{405C698D-1E3A-40CA-AC73-3591F68ECCA5}" destId="{84D40A08-AFB1-4B36-8AA1-380D22AD34EB}" srcOrd="0" destOrd="0" presId="urn:microsoft.com/office/officeart/2005/8/layout/cycle8"/>
    <dgm:cxn modelId="{0E1271A6-0E83-4357-BB74-51FFC9C5396F}" type="presOf" srcId="{BD66E781-B8D0-460C-BD21-C2E8A41D2D12}" destId="{1468C99B-71FE-4C55-AF4C-2E826F1B5567}" srcOrd="0" destOrd="0" presId="urn:microsoft.com/office/officeart/2005/8/layout/cycle8"/>
    <dgm:cxn modelId="{AE654EAC-6743-48C4-931B-8679D8AFC70D}" type="presOf" srcId="{8D577252-1D8C-4683-A887-32DC9054B3D8}" destId="{A6E13773-13B1-42AA-90F1-6C26537101CB}" srcOrd="1" destOrd="0" presId="urn:microsoft.com/office/officeart/2005/8/layout/cycle8"/>
    <dgm:cxn modelId="{224C54AE-4599-44BA-B604-68C292382DF4}" srcId="{ECDCF37E-5A69-425A-971B-98E9D2D75402}" destId="{BD66E781-B8D0-460C-BD21-C2E8A41D2D12}" srcOrd="3" destOrd="0" parTransId="{C9186B72-332A-48AF-B325-A05D509BA8EE}" sibTransId="{02E0BA96-E938-4024-9962-04E2551F8A86}"/>
    <dgm:cxn modelId="{6999E2CB-FAD9-4FE9-9993-5D6DBFB814A9}" type="presOf" srcId="{E2EFECC2-1AC7-47B9-A329-7884505F3745}" destId="{BDDC0C06-644B-455B-8135-53EE8890FA1D}" srcOrd="1" destOrd="0" presId="urn:microsoft.com/office/officeart/2005/8/layout/cycle8"/>
    <dgm:cxn modelId="{245E83D0-36F1-49DC-A5A4-FB593B52360F}" type="presOf" srcId="{2B7BF831-A51B-49B3-A460-235180ACFAAE}" destId="{07AB78A7-0ED4-425A-BE5A-6923906C3215}" srcOrd="1" destOrd="0" presId="urn:microsoft.com/office/officeart/2005/8/layout/cycle8"/>
    <dgm:cxn modelId="{BE4CFBC4-499B-4AAF-A546-37B3C27F11C1}" type="presParOf" srcId="{6C4EA5CB-8603-4AD0-94B4-B3468A9FD3CA}" destId="{878FD5B5-D435-4BB6-85C7-A0A5B33E0A58}" srcOrd="0" destOrd="0" presId="urn:microsoft.com/office/officeart/2005/8/layout/cycle8"/>
    <dgm:cxn modelId="{4F393CB6-F5CC-4EC4-9FF8-4A70D75BCFD8}" type="presParOf" srcId="{6C4EA5CB-8603-4AD0-94B4-B3468A9FD3CA}" destId="{B1EE07CA-7241-45EC-AF40-A511C042FDCB}" srcOrd="1" destOrd="0" presId="urn:microsoft.com/office/officeart/2005/8/layout/cycle8"/>
    <dgm:cxn modelId="{8B23586A-70B7-494A-9E7F-2378D5FDFD8F}" type="presParOf" srcId="{6C4EA5CB-8603-4AD0-94B4-B3468A9FD3CA}" destId="{2C454583-7E7C-42E4-BD07-514B14034820}" srcOrd="2" destOrd="0" presId="urn:microsoft.com/office/officeart/2005/8/layout/cycle8"/>
    <dgm:cxn modelId="{BF97C892-4395-4CEE-92B2-E708C4150F93}" type="presParOf" srcId="{6C4EA5CB-8603-4AD0-94B4-B3468A9FD3CA}" destId="{A6E13773-13B1-42AA-90F1-6C26537101CB}" srcOrd="3" destOrd="0" presId="urn:microsoft.com/office/officeart/2005/8/layout/cycle8"/>
    <dgm:cxn modelId="{44545833-4AE4-450D-8DD4-EA166A3CB1FB}" type="presParOf" srcId="{6C4EA5CB-8603-4AD0-94B4-B3468A9FD3CA}" destId="{BE7B9BE5-9D5B-4C09-BF84-E39639BEF355}" srcOrd="4" destOrd="0" presId="urn:microsoft.com/office/officeart/2005/8/layout/cycle8"/>
    <dgm:cxn modelId="{BF825E38-D7C4-48E9-8168-DC8B5F1F67A8}" type="presParOf" srcId="{6C4EA5CB-8603-4AD0-94B4-B3468A9FD3CA}" destId="{F14BD4BF-31E6-4846-B71F-1B9F20C6A815}" srcOrd="5" destOrd="0" presId="urn:microsoft.com/office/officeart/2005/8/layout/cycle8"/>
    <dgm:cxn modelId="{FF094A37-7CA3-4F37-9EF3-F7CAAF43972E}" type="presParOf" srcId="{6C4EA5CB-8603-4AD0-94B4-B3468A9FD3CA}" destId="{C432634D-2530-4B0F-A8D8-FB9191E64C6C}" srcOrd="6" destOrd="0" presId="urn:microsoft.com/office/officeart/2005/8/layout/cycle8"/>
    <dgm:cxn modelId="{89330E68-EC29-4C03-BA16-5BFF130E3029}" type="presParOf" srcId="{6C4EA5CB-8603-4AD0-94B4-B3468A9FD3CA}" destId="{BDDC0C06-644B-455B-8135-53EE8890FA1D}" srcOrd="7" destOrd="0" presId="urn:microsoft.com/office/officeart/2005/8/layout/cycle8"/>
    <dgm:cxn modelId="{642A3F40-2CD8-43FA-A68C-177E560B37AD}" type="presParOf" srcId="{6C4EA5CB-8603-4AD0-94B4-B3468A9FD3CA}" destId="{84D40A08-AFB1-4B36-8AA1-380D22AD34EB}" srcOrd="8" destOrd="0" presId="urn:microsoft.com/office/officeart/2005/8/layout/cycle8"/>
    <dgm:cxn modelId="{A3C59009-D0CC-4A34-BC4A-FDF0DAC60393}" type="presParOf" srcId="{6C4EA5CB-8603-4AD0-94B4-B3468A9FD3CA}" destId="{2E5FDD97-21E1-4CE8-AF34-EDA8776C477B}" srcOrd="9" destOrd="0" presId="urn:microsoft.com/office/officeart/2005/8/layout/cycle8"/>
    <dgm:cxn modelId="{AD908EF3-57C3-443D-BB5C-538412401B8D}" type="presParOf" srcId="{6C4EA5CB-8603-4AD0-94B4-B3468A9FD3CA}" destId="{D13BD428-0CF8-483B-853A-7B246D05DC58}" srcOrd="10" destOrd="0" presId="urn:microsoft.com/office/officeart/2005/8/layout/cycle8"/>
    <dgm:cxn modelId="{0151A3E8-18FD-4FB0-B584-B20765E88949}" type="presParOf" srcId="{6C4EA5CB-8603-4AD0-94B4-B3468A9FD3CA}" destId="{8B68FB60-4112-4E62-8715-70BFD2C0B8B2}" srcOrd="11" destOrd="0" presId="urn:microsoft.com/office/officeart/2005/8/layout/cycle8"/>
    <dgm:cxn modelId="{8B9E158A-32D3-4B7F-A616-765E2059A8AF}" type="presParOf" srcId="{6C4EA5CB-8603-4AD0-94B4-B3468A9FD3CA}" destId="{1468C99B-71FE-4C55-AF4C-2E826F1B5567}" srcOrd="12" destOrd="0" presId="urn:microsoft.com/office/officeart/2005/8/layout/cycle8"/>
    <dgm:cxn modelId="{A14D728A-4381-4946-A439-8B26109286B1}" type="presParOf" srcId="{6C4EA5CB-8603-4AD0-94B4-B3468A9FD3CA}" destId="{51830E80-76DF-4A55-965A-0E4BE0BE9025}" srcOrd="13" destOrd="0" presId="urn:microsoft.com/office/officeart/2005/8/layout/cycle8"/>
    <dgm:cxn modelId="{EB32FF87-FEC8-4084-90EA-5627F39EB7E9}" type="presParOf" srcId="{6C4EA5CB-8603-4AD0-94B4-B3468A9FD3CA}" destId="{FC6E2D2A-C918-4DE1-8454-CF37696E48A4}" srcOrd="14" destOrd="0" presId="urn:microsoft.com/office/officeart/2005/8/layout/cycle8"/>
    <dgm:cxn modelId="{6C0ACEF2-DEAF-4C72-B5A6-CF7DADF72217}" type="presParOf" srcId="{6C4EA5CB-8603-4AD0-94B4-B3468A9FD3CA}" destId="{163F4E1D-C678-43DF-9647-C10E0693B69C}" srcOrd="15" destOrd="0" presId="urn:microsoft.com/office/officeart/2005/8/layout/cycle8"/>
    <dgm:cxn modelId="{DC7EBC4D-E10D-4D81-B690-F4D2751E9582}" type="presParOf" srcId="{6C4EA5CB-8603-4AD0-94B4-B3468A9FD3CA}" destId="{03ABDCA7-8E91-43B4-B2D1-DA53D842D66C}" srcOrd="16" destOrd="0" presId="urn:microsoft.com/office/officeart/2005/8/layout/cycle8"/>
    <dgm:cxn modelId="{55DEB5B4-5016-43E2-954F-508717104514}" type="presParOf" srcId="{6C4EA5CB-8603-4AD0-94B4-B3468A9FD3CA}" destId="{04F9F567-05AD-4478-9C76-7AB34713D9F0}" srcOrd="17" destOrd="0" presId="urn:microsoft.com/office/officeart/2005/8/layout/cycle8"/>
    <dgm:cxn modelId="{D2E5EF9F-2322-49B7-BE6F-849872798E07}" type="presParOf" srcId="{6C4EA5CB-8603-4AD0-94B4-B3468A9FD3CA}" destId="{BFA2687D-52DF-4FA9-B865-786FD70BE8FA}" srcOrd="18" destOrd="0" presId="urn:microsoft.com/office/officeart/2005/8/layout/cycle8"/>
    <dgm:cxn modelId="{4BE86D06-280A-4F40-ABCD-251E3537E24D}" type="presParOf" srcId="{6C4EA5CB-8603-4AD0-94B4-B3468A9FD3CA}" destId="{51D19CC6-E828-4EE0-8DB5-8D8AFA528A4F}" srcOrd="19" destOrd="0" presId="urn:microsoft.com/office/officeart/2005/8/layout/cycle8"/>
    <dgm:cxn modelId="{129D14DD-A081-4D46-A59F-0EC9D6F36D34}" type="presParOf" srcId="{6C4EA5CB-8603-4AD0-94B4-B3468A9FD3CA}" destId="{3F1F8556-B51B-4BAE-96CE-D46A4A7A7440}" srcOrd="20" destOrd="0" presId="urn:microsoft.com/office/officeart/2005/8/layout/cycle8"/>
    <dgm:cxn modelId="{D3BF4F57-582A-4A02-99CD-2361C1EEB32F}" type="presParOf" srcId="{6C4EA5CB-8603-4AD0-94B4-B3468A9FD3CA}" destId="{693B4374-70C9-4BEA-B2C8-C09BC715195F}" srcOrd="21" destOrd="0" presId="urn:microsoft.com/office/officeart/2005/8/layout/cycle8"/>
    <dgm:cxn modelId="{F024EF35-D9E7-4079-950E-1672A43D6BBE}" type="presParOf" srcId="{6C4EA5CB-8603-4AD0-94B4-B3468A9FD3CA}" destId="{947D282C-0A76-4EE5-906C-ED81AD4A93B5}" srcOrd="22" destOrd="0" presId="urn:microsoft.com/office/officeart/2005/8/layout/cycle8"/>
    <dgm:cxn modelId="{1160918E-ED9F-4065-A58E-3B4472F5C952}" type="presParOf" srcId="{6C4EA5CB-8603-4AD0-94B4-B3468A9FD3CA}" destId="{07AB78A7-0ED4-425A-BE5A-6923906C3215}" srcOrd="23" destOrd="0" presId="urn:microsoft.com/office/officeart/2005/8/layout/cycle8"/>
    <dgm:cxn modelId="{A3DF2216-32F2-4C2F-B982-E610C2F8A7A2}" type="presParOf" srcId="{6C4EA5CB-8603-4AD0-94B4-B3468A9FD3CA}" destId="{07870272-CE6B-48C1-AC37-72111491B82A}" srcOrd="24" destOrd="0" presId="urn:microsoft.com/office/officeart/2005/8/layout/cycle8"/>
    <dgm:cxn modelId="{8C7ED065-1198-431B-9C13-83C5130D9ADA}" type="presParOf" srcId="{6C4EA5CB-8603-4AD0-94B4-B3468A9FD3CA}" destId="{8457FBD7-11DF-41F9-8AA6-2F0C473548F3}" srcOrd="25" destOrd="0" presId="urn:microsoft.com/office/officeart/2005/8/layout/cycle8"/>
    <dgm:cxn modelId="{8225A1FF-3FD0-4415-AEAF-ADFC7F8EE3A6}" type="presParOf" srcId="{6C4EA5CB-8603-4AD0-94B4-B3468A9FD3CA}" destId="{111CAF5C-FCEB-4350-A60D-2F4F32A441D5}" srcOrd="26" destOrd="0" presId="urn:microsoft.com/office/officeart/2005/8/layout/cycle8"/>
    <dgm:cxn modelId="{13E50F12-E129-41E1-9E06-B22BE3FD66A9}" type="presParOf" srcId="{6C4EA5CB-8603-4AD0-94B4-B3468A9FD3CA}" destId="{9E8E411B-F2EC-4BED-813A-056F1FC51E1A}" srcOrd="27" destOrd="0" presId="urn:microsoft.com/office/officeart/2005/8/layout/cycle8"/>
    <dgm:cxn modelId="{1582C17B-208E-4F7F-A46E-B0FA3782A370}" type="presParOf" srcId="{6C4EA5CB-8603-4AD0-94B4-B3468A9FD3CA}" destId="{3FF118DB-9D30-48DE-A662-8764C094EA49}" srcOrd="28" destOrd="0" presId="urn:microsoft.com/office/officeart/2005/8/layout/cycle8"/>
    <dgm:cxn modelId="{61DC952B-F86F-4A40-956B-EA9CB6402290}" type="presParOf" srcId="{6C4EA5CB-8603-4AD0-94B4-B3468A9FD3CA}" destId="{0850C7AA-13B0-4DFB-86D7-362FCA7AFEAC}"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B03F997-6CB8-402F-904E-EE6BCCA6E33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2C9D15-9A17-4686-980A-908BEF90F5AD}">
      <dgm:prSet/>
      <dgm:spPr/>
      <dgm:t>
        <a:bodyPr/>
        <a:lstStyle/>
        <a:p>
          <a:r>
            <a:rPr lang="en-GB"/>
            <a:t>Father and partner, deprived the father's child of food. </a:t>
          </a:r>
          <a:endParaRPr lang="en-US"/>
        </a:p>
      </dgm:t>
    </dgm:pt>
    <dgm:pt modelId="{11371D65-F227-4501-82EB-F0EEAEC2CCCE}" type="parTrans" cxnId="{F262A7DB-335A-4960-BEE3-CE26F223677D}">
      <dgm:prSet/>
      <dgm:spPr/>
      <dgm:t>
        <a:bodyPr/>
        <a:lstStyle/>
        <a:p>
          <a:endParaRPr lang="en-US"/>
        </a:p>
      </dgm:t>
    </dgm:pt>
    <dgm:pt modelId="{752B8B54-F0AF-4BAE-8301-F22E816DEEBD}" type="sibTrans" cxnId="{F262A7DB-335A-4960-BEE3-CE26F223677D}">
      <dgm:prSet/>
      <dgm:spPr/>
      <dgm:t>
        <a:bodyPr/>
        <a:lstStyle/>
        <a:p>
          <a:endParaRPr lang="en-US"/>
        </a:p>
      </dgm:t>
    </dgm:pt>
    <dgm:pt modelId="{73AA5330-89D1-49C4-A160-FA07A6A88AF0}">
      <dgm:prSet/>
      <dgm:spPr/>
      <dgm:t>
        <a:bodyPr/>
        <a:lstStyle/>
        <a:p>
          <a:r>
            <a:rPr lang="en-GB"/>
            <a:t>The child died and both were charged with murder. </a:t>
          </a:r>
          <a:endParaRPr lang="en-US"/>
        </a:p>
      </dgm:t>
    </dgm:pt>
    <dgm:pt modelId="{90E80674-30F9-4F8F-9E58-C4B4AE082FFC}" type="parTrans" cxnId="{CF4D4CD3-E21D-4A90-AC7C-2866E95386C9}">
      <dgm:prSet/>
      <dgm:spPr/>
      <dgm:t>
        <a:bodyPr/>
        <a:lstStyle/>
        <a:p>
          <a:endParaRPr lang="en-US"/>
        </a:p>
      </dgm:t>
    </dgm:pt>
    <dgm:pt modelId="{381B1D25-4237-4E0A-BF73-40286E91C2F2}" type="sibTrans" cxnId="{CF4D4CD3-E21D-4A90-AC7C-2866E95386C9}">
      <dgm:prSet/>
      <dgm:spPr/>
      <dgm:t>
        <a:bodyPr/>
        <a:lstStyle/>
        <a:p>
          <a:endParaRPr lang="en-US"/>
        </a:p>
      </dgm:t>
    </dgm:pt>
    <dgm:pt modelId="{757128C7-481C-47A8-B067-A88CE67C305D}" type="pres">
      <dgm:prSet presAssocID="{AB03F997-6CB8-402F-904E-EE6BCCA6E339}" presName="vert0" presStyleCnt="0">
        <dgm:presLayoutVars>
          <dgm:dir/>
          <dgm:animOne val="branch"/>
          <dgm:animLvl val="lvl"/>
        </dgm:presLayoutVars>
      </dgm:prSet>
      <dgm:spPr/>
    </dgm:pt>
    <dgm:pt modelId="{F4AA18DC-6A33-4405-832E-E506D8F9ABEA}" type="pres">
      <dgm:prSet presAssocID="{C92C9D15-9A17-4686-980A-908BEF90F5AD}" presName="thickLine" presStyleLbl="alignNode1" presStyleIdx="0" presStyleCnt="2"/>
      <dgm:spPr/>
    </dgm:pt>
    <dgm:pt modelId="{494BF6A3-6239-4210-B143-7D3843A54DD0}" type="pres">
      <dgm:prSet presAssocID="{C92C9D15-9A17-4686-980A-908BEF90F5AD}" presName="horz1" presStyleCnt="0"/>
      <dgm:spPr/>
    </dgm:pt>
    <dgm:pt modelId="{2F17E0BE-E157-4F36-BF99-BA8B987F9D0C}" type="pres">
      <dgm:prSet presAssocID="{C92C9D15-9A17-4686-980A-908BEF90F5AD}" presName="tx1" presStyleLbl="revTx" presStyleIdx="0" presStyleCnt="2"/>
      <dgm:spPr/>
    </dgm:pt>
    <dgm:pt modelId="{5491E31F-BC97-4EB3-8842-3C5AA8C1CAE2}" type="pres">
      <dgm:prSet presAssocID="{C92C9D15-9A17-4686-980A-908BEF90F5AD}" presName="vert1" presStyleCnt="0"/>
      <dgm:spPr/>
    </dgm:pt>
    <dgm:pt modelId="{3C7A472E-8C0B-495C-8823-378BA4F85927}" type="pres">
      <dgm:prSet presAssocID="{73AA5330-89D1-49C4-A160-FA07A6A88AF0}" presName="thickLine" presStyleLbl="alignNode1" presStyleIdx="1" presStyleCnt="2"/>
      <dgm:spPr/>
    </dgm:pt>
    <dgm:pt modelId="{D4B2A51E-F058-40F5-AA19-D91246356892}" type="pres">
      <dgm:prSet presAssocID="{73AA5330-89D1-49C4-A160-FA07A6A88AF0}" presName="horz1" presStyleCnt="0"/>
      <dgm:spPr/>
    </dgm:pt>
    <dgm:pt modelId="{8D6E7D99-89D2-4886-A0CA-7B1EFB5D99F6}" type="pres">
      <dgm:prSet presAssocID="{73AA5330-89D1-49C4-A160-FA07A6A88AF0}" presName="tx1" presStyleLbl="revTx" presStyleIdx="1" presStyleCnt="2"/>
      <dgm:spPr/>
    </dgm:pt>
    <dgm:pt modelId="{01D97FA6-A460-4D33-8836-9C4913193CA6}" type="pres">
      <dgm:prSet presAssocID="{73AA5330-89D1-49C4-A160-FA07A6A88AF0}" presName="vert1" presStyleCnt="0"/>
      <dgm:spPr/>
    </dgm:pt>
  </dgm:ptLst>
  <dgm:cxnLst>
    <dgm:cxn modelId="{8BFB5603-BD37-402D-A271-BFCAAD95875D}" type="presOf" srcId="{C92C9D15-9A17-4686-980A-908BEF90F5AD}" destId="{2F17E0BE-E157-4F36-BF99-BA8B987F9D0C}" srcOrd="0" destOrd="0" presId="urn:microsoft.com/office/officeart/2008/layout/LinedList"/>
    <dgm:cxn modelId="{F287BD49-7495-4829-B612-328B8F05E16D}" type="presOf" srcId="{73AA5330-89D1-49C4-A160-FA07A6A88AF0}" destId="{8D6E7D99-89D2-4886-A0CA-7B1EFB5D99F6}" srcOrd="0" destOrd="0" presId="urn:microsoft.com/office/officeart/2008/layout/LinedList"/>
    <dgm:cxn modelId="{CF4D4CD3-E21D-4A90-AC7C-2866E95386C9}" srcId="{AB03F997-6CB8-402F-904E-EE6BCCA6E339}" destId="{73AA5330-89D1-49C4-A160-FA07A6A88AF0}" srcOrd="1" destOrd="0" parTransId="{90E80674-30F9-4F8F-9E58-C4B4AE082FFC}" sibTransId="{381B1D25-4237-4E0A-BF73-40286E91C2F2}"/>
    <dgm:cxn modelId="{F262A7DB-335A-4960-BEE3-CE26F223677D}" srcId="{AB03F997-6CB8-402F-904E-EE6BCCA6E339}" destId="{C92C9D15-9A17-4686-980A-908BEF90F5AD}" srcOrd="0" destOrd="0" parTransId="{11371D65-F227-4501-82EB-F0EEAEC2CCCE}" sibTransId="{752B8B54-F0AF-4BAE-8301-F22E816DEEBD}"/>
    <dgm:cxn modelId="{606D41E4-616D-4A11-8446-362516FDDCE1}" type="presOf" srcId="{AB03F997-6CB8-402F-904E-EE6BCCA6E339}" destId="{757128C7-481C-47A8-B067-A88CE67C305D}" srcOrd="0" destOrd="0" presId="urn:microsoft.com/office/officeart/2008/layout/LinedList"/>
    <dgm:cxn modelId="{0E7E371E-36CD-46EA-8260-6F6653004CB6}" type="presParOf" srcId="{757128C7-481C-47A8-B067-A88CE67C305D}" destId="{F4AA18DC-6A33-4405-832E-E506D8F9ABEA}" srcOrd="0" destOrd="0" presId="urn:microsoft.com/office/officeart/2008/layout/LinedList"/>
    <dgm:cxn modelId="{8D392F9F-8155-44D9-9D80-F773B5A2B81A}" type="presParOf" srcId="{757128C7-481C-47A8-B067-A88CE67C305D}" destId="{494BF6A3-6239-4210-B143-7D3843A54DD0}" srcOrd="1" destOrd="0" presId="urn:microsoft.com/office/officeart/2008/layout/LinedList"/>
    <dgm:cxn modelId="{DC40A672-1BB5-4B1D-A2D3-843B9011E422}" type="presParOf" srcId="{494BF6A3-6239-4210-B143-7D3843A54DD0}" destId="{2F17E0BE-E157-4F36-BF99-BA8B987F9D0C}" srcOrd="0" destOrd="0" presId="urn:microsoft.com/office/officeart/2008/layout/LinedList"/>
    <dgm:cxn modelId="{EE1007AE-3A9C-4CF9-B2FF-ECFE78343247}" type="presParOf" srcId="{494BF6A3-6239-4210-B143-7D3843A54DD0}" destId="{5491E31F-BC97-4EB3-8842-3C5AA8C1CAE2}" srcOrd="1" destOrd="0" presId="urn:microsoft.com/office/officeart/2008/layout/LinedList"/>
    <dgm:cxn modelId="{9EE4E721-2FD1-466C-BC06-8330E8F95FE2}" type="presParOf" srcId="{757128C7-481C-47A8-B067-A88CE67C305D}" destId="{3C7A472E-8C0B-495C-8823-378BA4F85927}" srcOrd="2" destOrd="0" presId="urn:microsoft.com/office/officeart/2008/layout/LinedList"/>
    <dgm:cxn modelId="{D9629B58-A78F-4014-BD79-F9BF4EE07EC2}" type="presParOf" srcId="{757128C7-481C-47A8-B067-A88CE67C305D}" destId="{D4B2A51E-F058-40F5-AA19-D91246356892}" srcOrd="3" destOrd="0" presId="urn:microsoft.com/office/officeart/2008/layout/LinedList"/>
    <dgm:cxn modelId="{4467EDA9-3430-4978-9FAB-014507010B54}" type="presParOf" srcId="{D4B2A51E-F058-40F5-AA19-D91246356892}" destId="{8D6E7D99-89D2-4886-A0CA-7B1EFB5D99F6}" srcOrd="0" destOrd="0" presId="urn:microsoft.com/office/officeart/2008/layout/LinedList"/>
    <dgm:cxn modelId="{BFDE8458-3BF4-4690-B5EE-6C4A739DB471}" type="presParOf" srcId="{D4B2A51E-F058-40F5-AA19-D91246356892}" destId="{01D97FA6-A460-4D33-8836-9C4913193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D6BF43-7CEC-44FB-8123-D263EFDE91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44CEDA-1D26-484D-8722-415AC6DF8E54}">
      <dgm:prSet/>
      <dgm:spPr/>
      <dgm:t>
        <a:bodyPr/>
        <a:lstStyle/>
        <a:p>
          <a:r>
            <a:rPr lang="en-GB"/>
            <a:t>Victim of Hillsborough stadium disaster, in a vegetative state, three years. </a:t>
          </a:r>
          <a:endParaRPr lang="en-US"/>
        </a:p>
      </dgm:t>
    </dgm:pt>
    <dgm:pt modelId="{E66E92C9-0BD1-4F49-95CE-E5D189F0A6E7}" type="parTrans" cxnId="{31536A8B-5A8A-4838-9E08-934505949357}">
      <dgm:prSet/>
      <dgm:spPr/>
      <dgm:t>
        <a:bodyPr/>
        <a:lstStyle/>
        <a:p>
          <a:endParaRPr lang="en-US"/>
        </a:p>
      </dgm:t>
    </dgm:pt>
    <dgm:pt modelId="{6AAFDCD7-18D9-4747-9C4C-3EC416B73584}" type="sibTrans" cxnId="{31536A8B-5A8A-4838-9E08-934505949357}">
      <dgm:prSet/>
      <dgm:spPr/>
      <dgm:t>
        <a:bodyPr/>
        <a:lstStyle/>
        <a:p>
          <a:endParaRPr lang="en-US"/>
        </a:p>
      </dgm:t>
    </dgm:pt>
    <dgm:pt modelId="{B3AF3D97-5B91-4D46-822E-AB42072AD6D7}">
      <dgm:prSet/>
      <dgm:spPr/>
      <dgm:t>
        <a:bodyPr/>
        <a:lstStyle/>
        <a:p>
          <a:r>
            <a:rPr lang="en-GB"/>
            <a:t>Would not recover or improve. </a:t>
          </a:r>
          <a:endParaRPr lang="en-US"/>
        </a:p>
      </dgm:t>
    </dgm:pt>
    <dgm:pt modelId="{950A5836-0DE2-4A58-82BF-8D7F6903005F}" type="parTrans" cxnId="{6B0689BA-F5D8-4BDD-A884-792CA2CB736C}">
      <dgm:prSet/>
      <dgm:spPr/>
      <dgm:t>
        <a:bodyPr/>
        <a:lstStyle/>
        <a:p>
          <a:endParaRPr lang="en-US"/>
        </a:p>
      </dgm:t>
    </dgm:pt>
    <dgm:pt modelId="{5C9C5C10-2DCD-4F6B-9C56-FA80E2DD0B76}" type="sibTrans" cxnId="{6B0689BA-F5D8-4BDD-A884-792CA2CB736C}">
      <dgm:prSet/>
      <dgm:spPr/>
      <dgm:t>
        <a:bodyPr/>
        <a:lstStyle/>
        <a:p>
          <a:endParaRPr lang="en-US"/>
        </a:p>
      </dgm:t>
    </dgm:pt>
    <dgm:pt modelId="{B8290F84-39E1-4970-AD16-FAB460D7D981}">
      <dgm:prSet/>
      <dgm:spPr/>
      <dgm:t>
        <a:bodyPr/>
        <a:lstStyle/>
        <a:p>
          <a:r>
            <a:rPr lang="en-GB"/>
            <a:t>Parents wanted son to die peacefully, asked for the right to stop ventilation, nutrition, hydration and all medical care. </a:t>
          </a:r>
          <a:endParaRPr lang="en-US"/>
        </a:p>
      </dgm:t>
    </dgm:pt>
    <dgm:pt modelId="{295D92B7-3C35-4E7E-9939-8BB03C37DAE0}" type="parTrans" cxnId="{BB4CFA30-1421-4A48-8E47-E36651CFC8FD}">
      <dgm:prSet/>
      <dgm:spPr/>
      <dgm:t>
        <a:bodyPr/>
        <a:lstStyle/>
        <a:p>
          <a:endParaRPr lang="en-US"/>
        </a:p>
      </dgm:t>
    </dgm:pt>
    <dgm:pt modelId="{F0C2B3C9-D628-4A5C-9FF5-998E23F540CE}" type="sibTrans" cxnId="{BB4CFA30-1421-4A48-8E47-E36651CFC8FD}">
      <dgm:prSet/>
      <dgm:spPr/>
      <dgm:t>
        <a:bodyPr/>
        <a:lstStyle/>
        <a:p>
          <a:endParaRPr lang="en-US"/>
        </a:p>
      </dgm:t>
    </dgm:pt>
    <dgm:pt modelId="{6155C1B3-657F-4721-82E9-1199E5297FFD}">
      <dgm:prSet/>
      <dgm:spPr/>
      <dgm:t>
        <a:bodyPr/>
        <a:lstStyle/>
        <a:p>
          <a:r>
            <a:rPr lang="en-GB"/>
            <a:t>Question here was there a breach of duty of care on the doctors part. </a:t>
          </a:r>
          <a:endParaRPr lang="en-US"/>
        </a:p>
      </dgm:t>
    </dgm:pt>
    <dgm:pt modelId="{5697AFFD-819F-496F-A76F-784F9AD2111D}" type="parTrans" cxnId="{13C193F3-4400-46C8-8CF7-42DA1014DC4F}">
      <dgm:prSet/>
      <dgm:spPr/>
      <dgm:t>
        <a:bodyPr/>
        <a:lstStyle/>
        <a:p>
          <a:endParaRPr lang="en-US"/>
        </a:p>
      </dgm:t>
    </dgm:pt>
    <dgm:pt modelId="{7AB84CBE-C606-4F2C-A7D6-2EC2044B297D}" type="sibTrans" cxnId="{13C193F3-4400-46C8-8CF7-42DA1014DC4F}">
      <dgm:prSet/>
      <dgm:spPr/>
      <dgm:t>
        <a:bodyPr/>
        <a:lstStyle/>
        <a:p>
          <a:endParaRPr lang="en-US"/>
        </a:p>
      </dgm:t>
    </dgm:pt>
    <dgm:pt modelId="{72C5A9F6-C4D0-41E1-AF3C-5FDD233F0711}" type="pres">
      <dgm:prSet presAssocID="{70D6BF43-7CEC-44FB-8123-D263EFDE9189}" presName="linear" presStyleCnt="0">
        <dgm:presLayoutVars>
          <dgm:animLvl val="lvl"/>
          <dgm:resizeHandles val="exact"/>
        </dgm:presLayoutVars>
      </dgm:prSet>
      <dgm:spPr/>
    </dgm:pt>
    <dgm:pt modelId="{DB1B460F-3FBB-434A-882B-F57E681D87F8}" type="pres">
      <dgm:prSet presAssocID="{2444CEDA-1D26-484D-8722-415AC6DF8E54}" presName="parentText" presStyleLbl="node1" presStyleIdx="0" presStyleCnt="4">
        <dgm:presLayoutVars>
          <dgm:chMax val="0"/>
          <dgm:bulletEnabled val="1"/>
        </dgm:presLayoutVars>
      </dgm:prSet>
      <dgm:spPr/>
    </dgm:pt>
    <dgm:pt modelId="{D8151E40-77B8-403B-9C04-16E3F6885237}" type="pres">
      <dgm:prSet presAssocID="{6AAFDCD7-18D9-4747-9C4C-3EC416B73584}" presName="spacer" presStyleCnt="0"/>
      <dgm:spPr/>
    </dgm:pt>
    <dgm:pt modelId="{1F3A1CC9-1C02-47BD-86A2-A0830C9AC685}" type="pres">
      <dgm:prSet presAssocID="{B3AF3D97-5B91-4D46-822E-AB42072AD6D7}" presName="parentText" presStyleLbl="node1" presStyleIdx="1" presStyleCnt="4">
        <dgm:presLayoutVars>
          <dgm:chMax val="0"/>
          <dgm:bulletEnabled val="1"/>
        </dgm:presLayoutVars>
      </dgm:prSet>
      <dgm:spPr/>
    </dgm:pt>
    <dgm:pt modelId="{AEA3854A-F8A8-4BAE-9595-1F2A08C5346C}" type="pres">
      <dgm:prSet presAssocID="{5C9C5C10-2DCD-4F6B-9C56-FA80E2DD0B76}" presName="spacer" presStyleCnt="0"/>
      <dgm:spPr/>
    </dgm:pt>
    <dgm:pt modelId="{F120C13B-3123-450A-8E9F-CEF3D858A739}" type="pres">
      <dgm:prSet presAssocID="{B8290F84-39E1-4970-AD16-FAB460D7D981}" presName="parentText" presStyleLbl="node1" presStyleIdx="2" presStyleCnt="4">
        <dgm:presLayoutVars>
          <dgm:chMax val="0"/>
          <dgm:bulletEnabled val="1"/>
        </dgm:presLayoutVars>
      </dgm:prSet>
      <dgm:spPr/>
    </dgm:pt>
    <dgm:pt modelId="{28515A3D-91EE-45BF-A16B-39432E33798E}" type="pres">
      <dgm:prSet presAssocID="{F0C2B3C9-D628-4A5C-9FF5-998E23F540CE}" presName="spacer" presStyleCnt="0"/>
      <dgm:spPr/>
    </dgm:pt>
    <dgm:pt modelId="{5BF41898-2A8D-45FC-A348-61758DEF3E9F}" type="pres">
      <dgm:prSet presAssocID="{6155C1B3-657F-4721-82E9-1199E5297FFD}" presName="parentText" presStyleLbl="node1" presStyleIdx="3" presStyleCnt="4">
        <dgm:presLayoutVars>
          <dgm:chMax val="0"/>
          <dgm:bulletEnabled val="1"/>
        </dgm:presLayoutVars>
      </dgm:prSet>
      <dgm:spPr/>
    </dgm:pt>
  </dgm:ptLst>
  <dgm:cxnLst>
    <dgm:cxn modelId="{7DFA211B-F933-4749-8E82-1E662225561C}" type="presOf" srcId="{B3AF3D97-5B91-4D46-822E-AB42072AD6D7}" destId="{1F3A1CC9-1C02-47BD-86A2-A0830C9AC685}" srcOrd="0" destOrd="0" presId="urn:microsoft.com/office/officeart/2005/8/layout/vList2"/>
    <dgm:cxn modelId="{BB4CFA30-1421-4A48-8E47-E36651CFC8FD}" srcId="{70D6BF43-7CEC-44FB-8123-D263EFDE9189}" destId="{B8290F84-39E1-4970-AD16-FAB460D7D981}" srcOrd="2" destOrd="0" parTransId="{295D92B7-3C35-4E7E-9939-8BB03C37DAE0}" sibTransId="{F0C2B3C9-D628-4A5C-9FF5-998E23F540CE}"/>
    <dgm:cxn modelId="{251BDD33-377C-48D5-B9FB-B2127EBDC0F6}" type="presOf" srcId="{70D6BF43-7CEC-44FB-8123-D263EFDE9189}" destId="{72C5A9F6-C4D0-41E1-AF3C-5FDD233F0711}" srcOrd="0" destOrd="0" presId="urn:microsoft.com/office/officeart/2005/8/layout/vList2"/>
    <dgm:cxn modelId="{E5B75149-E7AF-4CC3-AB36-EA4D7124898E}" type="presOf" srcId="{6155C1B3-657F-4721-82E9-1199E5297FFD}" destId="{5BF41898-2A8D-45FC-A348-61758DEF3E9F}" srcOrd="0" destOrd="0" presId="urn:microsoft.com/office/officeart/2005/8/layout/vList2"/>
    <dgm:cxn modelId="{42A07E56-FB14-45C6-9856-0982DBDECA2D}" type="presOf" srcId="{B8290F84-39E1-4970-AD16-FAB460D7D981}" destId="{F120C13B-3123-450A-8E9F-CEF3D858A739}" srcOrd="0" destOrd="0" presId="urn:microsoft.com/office/officeart/2005/8/layout/vList2"/>
    <dgm:cxn modelId="{31536A8B-5A8A-4838-9E08-934505949357}" srcId="{70D6BF43-7CEC-44FB-8123-D263EFDE9189}" destId="{2444CEDA-1D26-484D-8722-415AC6DF8E54}" srcOrd="0" destOrd="0" parTransId="{E66E92C9-0BD1-4F49-95CE-E5D189F0A6E7}" sibTransId="{6AAFDCD7-18D9-4747-9C4C-3EC416B73584}"/>
    <dgm:cxn modelId="{9FF1279A-FE6E-4A44-8339-2A11FF98AF28}" type="presOf" srcId="{2444CEDA-1D26-484D-8722-415AC6DF8E54}" destId="{DB1B460F-3FBB-434A-882B-F57E681D87F8}" srcOrd="0" destOrd="0" presId="urn:microsoft.com/office/officeart/2005/8/layout/vList2"/>
    <dgm:cxn modelId="{6B0689BA-F5D8-4BDD-A884-792CA2CB736C}" srcId="{70D6BF43-7CEC-44FB-8123-D263EFDE9189}" destId="{B3AF3D97-5B91-4D46-822E-AB42072AD6D7}" srcOrd="1" destOrd="0" parTransId="{950A5836-0DE2-4A58-82BF-8D7F6903005F}" sibTransId="{5C9C5C10-2DCD-4F6B-9C56-FA80E2DD0B76}"/>
    <dgm:cxn modelId="{13C193F3-4400-46C8-8CF7-42DA1014DC4F}" srcId="{70D6BF43-7CEC-44FB-8123-D263EFDE9189}" destId="{6155C1B3-657F-4721-82E9-1199E5297FFD}" srcOrd="3" destOrd="0" parTransId="{5697AFFD-819F-496F-A76F-784F9AD2111D}" sibTransId="{7AB84CBE-C606-4F2C-A7D6-2EC2044B297D}"/>
    <dgm:cxn modelId="{40ED4098-DF45-4A95-BC99-E941EC4AF395}" type="presParOf" srcId="{72C5A9F6-C4D0-41E1-AF3C-5FDD233F0711}" destId="{DB1B460F-3FBB-434A-882B-F57E681D87F8}" srcOrd="0" destOrd="0" presId="urn:microsoft.com/office/officeart/2005/8/layout/vList2"/>
    <dgm:cxn modelId="{2F7CD029-4226-460D-AC27-7723D3F2DF99}" type="presParOf" srcId="{72C5A9F6-C4D0-41E1-AF3C-5FDD233F0711}" destId="{D8151E40-77B8-403B-9C04-16E3F6885237}" srcOrd="1" destOrd="0" presId="urn:microsoft.com/office/officeart/2005/8/layout/vList2"/>
    <dgm:cxn modelId="{047EA657-E557-4F94-99E2-B0340072CC29}" type="presParOf" srcId="{72C5A9F6-C4D0-41E1-AF3C-5FDD233F0711}" destId="{1F3A1CC9-1C02-47BD-86A2-A0830C9AC685}" srcOrd="2" destOrd="0" presId="urn:microsoft.com/office/officeart/2005/8/layout/vList2"/>
    <dgm:cxn modelId="{CB31DAB4-9CCE-465D-B186-7AA91BC1B3AF}" type="presParOf" srcId="{72C5A9F6-C4D0-41E1-AF3C-5FDD233F0711}" destId="{AEA3854A-F8A8-4BAE-9595-1F2A08C5346C}" srcOrd="3" destOrd="0" presId="urn:microsoft.com/office/officeart/2005/8/layout/vList2"/>
    <dgm:cxn modelId="{73795A91-A94F-457D-ACAD-91292B90D1B5}" type="presParOf" srcId="{72C5A9F6-C4D0-41E1-AF3C-5FDD233F0711}" destId="{F120C13B-3123-450A-8E9F-CEF3D858A739}" srcOrd="4" destOrd="0" presId="urn:microsoft.com/office/officeart/2005/8/layout/vList2"/>
    <dgm:cxn modelId="{7A0A7BC5-C062-437E-84E2-F845C26871AD}" type="presParOf" srcId="{72C5A9F6-C4D0-41E1-AF3C-5FDD233F0711}" destId="{28515A3D-91EE-45BF-A16B-39432E33798E}" srcOrd="5" destOrd="0" presId="urn:microsoft.com/office/officeart/2005/8/layout/vList2"/>
    <dgm:cxn modelId="{2DFDD5F1-A23A-4CBE-A9BE-B684CF1D22FC}" type="presParOf" srcId="{72C5A9F6-C4D0-41E1-AF3C-5FDD233F0711}" destId="{5BF41898-2A8D-45FC-A348-61758DEF3E9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E15E1B6-F7B6-48A0-AC95-F1B10C8E17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1B5603-1392-4A7B-B5A4-66D0F1E113A7}">
      <dgm:prSet/>
      <dgm:spPr/>
      <dgm:t>
        <a:bodyPr/>
        <a:lstStyle/>
        <a:p>
          <a:r>
            <a:rPr lang="en-GB"/>
            <a:t>No general duty of care. </a:t>
          </a:r>
          <a:endParaRPr lang="en-US"/>
        </a:p>
      </dgm:t>
    </dgm:pt>
    <dgm:pt modelId="{063D45F4-4310-414C-9857-E7422188C87E}" type="parTrans" cxnId="{3C406685-FFD5-458E-8104-42F6FDC57122}">
      <dgm:prSet/>
      <dgm:spPr/>
      <dgm:t>
        <a:bodyPr/>
        <a:lstStyle/>
        <a:p>
          <a:endParaRPr lang="en-US"/>
        </a:p>
      </dgm:t>
    </dgm:pt>
    <dgm:pt modelId="{6762D47E-9849-452B-B773-836F83F3D248}" type="sibTrans" cxnId="{3C406685-FFD5-458E-8104-42F6FDC57122}">
      <dgm:prSet/>
      <dgm:spPr/>
      <dgm:t>
        <a:bodyPr/>
        <a:lstStyle/>
        <a:p>
          <a:endParaRPr lang="en-US"/>
        </a:p>
      </dgm:t>
    </dgm:pt>
    <dgm:pt modelId="{7EC70B86-7C7E-4D1E-9085-212DC4F7C361}">
      <dgm:prSet/>
      <dgm:spPr/>
      <dgm:t>
        <a:bodyPr/>
        <a:lstStyle/>
        <a:p>
          <a:r>
            <a:rPr lang="en-GB"/>
            <a:t>But if you try and rescue someone and make the situation worse you are liable. </a:t>
          </a:r>
          <a:endParaRPr lang="en-US"/>
        </a:p>
      </dgm:t>
    </dgm:pt>
    <dgm:pt modelId="{E870D7C4-48DA-4A6A-881D-B358477FD575}" type="parTrans" cxnId="{86ED0CF5-9DCD-4B3E-82F0-A693E873E4FA}">
      <dgm:prSet/>
      <dgm:spPr/>
      <dgm:t>
        <a:bodyPr/>
        <a:lstStyle/>
        <a:p>
          <a:endParaRPr lang="en-US"/>
        </a:p>
      </dgm:t>
    </dgm:pt>
    <dgm:pt modelId="{B97B7CD9-0A8F-4396-BA8C-E04F78617E63}" type="sibTrans" cxnId="{86ED0CF5-9DCD-4B3E-82F0-A693E873E4FA}">
      <dgm:prSet/>
      <dgm:spPr/>
      <dgm:t>
        <a:bodyPr/>
        <a:lstStyle/>
        <a:p>
          <a:endParaRPr lang="en-US"/>
        </a:p>
      </dgm:t>
    </dgm:pt>
    <dgm:pt modelId="{5CAD643D-C129-41F5-8D3C-165DF9A6D9DB}">
      <dgm:prSet/>
      <dgm:spPr/>
      <dgm:t>
        <a:bodyPr/>
        <a:lstStyle/>
        <a:p>
          <a:r>
            <a:rPr lang="en-GB"/>
            <a:t>Key case law; R v Instan [1893] </a:t>
          </a:r>
          <a:endParaRPr lang="en-US"/>
        </a:p>
      </dgm:t>
    </dgm:pt>
    <dgm:pt modelId="{8CA7EEC6-7FC6-428B-BD9B-678D8114AED0}" type="parTrans" cxnId="{2898AE33-DA7F-4079-A1B2-4E32165D7CAD}">
      <dgm:prSet/>
      <dgm:spPr/>
      <dgm:t>
        <a:bodyPr/>
        <a:lstStyle/>
        <a:p>
          <a:endParaRPr lang="en-US"/>
        </a:p>
      </dgm:t>
    </dgm:pt>
    <dgm:pt modelId="{6B614C37-FA38-44F5-B408-C6F932B016CD}" type="sibTrans" cxnId="{2898AE33-DA7F-4079-A1B2-4E32165D7CAD}">
      <dgm:prSet/>
      <dgm:spPr/>
      <dgm:t>
        <a:bodyPr/>
        <a:lstStyle/>
        <a:p>
          <a:endParaRPr lang="en-US"/>
        </a:p>
      </dgm:t>
    </dgm:pt>
    <dgm:pt modelId="{5E9C04D0-A716-4F65-B6ED-59E38621FA37}">
      <dgm:prSet/>
      <dgm:spPr/>
      <dgm:t>
        <a:bodyPr/>
        <a:lstStyle/>
        <a:p>
          <a:r>
            <a:rPr lang="en-GB"/>
            <a:t>Stone and Dobinson [1977] </a:t>
          </a:r>
          <a:endParaRPr lang="en-US"/>
        </a:p>
      </dgm:t>
    </dgm:pt>
    <dgm:pt modelId="{B1D74185-AC67-4EFD-A741-523F916792C3}" type="parTrans" cxnId="{CA88E0A6-7DFD-43BE-A44B-6D94682BD5E8}">
      <dgm:prSet/>
      <dgm:spPr/>
      <dgm:t>
        <a:bodyPr/>
        <a:lstStyle/>
        <a:p>
          <a:endParaRPr lang="en-US"/>
        </a:p>
      </dgm:t>
    </dgm:pt>
    <dgm:pt modelId="{54EBE9E1-D8CB-4B27-887B-95691AC355AD}" type="sibTrans" cxnId="{CA88E0A6-7DFD-43BE-A44B-6D94682BD5E8}">
      <dgm:prSet/>
      <dgm:spPr/>
      <dgm:t>
        <a:bodyPr/>
        <a:lstStyle/>
        <a:p>
          <a:endParaRPr lang="en-US"/>
        </a:p>
      </dgm:t>
    </dgm:pt>
    <dgm:pt modelId="{2E4B7495-F4C7-4945-B386-D1A650CB267A}" type="pres">
      <dgm:prSet presAssocID="{FE15E1B6-F7B6-48A0-AC95-F1B10C8E1747}" presName="root" presStyleCnt="0">
        <dgm:presLayoutVars>
          <dgm:dir/>
          <dgm:resizeHandles val="exact"/>
        </dgm:presLayoutVars>
      </dgm:prSet>
      <dgm:spPr/>
    </dgm:pt>
    <dgm:pt modelId="{45BCACC1-B2A7-4B57-8B15-B8F3BA181666}" type="pres">
      <dgm:prSet presAssocID="{AE1B5603-1392-4A7B-B5A4-66D0F1E113A7}" presName="compNode" presStyleCnt="0"/>
      <dgm:spPr/>
    </dgm:pt>
    <dgm:pt modelId="{64A702E5-A54C-44B5-B9BA-F715F00DAA93}" type="pres">
      <dgm:prSet presAssocID="{AE1B5603-1392-4A7B-B5A4-66D0F1E113A7}" presName="bgRect" presStyleLbl="bgShp" presStyleIdx="0" presStyleCnt="4"/>
      <dgm:spPr/>
    </dgm:pt>
    <dgm:pt modelId="{8B356838-2788-4DF8-99CC-437B257FD055}" type="pres">
      <dgm:prSet presAssocID="{AE1B5603-1392-4A7B-B5A4-66D0F1E113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4E301448-858A-4410-9FD8-356282DE0D96}" type="pres">
      <dgm:prSet presAssocID="{AE1B5603-1392-4A7B-B5A4-66D0F1E113A7}" presName="spaceRect" presStyleCnt="0"/>
      <dgm:spPr/>
    </dgm:pt>
    <dgm:pt modelId="{7E28153C-02B8-4312-8888-F5FBC6479ED3}" type="pres">
      <dgm:prSet presAssocID="{AE1B5603-1392-4A7B-B5A4-66D0F1E113A7}" presName="parTx" presStyleLbl="revTx" presStyleIdx="0" presStyleCnt="4">
        <dgm:presLayoutVars>
          <dgm:chMax val="0"/>
          <dgm:chPref val="0"/>
        </dgm:presLayoutVars>
      </dgm:prSet>
      <dgm:spPr/>
    </dgm:pt>
    <dgm:pt modelId="{CCC00015-A2D2-4159-8B4A-446F36FA81DA}" type="pres">
      <dgm:prSet presAssocID="{6762D47E-9849-452B-B773-836F83F3D248}" presName="sibTrans" presStyleCnt="0"/>
      <dgm:spPr/>
    </dgm:pt>
    <dgm:pt modelId="{8CE2E83A-2315-4443-8FF6-9BA77EF0C50E}" type="pres">
      <dgm:prSet presAssocID="{7EC70B86-7C7E-4D1E-9085-212DC4F7C361}" presName="compNode" presStyleCnt="0"/>
      <dgm:spPr/>
    </dgm:pt>
    <dgm:pt modelId="{E4247348-E6D3-4402-A47F-19D980F1A477}" type="pres">
      <dgm:prSet presAssocID="{7EC70B86-7C7E-4D1E-9085-212DC4F7C361}" presName="bgRect" presStyleLbl="bgShp" presStyleIdx="1" presStyleCnt="4"/>
      <dgm:spPr/>
    </dgm:pt>
    <dgm:pt modelId="{80CBD165-8D1C-411A-9170-EC7CB06F667F}" type="pres">
      <dgm:prSet presAssocID="{7EC70B86-7C7E-4D1E-9085-212DC4F7C3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fe ring"/>
        </a:ext>
      </dgm:extLst>
    </dgm:pt>
    <dgm:pt modelId="{83B9F960-C6BE-48A7-AA92-ED47F34986CE}" type="pres">
      <dgm:prSet presAssocID="{7EC70B86-7C7E-4D1E-9085-212DC4F7C361}" presName="spaceRect" presStyleCnt="0"/>
      <dgm:spPr/>
    </dgm:pt>
    <dgm:pt modelId="{5F0E848B-D16D-41B7-B053-F175FFC1F6FE}" type="pres">
      <dgm:prSet presAssocID="{7EC70B86-7C7E-4D1E-9085-212DC4F7C361}" presName="parTx" presStyleLbl="revTx" presStyleIdx="1" presStyleCnt="4">
        <dgm:presLayoutVars>
          <dgm:chMax val="0"/>
          <dgm:chPref val="0"/>
        </dgm:presLayoutVars>
      </dgm:prSet>
      <dgm:spPr/>
    </dgm:pt>
    <dgm:pt modelId="{9C3CA3FC-FE6A-412C-AFB4-5D7805911085}" type="pres">
      <dgm:prSet presAssocID="{B97B7CD9-0A8F-4396-BA8C-E04F78617E63}" presName="sibTrans" presStyleCnt="0"/>
      <dgm:spPr/>
    </dgm:pt>
    <dgm:pt modelId="{2F2FE43C-F1E6-4927-9FDD-47E00B7C2697}" type="pres">
      <dgm:prSet presAssocID="{5CAD643D-C129-41F5-8D3C-165DF9A6D9DB}" presName="compNode" presStyleCnt="0"/>
      <dgm:spPr/>
    </dgm:pt>
    <dgm:pt modelId="{7EB61F81-5553-4C71-BB98-C2D420BA0F8B}" type="pres">
      <dgm:prSet presAssocID="{5CAD643D-C129-41F5-8D3C-165DF9A6D9DB}" presName="bgRect" presStyleLbl="bgShp" presStyleIdx="2" presStyleCnt="4"/>
      <dgm:spPr/>
    </dgm:pt>
    <dgm:pt modelId="{1E3DB7D8-AFC4-4117-94EA-4D82F6D3384E}" type="pres">
      <dgm:prSet presAssocID="{5CAD643D-C129-41F5-8D3C-165DF9A6D9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AAABEEC-3A57-4EBB-BF32-2BD2435A67D4}" type="pres">
      <dgm:prSet presAssocID="{5CAD643D-C129-41F5-8D3C-165DF9A6D9DB}" presName="spaceRect" presStyleCnt="0"/>
      <dgm:spPr/>
    </dgm:pt>
    <dgm:pt modelId="{21C32660-BEDA-4CC9-9761-D9B2EF5992F3}" type="pres">
      <dgm:prSet presAssocID="{5CAD643D-C129-41F5-8D3C-165DF9A6D9DB}" presName="parTx" presStyleLbl="revTx" presStyleIdx="2" presStyleCnt="4">
        <dgm:presLayoutVars>
          <dgm:chMax val="0"/>
          <dgm:chPref val="0"/>
        </dgm:presLayoutVars>
      </dgm:prSet>
      <dgm:spPr/>
    </dgm:pt>
    <dgm:pt modelId="{6844CC94-885D-4B2C-9A67-BE21C3211467}" type="pres">
      <dgm:prSet presAssocID="{6B614C37-FA38-44F5-B408-C6F932B016CD}" presName="sibTrans" presStyleCnt="0"/>
      <dgm:spPr/>
    </dgm:pt>
    <dgm:pt modelId="{F317B083-208A-4DC3-BF5F-7F1503D89D36}" type="pres">
      <dgm:prSet presAssocID="{5E9C04D0-A716-4F65-B6ED-59E38621FA37}" presName="compNode" presStyleCnt="0"/>
      <dgm:spPr/>
    </dgm:pt>
    <dgm:pt modelId="{CA61FCBC-62D0-43D7-822B-FD55A095FC84}" type="pres">
      <dgm:prSet presAssocID="{5E9C04D0-A716-4F65-B6ED-59E38621FA37}" presName="bgRect" presStyleLbl="bgShp" presStyleIdx="3" presStyleCnt="4"/>
      <dgm:spPr/>
    </dgm:pt>
    <dgm:pt modelId="{2C76E2D1-FF69-4A9E-805A-6E3B90265FEB}" type="pres">
      <dgm:prSet presAssocID="{5E9C04D0-A716-4F65-B6ED-59E38621FA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ss clef"/>
        </a:ext>
      </dgm:extLst>
    </dgm:pt>
    <dgm:pt modelId="{BC0671D2-F797-4636-9F2F-8B3432641EF1}" type="pres">
      <dgm:prSet presAssocID="{5E9C04D0-A716-4F65-B6ED-59E38621FA37}" presName="spaceRect" presStyleCnt="0"/>
      <dgm:spPr/>
    </dgm:pt>
    <dgm:pt modelId="{1E870EDE-5D86-4A85-9F41-28B23E8F12CC}" type="pres">
      <dgm:prSet presAssocID="{5E9C04D0-A716-4F65-B6ED-59E38621FA37}" presName="parTx" presStyleLbl="revTx" presStyleIdx="3" presStyleCnt="4">
        <dgm:presLayoutVars>
          <dgm:chMax val="0"/>
          <dgm:chPref val="0"/>
        </dgm:presLayoutVars>
      </dgm:prSet>
      <dgm:spPr/>
    </dgm:pt>
  </dgm:ptLst>
  <dgm:cxnLst>
    <dgm:cxn modelId="{5011BD0C-1234-4D54-9920-D08DFD88DE81}" type="presOf" srcId="{5E9C04D0-A716-4F65-B6ED-59E38621FA37}" destId="{1E870EDE-5D86-4A85-9F41-28B23E8F12CC}" srcOrd="0" destOrd="0" presId="urn:microsoft.com/office/officeart/2018/2/layout/IconVerticalSolidList"/>
    <dgm:cxn modelId="{7B7F3C14-143B-4E73-B3C8-E73C67C6567B}" type="presOf" srcId="{7EC70B86-7C7E-4D1E-9085-212DC4F7C361}" destId="{5F0E848B-D16D-41B7-B053-F175FFC1F6FE}" srcOrd="0" destOrd="0" presId="urn:microsoft.com/office/officeart/2018/2/layout/IconVerticalSolidList"/>
    <dgm:cxn modelId="{2898AE33-DA7F-4079-A1B2-4E32165D7CAD}" srcId="{FE15E1B6-F7B6-48A0-AC95-F1B10C8E1747}" destId="{5CAD643D-C129-41F5-8D3C-165DF9A6D9DB}" srcOrd="2" destOrd="0" parTransId="{8CA7EEC6-7FC6-428B-BD9B-678D8114AED0}" sibTransId="{6B614C37-FA38-44F5-B408-C6F932B016CD}"/>
    <dgm:cxn modelId="{8D55FC4A-E3F1-427A-B2DB-C21004635A10}" type="presOf" srcId="{5CAD643D-C129-41F5-8D3C-165DF9A6D9DB}" destId="{21C32660-BEDA-4CC9-9761-D9B2EF5992F3}" srcOrd="0" destOrd="0" presId="urn:microsoft.com/office/officeart/2018/2/layout/IconVerticalSolidList"/>
    <dgm:cxn modelId="{9B996D76-F7BB-4F05-A2F5-B0DD966D4011}" type="presOf" srcId="{AE1B5603-1392-4A7B-B5A4-66D0F1E113A7}" destId="{7E28153C-02B8-4312-8888-F5FBC6479ED3}" srcOrd="0" destOrd="0" presId="urn:microsoft.com/office/officeart/2018/2/layout/IconVerticalSolidList"/>
    <dgm:cxn modelId="{EB485A7D-24E6-448C-9ECC-D9A90D801888}" type="presOf" srcId="{FE15E1B6-F7B6-48A0-AC95-F1B10C8E1747}" destId="{2E4B7495-F4C7-4945-B386-D1A650CB267A}" srcOrd="0" destOrd="0" presId="urn:microsoft.com/office/officeart/2018/2/layout/IconVerticalSolidList"/>
    <dgm:cxn modelId="{3C406685-FFD5-458E-8104-42F6FDC57122}" srcId="{FE15E1B6-F7B6-48A0-AC95-F1B10C8E1747}" destId="{AE1B5603-1392-4A7B-B5A4-66D0F1E113A7}" srcOrd="0" destOrd="0" parTransId="{063D45F4-4310-414C-9857-E7422188C87E}" sibTransId="{6762D47E-9849-452B-B773-836F83F3D248}"/>
    <dgm:cxn modelId="{CA88E0A6-7DFD-43BE-A44B-6D94682BD5E8}" srcId="{FE15E1B6-F7B6-48A0-AC95-F1B10C8E1747}" destId="{5E9C04D0-A716-4F65-B6ED-59E38621FA37}" srcOrd="3" destOrd="0" parTransId="{B1D74185-AC67-4EFD-A741-523F916792C3}" sibTransId="{54EBE9E1-D8CB-4B27-887B-95691AC355AD}"/>
    <dgm:cxn modelId="{86ED0CF5-9DCD-4B3E-82F0-A693E873E4FA}" srcId="{FE15E1B6-F7B6-48A0-AC95-F1B10C8E1747}" destId="{7EC70B86-7C7E-4D1E-9085-212DC4F7C361}" srcOrd="1" destOrd="0" parTransId="{E870D7C4-48DA-4A6A-881D-B358477FD575}" sibTransId="{B97B7CD9-0A8F-4396-BA8C-E04F78617E63}"/>
    <dgm:cxn modelId="{66F8BBE8-B676-4792-A9B5-74DDA861B3B3}" type="presParOf" srcId="{2E4B7495-F4C7-4945-B386-D1A650CB267A}" destId="{45BCACC1-B2A7-4B57-8B15-B8F3BA181666}" srcOrd="0" destOrd="0" presId="urn:microsoft.com/office/officeart/2018/2/layout/IconVerticalSolidList"/>
    <dgm:cxn modelId="{2DAD9971-CED3-49CD-85D0-0053C21E190A}" type="presParOf" srcId="{45BCACC1-B2A7-4B57-8B15-B8F3BA181666}" destId="{64A702E5-A54C-44B5-B9BA-F715F00DAA93}" srcOrd="0" destOrd="0" presId="urn:microsoft.com/office/officeart/2018/2/layout/IconVerticalSolidList"/>
    <dgm:cxn modelId="{057B8A60-857A-4909-B786-03B5B8934B95}" type="presParOf" srcId="{45BCACC1-B2A7-4B57-8B15-B8F3BA181666}" destId="{8B356838-2788-4DF8-99CC-437B257FD055}" srcOrd="1" destOrd="0" presId="urn:microsoft.com/office/officeart/2018/2/layout/IconVerticalSolidList"/>
    <dgm:cxn modelId="{1ECF6CDF-D0AB-4EAF-86BA-81D65235D1F8}" type="presParOf" srcId="{45BCACC1-B2A7-4B57-8B15-B8F3BA181666}" destId="{4E301448-858A-4410-9FD8-356282DE0D96}" srcOrd="2" destOrd="0" presId="urn:microsoft.com/office/officeart/2018/2/layout/IconVerticalSolidList"/>
    <dgm:cxn modelId="{68CF02D7-7261-4C6C-B27E-8F324CE9FD95}" type="presParOf" srcId="{45BCACC1-B2A7-4B57-8B15-B8F3BA181666}" destId="{7E28153C-02B8-4312-8888-F5FBC6479ED3}" srcOrd="3" destOrd="0" presId="urn:microsoft.com/office/officeart/2018/2/layout/IconVerticalSolidList"/>
    <dgm:cxn modelId="{63F2E1C8-B891-4D2A-AFF3-872FB812469D}" type="presParOf" srcId="{2E4B7495-F4C7-4945-B386-D1A650CB267A}" destId="{CCC00015-A2D2-4159-8B4A-446F36FA81DA}" srcOrd="1" destOrd="0" presId="urn:microsoft.com/office/officeart/2018/2/layout/IconVerticalSolidList"/>
    <dgm:cxn modelId="{60906262-9FAF-44EE-9C81-1896707AA570}" type="presParOf" srcId="{2E4B7495-F4C7-4945-B386-D1A650CB267A}" destId="{8CE2E83A-2315-4443-8FF6-9BA77EF0C50E}" srcOrd="2" destOrd="0" presId="urn:microsoft.com/office/officeart/2018/2/layout/IconVerticalSolidList"/>
    <dgm:cxn modelId="{B40D7A6E-8F9E-4A16-982D-0381CF9AAC4D}" type="presParOf" srcId="{8CE2E83A-2315-4443-8FF6-9BA77EF0C50E}" destId="{E4247348-E6D3-4402-A47F-19D980F1A477}" srcOrd="0" destOrd="0" presId="urn:microsoft.com/office/officeart/2018/2/layout/IconVerticalSolidList"/>
    <dgm:cxn modelId="{14A05905-8D63-4141-AB9F-8B2BF8059532}" type="presParOf" srcId="{8CE2E83A-2315-4443-8FF6-9BA77EF0C50E}" destId="{80CBD165-8D1C-411A-9170-EC7CB06F667F}" srcOrd="1" destOrd="0" presId="urn:microsoft.com/office/officeart/2018/2/layout/IconVerticalSolidList"/>
    <dgm:cxn modelId="{1B390485-F123-4B38-B1BD-2A21D3679A17}" type="presParOf" srcId="{8CE2E83A-2315-4443-8FF6-9BA77EF0C50E}" destId="{83B9F960-C6BE-48A7-AA92-ED47F34986CE}" srcOrd="2" destOrd="0" presId="urn:microsoft.com/office/officeart/2018/2/layout/IconVerticalSolidList"/>
    <dgm:cxn modelId="{B8FE456E-2381-4282-A02F-ED735A40D549}" type="presParOf" srcId="{8CE2E83A-2315-4443-8FF6-9BA77EF0C50E}" destId="{5F0E848B-D16D-41B7-B053-F175FFC1F6FE}" srcOrd="3" destOrd="0" presId="urn:microsoft.com/office/officeart/2018/2/layout/IconVerticalSolidList"/>
    <dgm:cxn modelId="{07314FFF-6DE0-4D39-9AD3-3A6E6BAD7BE9}" type="presParOf" srcId="{2E4B7495-F4C7-4945-B386-D1A650CB267A}" destId="{9C3CA3FC-FE6A-412C-AFB4-5D7805911085}" srcOrd="3" destOrd="0" presId="urn:microsoft.com/office/officeart/2018/2/layout/IconVerticalSolidList"/>
    <dgm:cxn modelId="{B7590551-A500-4626-AC6A-060B67FE9A8B}" type="presParOf" srcId="{2E4B7495-F4C7-4945-B386-D1A650CB267A}" destId="{2F2FE43C-F1E6-4927-9FDD-47E00B7C2697}" srcOrd="4" destOrd="0" presId="urn:microsoft.com/office/officeart/2018/2/layout/IconVerticalSolidList"/>
    <dgm:cxn modelId="{DEE34817-06BF-4C60-9E78-87DB941CB784}" type="presParOf" srcId="{2F2FE43C-F1E6-4927-9FDD-47E00B7C2697}" destId="{7EB61F81-5553-4C71-BB98-C2D420BA0F8B}" srcOrd="0" destOrd="0" presId="urn:microsoft.com/office/officeart/2018/2/layout/IconVerticalSolidList"/>
    <dgm:cxn modelId="{1086AE11-8D19-4CC9-8370-9520D480CCA0}" type="presParOf" srcId="{2F2FE43C-F1E6-4927-9FDD-47E00B7C2697}" destId="{1E3DB7D8-AFC4-4117-94EA-4D82F6D3384E}" srcOrd="1" destOrd="0" presId="urn:microsoft.com/office/officeart/2018/2/layout/IconVerticalSolidList"/>
    <dgm:cxn modelId="{3B804F78-C390-4B0D-BFAE-B3A5EADB286B}" type="presParOf" srcId="{2F2FE43C-F1E6-4927-9FDD-47E00B7C2697}" destId="{DAAABEEC-3A57-4EBB-BF32-2BD2435A67D4}" srcOrd="2" destOrd="0" presId="urn:microsoft.com/office/officeart/2018/2/layout/IconVerticalSolidList"/>
    <dgm:cxn modelId="{D7C5B69B-50B0-448C-9E64-2ED0F12D4EB3}" type="presParOf" srcId="{2F2FE43C-F1E6-4927-9FDD-47E00B7C2697}" destId="{21C32660-BEDA-4CC9-9761-D9B2EF5992F3}" srcOrd="3" destOrd="0" presId="urn:microsoft.com/office/officeart/2018/2/layout/IconVerticalSolidList"/>
    <dgm:cxn modelId="{7EB09273-96E4-4788-8FE9-A399B781DAAE}" type="presParOf" srcId="{2E4B7495-F4C7-4945-B386-D1A650CB267A}" destId="{6844CC94-885D-4B2C-9A67-BE21C3211467}" srcOrd="5" destOrd="0" presId="urn:microsoft.com/office/officeart/2018/2/layout/IconVerticalSolidList"/>
    <dgm:cxn modelId="{05ED05CF-CA20-4257-A8AA-190F5E59F74D}" type="presParOf" srcId="{2E4B7495-F4C7-4945-B386-D1A650CB267A}" destId="{F317B083-208A-4DC3-BF5F-7F1503D89D36}" srcOrd="6" destOrd="0" presId="urn:microsoft.com/office/officeart/2018/2/layout/IconVerticalSolidList"/>
    <dgm:cxn modelId="{26206F71-1FCC-4A5B-BA8C-BBE65B6F861A}" type="presParOf" srcId="{F317B083-208A-4DC3-BF5F-7F1503D89D36}" destId="{CA61FCBC-62D0-43D7-822B-FD55A095FC84}" srcOrd="0" destOrd="0" presId="urn:microsoft.com/office/officeart/2018/2/layout/IconVerticalSolidList"/>
    <dgm:cxn modelId="{CFFDF8CB-7051-461A-AC32-20BCDFA9B842}" type="presParOf" srcId="{F317B083-208A-4DC3-BF5F-7F1503D89D36}" destId="{2C76E2D1-FF69-4A9E-805A-6E3B90265FEB}" srcOrd="1" destOrd="0" presId="urn:microsoft.com/office/officeart/2018/2/layout/IconVerticalSolidList"/>
    <dgm:cxn modelId="{CF890C09-A1B4-433E-B83D-25018AD0E6ED}" type="presParOf" srcId="{F317B083-208A-4DC3-BF5F-7F1503D89D36}" destId="{BC0671D2-F797-4636-9F2F-8B3432641EF1}" srcOrd="2" destOrd="0" presId="urn:microsoft.com/office/officeart/2018/2/layout/IconVerticalSolidList"/>
    <dgm:cxn modelId="{F7F53329-B2B5-4C9D-94D5-2F9B6B70B5D3}" type="presParOf" srcId="{F317B083-208A-4DC3-BF5F-7F1503D89D36}" destId="{1E870EDE-5D86-4A85-9F41-28B23E8F12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B934C3-D1F5-4EDC-B68D-88BDA2E6D03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7CA4EE8-E227-4711-8568-71BD7B5980E3}">
      <dgm:prSet/>
      <dgm:spPr/>
      <dgm:t>
        <a:bodyPr/>
        <a:lstStyle/>
        <a:p>
          <a:r>
            <a:rPr lang="en-GB"/>
            <a:t>The test for factual causation is the ‘ but for’’ test. </a:t>
          </a:r>
          <a:endParaRPr lang="en-US"/>
        </a:p>
      </dgm:t>
    </dgm:pt>
    <dgm:pt modelId="{FC7AEF63-2507-4A61-A99D-B154626D6419}" type="parTrans" cxnId="{F5E41E12-13DB-4344-82C9-2EB0DFA0E01B}">
      <dgm:prSet/>
      <dgm:spPr/>
      <dgm:t>
        <a:bodyPr/>
        <a:lstStyle/>
        <a:p>
          <a:endParaRPr lang="en-US"/>
        </a:p>
      </dgm:t>
    </dgm:pt>
    <dgm:pt modelId="{873C0FD8-7E2B-4F77-8C42-9A43E5202DDE}" type="sibTrans" cxnId="{F5E41E12-13DB-4344-82C9-2EB0DFA0E01B}">
      <dgm:prSet/>
      <dgm:spPr/>
      <dgm:t>
        <a:bodyPr/>
        <a:lstStyle/>
        <a:p>
          <a:endParaRPr lang="en-US"/>
        </a:p>
      </dgm:t>
    </dgm:pt>
    <dgm:pt modelId="{D3A7E6D9-5101-4743-88C4-C88216C85C9B}">
      <dgm:prSet/>
      <dgm:spPr/>
      <dgm:t>
        <a:bodyPr/>
        <a:lstStyle/>
        <a:p>
          <a:r>
            <a:rPr lang="en-GB"/>
            <a:t>So, but for the defendants' actions, the results would not have happened. </a:t>
          </a:r>
          <a:endParaRPr lang="en-US"/>
        </a:p>
      </dgm:t>
    </dgm:pt>
    <dgm:pt modelId="{4C1A3599-CE2F-4C5C-9E6C-37B56838A789}" type="parTrans" cxnId="{97F3026D-B80D-4659-9598-2071FE942313}">
      <dgm:prSet/>
      <dgm:spPr/>
      <dgm:t>
        <a:bodyPr/>
        <a:lstStyle/>
        <a:p>
          <a:endParaRPr lang="en-US"/>
        </a:p>
      </dgm:t>
    </dgm:pt>
    <dgm:pt modelId="{6CA1667E-3CC1-4A83-9072-4FCA20B83EC9}" type="sibTrans" cxnId="{97F3026D-B80D-4659-9598-2071FE942313}">
      <dgm:prSet/>
      <dgm:spPr/>
      <dgm:t>
        <a:bodyPr/>
        <a:lstStyle/>
        <a:p>
          <a:endParaRPr lang="en-US"/>
        </a:p>
      </dgm:t>
    </dgm:pt>
    <dgm:pt modelId="{223E88DE-C171-48AA-86F1-6CE5B080E9B7}">
      <dgm:prSet/>
      <dgm:spPr/>
      <dgm:t>
        <a:bodyPr/>
        <a:lstStyle/>
        <a:p>
          <a:r>
            <a:rPr lang="en-GB"/>
            <a:t>Key case law; </a:t>
          </a:r>
          <a:endParaRPr lang="en-US"/>
        </a:p>
      </dgm:t>
    </dgm:pt>
    <dgm:pt modelId="{F885F33A-8CC5-482B-B491-9076AC31410A}" type="parTrans" cxnId="{7C38AC36-8B92-4DF0-B15D-9B9AD1EA2FFC}">
      <dgm:prSet/>
      <dgm:spPr/>
      <dgm:t>
        <a:bodyPr/>
        <a:lstStyle/>
        <a:p>
          <a:endParaRPr lang="en-US"/>
        </a:p>
      </dgm:t>
    </dgm:pt>
    <dgm:pt modelId="{088FFC55-90EA-4F61-9CC9-4653F4066D0C}" type="sibTrans" cxnId="{7C38AC36-8B92-4DF0-B15D-9B9AD1EA2FFC}">
      <dgm:prSet/>
      <dgm:spPr/>
      <dgm:t>
        <a:bodyPr/>
        <a:lstStyle/>
        <a:p>
          <a:endParaRPr lang="en-US"/>
        </a:p>
      </dgm:t>
    </dgm:pt>
    <dgm:pt modelId="{4EAEA21A-DA6D-41B2-9722-D0DD6BC54866}">
      <dgm:prSet/>
      <dgm:spPr/>
      <dgm:t>
        <a:bodyPr/>
        <a:lstStyle/>
        <a:p>
          <a:r>
            <a:rPr lang="en-GB"/>
            <a:t>R v Pagett [1983] – Police shot an individual who was being used as a human shield. D was prosecuted because of but for. </a:t>
          </a:r>
          <a:endParaRPr lang="en-US"/>
        </a:p>
      </dgm:t>
    </dgm:pt>
    <dgm:pt modelId="{0178AEC7-BC78-4C1B-BBF7-C34095211760}" type="parTrans" cxnId="{AF4B164F-1021-44AD-84DE-E499BC0331A3}">
      <dgm:prSet/>
      <dgm:spPr/>
      <dgm:t>
        <a:bodyPr/>
        <a:lstStyle/>
        <a:p>
          <a:endParaRPr lang="en-US"/>
        </a:p>
      </dgm:t>
    </dgm:pt>
    <dgm:pt modelId="{BF5A625C-B072-4060-A188-FBF1AE39B019}" type="sibTrans" cxnId="{AF4B164F-1021-44AD-84DE-E499BC0331A3}">
      <dgm:prSet/>
      <dgm:spPr/>
      <dgm:t>
        <a:bodyPr/>
        <a:lstStyle/>
        <a:p>
          <a:endParaRPr lang="en-US"/>
        </a:p>
      </dgm:t>
    </dgm:pt>
    <dgm:pt modelId="{EFD61725-1388-48BF-8B37-E0A27A7FF850}" type="pres">
      <dgm:prSet presAssocID="{38B934C3-D1F5-4EDC-B68D-88BDA2E6D037}" presName="vert0" presStyleCnt="0">
        <dgm:presLayoutVars>
          <dgm:dir/>
          <dgm:animOne val="branch"/>
          <dgm:animLvl val="lvl"/>
        </dgm:presLayoutVars>
      </dgm:prSet>
      <dgm:spPr/>
    </dgm:pt>
    <dgm:pt modelId="{10B3C342-9B62-463C-99F9-44EFF250ADD6}" type="pres">
      <dgm:prSet presAssocID="{A7CA4EE8-E227-4711-8568-71BD7B5980E3}" presName="thickLine" presStyleLbl="alignNode1" presStyleIdx="0" presStyleCnt="4"/>
      <dgm:spPr/>
    </dgm:pt>
    <dgm:pt modelId="{0C64A0DF-07B4-44C3-A027-01F4F71665FE}" type="pres">
      <dgm:prSet presAssocID="{A7CA4EE8-E227-4711-8568-71BD7B5980E3}" presName="horz1" presStyleCnt="0"/>
      <dgm:spPr/>
    </dgm:pt>
    <dgm:pt modelId="{882CA880-73D7-408B-8F06-1692D3C6FE2E}" type="pres">
      <dgm:prSet presAssocID="{A7CA4EE8-E227-4711-8568-71BD7B5980E3}" presName="tx1" presStyleLbl="revTx" presStyleIdx="0" presStyleCnt="4"/>
      <dgm:spPr/>
    </dgm:pt>
    <dgm:pt modelId="{3C73B11F-9C74-4D62-8ADE-FB20DDC7AA42}" type="pres">
      <dgm:prSet presAssocID="{A7CA4EE8-E227-4711-8568-71BD7B5980E3}" presName="vert1" presStyleCnt="0"/>
      <dgm:spPr/>
    </dgm:pt>
    <dgm:pt modelId="{D6BB18AD-D4A4-4F8D-B19D-B19D253D44CD}" type="pres">
      <dgm:prSet presAssocID="{D3A7E6D9-5101-4743-88C4-C88216C85C9B}" presName="thickLine" presStyleLbl="alignNode1" presStyleIdx="1" presStyleCnt="4"/>
      <dgm:spPr/>
    </dgm:pt>
    <dgm:pt modelId="{D0229806-51AF-4EAD-B4CA-FB34DBA6E87B}" type="pres">
      <dgm:prSet presAssocID="{D3A7E6D9-5101-4743-88C4-C88216C85C9B}" presName="horz1" presStyleCnt="0"/>
      <dgm:spPr/>
    </dgm:pt>
    <dgm:pt modelId="{D8EDAE3C-6AD1-4F7B-88B0-BFCD9D494A9E}" type="pres">
      <dgm:prSet presAssocID="{D3A7E6D9-5101-4743-88C4-C88216C85C9B}" presName="tx1" presStyleLbl="revTx" presStyleIdx="1" presStyleCnt="4"/>
      <dgm:spPr/>
    </dgm:pt>
    <dgm:pt modelId="{67DCB141-515C-43D6-9AD0-B4C04B777402}" type="pres">
      <dgm:prSet presAssocID="{D3A7E6D9-5101-4743-88C4-C88216C85C9B}" presName="vert1" presStyleCnt="0"/>
      <dgm:spPr/>
    </dgm:pt>
    <dgm:pt modelId="{32D7FD8A-66A6-4A30-A5B8-3DB41096E061}" type="pres">
      <dgm:prSet presAssocID="{223E88DE-C171-48AA-86F1-6CE5B080E9B7}" presName="thickLine" presStyleLbl="alignNode1" presStyleIdx="2" presStyleCnt="4"/>
      <dgm:spPr/>
    </dgm:pt>
    <dgm:pt modelId="{B84C0FB0-4ECF-4CFF-B41B-C8A39933E817}" type="pres">
      <dgm:prSet presAssocID="{223E88DE-C171-48AA-86F1-6CE5B080E9B7}" presName="horz1" presStyleCnt="0"/>
      <dgm:spPr/>
    </dgm:pt>
    <dgm:pt modelId="{3F238501-DEB3-4D26-AB37-56AB8AE3367A}" type="pres">
      <dgm:prSet presAssocID="{223E88DE-C171-48AA-86F1-6CE5B080E9B7}" presName="tx1" presStyleLbl="revTx" presStyleIdx="2" presStyleCnt="4"/>
      <dgm:spPr/>
    </dgm:pt>
    <dgm:pt modelId="{7222A4EE-97E8-49D4-92C8-A113B2E81D70}" type="pres">
      <dgm:prSet presAssocID="{223E88DE-C171-48AA-86F1-6CE5B080E9B7}" presName="vert1" presStyleCnt="0"/>
      <dgm:spPr/>
    </dgm:pt>
    <dgm:pt modelId="{FB284621-2CF1-4ADD-A0E7-6DD538BADD16}" type="pres">
      <dgm:prSet presAssocID="{4EAEA21A-DA6D-41B2-9722-D0DD6BC54866}" presName="thickLine" presStyleLbl="alignNode1" presStyleIdx="3" presStyleCnt="4"/>
      <dgm:spPr/>
    </dgm:pt>
    <dgm:pt modelId="{CB5C0ABA-5B78-4B96-8FFF-59ED9EAF730F}" type="pres">
      <dgm:prSet presAssocID="{4EAEA21A-DA6D-41B2-9722-D0DD6BC54866}" presName="horz1" presStyleCnt="0"/>
      <dgm:spPr/>
    </dgm:pt>
    <dgm:pt modelId="{0C61B497-1B93-4A9A-B3CA-25E1332525DA}" type="pres">
      <dgm:prSet presAssocID="{4EAEA21A-DA6D-41B2-9722-D0DD6BC54866}" presName="tx1" presStyleLbl="revTx" presStyleIdx="3" presStyleCnt="4"/>
      <dgm:spPr/>
    </dgm:pt>
    <dgm:pt modelId="{C9088B0E-342A-4F3E-88EB-656E2395F68B}" type="pres">
      <dgm:prSet presAssocID="{4EAEA21A-DA6D-41B2-9722-D0DD6BC54866}" presName="vert1" presStyleCnt="0"/>
      <dgm:spPr/>
    </dgm:pt>
  </dgm:ptLst>
  <dgm:cxnLst>
    <dgm:cxn modelId="{F5E41E12-13DB-4344-82C9-2EB0DFA0E01B}" srcId="{38B934C3-D1F5-4EDC-B68D-88BDA2E6D037}" destId="{A7CA4EE8-E227-4711-8568-71BD7B5980E3}" srcOrd="0" destOrd="0" parTransId="{FC7AEF63-2507-4A61-A99D-B154626D6419}" sibTransId="{873C0FD8-7E2B-4F77-8C42-9A43E5202DDE}"/>
    <dgm:cxn modelId="{868B8C19-C38D-4A20-921A-1EFC3AC26F34}" type="presOf" srcId="{A7CA4EE8-E227-4711-8568-71BD7B5980E3}" destId="{882CA880-73D7-408B-8F06-1692D3C6FE2E}" srcOrd="0" destOrd="0" presId="urn:microsoft.com/office/officeart/2008/layout/LinedList"/>
    <dgm:cxn modelId="{9932B527-7D1F-4368-B994-AE274FBF1A0A}" type="presOf" srcId="{38B934C3-D1F5-4EDC-B68D-88BDA2E6D037}" destId="{EFD61725-1388-48BF-8B37-E0A27A7FF850}" srcOrd="0" destOrd="0" presId="urn:microsoft.com/office/officeart/2008/layout/LinedList"/>
    <dgm:cxn modelId="{7C38AC36-8B92-4DF0-B15D-9B9AD1EA2FFC}" srcId="{38B934C3-D1F5-4EDC-B68D-88BDA2E6D037}" destId="{223E88DE-C171-48AA-86F1-6CE5B080E9B7}" srcOrd="2" destOrd="0" parTransId="{F885F33A-8CC5-482B-B491-9076AC31410A}" sibTransId="{088FFC55-90EA-4F61-9CC9-4653F4066D0C}"/>
    <dgm:cxn modelId="{97F3026D-B80D-4659-9598-2071FE942313}" srcId="{38B934C3-D1F5-4EDC-B68D-88BDA2E6D037}" destId="{D3A7E6D9-5101-4743-88C4-C88216C85C9B}" srcOrd="1" destOrd="0" parTransId="{4C1A3599-CE2F-4C5C-9E6C-37B56838A789}" sibTransId="{6CA1667E-3CC1-4A83-9072-4FCA20B83EC9}"/>
    <dgm:cxn modelId="{AF4B164F-1021-44AD-84DE-E499BC0331A3}" srcId="{38B934C3-D1F5-4EDC-B68D-88BDA2E6D037}" destId="{4EAEA21A-DA6D-41B2-9722-D0DD6BC54866}" srcOrd="3" destOrd="0" parTransId="{0178AEC7-BC78-4C1B-BBF7-C34095211760}" sibTransId="{BF5A625C-B072-4060-A188-FBF1AE39B019}"/>
    <dgm:cxn modelId="{3F922196-FE6C-476B-A549-62D1FA82FC5E}" type="presOf" srcId="{D3A7E6D9-5101-4743-88C4-C88216C85C9B}" destId="{D8EDAE3C-6AD1-4F7B-88B0-BFCD9D494A9E}" srcOrd="0" destOrd="0" presId="urn:microsoft.com/office/officeart/2008/layout/LinedList"/>
    <dgm:cxn modelId="{A1DA8BA9-9D60-4053-B304-6E28BF41AD9E}" type="presOf" srcId="{4EAEA21A-DA6D-41B2-9722-D0DD6BC54866}" destId="{0C61B497-1B93-4A9A-B3CA-25E1332525DA}" srcOrd="0" destOrd="0" presId="urn:microsoft.com/office/officeart/2008/layout/LinedList"/>
    <dgm:cxn modelId="{11CA73D7-1F54-4B7A-891D-4316D98EE4E4}" type="presOf" srcId="{223E88DE-C171-48AA-86F1-6CE5B080E9B7}" destId="{3F238501-DEB3-4D26-AB37-56AB8AE3367A}" srcOrd="0" destOrd="0" presId="urn:microsoft.com/office/officeart/2008/layout/LinedList"/>
    <dgm:cxn modelId="{98C77930-7A49-448D-935F-960CA7FFBEF1}" type="presParOf" srcId="{EFD61725-1388-48BF-8B37-E0A27A7FF850}" destId="{10B3C342-9B62-463C-99F9-44EFF250ADD6}" srcOrd="0" destOrd="0" presId="urn:microsoft.com/office/officeart/2008/layout/LinedList"/>
    <dgm:cxn modelId="{B647D438-7B86-4069-94C2-1F2E7F13E466}" type="presParOf" srcId="{EFD61725-1388-48BF-8B37-E0A27A7FF850}" destId="{0C64A0DF-07B4-44C3-A027-01F4F71665FE}" srcOrd="1" destOrd="0" presId="urn:microsoft.com/office/officeart/2008/layout/LinedList"/>
    <dgm:cxn modelId="{B0FEEF26-A740-4CBC-9992-36E2060DC06D}" type="presParOf" srcId="{0C64A0DF-07B4-44C3-A027-01F4F71665FE}" destId="{882CA880-73D7-408B-8F06-1692D3C6FE2E}" srcOrd="0" destOrd="0" presId="urn:microsoft.com/office/officeart/2008/layout/LinedList"/>
    <dgm:cxn modelId="{CB0208E1-7690-4252-B930-AD1739E6DDA3}" type="presParOf" srcId="{0C64A0DF-07B4-44C3-A027-01F4F71665FE}" destId="{3C73B11F-9C74-4D62-8ADE-FB20DDC7AA42}" srcOrd="1" destOrd="0" presId="urn:microsoft.com/office/officeart/2008/layout/LinedList"/>
    <dgm:cxn modelId="{02C451FA-5836-4A3F-A81E-6F66B14838D0}" type="presParOf" srcId="{EFD61725-1388-48BF-8B37-E0A27A7FF850}" destId="{D6BB18AD-D4A4-4F8D-B19D-B19D253D44CD}" srcOrd="2" destOrd="0" presId="urn:microsoft.com/office/officeart/2008/layout/LinedList"/>
    <dgm:cxn modelId="{D9899738-5A9F-45DA-A30B-B765194FBBEC}" type="presParOf" srcId="{EFD61725-1388-48BF-8B37-E0A27A7FF850}" destId="{D0229806-51AF-4EAD-B4CA-FB34DBA6E87B}" srcOrd="3" destOrd="0" presId="urn:microsoft.com/office/officeart/2008/layout/LinedList"/>
    <dgm:cxn modelId="{4D67C8AF-1E71-47CF-9126-E54EC96E92E6}" type="presParOf" srcId="{D0229806-51AF-4EAD-B4CA-FB34DBA6E87B}" destId="{D8EDAE3C-6AD1-4F7B-88B0-BFCD9D494A9E}" srcOrd="0" destOrd="0" presId="urn:microsoft.com/office/officeart/2008/layout/LinedList"/>
    <dgm:cxn modelId="{2252856B-F281-4A47-81ED-8F1D0F0E2043}" type="presParOf" srcId="{D0229806-51AF-4EAD-B4CA-FB34DBA6E87B}" destId="{67DCB141-515C-43D6-9AD0-B4C04B777402}" srcOrd="1" destOrd="0" presId="urn:microsoft.com/office/officeart/2008/layout/LinedList"/>
    <dgm:cxn modelId="{0B1B5415-DBC5-4B09-9E9A-C60681AE7AD2}" type="presParOf" srcId="{EFD61725-1388-48BF-8B37-E0A27A7FF850}" destId="{32D7FD8A-66A6-4A30-A5B8-3DB41096E061}" srcOrd="4" destOrd="0" presId="urn:microsoft.com/office/officeart/2008/layout/LinedList"/>
    <dgm:cxn modelId="{46C50292-1FBD-452B-B4A8-140006B6AAE5}" type="presParOf" srcId="{EFD61725-1388-48BF-8B37-E0A27A7FF850}" destId="{B84C0FB0-4ECF-4CFF-B41B-C8A39933E817}" srcOrd="5" destOrd="0" presId="urn:microsoft.com/office/officeart/2008/layout/LinedList"/>
    <dgm:cxn modelId="{5F31EDB6-E5F9-4705-9E23-F3E4D1A5E697}" type="presParOf" srcId="{B84C0FB0-4ECF-4CFF-B41B-C8A39933E817}" destId="{3F238501-DEB3-4D26-AB37-56AB8AE3367A}" srcOrd="0" destOrd="0" presId="urn:microsoft.com/office/officeart/2008/layout/LinedList"/>
    <dgm:cxn modelId="{A8161336-B5C3-439F-93FD-6E53A6F64E14}" type="presParOf" srcId="{B84C0FB0-4ECF-4CFF-B41B-C8A39933E817}" destId="{7222A4EE-97E8-49D4-92C8-A113B2E81D70}" srcOrd="1" destOrd="0" presId="urn:microsoft.com/office/officeart/2008/layout/LinedList"/>
    <dgm:cxn modelId="{D4EC6456-C887-461D-A065-DBC0DBDAFD3F}" type="presParOf" srcId="{EFD61725-1388-48BF-8B37-E0A27A7FF850}" destId="{FB284621-2CF1-4ADD-A0E7-6DD538BADD16}" srcOrd="6" destOrd="0" presId="urn:microsoft.com/office/officeart/2008/layout/LinedList"/>
    <dgm:cxn modelId="{8DEBFEC2-DC48-440A-B54E-CAE8BEEE873B}" type="presParOf" srcId="{EFD61725-1388-48BF-8B37-E0A27A7FF850}" destId="{CB5C0ABA-5B78-4B96-8FFF-59ED9EAF730F}" srcOrd="7" destOrd="0" presId="urn:microsoft.com/office/officeart/2008/layout/LinedList"/>
    <dgm:cxn modelId="{D98F6732-4927-4891-8961-71777BDAE25D}" type="presParOf" srcId="{CB5C0ABA-5B78-4B96-8FFF-59ED9EAF730F}" destId="{0C61B497-1B93-4A9A-B3CA-25E1332525DA}" srcOrd="0" destOrd="0" presId="urn:microsoft.com/office/officeart/2008/layout/LinedList"/>
    <dgm:cxn modelId="{2C7E1D68-3B50-4A35-93FE-5790E43F7695}" type="presParOf" srcId="{CB5C0ABA-5B78-4B96-8FFF-59ED9EAF730F}" destId="{C9088B0E-342A-4F3E-88EB-656E2395F6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C8E1E52-F1AC-4206-BF0F-72557BFCBB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F60F67D-9E1C-4A30-ABAF-302B838ABCA8}">
      <dgm:prSet/>
      <dgm:spPr/>
      <dgm:t>
        <a:bodyPr/>
        <a:lstStyle/>
        <a:p>
          <a:r>
            <a:rPr lang="en-GB"/>
            <a:t>A son (The defendant) put cyanide into his mother's drink. His intention was to murder her.</a:t>
          </a:r>
          <a:endParaRPr lang="en-US"/>
        </a:p>
      </dgm:t>
    </dgm:pt>
    <dgm:pt modelId="{7C8CE28C-12DB-4C43-9276-182100867395}" type="parTrans" cxnId="{C8753FD7-CFAD-46C0-AE6A-C6CB09407A53}">
      <dgm:prSet/>
      <dgm:spPr/>
      <dgm:t>
        <a:bodyPr/>
        <a:lstStyle/>
        <a:p>
          <a:endParaRPr lang="en-US"/>
        </a:p>
      </dgm:t>
    </dgm:pt>
    <dgm:pt modelId="{827F56A1-8455-40A6-A029-4520681CAD97}" type="sibTrans" cxnId="{C8753FD7-CFAD-46C0-AE6A-C6CB09407A53}">
      <dgm:prSet/>
      <dgm:spPr/>
      <dgm:t>
        <a:bodyPr/>
        <a:lstStyle/>
        <a:p>
          <a:endParaRPr lang="en-US"/>
        </a:p>
      </dgm:t>
    </dgm:pt>
    <dgm:pt modelId="{1C8D5AFA-247F-4848-A9DD-D48848D739A1}">
      <dgm:prSet/>
      <dgm:spPr/>
      <dgm:t>
        <a:bodyPr/>
        <a:lstStyle/>
        <a:p>
          <a:r>
            <a:rPr lang="en-GB"/>
            <a:t>However, she died from heart failure and not the poisoning. </a:t>
          </a:r>
          <a:endParaRPr lang="en-US"/>
        </a:p>
      </dgm:t>
    </dgm:pt>
    <dgm:pt modelId="{E15C75C0-C60C-452B-B967-5DDD71FD6FE0}" type="parTrans" cxnId="{2346FC68-9580-4BB6-9B3A-1966E0F395F6}">
      <dgm:prSet/>
      <dgm:spPr/>
      <dgm:t>
        <a:bodyPr/>
        <a:lstStyle/>
        <a:p>
          <a:endParaRPr lang="en-US"/>
        </a:p>
      </dgm:t>
    </dgm:pt>
    <dgm:pt modelId="{0351678D-5F5D-4099-A4D3-17C9B8C7E142}" type="sibTrans" cxnId="{2346FC68-9580-4BB6-9B3A-1966E0F395F6}">
      <dgm:prSet/>
      <dgm:spPr/>
      <dgm:t>
        <a:bodyPr/>
        <a:lstStyle/>
        <a:p>
          <a:endParaRPr lang="en-US"/>
        </a:p>
      </dgm:t>
    </dgm:pt>
    <dgm:pt modelId="{B3DEDC55-BA7C-4CD5-80A2-247C042BFFA7}">
      <dgm:prSet/>
      <dgm:spPr/>
      <dgm:t>
        <a:bodyPr/>
        <a:lstStyle/>
        <a:p>
          <a:r>
            <a:rPr lang="en-GB"/>
            <a:t>Conviction; attempted murder.</a:t>
          </a:r>
          <a:endParaRPr lang="en-US"/>
        </a:p>
      </dgm:t>
    </dgm:pt>
    <dgm:pt modelId="{0F2FDC37-EAFF-4287-988F-A332B570B4CB}" type="parTrans" cxnId="{90CF46F9-0F40-4715-9027-2A602AD07395}">
      <dgm:prSet/>
      <dgm:spPr/>
      <dgm:t>
        <a:bodyPr/>
        <a:lstStyle/>
        <a:p>
          <a:endParaRPr lang="en-US"/>
        </a:p>
      </dgm:t>
    </dgm:pt>
    <dgm:pt modelId="{FDFDEFBC-49A3-4FA4-9CEB-052D6D0259AF}" type="sibTrans" cxnId="{90CF46F9-0F40-4715-9027-2A602AD07395}">
      <dgm:prSet/>
      <dgm:spPr/>
      <dgm:t>
        <a:bodyPr/>
        <a:lstStyle/>
        <a:p>
          <a:endParaRPr lang="en-US"/>
        </a:p>
      </dgm:t>
    </dgm:pt>
    <dgm:pt modelId="{72D4A5D8-18F5-46A1-B9AE-778EF2305B4A}" type="pres">
      <dgm:prSet presAssocID="{3C8E1E52-F1AC-4206-BF0F-72557BFCBB7D}" presName="linear" presStyleCnt="0">
        <dgm:presLayoutVars>
          <dgm:animLvl val="lvl"/>
          <dgm:resizeHandles val="exact"/>
        </dgm:presLayoutVars>
      </dgm:prSet>
      <dgm:spPr/>
    </dgm:pt>
    <dgm:pt modelId="{BAC67D91-9C01-4AB5-B193-5EA0EBC0D363}" type="pres">
      <dgm:prSet presAssocID="{7F60F67D-9E1C-4A30-ABAF-302B838ABCA8}" presName="parentText" presStyleLbl="node1" presStyleIdx="0" presStyleCnt="3">
        <dgm:presLayoutVars>
          <dgm:chMax val="0"/>
          <dgm:bulletEnabled val="1"/>
        </dgm:presLayoutVars>
      </dgm:prSet>
      <dgm:spPr/>
    </dgm:pt>
    <dgm:pt modelId="{2F03A1DF-611E-4506-9604-C8AF8728F5A1}" type="pres">
      <dgm:prSet presAssocID="{827F56A1-8455-40A6-A029-4520681CAD97}" presName="spacer" presStyleCnt="0"/>
      <dgm:spPr/>
    </dgm:pt>
    <dgm:pt modelId="{64403850-05C3-4D26-B3ED-BDE1BF6E9C9F}" type="pres">
      <dgm:prSet presAssocID="{1C8D5AFA-247F-4848-A9DD-D48848D739A1}" presName="parentText" presStyleLbl="node1" presStyleIdx="1" presStyleCnt="3">
        <dgm:presLayoutVars>
          <dgm:chMax val="0"/>
          <dgm:bulletEnabled val="1"/>
        </dgm:presLayoutVars>
      </dgm:prSet>
      <dgm:spPr/>
    </dgm:pt>
    <dgm:pt modelId="{090F7ECD-9191-4073-A540-4E84468A4E47}" type="pres">
      <dgm:prSet presAssocID="{0351678D-5F5D-4099-A4D3-17C9B8C7E142}" presName="spacer" presStyleCnt="0"/>
      <dgm:spPr/>
    </dgm:pt>
    <dgm:pt modelId="{A8EA0490-47BE-4C4E-B353-B10140BFC8A1}" type="pres">
      <dgm:prSet presAssocID="{B3DEDC55-BA7C-4CD5-80A2-247C042BFFA7}" presName="parentText" presStyleLbl="node1" presStyleIdx="2" presStyleCnt="3">
        <dgm:presLayoutVars>
          <dgm:chMax val="0"/>
          <dgm:bulletEnabled val="1"/>
        </dgm:presLayoutVars>
      </dgm:prSet>
      <dgm:spPr/>
    </dgm:pt>
  </dgm:ptLst>
  <dgm:cxnLst>
    <dgm:cxn modelId="{20332821-CCDA-4341-9175-F20A1271F2C7}" type="presOf" srcId="{3C8E1E52-F1AC-4206-BF0F-72557BFCBB7D}" destId="{72D4A5D8-18F5-46A1-B9AE-778EF2305B4A}" srcOrd="0" destOrd="0" presId="urn:microsoft.com/office/officeart/2005/8/layout/vList2"/>
    <dgm:cxn modelId="{F7972123-5B00-41E5-AE29-A40879BE85F8}" type="presOf" srcId="{1C8D5AFA-247F-4848-A9DD-D48848D739A1}" destId="{64403850-05C3-4D26-B3ED-BDE1BF6E9C9F}" srcOrd="0" destOrd="0" presId="urn:microsoft.com/office/officeart/2005/8/layout/vList2"/>
    <dgm:cxn modelId="{180E7C26-4B5D-4AEF-A05D-6F6237CFC02D}" type="presOf" srcId="{7F60F67D-9E1C-4A30-ABAF-302B838ABCA8}" destId="{BAC67D91-9C01-4AB5-B193-5EA0EBC0D363}" srcOrd="0" destOrd="0" presId="urn:microsoft.com/office/officeart/2005/8/layout/vList2"/>
    <dgm:cxn modelId="{2346FC68-9580-4BB6-9B3A-1966E0F395F6}" srcId="{3C8E1E52-F1AC-4206-BF0F-72557BFCBB7D}" destId="{1C8D5AFA-247F-4848-A9DD-D48848D739A1}" srcOrd="1" destOrd="0" parTransId="{E15C75C0-C60C-452B-B967-5DDD71FD6FE0}" sibTransId="{0351678D-5F5D-4099-A4D3-17C9B8C7E142}"/>
    <dgm:cxn modelId="{50BF0CC0-70E7-4DA9-AC81-D6408BB6489F}" type="presOf" srcId="{B3DEDC55-BA7C-4CD5-80A2-247C042BFFA7}" destId="{A8EA0490-47BE-4C4E-B353-B10140BFC8A1}" srcOrd="0" destOrd="0" presId="urn:microsoft.com/office/officeart/2005/8/layout/vList2"/>
    <dgm:cxn modelId="{C8753FD7-CFAD-46C0-AE6A-C6CB09407A53}" srcId="{3C8E1E52-F1AC-4206-BF0F-72557BFCBB7D}" destId="{7F60F67D-9E1C-4A30-ABAF-302B838ABCA8}" srcOrd="0" destOrd="0" parTransId="{7C8CE28C-12DB-4C43-9276-182100867395}" sibTransId="{827F56A1-8455-40A6-A029-4520681CAD97}"/>
    <dgm:cxn modelId="{90CF46F9-0F40-4715-9027-2A602AD07395}" srcId="{3C8E1E52-F1AC-4206-BF0F-72557BFCBB7D}" destId="{B3DEDC55-BA7C-4CD5-80A2-247C042BFFA7}" srcOrd="2" destOrd="0" parTransId="{0F2FDC37-EAFF-4287-988F-A332B570B4CB}" sibTransId="{FDFDEFBC-49A3-4FA4-9CEB-052D6D0259AF}"/>
    <dgm:cxn modelId="{19BA5077-E5C9-442C-B58F-71E0A0AA2371}" type="presParOf" srcId="{72D4A5D8-18F5-46A1-B9AE-778EF2305B4A}" destId="{BAC67D91-9C01-4AB5-B193-5EA0EBC0D363}" srcOrd="0" destOrd="0" presId="urn:microsoft.com/office/officeart/2005/8/layout/vList2"/>
    <dgm:cxn modelId="{BA313E6D-E79B-49EE-A086-A3A09C12870D}" type="presParOf" srcId="{72D4A5D8-18F5-46A1-B9AE-778EF2305B4A}" destId="{2F03A1DF-611E-4506-9604-C8AF8728F5A1}" srcOrd="1" destOrd="0" presId="urn:microsoft.com/office/officeart/2005/8/layout/vList2"/>
    <dgm:cxn modelId="{2AC8DC16-D412-41C3-A1BB-11E48DC76889}" type="presParOf" srcId="{72D4A5D8-18F5-46A1-B9AE-778EF2305B4A}" destId="{64403850-05C3-4D26-B3ED-BDE1BF6E9C9F}" srcOrd="2" destOrd="0" presId="urn:microsoft.com/office/officeart/2005/8/layout/vList2"/>
    <dgm:cxn modelId="{8A0BA356-E2B5-49D2-B377-4EE772C427EC}" type="presParOf" srcId="{72D4A5D8-18F5-46A1-B9AE-778EF2305B4A}" destId="{090F7ECD-9191-4073-A540-4E84468A4E47}" srcOrd="3" destOrd="0" presId="urn:microsoft.com/office/officeart/2005/8/layout/vList2"/>
    <dgm:cxn modelId="{D0E1BBB7-7FCA-4C27-852F-412167584131}" type="presParOf" srcId="{72D4A5D8-18F5-46A1-B9AE-778EF2305B4A}" destId="{A8EA0490-47BE-4C4E-B353-B10140BFC8A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C8F3F65-71AD-4F8A-BC8B-BAEF3F2AD1F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74535D4-C123-4B9C-A367-453589F5FA74}">
      <dgm:prSet/>
      <dgm:spPr/>
      <dgm:t>
        <a:bodyPr/>
        <a:lstStyle/>
        <a:p>
          <a:r>
            <a:rPr lang="en-GB"/>
            <a:t>Mr Hughes was driving; he had no driving license or insurance. </a:t>
          </a:r>
          <a:endParaRPr lang="en-US"/>
        </a:p>
      </dgm:t>
    </dgm:pt>
    <dgm:pt modelId="{615BA9AC-AD06-4681-8C97-05D194378B39}" type="parTrans" cxnId="{6965C8A5-8151-40B6-AE50-964244089BD6}">
      <dgm:prSet/>
      <dgm:spPr/>
      <dgm:t>
        <a:bodyPr/>
        <a:lstStyle/>
        <a:p>
          <a:endParaRPr lang="en-US"/>
        </a:p>
      </dgm:t>
    </dgm:pt>
    <dgm:pt modelId="{E5CAAA33-F34B-4DA9-A6DB-24D26C115150}" type="sibTrans" cxnId="{6965C8A5-8151-40B6-AE50-964244089BD6}">
      <dgm:prSet/>
      <dgm:spPr/>
      <dgm:t>
        <a:bodyPr/>
        <a:lstStyle/>
        <a:p>
          <a:endParaRPr lang="en-US"/>
        </a:p>
      </dgm:t>
    </dgm:pt>
    <dgm:pt modelId="{01116F80-CFAC-4846-BB7E-F2D40A120D88}">
      <dgm:prSet/>
      <dgm:spPr/>
      <dgm:t>
        <a:bodyPr/>
        <a:lstStyle/>
        <a:p>
          <a:r>
            <a:rPr lang="en-GB"/>
            <a:t>Mr Dickinson – Heroin – all over the road. </a:t>
          </a:r>
          <a:endParaRPr lang="en-US"/>
        </a:p>
      </dgm:t>
    </dgm:pt>
    <dgm:pt modelId="{2D985459-3979-4A8C-A232-D76E5EEBEE4B}" type="parTrans" cxnId="{9A8F4BBD-DF4A-42D6-AF70-A6BE7D95D619}">
      <dgm:prSet/>
      <dgm:spPr/>
      <dgm:t>
        <a:bodyPr/>
        <a:lstStyle/>
        <a:p>
          <a:endParaRPr lang="en-US"/>
        </a:p>
      </dgm:t>
    </dgm:pt>
    <dgm:pt modelId="{7C50E573-8B9A-4ACF-84F9-E24D24CEF8AA}" type="sibTrans" cxnId="{9A8F4BBD-DF4A-42D6-AF70-A6BE7D95D619}">
      <dgm:prSet/>
      <dgm:spPr/>
      <dgm:t>
        <a:bodyPr/>
        <a:lstStyle/>
        <a:p>
          <a:endParaRPr lang="en-US"/>
        </a:p>
      </dgm:t>
    </dgm:pt>
    <dgm:pt modelId="{88A203D4-634A-4BD2-98DC-8220A6B79AF0}">
      <dgm:prSet/>
      <dgm:spPr/>
      <dgm:t>
        <a:bodyPr/>
        <a:lstStyle/>
        <a:p>
          <a:r>
            <a:rPr lang="en-GB"/>
            <a:t>Crash – resulted in Mr Dickinson’s death. </a:t>
          </a:r>
          <a:endParaRPr lang="en-US"/>
        </a:p>
      </dgm:t>
    </dgm:pt>
    <dgm:pt modelId="{950EE05A-C498-4C29-8C22-6DBFC23ECF84}" type="parTrans" cxnId="{0A187BDE-8B04-4751-8042-DF89C6B93672}">
      <dgm:prSet/>
      <dgm:spPr/>
      <dgm:t>
        <a:bodyPr/>
        <a:lstStyle/>
        <a:p>
          <a:endParaRPr lang="en-US"/>
        </a:p>
      </dgm:t>
    </dgm:pt>
    <dgm:pt modelId="{4B803AED-E13D-4349-892C-F6FA2D909DBE}" type="sibTrans" cxnId="{0A187BDE-8B04-4751-8042-DF89C6B93672}">
      <dgm:prSet/>
      <dgm:spPr/>
      <dgm:t>
        <a:bodyPr/>
        <a:lstStyle/>
        <a:p>
          <a:endParaRPr lang="en-US"/>
        </a:p>
      </dgm:t>
    </dgm:pt>
    <dgm:pt modelId="{AC4E695D-49A9-421D-A883-275DFB733EB9}">
      <dgm:prSet/>
      <dgm:spPr/>
      <dgm:t>
        <a:bodyPr/>
        <a:lstStyle/>
        <a:p>
          <a:r>
            <a:rPr lang="en-GB"/>
            <a:t>What was the outcome?</a:t>
          </a:r>
          <a:endParaRPr lang="en-US"/>
        </a:p>
      </dgm:t>
    </dgm:pt>
    <dgm:pt modelId="{902F70D6-68E7-4E18-AAD6-246F553952A1}" type="parTrans" cxnId="{D720B0C6-6ACA-4307-B0B3-0C2987FF8658}">
      <dgm:prSet/>
      <dgm:spPr/>
      <dgm:t>
        <a:bodyPr/>
        <a:lstStyle/>
        <a:p>
          <a:endParaRPr lang="en-US"/>
        </a:p>
      </dgm:t>
    </dgm:pt>
    <dgm:pt modelId="{C1098218-AD10-4A2F-8DF9-E23A181A8C4E}" type="sibTrans" cxnId="{D720B0C6-6ACA-4307-B0B3-0C2987FF8658}">
      <dgm:prSet/>
      <dgm:spPr/>
      <dgm:t>
        <a:bodyPr/>
        <a:lstStyle/>
        <a:p>
          <a:endParaRPr lang="en-US"/>
        </a:p>
      </dgm:t>
    </dgm:pt>
    <dgm:pt modelId="{C3575745-422E-461F-93C9-8A659357E7E5}" type="pres">
      <dgm:prSet presAssocID="{8C8F3F65-71AD-4F8A-BC8B-BAEF3F2AD1F5}" presName="matrix" presStyleCnt="0">
        <dgm:presLayoutVars>
          <dgm:chMax val="1"/>
          <dgm:dir/>
          <dgm:resizeHandles val="exact"/>
        </dgm:presLayoutVars>
      </dgm:prSet>
      <dgm:spPr/>
    </dgm:pt>
    <dgm:pt modelId="{CA56826C-2F7D-4E34-B00A-19E513B6A43D}" type="pres">
      <dgm:prSet presAssocID="{8C8F3F65-71AD-4F8A-BC8B-BAEF3F2AD1F5}" presName="diamond" presStyleLbl="bgShp" presStyleIdx="0" presStyleCnt="1"/>
      <dgm:spPr/>
    </dgm:pt>
    <dgm:pt modelId="{C6998537-FC5C-4DCC-B88C-5C01D26DC291}" type="pres">
      <dgm:prSet presAssocID="{8C8F3F65-71AD-4F8A-BC8B-BAEF3F2AD1F5}" presName="quad1" presStyleLbl="node1" presStyleIdx="0" presStyleCnt="4">
        <dgm:presLayoutVars>
          <dgm:chMax val="0"/>
          <dgm:chPref val="0"/>
          <dgm:bulletEnabled val="1"/>
        </dgm:presLayoutVars>
      </dgm:prSet>
      <dgm:spPr/>
    </dgm:pt>
    <dgm:pt modelId="{1EEFC49E-BE05-479B-B823-A0785AC8C047}" type="pres">
      <dgm:prSet presAssocID="{8C8F3F65-71AD-4F8A-BC8B-BAEF3F2AD1F5}" presName="quad2" presStyleLbl="node1" presStyleIdx="1" presStyleCnt="4">
        <dgm:presLayoutVars>
          <dgm:chMax val="0"/>
          <dgm:chPref val="0"/>
          <dgm:bulletEnabled val="1"/>
        </dgm:presLayoutVars>
      </dgm:prSet>
      <dgm:spPr/>
    </dgm:pt>
    <dgm:pt modelId="{DA92F887-88A1-4F7C-97E5-E768BA710B55}" type="pres">
      <dgm:prSet presAssocID="{8C8F3F65-71AD-4F8A-BC8B-BAEF3F2AD1F5}" presName="quad3" presStyleLbl="node1" presStyleIdx="2" presStyleCnt="4">
        <dgm:presLayoutVars>
          <dgm:chMax val="0"/>
          <dgm:chPref val="0"/>
          <dgm:bulletEnabled val="1"/>
        </dgm:presLayoutVars>
      </dgm:prSet>
      <dgm:spPr/>
    </dgm:pt>
    <dgm:pt modelId="{496D1D1A-99BE-444A-B99E-00244B4A440C}" type="pres">
      <dgm:prSet presAssocID="{8C8F3F65-71AD-4F8A-BC8B-BAEF3F2AD1F5}" presName="quad4" presStyleLbl="node1" presStyleIdx="3" presStyleCnt="4">
        <dgm:presLayoutVars>
          <dgm:chMax val="0"/>
          <dgm:chPref val="0"/>
          <dgm:bulletEnabled val="1"/>
        </dgm:presLayoutVars>
      </dgm:prSet>
      <dgm:spPr/>
    </dgm:pt>
  </dgm:ptLst>
  <dgm:cxnLst>
    <dgm:cxn modelId="{5ADEFC03-6536-43FF-9D31-35FA30C13B98}" type="presOf" srcId="{AC4E695D-49A9-421D-A883-275DFB733EB9}" destId="{496D1D1A-99BE-444A-B99E-00244B4A440C}" srcOrd="0" destOrd="0" presId="urn:microsoft.com/office/officeart/2005/8/layout/matrix3"/>
    <dgm:cxn modelId="{2C792958-4921-443C-901F-AF0E1AD1989D}" type="presOf" srcId="{88A203D4-634A-4BD2-98DC-8220A6B79AF0}" destId="{DA92F887-88A1-4F7C-97E5-E768BA710B55}" srcOrd="0" destOrd="0" presId="urn:microsoft.com/office/officeart/2005/8/layout/matrix3"/>
    <dgm:cxn modelId="{94750D91-FCF2-46B4-9214-A1D195A62ECF}" type="presOf" srcId="{01116F80-CFAC-4846-BB7E-F2D40A120D88}" destId="{1EEFC49E-BE05-479B-B823-A0785AC8C047}" srcOrd="0" destOrd="0" presId="urn:microsoft.com/office/officeart/2005/8/layout/matrix3"/>
    <dgm:cxn modelId="{6965C8A5-8151-40B6-AE50-964244089BD6}" srcId="{8C8F3F65-71AD-4F8A-BC8B-BAEF3F2AD1F5}" destId="{974535D4-C123-4B9C-A367-453589F5FA74}" srcOrd="0" destOrd="0" parTransId="{615BA9AC-AD06-4681-8C97-05D194378B39}" sibTransId="{E5CAAA33-F34B-4DA9-A6DB-24D26C115150}"/>
    <dgm:cxn modelId="{9A8F4BBD-DF4A-42D6-AF70-A6BE7D95D619}" srcId="{8C8F3F65-71AD-4F8A-BC8B-BAEF3F2AD1F5}" destId="{01116F80-CFAC-4846-BB7E-F2D40A120D88}" srcOrd="1" destOrd="0" parTransId="{2D985459-3979-4A8C-A232-D76E5EEBEE4B}" sibTransId="{7C50E573-8B9A-4ACF-84F9-E24D24CEF8AA}"/>
    <dgm:cxn modelId="{449D91BF-4FBD-4871-B19D-5E88363F1132}" type="presOf" srcId="{8C8F3F65-71AD-4F8A-BC8B-BAEF3F2AD1F5}" destId="{C3575745-422E-461F-93C9-8A659357E7E5}" srcOrd="0" destOrd="0" presId="urn:microsoft.com/office/officeart/2005/8/layout/matrix3"/>
    <dgm:cxn modelId="{D720B0C6-6ACA-4307-B0B3-0C2987FF8658}" srcId="{8C8F3F65-71AD-4F8A-BC8B-BAEF3F2AD1F5}" destId="{AC4E695D-49A9-421D-A883-275DFB733EB9}" srcOrd="3" destOrd="0" parTransId="{902F70D6-68E7-4E18-AAD6-246F553952A1}" sibTransId="{C1098218-AD10-4A2F-8DF9-E23A181A8C4E}"/>
    <dgm:cxn modelId="{6020D6D8-ED52-4F2B-8850-AD7E32539C41}" type="presOf" srcId="{974535D4-C123-4B9C-A367-453589F5FA74}" destId="{C6998537-FC5C-4DCC-B88C-5C01D26DC291}" srcOrd="0" destOrd="0" presId="urn:microsoft.com/office/officeart/2005/8/layout/matrix3"/>
    <dgm:cxn modelId="{0A187BDE-8B04-4751-8042-DF89C6B93672}" srcId="{8C8F3F65-71AD-4F8A-BC8B-BAEF3F2AD1F5}" destId="{88A203D4-634A-4BD2-98DC-8220A6B79AF0}" srcOrd="2" destOrd="0" parTransId="{950EE05A-C498-4C29-8C22-6DBFC23ECF84}" sibTransId="{4B803AED-E13D-4349-892C-F6FA2D909DBE}"/>
    <dgm:cxn modelId="{852E0691-0820-4B5E-913C-42BEE480ECA8}" type="presParOf" srcId="{C3575745-422E-461F-93C9-8A659357E7E5}" destId="{CA56826C-2F7D-4E34-B00A-19E513B6A43D}" srcOrd="0" destOrd="0" presId="urn:microsoft.com/office/officeart/2005/8/layout/matrix3"/>
    <dgm:cxn modelId="{89D0D138-1500-4FD2-97CC-ACD5C0D8ABCA}" type="presParOf" srcId="{C3575745-422E-461F-93C9-8A659357E7E5}" destId="{C6998537-FC5C-4DCC-B88C-5C01D26DC291}" srcOrd="1" destOrd="0" presId="urn:microsoft.com/office/officeart/2005/8/layout/matrix3"/>
    <dgm:cxn modelId="{B4BA0169-8959-47C8-934B-D34077202845}" type="presParOf" srcId="{C3575745-422E-461F-93C9-8A659357E7E5}" destId="{1EEFC49E-BE05-479B-B823-A0785AC8C047}" srcOrd="2" destOrd="0" presId="urn:microsoft.com/office/officeart/2005/8/layout/matrix3"/>
    <dgm:cxn modelId="{A6634E8A-B295-40FB-9FE7-FC8E982B3A8B}" type="presParOf" srcId="{C3575745-422E-461F-93C9-8A659357E7E5}" destId="{DA92F887-88A1-4F7C-97E5-E768BA710B55}" srcOrd="3" destOrd="0" presId="urn:microsoft.com/office/officeart/2005/8/layout/matrix3"/>
    <dgm:cxn modelId="{5CFEEEC4-9085-4B7F-805E-022C36E1297D}" type="presParOf" srcId="{C3575745-422E-461F-93C9-8A659357E7E5}" destId="{496D1D1A-99BE-444A-B99E-00244B4A440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CA404A2-4B00-48CE-9C04-78E3E435DB0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E73D3C-58AE-4C07-8CD4-A0147EFC7ACC}">
      <dgm:prSet/>
      <dgm:spPr/>
      <dgm:t>
        <a:bodyPr/>
        <a:lstStyle/>
        <a:p>
          <a:r>
            <a:rPr lang="en-GB"/>
            <a:t>Was the defendant and their actions the legal cause of the victim's death?</a:t>
          </a:r>
          <a:endParaRPr lang="en-US"/>
        </a:p>
      </dgm:t>
    </dgm:pt>
    <dgm:pt modelId="{535CECC5-0B5A-42F3-AF45-04E1CE2E84E2}" type="parTrans" cxnId="{EF23E9DB-6116-4547-9786-A07CE52C9204}">
      <dgm:prSet/>
      <dgm:spPr/>
      <dgm:t>
        <a:bodyPr/>
        <a:lstStyle/>
        <a:p>
          <a:endParaRPr lang="en-US"/>
        </a:p>
      </dgm:t>
    </dgm:pt>
    <dgm:pt modelId="{39B10545-DA70-4317-A003-5FF1914B8552}" type="sibTrans" cxnId="{EF23E9DB-6116-4547-9786-A07CE52C9204}">
      <dgm:prSet/>
      <dgm:spPr/>
      <dgm:t>
        <a:bodyPr/>
        <a:lstStyle/>
        <a:p>
          <a:endParaRPr lang="en-US"/>
        </a:p>
      </dgm:t>
    </dgm:pt>
    <dgm:pt modelId="{DE758F73-55AD-4DAB-93D1-A3F37E0A6E6F}">
      <dgm:prSet/>
      <dgm:spPr/>
      <dgm:t>
        <a:bodyPr/>
        <a:lstStyle/>
        <a:p>
          <a:r>
            <a:rPr lang="en-GB"/>
            <a:t>Only an issue when it is followed by another act or omission including intervening acts. </a:t>
          </a:r>
          <a:endParaRPr lang="en-US"/>
        </a:p>
      </dgm:t>
    </dgm:pt>
    <dgm:pt modelId="{2823A8A9-2813-4576-ADA8-134ADDCDCAC2}" type="parTrans" cxnId="{AD3D10B9-252B-435E-BD48-DBD053074125}">
      <dgm:prSet/>
      <dgm:spPr/>
      <dgm:t>
        <a:bodyPr/>
        <a:lstStyle/>
        <a:p>
          <a:endParaRPr lang="en-US"/>
        </a:p>
      </dgm:t>
    </dgm:pt>
    <dgm:pt modelId="{D6F4A168-4646-4738-8C37-90C2E8344775}" type="sibTrans" cxnId="{AD3D10B9-252B-435E-BD48-DBD053074125}">
      <dgm:prSet/>
      <dgm:spPr/>
      <dgm:t>
        <a:bodyPr/>
        <a:lstStyle/>
        <a:p>
          <a:endParaRPr lang="en-US"/>
        </a:p>
      </dgm:t>
    </dgm:pt>
    <dgm:pt modelId="{93D88636-C038-4AF1-B935-84A476660F75}">
      <dgm:prSet/>
      <dgm:spPr/>
      <dgm:t>
        <a:bodyPr/>
        <a:lstStyle/>
        <a:p>
          <a:r>
            <a:rPr lang="en-GB"/>
            <a:t>Known as the chain of causation (Natural, Probable or objectively foreseeable result of the defendant’s act/ omission. </a:t>
          </a:r>
          <a:endParaRPr lang="en-US"/>
        </a:p>
      </dgm:t>
    </dgm:pt>
    <dgm:pt modelId="{C3A78F09-D0C4-42FD-A772-3F8A716DFBC6}" type="parTrans" cxnId="{FA7E81D4-608A-4245-9CD7-DC7562D3EBC0}">
      <dgm:prSet/>
      <dgm:spPr/>
      <dgm:t>
        <a:bodyPr/>
        <a:lstStyle/>
        <a:p>
          <a:endParaRPr lang="en-US"/>
        </a:p>
      </dgm:t>
    </dgm:pt>
    <dgm:pt modelId="{4BABBE64-C151-4882-A0EC-AC3660D95455}" type="sibTrans" cxnId="{FA7E81D4-608A-4245-9CD7-DC7562D3EBC0}">
      <dgm:prSet/>
      <dgm:spPr/>
      <dgm:t>
        <a:bodyPr/>
        <a:lstStyle/>
        <a:p>
          <a:endParaRPr lang="en-US"/>
        </a:p>
      </dgm:t>
    </dgm:pt>
    <dgm:pt modelId="{CAA88C7A-F846-4868-A74E-4E014266A2DF}" type="pres">
      <dgm:prSet presAssocID="{6CA404A2-4B00-48CE-9C04-78E3E435DB0C}" presName="linear" presStyleCnt="0">
        <dgm:presLayoutVars>
          <dgm:animLvl val="lvl"/>
          <dgm:resizeHandles val="exact"/>
        </dgm:presLayoutVars>
      </dgm:prSet>
      <dgm:spPr/>
    </dgm:pt>
    <dgm:pt modelId="{A13C181B-2183-4D14-B040-01665375033F}" type="pres">
      <dgm:prSet presAssocID="{5AE73D3C-58AE-4C07-8CD4-A0147EFC7ACC}" presName="parentText" presStyleLbl="node1" presStyleIdx="0" presStyleCnt="3">
        <dgm:presLayoutVars>
          <dgm:chMax val="0"/>
          <dgm:bulletEnabled val="1"/>
        </dgm:presLayoutVars>
      </dgm:prSet>
      <dgm:spPr/>
    </dgm:pt>
    <dgm:pt modelId="{8ADC2DAC-6AEC-48D5-9C2D-93963D365FD6}" type="pres">
      <dgm:prSet presAssocID="{39B10545-DA70-4317-A003-5FF1914B8552}" presName="spacer" presStyleCnt="0"/>
      <dgm:spPr/>
    </dgm:pt>
    <dgm:pt modelId="{F84A486B-8CCA-4B76-903B-889199BA79D4}" type="pres">
      <dgm:prSet presAssocID="{DE758F73-55AD-4DAB-93D1-A3F37E0A6E6F}" presName="parentText" presStyleLbl="node1" presStyleIdx="1" presStyleCnt="3">
        <dgm:presLayoutVars>
          <dgm:chMax val="0"/>
          <dgm:bulletEnabled val="1"/>
        </dgm:presLayoutVars>
      </dgm:prSet>
      <dgm:spPr/>
    </dgm:pt>
    <dgm:pt modelId="{23E3B35F-19A2-4E02-B88E-E0793ADEFB58}" type="pres">
      <dgm:prSet presAssocID="{D6F4A168-4646-4738-8C37-90C2E8344775}" presName="spacer" presStyleCnt="0"/>
      <dgm:spPr/>
    </dgm:pt>
    <dgm:pt modelId="{95A5DAEB-CA3E-4E43-B706-6E49CFBEBAF5}" type="pres">
      <dgm:prSet presAssocID="{93D88636-C038-4AF1-B935-84A476660F75}" presName="parentText" presStyleLbl="node1" presStyleIdx="2" presStyleCnt="3">
        <dgm:presLayoutVars>
          <dgm:chMax val="0"/>
          <dgm:bulletEnabled val="1"/>
        </dgm:presLayoutVars>
      </dgm:prSet>
      <dgm:spPr/>
    </dgm:pt>
  </dgm:ptLst>
  <dgm:cxnLst>
    <dgm:cxn modelId="{1FC84900-F01B-4E80-9223-800A5ACBD986}" type="presOf" srcId="{93D88636-C038-4AF1-B935-84A476660F75}" destId="{95A5DAEB-CA3E-4E43-B706-6E49CFBEBAF5}" srcOrd="0" destOrd="0" presId="urn:microsoft.com/office/officeart/2005/8/layout/vList2"/>
    <dgm:cxn modelId="{A0AD8E2C-DDA5-4D56-982C-978BBA064104}" type="presOf" srcId="{6CA404A2-4B00-48CE-9C04-78E3E435DB0C}" destId="{CAA88C7A-F846-4868-A74E-4E014266A2DF}" srcOrd="0" destOrd="0" presId="urn:microsoft.com/office/officeart/2005/8/layout/vList2"/>
    <dgm:cxn modelId="{A0D58761-9D7C-4F2E-81BD-49357EF81C68}" type="presOf" srcId="{5AE73D3C-58AE-4C07-8CD4-A0147EFC7ACC}" destId="{A13C181B-2183-4D14-B040-01665375033F}" srcOrd="0" destOrd="0" presId="urn:microsoft.com/office/officeart/2005/8/layout/vList2"/>
    <dgm:cxn modelId="{AD3D10B9-252B-435E-BD48-DBD053074125}" srcId="{6CA404A2-4B00-48CE-9C04-78E3E435DB0C}" destId="{DE758F73-55AD-4DAB-93D1-A3F37E0A6E6F}" srcOrd="1" destOrd="0" parTransId="{2823A8A9-2813-4576-ADA8-134ADDCDCAC2}" sibTransId="{D6F4A168-4646-4738-8C37-90C2E8344775}"/>
    <dgm:cxn modelId="{FA7E81D4-608A-4245-9CD7-DC7562D3EBC0}" srcId="{6CA404A2-4B00-48CE-9C04-78E3E435DB0C}" destId="{93D88636-C038-4AF1-B935-84A476660F75}" srcOrd="2" destOrd="0" parTransId="{C3A78F09-D0C4-42FD-A772-3F8A716DFBC6}" sibTransId="{4BABBE64-C151-4882-A0EC-AC3660D95455}"/>
    <dgm:cxn modelId="{EF23E9DB-6116-4547-9786-A07CE52C9204}" srcId="{6CA404A2-4B00-48CE-9C04-78E3E435DB0C}" destId="{5AE73D3C-58AE-4C07-8CD4-A0147EFC7ACC}" srcOrd="0" destOrd="0" parTransId="{535CECC5-0B5A-42F3-AF45-04E1CE2E84E2}" sibTransId="{39B10545-DA70-4317-A003-5FF1914B8552}"/>
    <dgm:cxn modelId="{EF84FFF6-3E9A-4204-A8D2-F930FF73A5A2}" type="presOf" srcId="{DE758F73-55AD-4DAB-93D1-A3F37E0A6E6F}" destId="{F84A486B-8CCA-4B76-903B-889199BA79D4}" srcOrd="0" destOrd="0" presId="urn:microsoft.com/office/officeart/2005/8/layout/vList2"/>
    <dgm:cxn modelId="{12DD23E0-0680-4438-A4A9-1E9B8FBC4AB9}" type="presParOf" srcId="{CAA88C7A-F846-4868-A74E-4E014266A2DF}" destId="{A13C181B-2183-4D14-B040-01665375033F}" srcOrd="0" destOrd="0" presId="urn:microsoft.com/office/officeart/2005/8/layout/vList2"/>
    <dgm:cxn modelId="{1390360D-D6A1-4DE0-8C52-E57569FD353C}" type="presParOf" srcId="{CAA88C7A-F846-4868-A74E-4E014266A2DF}" destId="{8ADC2DAC-6AEC-48D5-9C2D-93963D365FD6}" srcOrd="1" destOrd="0" presId="urn:microsoft.com/office/officeart/2005/8/layout/vList2"/>
    <dgm:cxn modelId="{FBCA7BD5-D89E-42A4-82E0-9311E9FF699F}" type="presParOf" srcId="{CAA88C7A-F846-4868-A74E-4E014266A2DF}" destId="{F84A486B-8CCA-4B76-903B-889199BA79D4}" srcOrd="2" destOrd="0" presId="urn:microsoft.com/office/officeart/2005/8/layout/vList2"/>
    <dgm:cxn modelId="{1B52D9F6-484D-48B6-8769-5E7070DE7D48}" type="presParOf" srcId="{CAA88C7A-F846-4868-A74E-4E014266A2DF}" destId="{23E3B35F-19A2-4E02-B88E-E0793ADEFB58}" srcOrd="3" destOrd="0" presId="urn:microsoft.com/office/officeart/2005/8/layout/vList2"/>
    <dgm:cxn modelId="{A2444308-72F7-436A-88D0-6DADFD884D4D}" type="presParOf" srcId="{CAA88C7A-F846-4868-A74E-4E014266A2DF}" destId="{95A5DAEB-CA3E-4E43-B706-6E49CFBEBA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F95165B-3519-4119-916A-419E53253F4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2B1B227-7231-472D-BF44-602D8FAB4482}">
      <dgm:prSet/>
      <dgm:spPr/>
      <dgm:t>
        <a:bodyPr/>
        <a:lstStyle/>
        <a:p>
          <a:r>
            <a:rPr lang="en-GB"/>
            <a:t>No one single test – the test will depend on the circumstances. </a:t>
          </a:r>
          <a:endParaRPr lang="en-US"/>
        </a:p>
      </dgm:t>
    </dgm:pt>
    <dgm:pt modelId="{DB0CD281-BC53-442B-84BF-BAADEBC9FBE8}" type="parTrans" cxnId="{C40B606E-1E2F-47BB-B324-A2848C0DB039}">
      <dgm:prSet/>
      <dgm:spPr/>
      <dgm:t>
        <a:bodyPr/>
        <a:lstStyle/>
        <a:p>
          <a:endParaRPr lang="en-US"/>
        </a:p>
      </dgm:t>
    </dgm:pt>
    <dgm:pt modelId="{8EC80A62-04F9-477F-B90D-6316DFFA97E9}" type="sibTrans" cxnId="{C40B606E-1E2F-47BB-B324-A2848C0DB039}">
      <dgm:prSet/>
      <dgm:spPr/>
      <dgm:t>
        <a:bodyPr/>
        <a:lstStyle/>
        <a:p>
          <a:endParaRPr lang="en-US"/>
        </a:p>
      </dgm:t>
    </dgm:pt>
    <dgm:pt modelId="{B7BB0BA8-485F-4C98-B4D8-46D7F2601620}">
      <dgm:prSet/>
      <dgm:spPr/>
      <dgm:t>
        <a:bodyPr/>
        <a:lstStyle/>
        <a:p>
          <a:r>
            <a:rPr lang="en-GB"/>
            <a:t>Courts mainly look at three things; </a:t>
          </a:r>
          <a:endParaRPr lang="en-US"/>
        </a:p>
      </dgm:t>
    </dgm:pt>
    <dgm:pt modelId="{2D8DB6F4-5BC4-407B-9A94-DBF4B68F4D61}" type="parTrans" cxnId="{7738DB35-2FEF-40BF-BEEA-BB283ED4C861}">
      <dgm:prSet/>
      <dgm:spPr/>
      <dgm:t>
        <a:bodyPr/>
        <a:lstStyle/>
        <a:p>
          <a:endParaRPr lang="en-US"/>
        </a:p>
      </dgm:t>
    </dgm:pt>
    <dgm:pt modelId="{F7B31EBE-D744-47BB-8C8A-4BB1A0EC5162}" type="sibTrans" cxnId="{7738DB35-2FEF-40BF-BEEA-BB283ED4C861}">
      <dgm:prSet/>
      <dgm:spPr/>
      <dgm:t>
        <a:bodyPr/>
        <a:lstStyle/>
        <a:p>
          <a:endParaRPr lang="en-US"/>
        </a:p>
      </dgm:t>
    </dgm:pt>
    <dgm:pt modelId="{73DCD79B-01BE-4EAF-8F49-8D227D4981B8}" type="pres">
      <dgm:prSet presAssocID="{4F95165B-3519-4119-916A-419E53253F45}" presName="vert0" presStyleCnt="0">
        <dgm:presLayoutVars>
          <dgm:dir/>
          <dgm:animOne val="branch"/>
          <dgm:animLvl val="lvl"/>
        </dgm:presLayoutVars>
      </dgm:prSet>
      <dgm:spPr/>
    </dgm:pt>
    <dgm:pt modelId="{D7FD739D-D51E-426D-9D2B-4EF60A165C80}" type="pres">
      <dgm:prSet presAssocID="{C2B1B227-7231-472D-BF44-602D8FAB4482}" presName="thickLine" presStyleLbl="alignNode1" presStyleIdx="0" presStyleCnt="2"/>
      <dgm:spPr/>
    </dgm:pt>
    <dgm:pt modelId="{FD1711C2-01C4-4D10-9C25-6F941E742277}" type="pres">
      <dgm:prSet presAssocID="{C2B1B227-7231-472D-BF44-602D8FAB4482}" presName="horz1" presStyleCnt="0"/>
      <dgm:spPr/>
    </dgm:pt>
    <dgm:pt modelId="{808F4C93-1EC8-475F-8171-2817E1D3E2DF}" type="pres">
      <dgm:prSet presAssocID="{C2B1B227-7231-472D-BF44-602D8FAB4482}" presName="tx1" presStyleLbl="revTx" presStyleIdx="0" presStyleCnt="2"/>
      <dgm:spPr/>
    </dgm:pt>
    <dgm:pt modelId="{17579226-0712-47D2-9801-5B171416B443}" type="pres">
      <dgm:prSet presAssocID="{C2B1B227-7231-472D-BF44-602D8FAB4482}" presName="vert1" presStyleCnt="0"/>
      <dgm:spPr/>
    </dgm:pt>
    <dgm:pt modelId="{B5D048D7-350F-4CBD-B33E-8504A72E628A}" type="pres">
      <dgm:prSet presAssocID="{B7BB0BA8-485F-4C98-B4D8-46D7F2601620}" presName="thickLine" presStyleLbl="alignNode1" presStyleIdx="1" presStyleCnt="2"/>
      <dgm:spPr/>
    </dgm:pt>
    <dgm:pt modelId="{143CC3CC-39DA-4105-9712-54A3A1AB0235}" type="pres">
      <dgm:prSet presAssocID="{B7BB0BA8-485F-4C98-B4D8-46D7F2601620}" presName="horz1" presStyleCnt="0"/>
      <dgm:spPr/>
    </dgm:pt>
    <dgm:pt modelId="{BD65F9DE-3E2A-49EE-85AC-83F5F4BF7615}" type="pres">
      <dgm:prSet presAssocID="{B7BB0BA8-485F-4C98-B4D8-46D7F2601620}" presName="tx1" presStyleLbl="revTx" presStyleIdx="1" presStyleCnt="2"/>
      <dgm:spPr/>
    </dgm:pt>
    <dgm:pt modelId="{4431DDAE-DDD6-4F81-A6B0-A759238817C2}" type="pres">
      <dgm:prSet presAssocID="{B7BB0BA8-485F-4C98-B4D8-46D7F2601620}" presName="vert1" presStyleCnt="0"/>
      <dgm:spPr/>
    </dgm:pt>
  </dgm:ptLst>
  <dgm:cxnLst>
    <dgm:cxn modelId="{CEFAB01E-CD7B-4F12-BF25-598B159E3B55}" type="presOf" srcId="{C2B1B227-7231-472D-BF44-602D8FAB4482}" destId="{808F4C93-1EC8-475F-8171-2817E1D3E2DF}" srcOrd="0" destOrd="0" presId="urn:microsoft.com/office/officeart/2008/layout/LinedList"/>
    <dgm:cxn modelId="{7738DB35-2FEF-40BF-BEEA-BB283ED4C861}" srcId="{4F95165B-3519-4119-916A-419E53253F45}" destId="{B7BB0BA8-485F-4C98-B4D8-46D7F2601620}" srcOrd="1" destOrd="0" parTransId="{2D8DB6F4-5BC4-407B-9A94-DBF4B68F4D61}" sibTransId="{F7B31EBE-D744-47BB-8C8A-4BB1A0EC5162}"/>
    <dgm:cxn modelId="{C40B606E-1E2F-47BB-B324-A2848C0DB039}" srcId="{4F95165B-3519-4119-916A-419E53253F45}" destId="{C2B1B227-7231-472D-BF44-602D8FAB4482}" srcOrd="0" destOrd="0" parTransId="{DB0CD281-BC53-442B-84BF-BAADEBC9FBE8}" sibTransId="{8EC80A62-04F9-477F-B90D-6316DFFA97E9}"/>
    <dgm:cxn modelId="{91A11078-9C88-49B7-8302-5A205E558200}" type="presOf" srcId="{B7BB0BA8-485F-4C98-B4D8-46D7F2601620}" destId="{BD65F9DE-3E2A-49EE-85AC-83F5F4BF7615}" srcOrd="0" destOrd="0" presId="urn:microsoft.com/office/officeart/2008/layout/LinedList"/>
    <dgm:cxn modelId="{264BFCA0-D91C-41EF-BFED-8CC66D459EFC}" type="presOf" srcId="{4F95165B-3519-4119-916A-419E53253F45}" destId="{73DCD79B-01BE-4EAF-8F49-8D227D4981B8}" srcOrd="0" destOrd="0" presId="urn:microsoft.com/office/officeart/2008/layout/LinedList"/>
    <dgm:cxn modelId="{D2B3D042-CC9E-44E4-9EC3-3B471F971EB5}" type="presParOf" srcId="{73DCD79B-01BE-4EAF-8F49-8D227D4981B8}" destId="{D7FD739D-D51E-426D-9D2B-4EF60A165C80}" srcOrd="0" destOrd="0" presId="urn:microsoft.com/office/officeart/2008/layout/LinedList"/>
    <dgm:cxn modelId="{183396F7-A76A-4194-83FA-8203C83311F4}" type="presParOf" srcId="{73DCD79B-01BE-4EAF-8F49-8D227D4981B8}" destId="{FD1711C2-01C4-4D10-9C25-6F941E742277}" srcOrd="1" destOrd="0" presId="urn:microsoft.com/office/officeart/2008/layout/LinedList"/>
    <dgm:cxn modelId="{97F5A15E-D94F-4EB7-8E45-009E224CFE69}" type="presParOf" srcId="{FD1711C2-01C4-4D10-9C25-6F941E742277}" destId="{808F4C93-1EC8-475F-8171-2817E1D3E2DF}" srcOrd="0" destOrd="0" presId="urn:microsoft.com/office/officeart/2008/layout/LinedList"/>
    <dgm:cxn modelId="{0D1A376B-174A-49A8-B5BF-D714B4481041}" type="presParOf" srcId="{FD1711C2-01C4-4D10-9C25-6F941E742277}" destId="{17579226-0712-47D2-9801-5B171416B443}" srcOrd="1" destOrd="0" presId="urn:microsoft.com/office/officeart/2008/layout/LinedList"/>
    <dgm:cxn modelId="{C94AF5D3-CCAA-4D6E-B240-D177AED1C2C7}" type="presParOf" srcId="{73DCD79B-01BE-4EAF-8F49-8D227D4981B8}" destId="{B5D048D7-350F-4CBD-B33E-8504A72E628A}" srcOrd="2" destOrd="0" presId="urn:microsoft.com/office/officeart/2008/layout/LinedList"/>
    <dgm:cxn modelId="{28CF0FDB-DB94-4FA8-8FFB-0B9405394D72}" type="presParOf" srcId="{73DCD79B-01BE-4EAF-8F49-8D227D4981B8}" destId="{143CC3CC-39DA-4105-9712-54A3A1AB0235}" srcOrd="3" destOrd="0" presId="urn:microsoft.com/office/officeart/2008/layout/LinedList"/>
    <dgm:cxn modelId="{3D19C387-6F00-4A42-8147-BBF398801823}" type="presParOf" srcId="{143CC3CC-39DA-4105-9712-54A3A1AB0235}" destId="{BD65F9DE-3E2A-49EE-85AC-83F5F4BF7615}" srcOrd="0" destOrd="0" presId="urn:microsoft.com/office/officeart/2008/layout/LinedList"/>
    <dgm:cxn modelId="{33736BBA-2E7B-4C5E-A697-6160B0AE308F}" type="presParOf" srcId="{143CC3CC-39DA-4105-9712-54A3A1AB0235}" destId="{4431DDAE-DDD6-4F81-A6B0-A759238817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DF1310A-0614-471E-BEF5-F7F9EC4012A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9A1ED4B-E56B-4C89-B9D2-75DD4BD0B185}">
      <dgm:prSet/>
      <dgm:spPr/>
      <dgm:t>
        <a:bodyPr/>
        <a:lstStyle/>
        <a:p>
          <a:r>
            <a:rPr lang="en-GB"/>
            <a:t>Was the defendant’s conduct a blameworthy cause of the result? </a:t>
          </a:r>
          <a:endParaRPr lang="en-US"/>
        </a:p>
      </dgm:t>
    </dgm:pt>
    <dgm:pt modelId="{BCA10D19-6FC4-4EDB-914D-32A81F06B761}" type="parTrans" cxnId="{FB954CDF-5F94-4DC7-B076-997D9ABB1080}">
      <dgm:prSet/>
      <dgm:spPr/>
      <dgm:t>
        <a:bodyPr/>
        <a:lstStyle/>
        <a:p>
          <a:endParaRPr lang="en-US"/>
        </a:p>
      </dgm:t>
    </dgm:pt>
    <dgm:pt modelId="{109EAE69-DDAB-49B4-BD81-1D8EBF6C9033}" type="sibTrans" cxnId="{FB954CDF-5F94-4DC7-B076-997D9ABB1080}">
      <dgm:prSet/>
      <dgm:spPr/>
      <dgm:t>
        <a:bodyPr/>
        <a:lstStyle/>
        <a:p>
          <a:endParaRPr lang="en-US"/>
        </a:p>
      </dgm:t>
    </dgm:pt>
    <dgm:pt modelId="{75C46CD7-3526-4263-AB3A-AAEABF12C0C9}">
      <dgm:prSet/>
      <dgm:spPr/>
      <dgm:t>
        <a:bodyPr/>
        <a:lstStyle/>
        <a:p>
          <a:r>
            <a:rPr lang="en-GB"/>
            <a:t>Chain of causation – needs to be complete. </a:t>
          </a:r>
          <a:endParaRPr lang="en-US"/>
        </a:p>
      </dgm:t>
    </dgm:pt>
    <dgm:pt modelId="{58A77001-0F82-45AC-84C6-B6BD7A06EDCE}" type="parTrans" cxnId="{5C870E26-C0E4-4C13-9F73-01B33EA739FD}">
      <dgm:prSet/>
      <dgm:spPr/>
      <dgm:t>
        <a:bodyPr/>
        <a:lstStyle/>
        <a:p>
          <a:endParaRPr lang="en-US"/>
        </a:p>
      </dgm:t>
    </dgm:pt>
    <dgm:pt modelId="{3D94F082-D761-4A53-AE5E-AD3456301F24}" type="sibTrans" cxnId="{5C870E26-C0E4-4C13-9F73-01B33EA739FD}">
      <dgm:prSet/>
      <dgm:spPr/>
      <dgm:t>
        <a:bodyPr/>
        <a:lstStyle/>
        <a:p>
          <a:endParaRPr lang="en-US"/>
        </a:p>
      </dgm:t>
    </dgm:pt>
    <dgm:pt modelId="{C039D160-BDBB-4D46-80E0-6CC81FF42EA6}">
      <dgm:prSet/>
      <dgm:spPr/>
      <dgm:t>
        <a:bodyPr/>
        <a:lstStyle/>
        <a:p>
          <a:r>
            <a:rPr lang="en-GB"/>
            <a:t>Key case law; R v Dalloway [1847] </a:t>
          </a:r>
          <a:endParaRPr lang="en-US"/>
        </a:p>
      </dgm:t>
    </dgm:pt>
    <dgm:pt modelId="{B4809FD6-EA88-4B0F-9F59-86510E556219}" type="parTrans" cxnId="{A3D9E7F3-5C36-4C41-B31C-231D5E8A84CF}">
      <dgm:prSet/>
      <dgm:spPr/>
      <dgm:t>
        <a:bodyPr/>
        <a:lstStyle/>
        <a:p>
          <a:endParaRPr lang="en-US"/>
        </a:p>
      </dgm:t>
    </dgm:pt>
    <dgm:pt modelId="{B1812734-004D-49E7-84C8-928FF619F71D}" type="sibTrans" cxnId="{A3D9E7F3-5C36-4C41-B31C-231D5E8A84CF}">
      <dgm:prSet/>
      <dgm:spPr/>
      <dgm:t>
        <a:bodyPr/>
        <a:lstStyle/>
        <a:p>
          <a:endParaRPr lang="en-US"/>
        </a:p>
      </dgm:t>
    </dgm:pt>
    <dgm:pt modelId="{DA94C31D-2117-4DC6-8238-C5491D9622B1}" type="pres">
      <dgm:prSet presAssocID="{3DF1310A-0614-471E-BEF5-F7F9EC4012AE}" presName="linear" presStyleCnt="0">
        <dgm:presLayoutVars>
          <dgm:animLvl val="lvl"/>
          <dgm:resizeHandles val="exact"/>
        </dgm:presLayoutVars>
      </dgm:prSet>
      <dgm:spPr/>
    </dgm:pt>
    <dgm:pt modelId="{A24E33D3-2BC8-4078-A7E0-797671B8A8C8}" type="pres">
      <dgm:prSet presAssocID="{39A1ED4B-E56B-4C89-B9D2-75DD4BD0B185}" presName="parentText" presStyleLbl="node1" presStyleIdx="0" presStyleCnt="3">
        <dgm:presLayoutVars>
          <dgm:chMax val="0"/>
          <dgm:bulletEnabled val="1"/>
        </dgm:presLayoutVars>
      </dgm:prSet>
      <dgm:spPr/>
    </dgm:pt>
    <dgm:pt modelId="{EB02CEE8-B652-4687-8889-1A73DB9C7C62}" type="pres">
      <dgm:prSet presAssocID="{109EAE69-DDAB-49B4-BD81-1D8EBF6C9033}" presName="spacer" presStyleCnt="0"/>
      <dgm:spPr/>
    </dgm:pt>
    <dgm:pt modelId="{B681F416-1F06-4C4C-8685-444FA1DE1BCF}" type="pres">
      <dgm:prSet presAssocID="{75C46CD7-3526-4263-AB3A-AAEABF12C0C9}" presName="parentText" presStyleLbl="node1" presStyleIdx="1" presStyleCnt="3">
        <dgm:presLayoutVars>
          <dgm:chMax val="0"/>
          <dgm:bulletEnabled val="1"/>
        </dgm:presLayoutVars>
      </dgm:prSet>
      <dgm:spPr/>
    </dgm:pt>
    <dgm:pt modelId="{3E6399BD-9185-471D-8709-48C3AE8B9A78}" type="pres">
      <dgm:prSet presAssocID="{3D94F082-D761-4A53-AE5E-AD3456301F24}" presName="spacer" presStyleCnt="0"/>
      <dgm:spPr/>
    </dgm:pt>
    <dgm:pt modelId="{4A21F25C-9130-4496-A3F7-FBD79B4E9762}" type="pres">
      <dgm:prSet presAssocID="{C039D160-BDBB-4D46-80E0-6CC81FF42EA6}" presName="parentText" presStyleLbl="node1" presStyleIdx="2" presStyleCnt="3">
        <dgm:presLayoutVars>
          <dgm:chMax val="0"/>
          <dgm:bulletEnabled val="1"/>
        </dgm:presLayoutVars>
      </dgm:prSet>
      <dgm:spPr/>
    </dgm:pt>
  </dgm:ptLst>
  <dgm:cxnLst>
    <dgm:cxn modelId="{5C870E26-C0E4-4C13-9F73-01B33EA739FD}" srcId="{3DF1310A-0614-471E-BEF5-F7F9EC4012AE}" destId="{75C46CD7-3526-4263-AB3A-AAEABF12C0C9}" srcOrd="1" destOrd="0" parTransId="{58A77001-0F82-45AC-84C6-B6BD7A06EDCE}" sibTransId="{3D94F082-D761-4A53-AE5E-AD3456301F24}"/>
    <dgm:cxn modelId="{A3811F27-92C0-4DFC-A786-AF82655E9DED}" type="presOf" srcId="{C039D160-BDBB-4D46-80E0-6CC81FF42EA6}" destId="{4A21F25C-9130-4496-A3F7-FBD79B4E9762}" srcOrd="0" destOrd="0" presId="urn:microsoft.com/office/officeart/2005/8/layout/vList2"/>
    <dgm:cxn modelId="{6AFA163C-15DC-440A-96A9-15C420B2969D}" type="presOf" srcId="{3DF1310A-0614-471E-BEF5-F7F9EC4012AE}" destId="{DA94C31D-2117-4DC6-8238-C5491D9622B1}" srcOrd="0" destOrd="0" presId="urn:microsoft.com/office/officeart/2005/8/layout/vList2"/>
    <dgm:cxn modelId="{315C4C64-22E8-45AB-BE63-5F850E79B13D}" type="presOf" srcId="{75C46CD7-3526-4263-AB3A-AAEABF12C0C9}" destId="{B681F416-1F06-4C4C-8685-444FA1DE1BCF}" srcOrd="0" destOrd="0" presId="urn:microsoft.com/office/officeart/2005/8/layout/vList2"/>
    <dgm:cxn modelId="{BBBE28D8-3049-4196-B678-DEDD16A6AB7C}" type="presOf" srcId="{39A1ED4B-E56B-4C89-B9D2-75DD4BD0B185}" destId="{A24E33D3-2BC8-4078-A7E0-797671B8A8C8}" srcOrd="0" destOrd="0" presId="urn:microsoft.com/office/officeart/2005/8/layout/vList2"/>
    <dgm:cxn modelId="{FB954CDF-5F94-4DC7-B076-997D9ABB1080}" srcId="{3DF1310A-0614-471E-BEF5-F7F9EC4012AE}" destId="{39A1ED4B-E56B-4C89-B9D2-75DD4BD0B185}" srcOrd="0" destOrd="0" parTransId="{BCA10D19-6FC4-4EDB-914D-32A81F06B761}" sibTransId="{109EAE69-DDAB-49B4-BD81-1D8EBF6C9033}"/>
    <dgm:cxn modelId="{A3D9E7F3-5C36-4C41-B31C-231D5E8A84CF}" srcId="{3DF1310A-0614-471E-BEF5-F7F9EC4012AE}" destId="{C039D160-BDBB-4D46-80E0-6CC81FF42EA6}" srcOrd="2" destOrd="0" parTransId="{B4809FD6-EA88-4B0F-9F59-86510E556219}" sibTransId="{B1812734-004D-49E7-84C8-928FF619F71D}"/>
    <dgm:cxn modelId="{F5F49631-7586-4E18-B937-A57681EA7A8E}" type="presParOf" srcId="{DA94C31D-2117-4DC6-8238-C5491D9622B1}" destId="{A24E33D3-2BC8-4078-A7E0-797671B8A8C8}" srcOrd="0" destOrd="0" presId="urn:microsoft.com/office/officeart/2005/8/layout/vList2"/>
    <dgm:cxn modelId="{333FC472-77EF-4A49-AE5F-B53B99EFE41E}" type="presParOf" srcId="{DA94C31D-2117-4DC6-8238-C5491D9622B1}" destId="{EB02CEE8-B652-4687-8889-1A73DB9C7C62}" srcOrd="1" destOrd="0" presId="urn:microsoft.com/office/officeart/2005/8/layout/vList2"/>
    <dgm:cxn modelId="{D7212293-A537-45A0-B8F9-CED0C9A0A518}" type="presParOf" srcId="{DA94C31D-2117-4DC6-8238-C5491D9622B1}" destId="{B681F416-1F06-4C4C-8685-444FA1DE1BCF}" srcOrd="2" destOrd="0" presId="urn:microsoft.com/office/officeart/2005/8/layout/vList2"/>
    <dgm:cxn modelId="{1210C105-A248-4A6A-AD39-4EE75ABB85BF}" type="presParOf" srcId="{DA94C31D-2117-4DC6-8238-C5491D9622B1}" destId="{3E6399BD-9185-471D-8709-48C3AE8B9A78}" srcOrd="3" destOrd="0" presId="urn:microsoft.com/office/officeart/2005/8/layout/vList2"/>
    <dgm:cxn modelId="{1EA9318E-6D6E-4AF3-9099-C6FCBFA239CE}" type="presParOf" srcId="{DA94C31D-2117-4DC6-8238-C5491D9622B1}" destId="{4A21F25C-9130-4496-A3F7-FBD79B4E976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94C28FE-327C-410D-8AE7-AE0F50D1FF3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89C7E6B-0A8A-4F75-BBE5-83BC12E454F0}">
      <dgm:prSet/>
      <dgm:spPr/>
      <dgm:t>
        <a:bodyPr/>
        <a:lstStyle/>
        <a:p>
          <a:r>
            <a:rPr lang="en-GB"/>
            <a:t>Break the chain causation. </a:t>
          </a:r>
          <a:endParaRPr lang="en-US"/>
        </a:p>
      </dgm:t>
    </dgm:pt>
    <dgm:pt modelId="{D0D7BF50-EA69-46A0-A59B-B53592B00087}" type="parTrans" cxnId="{11D84B5A-247C-4201-9BD8-22EC289A6345}">
      <dgm:prSet/>
      <dgm:spPr/>
      <dgm:t>
        <a:bodyPr/>
        <a:lstStyle/>
        <a:p>
          <a:endParaRPr lang="en-US"/>
        </a:p>
      </dgm:t>
    </dgm:pt>
    <dgm:pt modelId="{5C008BDC-2AE3-4CDD-8210-E92AC19E32CB}" type="sibTrans" cxnId="{11D84B5A-247C-4201-9BD8-22EC289A6345}">
      <dgm:prSet/>
      <dgm:spPr/>
      <dgm:t>
        <a:bodyPr/>
        <a:lstStyle/>
        <a:p>
          <a:endParaRPr lang="en-US"/>
        </a:p>
      </dgm:t>
    </dgm:pt>
    <dgm:pt modelId="{515D5101-41BB-4928-9495-07EF1988A8D9}">
      <dgm:prSet/>
      <dgm:spPr/>
      <dgm:t>
        <a:bodyPr/>
        <a:lstStyle/>
        <a:p>
          <a:r>
            <a:rPr lang="en-GB"/>
            <a:t>Victim or third-party actions follow d’s conduct. </a:t>
          </a:r>
          <a:endParaRPr lang="en-US"/>
        </a:p>
      </dgm:t>
    </dgm:pt>
    <dgm:pt modelId="{FE7571AE-4A24-482E-9A41-DE5A5EB5BBD3}" type="parTrans" cxnId="{BA9DD094-93A1-46CF-B590-F9EE8D12AC4F}">
      <dgm:prSet/>
      <dgm:spPr/>
      <dgm:t>
        <a:bodyPr/>
        <a:lstStyle/>
        <a:p>
          <a:endParaRPr lang="en-US"/>
        </a:p>
      </dgm:t>
    </dgm:pt>
    <dgm:pt modelId="{85BF6514-F0B6-47E0-9716-8F01F0ECACD7}" type="sibTrans" cxnId="{BA9DD094-93A1-46CF-B590-F9EE8D12AC4F}">
      <dgm:prSet/>
      <dgm:spPr/>
      <dgm:t>
        <a:bodyPr/>
        <a:lstStyle/>
        <a:p>
          <a:endParaRPr lang="en-US"/>
        </a:p>
      </dgm:t>
    </dgm:pt>
    <dgm:pt modelId="{B0711E8B-53EE-4687-AE43-CBCCBE21064E}">
      <dgm:prSet/>
      <dgm:spPr/>
      <dgm:t>
        <a:bodyPr/>
        <a:lstStyle/>
        <a:p>
          <a:r>
            <a:rPr lang="en-GB"/>
            <a:t>Known as Novus actus interveniens. </a:t>
          </a:r>
          <a:endParaRPr lang="en-US"/>
        </a:p>
      </dgm:t>
    </dgm:pt>
    <dgm:pt modelId="{E97C0022-4CAE-4E44-92BF-FEA275B3151D}" type="parTrans" cxnId="{7DB0E135-72E9-48EF-8CAC-0C04ABED696F}">
      <dgm:prSet/>
      <dgm:spPr/>
      <dgm:t>
        <a:bodyPr/>
        <a:lstStyle/>
        <a:p>
          <a:endParaRPr lang="en-US"/>
        </a:p>
      </dgm:t>
    </dgm:pt>
    <dgm:pt modelId="{0D864ACE-242A-40D0-BCF9-45ECDA0757D1}" type="sibTrans" cxnId="{7DB0E135-72E9-48EF-8CAC-0C04ABED696F}">
      <dgm:prSet/>
      <dgm:spPr/>
      <dgm:t>
        <a:bodyPr/>
        <a:lstStyle/>
        <a:p>
          <a:endParaRPr lang="en-US"/>
        </a:p>
      </dgm:t>
    </dgm:pt>
    <dgm:pt modelId="{14DAA403-2F29-4A65-BC9C-BE7669344D53}">
      <dgm:prSet/>
      <dgm:spPr/>
      <dgm:t>
        <a:bodyPr/>
        <a:lstStyle/>
        <a:p>
          <a:r>
            <a:rPr lang="en-GB"/>
            <a:t>If there is a break in the chain of causation the defendant will not be liable. </a:t>
          </a:r>
          <a:endParaRPr lang="en-US"/>
        </a:p>
      </dgm:t>
    </dgm:pt>
    <dgm:pt modelId="{3582F638-AC0E-4773-AE9D-253E332AC07C}" type="parTrans" cxnId="{5B1932CE-F34A-4910-B869-278856505AA1}">
      <dgm:prSet/>
      <dgm:spPr/>
      <dgm:t>
        <a:bodyPr/>
        <a:lstStyle/>
        <a:p>
          <a:endParaRPr lang="en-US"/>
        </a:p>
      </dgm:t>
    </dgm:pt>
    <dgm:pt modelId="{94272D66-D269-4E24-9A68-56E74AFA9750}" type="sibTrans" cxnId="{5B1932CE-F34A-4910-B869-278856505AA1}">
      <dgm:prSet/>
      <dgm:spPr/>
      <dgm:t>
        <a:bodyPr/>
        <a:lstStyle/>
        <a:p>
          <a:endParaRPr lang="en-US"/>
        </a:p>
      </dgm:t>
    </dgm:pt>
    <dgm:pt modelId="{3BD88C09-4A16-46C3-B618-E8EC8DDE5091}">
      <dgm:prSet/>
      <dgm:spPr/>
      <dgm:t>
        <a:bodyPr/>
        <a:lstStyle/>
        <a:p>
          <a:r>
            <a:rPr lang="en-GB"/>
            <a:t>No break if d’s actions were an operating or substantial cause. </a:t>
          </a:r>
          <a:endParaRPr lang="en-US"/>
        </a:p>
      </dgm:t>
    </dgm:pt>
    <dgm:pt modelId="{94515C0F-221A-47B4-9783-0332E7280025}" type="parTrans" cxnId="{0A55808E-6AA1-4303-9EC1-764FED78491C}">
      <dgm:prSet/>
      <dgm:spPr/>
      <dgm:t>
        <a:bodyPr/>
        <a:lstStyle/>
        <a:p>
          <a:endParaRPr lang="en-US"/>
        </a:p>
      </dgm:t>
    </dgm:pt>
    <dgm:pt modelId="{E2057E40-6B5F-4D9A-BED1-D207705BC051}" type="sibTrans" cxnId="{0A55808E-6AA1-4303-9EC1-764FED78491C}">
      <dgm:prSet/>
      <dgm:spPr/>
      <dgm:t>
        <a:bodyPr/>
        <a:lstStyle/>
        <a:p>
          <a:endParaRPr lang="en-US"/>
        </a:p>
      </dgm:t>
    </dgm:pt>
    <dgm:pt modelId="{32DAE567-0579-4FF6-BF02-C289FE5ADDF2}" type="pres">
      <dgm:prSet presAssocID="{F94C28FE-327C-410D-8AE7-AE0F50D1FF3C}" presName="linear" presStyleCnt="0">
        <dgm:presLayoutVars>
          <dgm:animLvl val="lvl"/>
          <dgm:resizeHandles val="exact"/>
        </dgm:presLayoutVars>
      </dgm:prSet>
      <dgm:spPr/>
    </dgm:pt>
    <dgm:pt modelId="{4ACA439A-8E21-4639-B296-6375C9E3B49F}" type="pres">
      <dgm:prSet presAssocID="{589C7E6B-0A8A-4F75-BBE5-83BC12E454F0}" presName="parentText" presStyleLbl="node1" presStyleIdx="0" presStyleCnt="5">
        <dgm:presLayoutVars>
          <dgm:chMax val="0"/>
          <dgm:bulletEnabled val="1"/>
        </dgm:presLayoutVars>
      </dgm:prSet>
      <dgm:spPr/>
    </dgm:pt>
    <dgm:pt modelId="{F1D88794-FEE8-4805-9E64-3DA6818E409A}" type="pres">
      <dgm:prSet presAssocID="{5C008BDC-2AE3-4CDD-8210-E92AC19E32CB}" presName="spacer" presStyleCnt="0"/>
      <dgm:spPr/>
    </dgm:pt>
    <dgm:pt modelId="{EDE2C12D-8199-4E81-A5C5-B931C45B86CA}" type="pres">
      <dgm:prSet presAssocID="{515D5101-41BB-4928-9495-07EF1988A8D9}" presName="parentText" presStyleLbl="node1" presStyleIdx="1" presStyleCnt="5">
        <dgm:presLayoutVars>
          <dgm:chMax val="0"/>
          <dgm:bulletEnabled val="1"/>
        </dgm:presLayoutVars>
      </dgm:prSet>
      <dgm:spPr/>
    </dgm:pt>
    <dgm:pt modelId="{05CBE0A0-F9BA-4384-BADA-E1E739AA591A}" type="pres">
      <dgm:prSet presAssocID="{85BF6514-F0B6-47E0-9716-8F01F0ECACD7}" presName="spacer" presStyleCnt="0"/>
      <dgm:spPr/>
    </dgm:pt>
    <dgm:pt modelId="{5DF9EE6E-4CFF-47EA-AF25-408529DF7FB6}" type="pres">
      <dgm:prSet presAssocID="{B0711E8B-53EE-4687-AE43-CBCCBE21064E}" presName="parentText" presStyleLbl="node1" presStyleIdx="2" presStyleCnt="5">
        <dgm:presLayoutVars>
          <dgm:chMax val="0"/>
          <dgm:bulletEnabled val="1"/>
        </dgm:presLayoutVars>
      </dgm:prSet>
      <dgm:spPr/>
    </dgm:pt>
    <dgm:pt modelId="{CCC94456-D702-4C87-ADE9-DEBC59C867EB}" type="pres">
      <dgm:prSet presAssocID="{0D864ACE-242A-40D0-BCF9-45ECDA0757D1}" presName="spacer" presStyleCnt="0"/>
      <dgm:spPr/>
    </dgm:pt>
    <dgm:pt modelId="{690A0A79-B38F-4375-8D52-1B71BB090D8D}" type="pres">
      <dgm:prSet presAssocID="{14DAA403-2F29-4A65-BC9C-BE7669344D53}" presName="parentText" presStyleLbl="node1" presStyleIdx="3" presStyleCnt="5">
        <dgm:presLayoutVars>
          <dgm:chMax val="0"/>
          <dgm:bulletEnabled val="1"/>
        </dgm:presLayoutVars>
      </dgm:prSet>
      <dgm:spPr/>
    </dgm:pt>
    <dgm:pt modelId="{9C4CDFD0-E258-4A91-9DA3-21B9ADB16632}" type="pres">
      <dgm:prSet presAssocID="{94272D66-D269-4E24-9A68-56E74AFA9750}" presName="spacer" presStyleCnt="0"/>
      <dgm:spPr/>
    </dgm:pt>
    <dgm:pt modelId="{61EEFCA9-F125-47A4-852D-E7CA5E72B186}" type="pres">
      <dgm:prSet presAssocID="{3BD88C09-4A16-46C3-B618-E8EC8DDE5091}" presName="parentText" presStyleLbl="node1" presStyleIdx="4" presStyleCnt="5">
        <dgm:presLayoutVars>
          <dgm:chMax val="0"/>
          <dgm:bulletEnabled val="1"/>
        </dgm:presLayoutVars>
      </dgm:prSet>
      <dgm:spPr/>
    </dgm:pt>
  </dgm:ptLst>
  <dgm:cxnLst>
    <dgm:cxn modelId="{C883671A-586C-4314-9F8F-87B0119BF1BD}" type="presOf" srcId="{589C7E6B-0A8A-4F75-BBE5-83BC12E454F0}" destId="{4ACA439A-8E21-4639-B296-6375C9E3B49F}" srcOrd="0" destOrd="0" presId="urn:microsoft.com/office/officeart/2005/8/layout/vList2"/>
    <dgm:cxn modelId="{F7D6321E-81F0-406B-9B82-04F4C33A345B}" type="presOf" srcId="{14DAA403-2F29-4A65-BC9C-BE7669344D53}" destId="{690A0A79-B38F-4375-8D52-1B71BB090D8D}" srcOrd="0" destOrd="0" presId="urn:microsoft.com/office/officeart/2005/8/layout/vList2"/>
    <dgm:cxn modelId="{7DB0E135-72E9-48EF-8CAC-0C04ABED696F}" srcId="{F94C28FE-327C-410D-8AE7-AE0F50D1FF3C}" destId="{B0711E8B-53EE-4687-AE43-CBCCBE21064E}" srcOrd="2" destOrd="0" parTransId="{E97C0022-4CAE-4E44-92BF-FEA275B3151D}" sibTransId="{0D864ACE-242A-40D0-BCF9-45ECDA0757D1}"/>
    <dgm:cxn modelId="{A3C65769-B178-44BB-8BF6-84157950B449}" type="presOf" srcId="{F94C28FE-327C-410D-8AE7-AE0F50D1FF3C}" destId="{32DAE567-0579-4FF6-BF02-C289FE5ADDF2}" srcOrd="0" destOrd="0" presId="urn:microsoft.com/office/officeart/2005/8/layout/vList2"/>
    <dgm:cxn modelId="{11D84B5A-247C-4201-9BD8-22EC289A6345}" srcId="{F94C28FE-327C-410D-8AE7-AE0F50D1FF3C}" destId="{589C7E6B-0A8A-4F75-BBE5-83BC12E454F0}" srcOrd="0" destOrd="0" parTransId="{D0D7BF50-EA69-46A0-A59B-B53592B00087}" sibTransId="{5C008BDC-2AE3-4CDD-8210-E92AC19E32CB}"/>
    <dgm:cxn modelId="{0A55808E-6AA1-4303-9EC1-764FED78491C}" srcId="{F94C28FE-327C-410D-8AE7-AE0F50D1FF3C}" destId="{3BD88C09-4A16-46C3-B618-E8EC8DDE5091}" srcOrd="4" destOrd="0" parTransId="{94515C0F-221A-47B4-9783-0332E7280025}" sibTransId="{E2057E40-6B5F-4D9A-BED1-D207705BC051}"/>
    <dgm:cxn modelId="{BA9DD094-93A1-46CF-B590-F9EE8D12AC4F}" srcId="{F94C28FE-327C-410D-8AE7-AE0F50D1FF3C}" destId="{515D5101-41BB-4928-9495-07EF1988A8D9}" srcOrd="1" destOrd="0" parTransId="{FE7571AE-4A24-482E-9A41-DE5A5EB5BBD3}" sibTransId="{85BF6514-F0B6-47E0-9716-8F01F0ECACD7}"/>
    <dgm:cxn modelId="{96F83DA4-263E-4ECF-B569-AB3C64967B6B}" type="presOf" srcId="{515D5101-41BB-4928-9495-07EF1988A8D9}" destId="{EDE2C12D-8199-4E81-A5C5-B931C45B86CA}" srcOrd="0" destOrd="0" presId="urn:microsoft.com/office/officeart/2005/8/layout/vList2"/>
    <dgm:cxn modelId="{A0C763C8-3437-413D-82C3-D89F9F44D975}" type="presOf" srcId="{3BD88C09-4A16-46C3-B618-E8EC8DDE5091}" destId="{61EEFCA9-F125-47A4-852D-E7CA5E72B186}" srcOrd="0" destOrd="0" presId="urn:microsoft.com/office/officeart/2005/8/layout/vList2"/>
    <dgm:cxn modelId="{5B1932CE-F34A-4910-B869-278856505AA1}" srcId="{F94C28FE-327C-410D-8AE7-AE0F50D1FF3C}" destId="{14DAA403-2F29-4A65-BC9C-BE7669344D53}" srcOrd="3" destOrd="0" parTransId="{3582F638-AC0E-4773-AE9D-253E332AC07C}" sibTransId="{94272D66-D269-4E24-9A68-56E74AFA9750}"/>
    <dgm:cxn modelId="{CE6657D9-F002-46F6-AF33-59F3019E32FA}" type="presOf" srcId="{B0711E8B-53EE-4687-AE43-CBCCBE21064E}" destId="{5DF9EE6E-4CFF-47EA-AF25-408529DF7FB6}" srcOrd="0" destOrd="0" presId="urn:microsoft.com/office/officeart/2005/8/layout/vList2"/>
    <dgm:cxn modelId="{332CD5D7-2361-4AAC-8E76-68DC0C3516BB}" type="presParOf" srcId="{32DAE567-0579-4FF6-BF02-C289FE5ADDF2}" destId="{4ACA439A-8E21-4639-B296-6375C9E3B49F}" srcOrd="0" destOrd="0" presId="urn:microsoft.com/office/officeart/2005/8/layout/vList2"/>
    <dgm:cxn modelId="{D61C60C2-8F9C-4157-8E43-AD887E2F87AB}" type="presParOf" srcId="{32DAE567-0579-4FF6-BF02-C289FE5ADDF2}" destId="{F1D88794-FEE8-4805-9E64-3DA6818E409A}" srcOrd="1" destOrd="0" presId="urn:microsoft.com/office/officeart/2005/8/layout/vList2"/>
    <dgm:cxn modelId="{98C2AF7E-C344-4556-A435-B1AC5C74BBC6}" type="presParOf" srcId="{32DAE567-0579-4FF6-BF02-C289FE5ADDF2}" destId="{EDE2C12D-8199-4E81-A5C5-B931C45B86CA}" srcOrd="2" destOrd="0" presId="urn:microsoft.com/office/officeart/2005/8/layout/vList2"/>
    <dgm:cxn modelId="{428073F8-D207-4CEC-9520-73F12AAA4DFF}" type="presParOf" srcId="{32DAE567-0579-4FF6-BF02-C289FE5ADDF2}" destId="{05CBE0A0-F9BA-4384-BADA-E1E739AA591A}" srcOrd="3" destOrd="0" presId="urn:microsoft.com/office/officeart/2005/8/layout/vList2"/>
    <dgm:cxn modelId="{F6D00796-E89A-4D26-A541-5B255F2F67EE}" type="presParOf" srcId="{32DAE567-0579-4FF6-BF02-C289FE5ADDF2}" destId="{5DF9EE6E-4CFF-47EA-AF25-408529DF7FB6}" srcOrd="4" destOrd="0" presId="urn:microsoft.com/office/officeart/2005/8/layout/vList2"/>
    <dgm:cxn modelId="{1A12E4D5-1A8C-44F4-9A7C-FB8DAB4080BD}" type="presParOf" srcId="{32DAE567-0579-4FF6-BF02-C289FE5ADDF2}" destId="{CCC94456-D702-4C87-ADE9-DEBC59C867EB}" srcOrd="5" destOrd="0" presId="urn:microsoft.com/office/officeart/2005/8/layout/vList2"/>
    <dgm:cxn modelId="{5AD4BA79-8C14-4C96-ACDD-AC34E45C2B5A}" type="presParOf" srcId="{32DAE567-0579-4FF6-BF02-C289FE5ADDF2}" destId="{690A0A79-B38F-4375-8D52-1B71BB090D8D}" srcOrd="6" destOrd="0" presId="urn:microsoft.com/office/officeart/2005/8/layout/vList2"/>
    <dgm:cxn modelId="{C11455A0-2516-4D28-8A46-C01EF69AB34D}" type="presParOf" srcId="{32DAE567-0579-4FF6-BF02-C289FE5ADDF2}" destId="{9C4CDFD0-E258-4A91-9DA3-21B9ADB16632}" srcOrd="7" destOrd="0" presId="urn:microsoft.com/office/officeart/2005/8/layout/vList2"/>
    <dgm:cxn modelId="{7B0B0448-044F-4E8D-A685-0318318626E7}" type="presParOf" srcId="{32DAE567-0579-4FF6-BF02-C289FE5ADDF2}" destId="{61EEFCA9-F125-47A4-852D-E7CA5E72B18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EC0D607-B01C-49D3-A988-E12E44B51FE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874298C-4FB8-4E84-8DFC-50A86BC5CEAF}">
      <dgm:prSet/>
      <dgm:spPr/>
      <dgm:t>
        <a:bodyPr/>
        <a:lstStyle/>
        <a:p>
          <a:r>
            <a:rPr lang="en-GB"/>
            <a:t>Actions of a third party that are done, freely deliberately and informed can break the chain of causation – even if the act is foreseeable. </a:t>
          </a:r>
          <a:endParaRPr lang="en-US"/>
        </a:p>
      </dgm:t>
    </dgm:pt>
    <dgm:pt modelId="{6524BDFA-F50C-40DA-B621-4A1ACC7DA75B}" type="parTrans" cxnId="{C2EC31CE-CB29-41E9-97DF-DB1AB5C6AA80}">
      <dgm:prSet/>
      <dgm:spPr/>
      <dgm:t>
        <a:bodyPr/>
        <a:lstStyle/>
        <a:p>
          <a:endParaRPr lang="en-US"/>
        </a:p>
      </dgm:t>
    </dgm:pt>
    <dgm:pt modelId="{E83487E0-494B-4C58-97D7-246290E24422}" type="sibTrans" cxnId="{C2EC31CE-CB29-41E9-97DF-DB1AB5C6AA80}">
      <dgm:prSet/>
      <dgm:spPr/>
      <dgm:t>
        <a:bodyPr/>
        <a:lstStyle/>
        <a:p>
          <a:endParaRPr lang="en-US"/>
        </a:p>
      </dgm:t>
    </dgm:pt>
    <dgm:pt modelId="{EB19DDF4-21AE-4D3A-A10C-7B64BAE6122B}">
      <dgm:prSet/>
      <dgm:spPr/>
      <dgm:t>
        <a:bodyPr/>
        <a:lstStyle/>
        <a:p>
          <a:r>
            <a:rPr lang="en-GB"/>
            <a:t>We see this cases such as R v Pagett [1983]. </a:t>
          </a:r>
          <a:endParaRPr lang="en-US"/>
        </a:p>
      </dgm:t>
    </dgm:pt>
    <dgm:pt modelId="{11C636FA-A6BE-4C05-B74B-130C919929DE}" type="parTrans" cxnId="{49D50C25-2A4D-44CD-A6EC-86012575594C}">
      <dgm:prSet/>
      <dgm:spPr/>
      <dgm:t>
        <a:bodyPr/>
        <a:lstStyle/>
        <a:p>
          <a:endParaRPr lang="en-US"/>
        </a:p>
      </dgm:t>
    </dgm:pt>
    <dgm:pt modelId="{58A2F655-0EA9-4AF0-A4D2-4C888734234A}" type="sibTrans" cxnId="{49D50C25-2A4D-44CD-A6EC-86012575594C}">
      <dgm:prSet/>
      <dgm:spPr/>
      <dgm:t>
        <a:bodyPr/>
        <a:lstStyle/>
        <a:p>
          <a:endParaRPr lang="en-US"/>
        </a:p>
      </dgm:t>
    </dgm:pt>
    <dgm:pt modelId="{56AEB43C-7739-458D-8B07-CDAC70D16258}">
      <dgm:prSet/>
      <dgm:spPr/>
      <dgm:t>
        <a:bodyPr/>
        <a:lstStyle/>
        <a:p>
          <a:r>
            <a:rPr lang="en-GB" dirty="0"/>
            <a:t>And R v Rafferty [2007] – Assault did not cause death. Taking victim into sea was a break in the chain.</a:t>
          </a:r>
          <a:endParaRPr lang="en-US" dirty="0"/>
        </a:p>
      </dgm:t>
    </dgm:pt>
    <dgm:pt modelId="{1BB6D972-312C-4E1D-AFB2-85EEE9C58A53}" type="parTrans" cxnId="{6B096F01-FA73-4850-B0F2-42313AC2C9B0}">
      <dgm:prSet/>
      <dgm:spPr/>
      <dgm:t>
        <a:bodyPr/>
        <a:lstStyle/>
        <a:p>
          <a:endParaRPr lang="en-US"/>
        </a:p>
      </dgm:t>
    </dgm:pt>
    <dgm:pt modelId="{29A7458C-3BC8-4EED-8168-03A7674A2C69}" type="sibTrans" cxnId="{6B096F01-FA73-4850-B0F2-42313AC2C9B0}">
      <dgm:prSet/>
      <dgm:spPr/>
      <dgm:t>
        <a:bodyPr/>
        <a:lstStyle/>
        <a:p>
          <a:endParaRPr lang="en-US"/>
        </a:p>
      </dgm:t>
    </dgm:pt>
    <dgm:pt modelId="{CE7F799B-27B9-4B08-8214-CED5C7942320}" type="pres">
      <dgm:prSet presAssocID="{8EC0D607-B01C-49D3-A988-E12E44B51FEB}" presName="linear" presStyleCnt="0">
        <dgm:presLayoutVars>
          <dgm:animLvl val="lvl"/>
          <dgm:resizeHandles val="exact"/>
        </dgm:presLayoutVars>
      </dgm:prSet>
      <dgm:spPr/>
    </dgm:pt>
    <dgm:pt modelId="{F436014B-C202-49AC-9189-7ED2EFE1D560}" type="pres">
      <dgm:prSet presAssocID="{C874298C-4FB8-4E84-8DFC-50A86BC5CEAF}" presName="parentText" presStyleLbl="node1" presStyleIdx="0" presStyleCnt="3">
        <dgm:presLayoutVars>
          <dgm:chMax val="0"/>
          <dgm:bulletEnabled val="1"/>
        </dgm:presLayoutVars>
      </dgm:prSet>
      <dgm:spPr/>
    </dgm:pt>
    <dgm:pt modelId="{EBFA7C4B-487C-4CDB-B4D3-1E4F4A34C061}" type="pres">
      <dgm:prSet presAssocID="{E83487E0-494B-4C58-97D7-246290E24422}" presName="spacer" presStyleCnt="0"/>
      <dgm:spPr/>
    </dgm:pt>
    <dgm:pt modelId="{3F09442E-A9C5-4F86-A8B1-4F7AFEEF3A11}" type="pres">
      <dgm:prSet presAssocID="{EB19DDF4-21AE-4D3A-A10C-7B64BAE6122B}" presName="parentText" presStyleLbl="node1" presStyleIdx="1" presStyleCnt="3">
        <dgm:presLayoutVars>
          <dgm:chMax val="0"/>
          <dgm:bulletEnabled val="1"/>
        </dgm:presLayoutVars>
      </dgm:prSet>
      <dgm:spPr/>
    </dgm:pt>
    <dgm:pt modelId="{DFBA722B-5D1C-4711-9D9F-3B6F6270B45D}" type="pres">
      <dgm:prSet presAssocID="{58A2F655-0EA9-4AF0-A4D2-4C888734234A}" presName="spacer" presStyleCnt="0"/>
      <dgm:spPr/>
    </dgm:pt>
    <dgm:pt modelId="{3A1AC0BF-7C14-4E30-A499-A4E3AC868C36}" type="pres">
      <dgm:prSet presAssocID="{56AEB43C-7739-458D-8B07-CDAC70D16258}" presName="parentText" presStyleLbl="node1" presStyleIdx="2" presStyleCnt="3">
        <dgm:presLayoutVars>
          <dgm:chMax val="0"/>
          <dgm:bulletEnabled val="1"/>
        </dgm:presLayoutVars>
      </dgm:prSet>
      <dgm:spPr/>
    </dgm:pt>
  </dgm:ptLst>
  <dgm:cxnLst>
    <dgm:cxn modelId="{6B096F01-FA73-4850-B0F2-42313AC2C9B0}" srcId="{8EC0D607-B01C-49D3-A988-E12E44B51FEB}" destId="{56AEB43C-7739-458D-8B07-CDAC70D16258}" srcOrd="2" destOrd="0" parTransId="{1BB6D972-312C-4E1D-AFB2-85EEE9C58A53}" sibTransId="{29A7458C-3BC8-4EED-8168-03A7674A2C69}"/>
    <dgm:cxn modelId="{49D50C25-2A4D-44CD-A6EC-86012575594C}" srcId="{8EC0D607-B01C-49D3-A988-E12E44B51FEB}" destId="{EB19DDF4-21AE-4D3A-A10C-7B64BAE6122B}" srcOrd="1" destOrd="0" parTransId="{11C636FA-A6BE-4C05-B74B-130C919929DE}" sibTransId="{58A2F655-0EA9-4AF0-A4D2-4C888734234A}"/>
    <dgm:cxn modelId="{B8D0DB66-33F1-4EFF-A2B3-4D0CCADF1519}" type="presOf" srcId="{8EC0D607-B01C-49D3-A988-E12E44B51FEB}" destId="{CE7F799B-27B9-4B08-8214-CED5C7942320}" srcOrd="0" destOrd="0" presId="urn:microsoft.com/office/officeart/2005/8/layout/vList2"/>
    <dgm:cxn modelId="{01B26872-A7DD-4FDB-8948-96114FD9E77E}" type="presOf" srcId="{56AEB43C-7739-458D-8B07-CDAC70D16258}" destId="{3A1AC0BF-7C14-4E30-A499-A4E3AC868C36}" srcOrd="0" destOrd="0" presId="urn:microsoft.com/office/officeart/2005/8/layout/vList2"/>
    <dgm:cxn modelId="{DC5105A1-7611-4376-B1EE-343290C9AAED}" type="presOf" srcId="{C874298C-4FB8-4E84-8DFC-50A86BC5CEAF}" destId="{F436014B-C202-49AC-9189-7ED2EFE1D560}" srcOrd="0" destOrd="0" presId="urn:microsoft.com/office/officeart/2005/8/layout/vList2"/>
    <dgm:cxn modelId="{C2EC31CE-CB29-41E9-97DF-DB1AB5C6AA80}" srcId="{8EC0D607-B01C-49D3-A988-E12E44B51FEB}" destId="{C874298C-4FB8-4E84-8DFC-50A86BC5CEAF}" srcOrd="0" destOrd="0" parTransId="{6524BDFA-F50C-40DA-B621-4A1ACC7DA75B}" sibTransId="{E83487E0-494B-4C58-97D7-246290E24422}"/>
    <dgm:cxn modelId="{506C7FEC-4200-4101-8A2B-B8CD8DFEF2A1}" type="presOf" srcId="{EB19DDF4-21AE-4D3A-A10C-7B64BAE6122B}" destId="{3F09442E-A9C5-4F86-A8B1-4F7AFEEF3A11}" srcOrd="0" destOrd="0" presId="urn:microsoft.com/office/officeart/2005/8/layout/vList2"/>
    <dgm:cxn modelId="{ED427C3B-F429-4989-BCC4-572A37E5A41C}" type="presParOf" srcId="{CE7F799B-27B9-4B08-8214-CED5C7942320}" destId="{F436014B-C202-49AC-9189-7ED2EFE1D560}" srcOrd="0" destOrd="0" presId="urn:microsoft.com/office/officeart/2005/8/layout/vList2"/>
    <dgm:cxn modelId="{46769D12-947A-4967-A9C5-9E12C16957D5}" type="presParOf" srcId="{CE7F799B-27B9-4B08-8214-CED5C7942320}" destId="{EBFA7C4B-487C-4CDB-B4D3-1E4F4A34C061}" srcOrd="1" destOrd="0" presId="urn:microsoft.com/office/officeart/2005/8/layout/vList2"/>
    <dgm:cxn modelId="{40DA1B59-2C02-42BE-9DF3-774FC2FBE286}" type="presParOf" srcId="{CE7F799B-27B9-4B08-8214-CED5C7942320}" destId="{3F09442E-A9C5-4F86-A8B1-4F7AFEEF3A11}" srcOrd="2" destOrd="0" presId="urn:microsoft.com/office/officeart/2005/8/layout/vList2"/>
    <dgm:cxn modelId="{6936369B-32BD-4B72-87FA-B816B1946D6E}" type="presParOf" srcId="{CE7F799B-27B9-4B08-8214-CED5C7942320}" destId="{DFBA722B-5D1C-4711-9D9F-3B6F6270B45D}" srcOrd="3" destOrd="0" presId="urn:microsoft.com/office/officeart/2005/8/layout/vList2"/>
    <dgm:cxn modelId="{BDFA2105-5259-429E-99C0-2A95E2D21AC4}" type="presParOf" srcId="{CE7F799B-27B9-4B08-8214-CED5C7942320}" destId="{3A1AC0BF-7C14-4E30-A499-A4E3AC868C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9EC740E-14AF-465C-8420-F20128FD72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EBFBD5-5CA2-4E1B-B310-37BB225D5262}">
      <dgm:prSet/>
      <dgm:spPr/>
      <dgm:t>
        <a:bodyPr/>
        <a:lstStyle/>
        <a:p>
          <a:r>
            <a:rPr lang="en-GB"/>
            <a:t>No break if D’s actions are the significant cause. </a:t>
          </a:r>
          <a:endParaRPr lang="en-US"/>
        </a:p>
      </dgm:t>
    </dgm:pt>
    <dgm:pt modelId="{F5DA536F-BA52-4906-9BDB-F7CF4ED1B22B}" type="parTrans" cxnId="{22201959-5872-4186-817B-294CE049C830}">
      <dgm:prSet/>
      <dgm:spPr/>
      <dgm:t>
        <a:bodyPr/>
        <a:lstStyle/>
        <a:p>
          <a:endParaRPr lang="en-US"/>
        </a:p>
      </dgm:t>
    </dgm:pt>
    <dgm:pt modelId="{B09440BA-C9D8-4178-9E81-28943C05BA8F}" type="sibTrans" cxnId="{22201959-5872-4186-817B-294CE049C830}">
      <dgm:prSet/>
      <dgm:spPr/>
      <dgm:t>
        <a:bodyPr/>
        <a:lstStyle/>
        <a:p>
          <a:endParaRPr lang="en-US"/>
        </a:p>
      </dgm:t>
    </dgm:pt>
    <dgm:pt modelId="{68DF41ED-322A-49DA-A5C8-2934B91D04D6}">
      <dgm:prSet/>
      <dgm:spPr/>
      <dgm:t>
        <a:bodyPr/>
        <a:lstStyle/>
        <a:p>
          <a:r>
            <a:rPr lang="en-GB"/>
            <a:t>A victim can; Refuse medical treatment; R v Blaue [1975] Jehovah’s witness. </a:t>
          </a:r>
          <a:endParaRPr lang="en-US"/>
        </a:p>
      </dgm:t>
    </dgm:pt>
    <dgm:pt modelId="{FB5E31B6-5BC5-46D7-9F05-B66A257141C2}" type="parTrans" cxnId="{E46A8C3A-8B1F-418C-8B71-34AC6ACFF16A}">
      <dgm:prSet/>
      <dgm:spPr/>
      <dgm:t>
        <a:bodyPr/>
        <a:lstStyle/>
        <a:p>
          <a:endParaRPr lang="en-US"/>
        </a:p>
      </dgm:t>
    </dgm:pt>
    <dgm:pt modelId="{F2ECE368-9E85-485E-90B4-39AA00EC37A9}" type="sibTrans" cxnId="{E46A8C3A-8B1F-418C-8B71-34AC6ACFF16A}">
      <dgm:prSet/>
      <dgm:spPr/>
      <dgm:t>
        <a:bodyPr/>
        <a:lstStyle/>
        <a:p>
          <a:endParaRPr lang="en-US"/>
        </a:p>
      </dgm:t>
    </dgm:pt>
    <dgm:pt modelId="{A290E685-BE87-420C-86B6-37CE9B92E608}">
      <dgm:prSet/>
      <dgm:spPr/>
      <dgm:t>
        <a:bodyPr/>
        <a:lstStyle/>
        <a:p>
          <a:r>
            <a:rPr lang="en-GB"/>
            <a:t>Take your victim as you find them – Think skull rule. </a:t>
          </a:r>
          <a:endParaRPr lang="en-US"/>
        </a:p>
      </dgm:t>
    </dgm:pt>
    <dgm:pt modelId="{3D0E9463-7814-44B8-921A-010CC0404152}" type="parTrans" cxnId="{C87A706D-7E0C-4FA6-B991-D32723AF14C8}">
      <dgm:prSet/>
      <dgm:spPr/>
      <dgm:t>
        <a:bodyPr/>
        <a:lstStyle/>
        <a:p>
          <a:endParaRPr lang="en-US"/>
        </a:p>
      </dgm:t>
    </dgm:pt>
    <dgm:pt modelId="{556CAE28-44C3-4D78-87A1-EDEACEFB02FB}" type="sibTrans" cxnId="{C87A706D-7E0C-4FA6-B991-D32723AF14C8}">
      <dgm:prSet/>
      <dgm:spPr/>
      <dgm:t>
        <a:bodyPr/>
        <a:lstStyle/>
        <a:p>
          <a:endParaRPr lang="en-US"/>
        </a:p>
      </dgm:t>
    </dgm:pt>
    <dgm:pt modelId="{B95C602E-57C4-4A89-80A3-E836A9DEAC69}" type="pres">
      <dgm:prSet presAssocID="{09EC740E-14AF-465C-8420-F20128FD720B}" presName="root" presStyleCnt="0">
        <dgm:presLayoutVars>
          <dgm:dir/>
          <dgm:resizeHandles val="exact"/>
        </dgm:presLayoutVars>
      </dgm:prSet>
      <dgm:spPr/>
    </dgm:pt>
    <dgm:pt modelId="{A3237127-616B-40FC-9F56-43AEE92BFDFC}" type="pres">
      <dgm:prSet presAssocID="{91EBFBD5-5CA2-4E1B-B310-37BB225D5262}" presName="compNode" presStyleCnt="0"/>
      <dgm:spPr/>
    </dgm:pt>
    <dgm:pt modelId="{122BD1AB-5B89-438A-B06F-0A8998D324CD}" type="pres">
      <dgm:prSet presAssocID="{91EBFBD5-5CA2-4E1B-B310-37BB225D5262}" presName="bgRect" presStyleLbl="bgShp" presStyleIdx="0" presStyleCnt="3"/>
      <dgm:spPr/>
    </dgm:pt>
    <dgm:pt modelId="{5862A5D4-583F-4AC7-8198-9C94A6688056}" type="pres">
      <dgm:prSet presAssocID="{91EBFBD5-5CA2-4E1B-B310-37BB225D52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 Sign"/>
        </a:ext>
      </dgm:extLst>
    </dgm:pt>
    <dgm:pt modelId="{72A83596-DF32-407D-A148-197DCFEE92CE}" type="pres">
      <dgm:prSet presAssocID="{91EBFBD5-5CA2-4E1B-B310-37BB225D5262}" presName="spaceRect" presStyleCnt="0"/>
      <dgm:spPr/>
    </dgm:pt>
    <dgm:pt modelId="{E0860431-FDBD-4AE4-9DF8-6574E6A236C8}" type="pres">
      <dgm:prSet presAssocID="{91EBFBD5-5CA2-4E1B-B310-37BB225D5262}" presName="parTx" presStyleLbl="revTx" presStyleIdx="0" presStyleCnt="3">
        <dgm:presLayoutVars>
          <dgm:chMax val="0"/>
          <dgm:chPref val="0"/>
        </dgm:presLayoutVars>
      </dgm:prSet>
      <dgm:spPr/>
    </dgm:pt>
    <dgm:pt modelId="{5184C30E-B0A9-4DE2-948F-6D6152956053}" type="pres">
      <dgm:prSet presAssocID="{B09440BA-C9D8-4178-9E81-28943C05BA8F}" presName="sibTrans" presStyleCnt="0"/>
      <dgm:spPr/>
    </dgm:pt>
    <dgm:pt modelId="{052F7B05-8CF6-4CFC-A541-EE87E2688C59}" type="pres">
      <dgm:prSet presAssocID="{68DF41ED-322A-49DA-A5C8-2934B91D04D6}" presName="compNode" presStyleCnt="0"/>
      <dgm:spPr/>
    </dgm:pt>
    <dgm:pt modelId="{1B6645C7-B295-41C1-B766-A7B4B6FF6B74}" type="pres">
      <dgm:prSet presAssocID="{68DF41ED-322A-49DA-A5C8-2934B91D04D6}" presName="bgRect" presStyleLbl="bgShp" presStyleIdx="1" presStyleCnt="3"/>
      <dgm:spPr/>
    </dgm:pt>
    <dgm:pt modelId="{498539D9-3E0B-4D37-869E-BEAA401340BB}" type="pres">
      <dgm:prSet presAssocID="{68DF41ED-322A-49DA-A5C8-2934B91D04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6AF815F-6E45-4466-8744-17004CA09292}" type="pres">
      <dgm:prSet presAssocID="{68DF41ED-322A-49DA-A5C8-2934B91D04D6}" presName="spaceRect" presStyleCnt="0"/>
      <dgm:spPr/>
    </dgm:pt>
    <dgm:pt modelId="{0DD29D84-395E-4A8D-A846-B3C12E9C95D9}" type="pres">
      <dgm:prSet presAssocID="{68DF41ED-322A-49DA-A5C8-2934B91D04D6}" presName="parTx" presStyleLbl="revTx" presStyleIdx="1" presStyleCnt="3">
        <dgm:presLayoutVars>
          <dgm:chMax val="0"/>
          <dgm:chPref val="0"/>
        </dgm:presLayoutVars>
      </dgm:prSet>
      <dgm:spPr/>
    </dgm:pt>
    <dgm:pt modelId="{70F1D459-EDFB-4D30-ADEE-0845D0D4F1EB}" type="pres">
      <dgm:prSet presAssocID="{F2ECE368-9E85-485E-90B4-39AA00EC37A9}" presName="sibTrans" presStyleCnt="0"/>
      <dgm:spPr/>
    </dgm:pt>
    <dgm:pt modelId="{B68C2A79-8E4C-4408-9DEC-CA9C8CA366A2}" type="pres">
      <dgm:prSet presAssocID="{A290E685-BE87-420C-86B6-37CE9B92E608}" presName="compNode" presStyleCnt="0"/>
      <dgm:spPr/>
    </dgm:pt>
    <dgm:pt modelId="{F9BDC7FC-91C1-439B-8855-2B8EA35676EA}" type="pres">
      <dgm:prSet presAssocID="{A290E685-BE87-420C-86B6-37CE9B92E608}" presName="bgRect" presStyleLbl="bgShp" presStyleIdx="2" presStyleCnt="3"/>
      <dgm:spPr/>
    </dgm:pt>
    <dgm:pt modelId="{FB6C8396-5E13-4AF9-AE70-0E8E925D4BA5}" type="pres">
      <dgm:prSet presAssocID="{A290E685-BE87-420C-86B6-37CE9B92E6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8DC8D724-B812-4D91-AE3D-80E2AA14D586}" type="pres">
      <dgm:prSet presAssocID="{A290E685-BE87-420C-86B6-37CE9B92E608}" presName="spaceRect" presStyleCnt="0"/>
      <dgm:spPr/>
    </dgm:pt>
    <dgm:pt modelId="{07F209EA-4E46-4419-AEB9-68808AEABCB9}" type="pres">
      <dgm:prSet presAssocID="{A290E685-BE87-420C-86B6-37CE9B92E608}" presName="parTx" presStyleLbl="revTx" presStyleIdx="2" presStyleCnt="3">
        <dgm:presLayoutVars>
          <dgm:chMax val="0"/>
          <dgm:chPref val="0"/>
        </dgm:presLayoutVars>
      </dgm:prSet>
      <dgm:spPr/>
    </dgm:pt>
  </dgm:ptLst>
  <dgm:cxnLst>
    <dgm:cxn modelId="{E46A8C3A-8B1F-418C-8B71-34AC6ACFF16A}" srcId="{09EC740E-14AF-465C-8420-F20128FD720B}" destId="{68DF41ED-322A-49DA-A5C8-2934B91D04D6}" srcOrd="1" destOrd="0" parTransId="{FB5E31B6-5BC5-46D7-9F05-B66A257141C2}" sibTransId="{F2ECE368-9E85-485E-90B4-39AA00EC37A9}"/>
    <dgm:cxn modelId="{24F1C73B-6A0F-4D97-898E-0B3979F22299}" type="presOf" srcId="{68DF41ED-322A-49DA-A5C8-2934B91D04D6}" destId="{0DD29D84-395E-4A8D-A846-B3C12E9C95D9}" srcOrd="0" destOrd="0" presId="urn:microsoft.com/office/officeart/2018/2/layout/IconVerticalSolidList"/>
    <dgm:cxn modelId="{F4E1A93F-3AF7-4449-BA5F-7A2F823C036F}" type="presOf" srcId="{09EC740E-14AF-465C-8420-F20128FD720B}" destId="{B95C602E-57C4-4A89-80A3-E836A9DEAC69}" srcOrd="0" destOrd="0" presId="urn:microsoft.com/office/officeart/2018/2/layout/IconVerticalSolidList"/>
    <dgm:cxn modelId="{C87A706D-7E0C-4FA6-B991-D32723AF14C8}" srcId="{09EC740E-14AF-465C-8420-F20128FD720B}" destId="{A290E685-BE87-420C-86B6-37CE9B92E608}" srcOrd="2" destOrd="0" parTransId="{3D0E9463-7814-44B8-921A-010CC0404152}" sibTransId="{556CAE28-44C3-4D78-87A1-EDEACEFB02FB}"/>
    <dgm:cxn modelId="{22201959-5872-4186-817B-294CE049C830}" srcId="{09EC740E-14AF-465C-8420-F20128FD720B}" destId="{91EBFBD5-5CA2-4E1B-B310-37BB225D5262}" srcOrd="0" destOrd="0" parTransId="{F5DA536F-BA52-4906-9BDB-F7CF4ED1B22B}" sibTransId="{B09440BA-C9D8-4178-9E81-28943C05BA8F}"/>
    <dgm:cxn modelId="{48552A7E-0F67-40A8-AB13-4F4D947E9468}" type="presOf" srcId="{91EBFBD5-5CA2-4E1B-B310-37BB225D5262}" destId="{E0860431-FDBD-4AE4-9DF8-6574E6A236C8}" srcOrd="0" destOrd="0" presId="urn:microsoft.com/office/officeart/2018/2/layout/IconVerticalSolidList"/>
    <dgm:cxn modelId="{8A1C3C92-1416-48B6-8EC0-DF3DE19F714D}" type="presOf" srcId="{A290E685-BE87-420C-86B6-37CE9B92E608}" destId="{07F209EA-4E46-4419-AEB9-68808AEABCB9}" srcOrd="0" destOrd="0" presId="urn:microsoft.com/office/officeart/2018/2/layout/IconVerticalSolidList"/>
    <dgm:cxn modelId="{016D1048-B881-42AD-97FB-36E9741A3941}" type="presParOf" srcId="{B95C602E-57C4-4A89-80A3-E836A9DEAC69}" destId="{A3237127-616B-40FC-9F56-43AEE92BFDFC}" srcOrd="0" destOrd="0" presId="urn:microsoft.com/office/officeart/2018/2/layout/IconVerticalSolidList"/>
    <dgm:cxn modelId="{209A510F-2076-4E71-90E2-0BE6B106E34C}" type="presParOf" srcId="{A3237127-616B-40FC-9F56-43AEE92BFDFC}" destId="{122BD1AB-5B89-438A-B06F-0A8998D324CD}" srcOrd="0" destOrd="0" presId="urn:microsoft.com/office/officeart/2018/2/layout/IconVerticalSolidList"/>
    <dgm:cxn modelId="{0C6DD33C-2BC4-4F38-A8DF-AF2F3F7C6C83}" type="presParOf" srcId="{A3237127-616B-40FC-9F56-43AEE92BFDFC}" destId="{5862A5D4-583F-4AC7-8198-9C94A6688056}" srcOrd="1" destOrd="0" presId="urn:microsoft.com/office/officeart/2018/2/layout/IconVerticalSolidList"/>
    <dgm:cxn modelId="{7BA40129-DFFE-42F9-A392-20AA0F974AF6}" type="presParOf" srcId="{A3237127-616B-40FC-9F56-43AEE92BFDFC}" destId="{72A83596-DF32-407D-A148-197DCFEE92CE}" srcOrd="2" destOrd="0" presId="urn:microsoft.com/office/officeart/2018/2/layout/IconVerticalSolidList"/>
    <dgm:cxn modelId="{7E317AEB-5874-4303-BE66-5924DB3CA060}" type="presParOf" srcId="{A3237127-616B-40FC-9F56-43AEE92BFDFC}" destId="{E0860431-FDBD-4AE4-9DF8-6574E6A236C8}" srcOrd="3" destOrd="0" presId="urn:microsoft.com/office/officeart/2018/2/layout/IconVerticalSolidList"/>
    <dgm:cxn modelId="{3E878DB8-E175-433E-9B15-DD19514EB05F}" type="presParOf" srcId="{B95C602E-57C4-4A89-80A3-E836A9DEAC69}" destId="{5184C30E-B0A9-4DE2-948F-6D6152956053}" srcOrd="1" destOrd="0" presId="urn:microsoft.com/office/officeart/2018/2/layout/IconVerticalSolidList"/>
    <dgm:cxn modelId="{5E88E8B4-EEA9-47D2-9013-78F41F2DB334}" type="presParOf" srcId="{B95C602E-57C4-4A89-80A3-E836A9DEAC69}" destId="{052F7B05-8CF6-4CFC-A541-EE87E2688C59}" srcOrd="2" destOrd="0" presId="urn:microsoft.com/office/officeart/2018/2/layout/IconVerticalSolidList"/>
    <dgm:cxn modelId="{8B09D27E-1BE7-4C05-A1AF-C2ADD9D9B12D}" type="presParOf" srcId="{052F7B05-8CF6-4CFC-A541-EE87E2688C59}" destId="{1B6645C7-B295-41C1-B766-A7B4B6FF6B74}" srcOrd="0" destOrd="0" presId="urn:microsoft.com/office/officeart/2018/2/layout/IconVerticalSolidList"/>
    <dgm:cxn modelId="{E849B906-FEBB-4C71-9BFE-6560D6048747}" type="presParOf" srcId="{052F7B05-8CF6-4CFC-A541-EE87E2688C59}" destId="{498539D9-3E0B-4D37-869E-BEAA401340BB}" srcOrd="1" destOrd="0" presId="urn:microsoft.com/office/officeart/2018/2/layout/IconVerticalSolidList"/>
    <dgm:cxn modelId="{04F33F55-6CEF-4F6F-A6EB-F615AA54AEAF}" type="presParOf" srcId="{052F7B05-8CF6-4CFC-A541-EE87E2688C59}" destId="{66AF815F-6E45-4466-8744-17004CA09292}" srcOrd="2" destOrd="0" presId="urn:microsoft.com/office/officeart/2018/2/layout/IconVerticalSolidList"/>
    <dgm:cxn modelId="{C1C95A87-8FC6-43F5-849C-AF7516A3B953}" type="presParOf" srcId="{052F7B05-8CF6-4CFC-A541-EE87E2688C59}" destId="{0DD29D84-395E-4A8D-A846-B3C12E9C95D9}" srcOrd="3" destOrd="0" presId="urn:microsoft.com/office/officeart/2018/2/layout/IconVerticalSolidList"/>
    <dgm:cxn modelId="{FCE03141-9315-4B0F-9A8E-08BB2FAB8710}" type="presParOf" srcId="{B95C602E-57C4-4A89-80A3-E836A9DEAC69}" destId="{70F1D459-EDFB-4D30-ADEE-0845D0D4F1EB}" srcOrd="3" destOrd="0" presId="urn:microsoft.com/office/officeart/2018/2/layout/IconVerticalSolidList"/>
    <dgm:cxn modelId="{9123E934-8AA1-4735-A051-9CA7694F664D}" type="presParOf" srcId="{B95C602E-57C4-4A89-80A3-E836A9DEAC69}" destId="{B68C2A79-8E4C-4408-9DEC-CA9C8CA366A2}" srcOrd="4" destOrd="0" presId="urn:microsoft.com/office/officeart/2018/2/layout/IconVerticalSolidList"/>
    <dgm:cxn modelId="{0A1C38D9-0255-473A-9B9F-0E8264834A42}" type="presParOf" srcId="{B68C2A79-8E4C-4408-9DEC-CA9C8CA366A2}" destId="{F9BDC7FC-91C1-439B-8855-2B8EA35676EA}" srcOrd="0" destOrd="0" presId="urn:microsoft.com/office/officeart/2018/2/layout/IconVerticalSolidList"/>
    <dgm:cxn modelId="{45EBC5C6-4616-4A81-9A69-CF25BFFB5EB3}" type="presParOf" srcId="{B68C2A79-8E4C-4408-9DEC-CA9C8CA366A2}" destId="{FB6C8396-5E13-4AF9-AE70-0E8E925D4BA5}" srcOrd="1" destOrd="0" presId="urn:microsoft.com/office/officeart/2018/2/layout/IconVerticalSolidList"/>
    <dgm:cxn modelId="{633A18BC-04B5-44A1-8F33-5716AEB2841E}" type="presParOf" srcId="{B68C2A79-8E4C-4408-9DEC-CA9C8CA366A2}" destId="{8DC8D724-B812-4D91-AE3D-80E2AA14D586}" srcOrd="2" destOrd="0" presId="urn:microsoft.com/office/officeart/2018/2/layout/IconVerticalSolidList"/>
    <dgm:cxn modelId="{73807612-7510-40A4-BD35-663FC421930B}" type="presParOf" srcId="{B68C2A79-8E4C-4408-9DEC-CA9C8CA366A2}" destId="{07F209EA-4E46-4419-AEB9-68808AEABC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395C07A-315A-4B2A-94B0-F4A034D8F017}"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79B45EC-6E74-4133-965A-CE9779EC9361}">
      <dgm:prSet/>
      <dgm:spPr/>
      <dgm:t>
        <a:bodyPr/>
        <a:lstStyle/>
        <a:p>
          <a:r>
            <a:rPr lang="en-GB"/>
            <a:t>Pre-existing condition; Think skull test – R v Dyson [1908] </a:t>
          </a:r>
          <a:endParaRPr lang="en-US"/>
        </a:p>
      </dgm:t>
    </dgm:pt>
    <dgm:pt modelId="{E615C0FE-979A-4143-84B1-7EF336A455A7}" type="parTrans" cxnId="{B911D23C-4D36-40B8-837D-193C20219D82}">
      <dgm:prSet/>
      <dgm:spPr/>
      <dgm:t>
        <a:bodyPr/>
        <a:lstStyle/>
        <a:p>
          <a:endParaRPr lang="en-US"/>
        </a:p>
      </dgm:t>
    </dgm:pt>
    <dgm:pt modelId="{D55A61A2-FCBD-49CE-994B-AC35FB3B1B57}" type="sibTrans" cxnId="{B911D23C-4D36-40B8-837D-193C20219D82}">
      <dgm:prSet/>
      <dgm:spPr/>
      <dgm:t>
        <a:bodyPr/>
        <a:lstStyle/>
        <a:p>
          <a:endParaRPr lang="en-US"/>
        </a:p>
      </dgm:t>
    </dgm:pt>
    <dgm:pt modelId="{0C9A46BC-F10A-42D2-A8ED-98F602B7FC30}">
      <dgm:prSet/>
      <dgm:spPr/>
      <dgm:t>
        <a:bodyPr/>
        <a:lstStyle/>
        <a:p>
          <a:r>
            <a:rPr lang="en-GB"/>
            <a:t>Other cases; R v Hayward [ 1908] – Wife dropped dead die to heart condition, husband convicted – thin skull rule. </a:t>
          </a:r>
          <a:endParaRPr lang="en-US"/>
        </a:p>
      </dgm:t>
    </dgm:pt>
    <dgm:pt modelId="{74D5A222-13AB-461A-AEF6-B48A0043CF92}" type="parTrans" cxnId="{02E3B341-8937-4C7D-A47E-2C1AEB3098CC}">
      <dgm:prSet/>
      <dgm:spPr/>
      <dgm:t>
        <a:bodyPr/>
        <a:lstStyle/>
        <a:p>
          <a:endParaRPr lang="en-US"/>
        </a:p>
      </dgm:t>
    </dgm:pt>
    <dgm:pt modelId="{A2297E66-2E70-4A2C-B52E-FDE6D55A7C6A}" type="sibTrans" cxnId="{02E3B341-8937-4C7D-A47E-2C1AEB3098CC}">
      <dgm:prSet/>
      <dgm:spPr/>
      <dgm:t>
        <a:bodyPr/>
        <a:lstStyle/>
        <a:p>
          <a:endParaRPr lang="en-US"/>
        </a:p>
      </dgm:t>
    </dgm:pt>
    <dgm:pt modelId="{F791F606-68B2-4BE5-8E9A-575BE91580FF}">
      <dgm:prSet/>
      <dgm:spPr/>
      <dgm:t>
        <a:bodyPr/>
        <a:lstStyle/>
        <a:p>
          <a:r>
            <a:rPr lang="en-GB"/>
            <a:t>Self-harm – Suicide- R v Dhaliwal [2006] – Abuse, suicide, no prosecution, but the case expresses that where d’s conduct causes a recognised psychiatric illness – prosecution for unlawful act manslaughter. </a:t>
          </a:r>
          <a:endParaRPr lang="en-US"/>
        </a:p>
      </dgm:t>
    </dgm:pt>
    <dgm:pt modelId="{A4BDACA6-6087-4C24-9659-61C32A941A1B}" type="parTrans" cxnId="{BB5089B1-6A01-4547-AC32-87EBC845D4B0}">
      <dgm:prSet/>
      <dgm:spPr/>
      <dgm:t>
        <a:bodyPr/>
        <a:lstStyle/>
        <a:p>
          <a:endParaRPr lang="en-US"/>
        </a:p>
      </dgm:t>
    </dgm:pt>
    <dgm:pt modelId="{FEB3F88D-B578-4D89-BBDD-63654C9B48A0}" type="sibTrans" cxnId="{BB5089B1-6A01-4547-AC32-87EBC845D4B0}">
      <dgm:prSet/>
      <dgm:spPr/>
      <dgm:t>
        <a:bodyPr/>
        <a:lstStyle/>
        <a:p>
          <a:endParaRPr lang="en-US"/>
        </a:p>
      </dgm:t>
    </dgm:pt>
    <dgm:pt modelId="{FC6FCD0F-F470-4AB3-A261-A2BB7977BA84}">
      <dgm:prSet/>
      <dgm:spPr/>
      <dgm:t>
        <a:bodyPr/>
        <a:lstStyle/>
        <a:p>
          <a:r>
            <a:rPr lang="en-GB"/>
            <a:t>R v Wallace [2018] – Euthanasia – acid attack – Murder trial. </a:t>
          </a:r>
          <a:endParaRPr lang="en-US"/>
        </a:p>
      </dgm:t>
    </dgm:pt>
    <dgm:pt modelId="{E8EEFD56-7581-4430-BC0C-FDDF2A253ED0}" type="parTrans" cxnId="{82981290-D3A0-42D2-846F-3A96514428B3}">
      <dgm:prSet/>
      <dgm:spPr/>
      <dgm:t>
        <a:bodyPr/>
        <a:lstStyle/>
        <a:p>
          <a:endParaRPr lang="en-US"/>
        </a:p>
      </dgm:t>
    </dgm:pt>
    <dgm:pt modelId="{69AE3711-2F3C-436D-A2F1-41990255E4AF}" type="sibTrans" cxnId="{82981290-D3A0-42D2-846F-3A96514428B3}">
      <dgm:prSet/>
      <dgm:spPr/>
      <dgm:t>
        <a:bodyPr/>
        <a:lstStyle/>
        <a:p>
          <a:endParaRPr lang="en-US"/>
        </a:p>
      </dgm:t>
    </dgm:pt>
    <dgm:pt modelId="{7FDBD92F-7FBA-4ED2-B0E3-3578696FBF8B}" type="pres">
      <dgm:prSet presAssocID="{F395C07A-315A-4B2A-94B0-F4A034D8F017}" presName="diagram" presStyleCnt="0">
        <dgm:presLayoutVars>
          <dgm:dir/>
          <dgm:resizeHandles val="exact"/>
        </dgm:presLayoutVars>
      </dgm:prSet>
      <dgm:spPr/>
    </dgm:pt>
    <dgm:pt modelId="{997AD946-B30E-4C57-9222-5197AD9F0A66}" type="pres">
      <dgm:prSet presAssocID="{879B45EC-6E74-4133-965A-CE9779EC9361}" presName="node" presStyleLbl="node1" presStyleIdx="0" presStyleCnt="4">
        <dgm:presLayoutVars>
          <dgm:bulletEnabled val="1"/>
        </dgm:presLayoutVars>
      </dgm:prSet>
      <dgm:spPr/>
    </dgm:pt>
    <dgm:pt modelId="{8B9A8C8F-4033-405B-950A-D8083D911CBA}" type="pres">
      <dgm:prSet presAssocID="{D55A61A2-FCBD-49CE-994B-AC35FB3B1B57}" presName="sibTrans" presStyleLbl="sibTrans2D1" presStyleIdx="0" presStyleCnt="3"/>
      <dgm:spPr/>
    </dgm:pt>
    <dgm:pt modelId="{FC371F46-62AA-43D3-90BD-1272EB7A12C0}" type="pres">
      <dgm:prSet presAssocID="{D55A61A2-FCBD-49CE-994B-AC35FB3B1B57}" presName="connectorText" presStyleLbl="sibTrans2D1" presStyleIdx="0" presStyleCnt="3"/>
      <dgm:spPr/>
    </dgm:pt>
    <dgm:pt modelId="{A4D8EA01-0F1A-4E63-B027-BA7A3D4895B7}" type="pres">
      <dgm:prSet presAssocID="{0C9A46BC-F10A-42D2-A8ED-98F602B7FC30}" presName="node" presStyleLbl="node1" presStyleIdx="1" presStyleCnt="4">
        <dgm:presLayoutVars>
          <dgm:bulletEnabled val="1"/>
        </dgm:presLayoutVars>
      </dgm:prSet>
      <dgm:spPr/>
    </dgm:pt>
    <dgm:pt modelId="{3D09C75B-A448-4B49-BCD1-8AA28D6F6155}" type="pres">
      <dgm:prSet presAssocID="{A2297E66-2E70-4A2C-B52E-FDE6D55A7C6A}" presName="sibTrans" presStyleLbl="sibTrans2D1" presStyleIdx="1" presStyleCnt="3"/>
      <dgm:spPr/>
    </dgm:pt>
    <dgm:pt modelId="{F4BD0FD2-431B-4A26-B8B0-6B128407367E}" type="pres">
      <dgm:prSet presAssocID="{A2297E66-2E70-4A2C-B52E-FDE6D55A7C6A}" presName="connectorText" presStyleLbl="sibTrans2D1" presStyleIdx="1" presStyleCnt="3"/>
      <dgm:spPr/>
    </dgm:pt>
    <dgm:pt modelId="{740A6204-D335-4728-806A-BBCE203F341C}" type="pres">
      <dgm:prSet presAssocID="{F791F606-68B2-4BE5-8E9A-575BE91580FF}" presName="node" presStyleLbl="node1" presStyleIdx="2" presStyleCnt="4">
        <dgm:presLayoutVars>
          <dgm:bulletEnabled val="1"/>
        </dgm:presLayoutVars>
      </dgm:prSet>
      <dgm:spPr/>
    </dgm:pt>
    <dgm:pt modelId="{184F0B49-076D-4725-8610-07BE65B1EA27}" type="pres">
      <dgm:prSet presAssocID="{FEB3F88D-B578-4D89-BBDD-63654C9B48A0}" presName="sibTrans" presStyleLbl="sibTrans2D1" presStyleIdx="2" presStyleCnt="3"/>
      <dgm:spPr/>
    </dgm:pt>
    <dgm:pt modelId="{14A97E91-9B80-41CB-901C-680AD66B4020}" type="pres">
      <dgm:prSet presAssocID="{FEB3F88D-B578-4D89-BBDD-63654C9B48A0}" presName="connectorText" presStyleLbl="sibTrans2D1" presStyleIdx="2" presStyleCnt="3"/>
      <dgm:spPr/>
    </dgm:pt>
    <dgm:pt modelId="{5D61DA80-242B-4F01-8258-E6AA0F37D2ED}" type="pres">
      <dgm:prSet presAssocID="{FC6FCD0F-F470-4AB3-A261-A2BB7977BA84}" presName="node" presStyleLbl="node1" presStyleIdx="3" presStyleCnt="4">
        <dgm:presLayoutVars>
          <dgm:bulletEnabled val="1"/>
        </dgm:presLayoutVars>
      </dgm:prSet>
      <dgm:spPr/>
    </dgm:pt>
  </dgm:ptLst>
  <dgm:cxnLst>
    <dgm:cxn modelId="{A8771809-9D27-4EAD-8BB5-47C9024E0142}" type="presOf" srcId="{F791F606-68B2-4BE5-8E9A-575BE91580FF}" destId="{740A6204-D335-4728-806A-BBCE203F341C}" srcOrd="0" destOrd="0" presId="urn:microsoft.com/office/officeart/2005/8/layout/process5"/>
    <dgm:cxn modelId="{0C482A34-D33B-444F-9B5A-39F54403C5B8}" type="presOf" srcId="{A2297E66-2E70-4A2C-B52E-FDE6D55A7C6A}" destId="{3D09C75B-A448-4B49-BCD1-8AA28D6F6155}" srcOrd="0" destOrd="0" presId="urn:microsoft.com/office/officeart/2005/8/layout/process5"/>
    <dgm:cxn modelId="{B911D23C-4D36-40B8-837D-193C20219D82}" srcId="{F395C07A-315A-4B2A-94B0-F4A034D8F017}" destId="{879B45EC-6E74-4133-965A-CE9779EC9361}" srcOrd="0" destOrd="0" parTransId="{E615C0FE-979A-4143-84B1-7EF336A455A7}" sibTransId="{D55A61A2-FCBD-49CE-994B-AC35FB3B1B57}"/>
    <dgm:cxn modelId="{6DC2463E-8113-4197-B6F0-AA913F7929CF}" type="presOf" srcId="{0C9A46BC-F10A-42D2-A8ED-98F602B7FC30}" destId="{A4D8EA01-0F1A-4E63-B027-BA7A3D4895B7}" srcOrd="0" destOrd="0" presId="urn:microsoft.com/office/officeart/2005/8/layout/process5"/>
    <dgm:cxn modelId="{02E3B341-8937-4C7D-A47E-2C1AEB3098CC}" srcId="{F395C07A-315A-4B2A-94B0-F4A034D8F017}" destId="{0C9A46BC-F10A-42D2-A8ED-98F602B7FC30}" srcOrd="1" destOrd="0" parTransId="{74D5A222-13AB-461A-AEF6-B48A0043CF92}" sibTransId="{A2297E66-2E70-4A2C-B52E-FDE6D55A7C6A}"/>
    <dgm:cxn modelId="{B4925175-375B-41B9-8F1B-781A7D2539AC}" type="presOf" srcId="{F395C07A-315A-4B2A-94B0-F4A034D8F017}" destId="{7FDBD92F-7FBA-4ED2-B0E3-3578696FBF8B}" srcOrd="0" destOrd="0" presId="urn:microsoft.com/office/officeart/2005/8/layout/process5"/>
    <dgm:cxn modelId="{0F299157-F4B2-47F1-B74C-C4E97AE0D878}" type="presOf" srcId="{A2297E66-2E70-4A2C-B52E-FDE6D55A7C6A}" destId="{F4BD0FD2-431B-4A26-B8B0-6B128407367E}" srcOrd="1" destOrd="0" presId="urn:microsoft.com/office/officeart/2005/8/layout/process5"/>
    <dgm:cxn modelId="{82981290-D3A0-42D2-846F-3A96514428B3}" srcId="{F395C07A-315A-4B2A-94B0-F4A034D8F017}" destId="{FC6FCD0F-F470-4AB3-A261-A2BB7977BA84}" srcOrd="3" destOrd="0" parTransId="{E8EEFD56-7581-4430-BC0C-FDDF2A253ED0}" sibTransId="{69AE3711-2F3C-436D-A2F1-41990255E4AF}"/>
    <dgm:cxn modelId="{7E7AEEA9-8D17-4603-B2AB-2D4C794F6C3F}" type="presOf" srcId="{FC6FCD0F-F470-4AB3-A261-A2BB7977BA84}" destId="{5D61DA80-242B-4F01-8258-E6AA0F37D2ED}" srcOrd="0" destOrd="0" presId="urn:microsoft.com/office/officeart/2005/8/layout/process5"/>
    <dgm:cxn modelId="{BB5089B1-6A01-4547-AC32-87EBC845D4B0}" srcId="{F395C07A-315A-4B2A-94B0-F4A034D8F017}" destId="{F791F606-68B2-4BE5-8E9A-575BE91580FF}" srcOrd="2" destOrd="0" parTransId="{A4BDACA6-6087-4C24-9659-61C32A941A1B}" sibTransId="{FEB3F88D-B578-4D89-BBDD-63654C9B48A0}"/>
    <dgm:cxn modelId="{177A16B5-F050-4C57-8CF6-267E0788BFC6}" type="presOf" srcId="{D55A61A2-FCBD-49CE-994B-AC35FB3B1B57}" destId="{8B9A8C8F-4033-405B-950A-D8083D911CBA}" srcOrd="0" destOrd="0" presId="urn:microsoft.com/office/officeart/2005/8/layout/process5"/>
    <dgm:cxn modelId="{00F098CE-0A33-405D-BE91-9CDEFD13C896}" type="presOf" srcId="{FEB3F88D-B578-4D89-BBDD-63654C9B48A0}" destId="{184F0B49-076D-4725-8610-07BE65B1EA27}" srcOrd="0" destOrd="0" presId="urn:microsoft.com/office/officeart/2005/8/layout/process5"/>
    <dgm:cxn modelId="{8BB092EC-F0ED-4116-BAA5-F419E16F896E}" type="presOf" srcId="{FEB3F88D-B578-4D89-BBDD-63654C9B48A0}" destId="{14A97E91-9B80-41CB-901C-680AD66B4020}" srcOrd="1" destOrd="0" presId="urn:microsoft.com/office/officeart/2005/8/layout/process5"/>
    <dgm:cxn modelId="{A25478F9-AA1B-460A-B18D-07002B3F00E2}" type="presOf" srcId="{D55A61A2-FCBD-49CE-994B-AC35FB3B1B57}" destId="{FC371F46-62AA-43D3-90BD-1272EB7A12C0}" srcOrd="1" destOrd="0" presId="urn:microsoft.com/office/officeart/2005/8/layout/process5"/>
    <dgm:cxn modelId="{FE95A0FF-6F22-49B0-B5DB-8946BC76110E}" type="presOf" srcId="{879B45EC-6E74-4133-965A-CE9779EC9361}" destId="{997AD946-B30E-4C57-9222-5197AD9F0A66}" srcOrd="0" destOrd="0" presId="urn:microsoft.com/office/officeart/2005/8/layout/process5"/>
    <dgm:cxn modelId="{A2F7EB2F-B98B-4E0B-9536-DDDADD31F360}" type="presParOf" srcId="{7FDBD92F-7FBA-4ED2-B0E3-3578696FBF8B}" destId="{997AD946-B30E-4C57-9222-5197AD9F0A66}" srcOrd="0" destOrd="0" presId="urn:microsoft.com/office/officeart/2005/8/layout/process5"/>
    <dgm:cxn modelId="{95C1F764-08D9-4316-B227-381B3C2AC0C7}" type="presParOf" srcId="{7FDBD92F-7FBA-4ED2-B0E3-3578696FBF8B}" destId="{8B9A8C8F-4033-405B-950A-D8083D911CBA}" srcOrd="1" destOrd="0" presId="urn:microsoft.com/office/officeart/2005/8/layout/process5"/>
    <dgm:cxn modelId="{1B01255D-F14D-4AF8-9529-182115DC01C7}" type="presParOf" srcId="{8B9A8C8F-4033-405B-950A-D8083D911CBA}" destId="{FC371F46-62AA-43D3-90BD-1272EB7A12C0}" srcOrd="0" destOrd="0" presId="urn:microsoft.com/office/officeart/2005/8/layout/process5"/>
    <dgm:cxn modelId="{A10D9DF8-61CA-4A56-91E2-34400062AAC8}" type="presParOf" srcId="{7FDBD92F-7FBA-4ED2-B0E3-3578696FBF8B}" destId="{A4D8EA01-0F1A-4E63-B027-BA7A3D4895B7}" srcOrd="2" destOrd="0" presId="urn:microsoft.com/office/officeart/2005/8/layout/process5"/>
    <dgm:cxn modelId="{483F902A-A2DC-45F2-B0F4-9FD919AA4AB9}" type="presParOf" srcId="{7FDBD92F-7FBA-4ED2-B0E3-3578696FBF8B}" destId="{3D09C75B-A448-4B49-BCD1-8AA28D6F6155}" srcOrd="3" destOrd="0" presId="urn:microsoft.com/office/officeart/2005/8/layout/process5"/>
    <dgm:cxn modelId="{03510FB6-A980-4D2C-9122-91950AE16184}" type="presParOf" srcId="{3D09C75B-A448-4B49-BCD1-8AA28D6F6155}" destId="{F4BD0FD2-431B-4A26-B8B0-6B128407367E}" srcOrd="0" destOrd="0" presId="urn:microsoft.com/office/officeart/2005/8/layout/process5"/>
    <dgm:cxn modelId="{C48D27D3-A0DA-425F-BAD2-EAF72C7A67C1}" type="presParOf" srcId="{7FDBD92F-7FBA-4ED2-B0E3-3578696FBF8B}" destId="{740A6204-D335-4728-806A-BBCE203F341C}" srcOrd="4" destOrd="0" presId="urn:microsoft.com/office/officeart/2005/8/layout/process5"/>
    <dgm:cxn modelId="{BFC00398-1A5A-4C34-B64B-D86C64896F90}" type="presParOf" srcId="{7FDBD92F-7FBA-4ED2-B0E3-3578696FBF8B}" destId="{184F0B49-076D-4725-8610-07BE65B1EA27}" srcOrd="5" destOrd="0" presId="urn:microsoft.com/office/officeart/2005/8/layout/process5"/>
    <dgm:cxn modelId="{9E09B5F7-D8A8-4D0B-9D1D-17D11F58DE42}" type="presParOf" srcId="{184F0B49-076D-4725-8610-07BE65B1EA27}" destId="{14A97E91-9B80-41CB-901C-680AD66B4020}" srcOrd="0" destOrd="0" presId="urn:microsoft.com/office/officeart/2005/8/layout/process5"/>
    <dgm:cxn modelId="{60789AE3-EBB4-463E-B265-E876BEC321C5}" type="presParOf" srcId="{7FDBD92F-7FBA-4ED2-B0E3-3578696FBF8B}" destId="{5D61DA80-242B-4F01-8258-E6AA0F37D2ED}"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5A4C955-70FB-4251-8D55-39DB615899F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02AB40-E3B1-4C03-80FE-608430086E57}">
      <dgm:prSet/>
      <dgm:spPr/>
      <dgm:t>
        <a:bodyPr/>
        <a:lstStyle/>
        <a:p>
          <a:r>
            <a:rPr lang="en-GB"/>
            <a:t>Heroin – </a:t>
          </a:r>
          <a:endParaRPr lang="en-US"/>
        </a:p>
      </dgm:t>
    </dgm:pt>
    <dgm:pt modelId="{B986EF94-BAED-49F1-9D63-1ADAB59F7EB3}" type="parTrans" cxnId="{2A1BA6B0-CDC4-435C-B159-708DB4F3CA11}">
      <dgm:prSet/>
      <dgm:spPr/>
      <dgm:t>
        <a:bodyPr/>
        <a:lstStyle/>
        <a:p>
          <a:endParaRPr lang="en-US"/>
        </a:p>
      </dgm:t>
    </dgm:pt>
    <dgm:pt modelId="{93A18791-B178-4306-898E-144380A02127}" type="sibTrans" cxnId="{2A1BA6B0-CDC4-435C-B159-708DB4F3CA11}">
      <dgm:prSet/>
      <dgm:spPr/>
      <dgm:t>
        <a:bodyPr/>
        <a:lstStyle/>
        <a:p>
          <a:endParaRPr lang="en-US"/>
        </a:p>
      </dgm:t>
    </dgm:pt>
    <dgm:pt modelId="{4A151220-19B1-4F8F-977B-BE31A227D1CA}">
      <dgm:prSet/>
      <dgm:spPr/>
      <dgm:t>
        <a:bodyPr/>
        <a:lstStyle/>
        <a:p>
          <a:r>
            <a:rPr lang="en-GB"/>
            <a:t>R v Cato [1976] – Unlawful Act Manslaughter – injected victim. </a:t>
          </a:r>
          <a:endParaRPr lang="en-US"/>
        </a:p>
      </dgm:t>
    </dgm:pt>
    <dgm:pt modelId="{C7F21412-32AF-4D2F-876E-71838AEAEC1D}" type="parTrans" cxnId="{54C832CA-ADEB-4031-8A77-6D63D1B9CEBF}">
      <dgm:prSet/>
      <dgm:spPr/>
      <dgm:t>
        <a:bodyPr/>
        <a:lstStyle/>
        <a:p>
          <a:endParaRPr lang="en-US"/>
        </a:p>
      </dgm:t>
    </dgm:pt>
    <dgm:pt modelId="{E2376913-171B-4738-BFCA-B5F1E8C738FE}" type="sibTrans" cxnId="{54C832CA-ADEB-4031-8A77-6D63D1B9CEBF}">
      <dgm:prSet/>
      <dgm:spPr/>
      <dgm:t>
        <a:bodyPr/>
        <a:lstStyle/>
        <a:p>
          <a:endParaRPr lang="en-US"/>
        </a:p>
      </dgm:t>
    </dgm:pt>
    <dgm:pt modelId="{70DB0A83-416E-4C31-B4FE-B482C2555FCB}">
      <dgm:prSet/>
      <dgm:spPr/>
      <dgm:t>
        <a:bodyPr/>
        <a:lstStyle/>
        <a:p>
          <a:r>
            <a:rPr lang="en-GB"/>
            <a:t>R v Kennedy (No. 2) [2007] – Victim injected their selves. Broke the chain of causation because the victim did it voluntarily. </a:t>
          </a:r>
          <a:endParaRPr lang="en-US"/>
        </a:p>
      </dgm:t>
    </dgm:pt>
    <dgm:pt modelId="{13E7ED68-109E-4CCE-874F-1F300B6E16E8}" type="parTrans" cxnId="{32C0A938-6C5C-4D0A-AAE7-3B063A204340}">
      <dgm:prSet/>
      <dgm:spPr/>
      <dgm:t>
        <a:bodyPr/>
        <a:lstStyle/>
        <a:p>
          <a:endParaRPr lang="en-US"/>
        </a:p>
      </dgm:t>
    </dgm:pt>
    <dgm:pt modelId="{6EE34745-07E7-43B4-953B-43EF6BD812A1}" type="sibTrans" cxnId="{32C0A938-6C5C-4D0A-AAE7-3B063A204340}">
      <dgm:prSet/>
      <dgm:spPr/>
      <dgm:t>
        <a:bodyPr/>
        <a:lstStyle/>
        <a:p>
          <a:endParaRPr lang="en-US"/>
        </a:p>
      </dgm:t>
    </dgm:pt>
    <dgm:pt modelId="{73A89ADF-C933-4E08-8100-4B96443E7917}">
      <dgm:prSet/>
      <dgm:spPr/>
      <dgm:t>
        <a:bodyPr/>
        <a:lstStyle/>
        <a:p>
          <a:r>
            <a:rPr lang="en-GB"/>
            <a:t>Reform; Other charges could apply. </a:t>
          </a:r>
          <a:endParaRPr lang="en-US"/>
        </a:p>
      </dgm:t>
    </dgm:pt>
    <dgm:pt modelId="{79D15961-65F9-4BB6-AB55-9FC041381CB0}" type="parTrans" cxnId="{FF10436A-BE9B-402C-8A3D-E14624868EC8}">
      <dgm:prSet/>
      <dgm:spPr/>
      <dgm:t>
        <a:bodyPr/>
        <a:lstStyle/>
        <a:p>
          <a:endParaRPr lang="en-US"/>
        </a:p>
      </dgm:t>
    </dgm:pt>
    <dgm:pt modelId="{D8C4B031-81D1-4DCF-A019-B17917E83C19}" type="sibTrans" cxnId="{FF10436A-BE9B-402C-8A3D-E14624868EC8}">
      <dgm:prSet/>
      <dgm:spPr/>
      <dgm:t>
        <a:bodyPr/>
        <a:lstStyle/>
        <a:p>
          <a:endParaRPr lang="en-US"/>
        </a:p>
      </dgm:t>
    </dgm:pt>
    <dgm:pt modelId="{7D082B71-71EA-4FD6-971C-A8F470F7DC0D}" type="pres">
      <dgm:prSet presAssocID="{A5A4C955-70FB-4251-8D55-39DB615899F4}" presName="linear" presStyleCnt="0">
        <dgm:presLayoutVars>
          <dgm:animLvl val="lvl"/>
          <dgm:resizeHandles val="exact"/>
        </dgm:presLayoutVars>
      </dgm:prSet>
      <dgm:spPr/>
    </dgm:pt>
    <dgm:pt modelId="{F20954C8-AE9E-4397-B333-941A24238CF7}" type="pres">
      <dgm:prSet presAssocID="{C202AB40-E3B1-4C03-80FE-608430086E57}" presName="parentText" presStyleLbl="node1" presStyleIdx="0" presStyleCnt="4">
        <dgm:presLayoutVars>
          <dgm:chMax val="0"/>
          <dgm:bulletEnabled val="1"/>
        </dgm:presLayoutVars>
      </dgm:prSet>
      <dgm:spPr/>
    </dgm:pt>
    <dgm:pt modelId="{08F1DAC1-BC37-40D8-9E7D-48071AA40605}" type="pres">
      <dgm:prSet presAssocID="{93A18791-B178-4306-898E-144380A02127}" presName="spacer" presStyleCnt="0"/>
      <dgm:spPr/>
    </dgm:pt>
    <dgm:pt modelId="{124EE3E6-913F-41E2-BAB0-AAC5B64207E1}" type="pres">
      <dgm:prSet presAssocID="{4A151220-19B1-4F8F-977B-BE31A227D1CA}" presName="parentText" presStyleLbl="node1" presStyleIdx="1" presStyleCnt="4">
        <dgm:presLayoutVars>
          <dgm:chMax val="0"/>
          <dgm:bulletEnabled val="1"/>
        </dgm:presLayoutVars>
      </dgm:prSet>
      <dgm:spPr/>
    </dgm:pt>
    <dgm:pt modelId="{9026670C-284C-457A-8A37-447D9FB1CF22}" type="pres">
      <dgm:prSet presAssocID="{E2376913-171B-4738-BFCA-B5F1E8C738FE}" presName="spacer" presStyleCnt="0"/>
      <dgm:spPr/>
    </dgm:pt>
    <dgm:pt modelId="{7FC5A0A6-F9BC-462B-9C34-5C0EAB5CA3B9}" type="pres">
      <dgm:prSet presAssocID="{70DB0A83-416E-4C31-B4FE-B482C2555FCB}" presName="parentText" presStyleLbl="node1" presStyleIdx="2" presStyleCnt="4">
        <dgm:presLayoutVars>
          <dgm:chMax val="0"/>
          <dgm:bulletEnabled val="1"/>
        </dgm:presLayoutVars>
      </dgm:prSet>
      <dgm:spPr/>
    </dgm:pt>
    <dgm:pt modelId="{F00BE5B5-4756-453C-817E-263458E490A6}" type="pres">
      <dgm:prSet presAssocID="{6EE34745-07E7-43B4-953B-43EF6BD812A1}" presName="spacer" presStyleCnt="0"/>
      <dgm:spPr/>
    </dgm:pt>
    <dgm:pt modelId="{A83E1868-1FB2-4BD6-8061-7D3D96987BDD}" type="pres">
      <dgm:prSet presAssocID="{73A89ADF-C933-4E08-8100-4B96443E7917}" presName="parentText" presStyleLbl="node1" presStyleIdx="3" presStyleCnt="4">
        <dgm:presLayoutVars>
          <dgm:chMax val="0"/>
          <dgm:bulletEnabled val="1"/>
        </dgm:presLayoutVars>
      </dgm:prSet>
      <dgm:spPr/>
    </dgm:pt>
  </dgm:ptLst>
  <dgm:cxnLst>
    <dgm:cxn modelId="{7A581D13-447F-460A-AC59-5D31170E9520}" type="presOf" srcId="{70DB0A83-416E-4C31-B4FE-B482C2555FCB}" destId="{7FC5A0A6-F9BC-462B-9C34-5C0EAB5CA3B9}" srcOrd="0" destOrd="0" presId="urn:microsoft.com/office/officeart/2005/8/layout/vList2"/>
    <dgm:cxn modelId="{4029311E-975E-4C5D-AB9F-C93EB0B91D0D}" type="presOf" srcId="{73A89ADF-C933-4E08-8100-4B96443E7917}" destId="{A83E1868-1FB2-4BD6-8061-7D3D96987BDD}" srcOrd="0" destOrd="0" presId="urn:microsoft.com/office/officeart/2005/8/layout/vList2"/>
    <dgm:cxn modelId="{32C0A938-6C5C-4D0A-AAE7-3B063A204340}" srcId="{A5A4C955-70FB-4251-8D55-39DB615899F4}" destId="{70DB0A83-416E-4C31-B4FE-B482C2555FCB}" srcOrd="2" destOrd="0" parTransId="{13E7ED68-109E-4CCE-874F-1F300B6E16E8}" sibTransId="{6EE34745-07E7-43B4-953B-43EF6BD812A1}"/>
    <dgm:cxn modelId="{03CAF938-AF00-4613-8CD2-80F56845D32B}" type="presOf" srcId="{4A151220-19B1-4F8F-977B-BE31A227D1CA}" destId="{124EE3E6-913F-41E2-BAB0-AAC5B64207E1}" srcOrd="0" destOrd="0" presId="urn:microsoft.com/office/officeart/2005/8/layout/vList2"/>
    <dgm:cxn modelId="{FF10436A-BE9B-402C-8A3D-E14624868EC8}" srcId="{A5A4C955-70FB-4251-8D55-39DB615899F4}" destId="{73A89ADF-C933-4E08-8100-4B96443E7917}" srcOrd="3" destOrd="0" parTransId="{79D15961-65F9-4BB6-AB55-9FC041381CB0}" sibTransId="{D8C4B031-81D1-4DCF-A019-B17917E83C19}"/>
    <dgm:cxn modelId="{B3F7FCA0-7AB8-4CFF-90C9-59906F0BEB8A}" type="presOf" srcId="{A5A4C955-70FB-4251-8D55-39DB615899F4}" destId="{7D082B71-71EA-4FD6-971C-A8F470F7DC0D}" srcOrd="0" destOrd="0" presId="urn:microsoft.com/office/officeart/2005/8/layout/vList2"/>
    <dgm:cxn modelId="{2A1BA6B0-CDC4-435C-B159-708DB4F3CA11}" srcId="{A5A4C955-70FB-4251-8D55-39DB615899F4}" destId="{C202AB40-E3B1-4C03-80FE-608430086E57}" srcOrd="0" destOrd="0" parTransId="{B986EF94-BAED-49F1-9D63-1ADAB59F7EB3}" sibTransId="{93A18791-B178-4306-898E-144380A02127}"/>
    <dgm:cxn modelId="{54C832CA-ADEB-4031-8A77-6D63D1B9CEBF}" srcId="{A5A4C955-70FB-4251-8D55-39DB615899F4}" destId="{4A151220-19B1-4F8F-977B-BE31A227D1CA}" srcOrd="1" destOrd="0" parTransId="{C7F21412-32AF-4D2F-876E-71838AEAEC1D}" sibTransId="{E2376913-171B-4738-BFCA-B5F1E8C738FE}"/>
    <dgm:cxn modelId="{F717F3D1-08C7-4E47-93E3-7C6C9AEC2742}" type="presOf" srcId="{C202AB40-E3B1-4C03-80FE-608430086E57}" destId="{F20954C8-AE9E-4397-B333-941A24238CF7}" srcOrd="0" destOrd="0" presId="urn:microsoft.com/office/officeart/2005/8/layout/vList2"/>
    <dgm:cxn modelId="{10FCF693-AA19-45B5-B24D-4A2A428C2183}" type="presParOf" srcId="{7D082B71-71EA-4FD6-971C-A8F470F7DC0D}" destId="{F20954C8-AE9E-4397-B333-941A24238CF7}" srcOrd="0" destOrd="0" presId="urn:microsoft.com/office/officeart/2005/8/layout/vList2"/>
    <dgm:cxn modelId="{E7DD3BB2-E35B-45A6-85D6-B1006C38D632}" type="presParOf" srcId="{7D082B71-71EA-4FD6-971C-A8F470F7DC0D}" destId="{08F1DAC1-BC37-40D8-9E7D-48071AA40605}" srcOrd="1" destOrd="0" presId="urn:microsoft.com/office/officeart/2005/8/layout/vList2"/>
    <dgm:cxn modelId="{A2A3225A-8BD7-453A-9B4E-5A6BB6B1E1E8}" type="presParOf" srcId="{7D082B71-71EA-4FD6-971C-A8F470F7DC0D}" destId="{124EE3E6-913F-41E2-BAB0-AAC5B64207E1}" srcOrd="2" destOrd="0" presId="urn:microsoft.com/office/officeart/2005/8/layout/vList2"/>
    <dgm:cxn modelId="{BC615ADA-7A88-440E-86DC-07BF1187B2A8}" type="presParOf" srcId="{7D082B71-71EA-4FD6-971C-A8F470F7DC0D}" destId="{9026670C-284C-457A-8A37-447D9FB1CF22}" srcOrd="3" destOrd="0" presId="urn:microsoft.com/office/officeart/2005/8/layout/vList2"/>
    <dgm:cxn modelId="{1BBADF1B-7860-4A93-9837-3FFA1B8B055A}" type="presParOf" srcId="{7D082B71-71EA-4FD6-971C-A8F470F7DC0D}" destId="{7FC5A0A6-F9BC-462B-9C34-5C0EAB5CA3B9}" srcOrd="4" destOrd="0" presId="urn:microsoft.com/office/officeart/2005/8/layout/vList2"/>
    <dgm:cxn modelId="{1836C552-FCAF-4078-8D49-38140928A4BD}" type="presParOf" srcId="{7D082B71-71EA-4FD6-971C-A8F470F7DC0D}" destId="{F00BE5B5-4756-453C-817E-263458E490A6}" srcOrd="5" destOrd="0" presId="urn:microsoft.com/office/officeart/2005/8/layout/vList2"/>
    <dgm:cxn modelId="{401C923C-534B-407D-9C84-0F853EEEE830}" type="presParOf" srcId="{7D082B71-71EA-4FD6-971C-A8F470F7DC0D}" destId="{A83E1868-1FB2-4BD6-8061-7D3D96987BD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82C5DC1-B9DB-4414-A2C0-AEB86D8B117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96BE90-94D7-451D-B516-72C33B7C71AA}">
      <dgm:prSet/>
      <dgm:spPr/>
      <dgm:t>
        <a:bodyPr/>
        <a:lstStyle/>
        <a:p>
          <a:r>
            <a:rPr lang="en-GB"/>
            <a:t>Pollution – Key case; </a:t>
          </a:r>
          <a:endParaRPr lang="en-US"/>
        </a:p>
      </dgm:t>
    </dgm:pt>
    <dgm:pt modelId="{4BDEF47A-2374-40AC-8087-F1A204AB513C}" type="parTrans" cxnId="{3E2BB4FF-2A11-4CD5-B8DC-E385E84C4F9C}">
      <dgm:prSet/>
      <dgm:spPr/>
      <dgm:t>
        <a:bodyPr/>
        <a:lstStyle/>
        <a:p>
          <a:endParaRPr lang="en-US"/>
        </a:p>
      </dgm:t>
    </dgm:pt>
    <dgm:pt modelId="{46AA24AA-F757-43B2-90AC-4A8E0DA538BB}" type="sibTrans" cxnId="{3E2BB4FF-2A11-4CD5-B8DC-E385E84C4F9C}">
      <dgm:prSet/>
      <dgm:spPr/>
      <dgm:t>
        <a:bodyPr/>
        <a:lstStyle/>
        <a:p>
          <a:endParaRPr lang="en-US"/>
        </a:p>
      </dgm:t>
    </dgm:pt>
    <dgm:pt modelId="{15268BDA-60EE-4B3C-82C5-354E7EEB338C}">
      <dgm:prSet/>
      <dgm:spPr/>
      <dgm:t>
        <a:bodyPr/>
        <a:lstStyle/>
        <a:p>
          <a:r>
            <a:rPr lang="en-GB"/>
            <a:t>Empress car co (Abertillery) LTD v National Rivers Authority [1999] – </a:t>
          </a:r>
          <a:endParaRPr lang="en-US"/>
        </a:p>
      </dgm:t>
    </dgm:pt>
    <dgm:pt modelId="{167A66B8-D786-4D08-8015-DD3ED636B9F4}" type="parTrans" cxnId="{C23CB518-604A-4BAA-B16D-CE2D813198CC}">
      <dgm:prSet/>
      <dgm:spPr/>
      <dgm:t>
        <a:bodyPr/>
        <a:lstStyle/>
        <a:p>
          <a:endParaRPr lang="en-US"/>
        </a:p>
      </dgm:t>
    </dgm:pt>
    <dgm:pt modelId="{070A7D3A-38BF-4CBF-9C93-7467C23BE314}" type="sibTrans" cxnId="{C23CB518-604A-4BAA-B16D-CE2D813198CC}">
      <dgm:prSet/>
      <dgm:spPr/>
      <dgm:t>
        <a:bodyPr/>
        <a:lstStyle/>
        <a:p>
          <a:endParaRPr lang="en-US"/>
        </a:p>
      </dgm:t>
    </dgm:pt>
    <dgm:pt modelId="{76987587-30FB-4BB2-920F-3A7DF89FD362}">
      <dgm:prSet/>
      <dgm:spPr/>
      <dgm:t>
        <a:bodyPr/>
        <a:lstStyle/>
        <a:p>
          <a:r>
            <a:rPr lang="en-GB"/>
            <a:t>Was the actions of the third party extraordinary? </a:t>
          </a:r>
          <a:endParaRPr lang="en-US"/>
        </a:p>
      </dgm:t>
    </dgm:pt>
    <dgm:pt modelId="{007DE37D-5DB6-4F03-992B-01D7E80A6CA9}" type="parTrans" cxnId="{1EA6A4E8-7361-490A-AC78-34EAD720E9BE}">
      <dgm:prSet/>
      <dgm:spPr/>
      <dgm:t>
        <a:bodyPr/>
        <a:lstStyle/>
        <a:p>
          <a:endParaRPr lang="en-US"/>
        </a:p>
      </dgm:t>
    </dgm:pt>
    <dgm:pt modelId="{DA2CE004-CD2A-421C-AEBE-EBE78B2F1B70}" type="sibTrans" cxnId="{1EA6A4E8-7361-490A-AC78-34EAD720E9BE}">
      <dgm:prSet/>
      <dgm:spPr/>
      <dgm:t>
        <a:bodyPr/>
        <a:lstStyle/>
        <a:p>
          <a:endParaRPr lang="en-US"/>
        </a:p>
      </dgm:t>
    </dgm:pt>
    <dgm:pt modelId="{9BEC610A-C292-411E-87EC-6551388AD635}">
      <dgm:prSet/>
      <dgm:spPr/>
      <dgm:t>
        <a:bodyPr/>
        <a:lstStyle/>
        <a:p>
          <a:r>
            <a:rPr lang="en-GB"/>
            <a:t>If the defendant run’s dangerous operations they should be held accountable for the consequences, whether we can foresee them or not.  </a:t>
          </a:r>
          <a:endParaRPr lang="en-US"/>
        </a:p>
      </dgm:t>
    </dgm:pt>
    <dgm:pt modelId="{AB2F975F-F1A6-415C-8117-32FA93BDD348}" type="parTrans" cxnId="{666C932E-419F-43C8-A271-9AC3B48EF420}">
      <dgm:prSet/>
      <dgm:spPr/>
      <dgm:t>
        <a:bodyPr/>
        <a:lstStyle/>
        <a:p>
          <a:endParaRPr lang="en-US"/>
        </a:p>
      </dgm:t>
    </dgm:pt>
    <dgm:pt modelId="{D2BD0710-DA6E-4BD4-9029-247935AB0795}" type="sibTrans" cxnId="{666C932E-419F-43C8-A271-9AC3B48EF420}">
      <dgm:prSet/>
      <dgm:spPr/>
      <dgm:t>
        <a:bodyPr/>
        <a:lstStyle/>
        <a:p>
          <a:endParaRPr lang="en-US"/>
        </a:p>
      </dgm:t>
    </dgm:pt>
    <dgm:pt modelId="{8C90A0F7-06E6-4AB7-8F7D-6C049C48CE63}" type="pres">
      <dgm:prSet presAssocID="{D82C5DC1-B9DB-4414-A2C0-AEB86D8B117D}" presName="root" presStyleCnt="0">
        <dgm:presLayoutVars>
          <dgm:dir/>
          <dgm:resizeHandles val="exact"/>
        </dgm:presLayoutVars>
      </dgm:prSet>
      <dgm:spPr/>
    </dgm:pt>
    <dgm:pt modelId="{2EC2C9C0-2EA3-4F39-8C34-DC8A7695B8E0}" type="pres">
      <dgm:prSet presAssocID="{6796BE90-94D7-451D-B516-72C33B7C71AA}" presName="compNode" presStyleCnt="0"/>
      <dgm:spPr/>
    </dgm:pt>
    <dgm:pt modelId="{E4036B6C-A41E-4BE6-B863-1FF816A4565B}" type="pres">
      <dgm:prSet presAssocID="{6796BE90-94D7-451D-B516-72C33B7C71AA}" presName="bgRect" presStyleLbl="bgShp" presStyleIdx="0" presStyleCnt="4"/>
      <dgm:spPr/>
    </dgm:pt>
    <dgm:pt modelId="{28FAAAFD-EDD3-4548-8889-3450016BD898}" type="pres">
      <dgm:prSet presAssocID="{6796BE90-94D7-451D-B516-72C33B7C71A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24219105-EED4-467D-AB4E-E234061AF44E}" type="pres">
      <dgm:prSet presAssocID="{6796BE90-94D7-451D-B516-72C33B7C71AA}" presName="spaceRect" presStyleCnt="0"/>
      <dgm:spPr/>
    </dgm:pt>
    <dgm:pt modelId="{92938A18-5355-4913-A0D3-F4A166EA7994}" type="pres">
      <dgm:prSet presAssocID="{6796BE90-94D7-451D-B516-72C33B7C71AA}" presName="parTx" presStyleLbl="revTx" presStyleIdx="0" presStyleCnt="4">
        <dgm:presLayoutVars>
          <dgm:chMax val="0"/>
          <dgm:chPref val="0"/>
        </dgm:presLayoutVars>
      </dgm:prSet>
      <dgm:spPr/>
    </dgm:pt>
    <dgm:pt modelId="{B8DEB85D-A7E1-41E4-B035-D1048241AC1B}" type="pres">
      <dgm:prSet presAssocID="{46AA24AA-F757-43B2-90AC-4A8E0DA538BB}" presName="sibTrans" presStyleCnt="0"/>
      <dgm:spPr/>
    </dgm:pt>
    <dgm:pt modelId="{4E0F642C-19E1-446E-9BB2-34882335B22F}" type="pres">
      <dgm:prSet presAssocID="{15268BDA-60EE-4B3C-82C5-354E7EEB338C}" presName="compNode" presStyleCnt="0"/>
      <dgm:spPr/>
    </dgm:pt>
    <dgm:pt modelId="{62ADD372-45B8-471D-B3AE-2C4D82628A01}" type="pres">
      <dgm:prSet presAssocID="{15268BDA-60EE-4B3C-82C5-354E7EEB338C}" presName="bgRect" presStyleLbl="bgShp" presStyleIdx="1" presStyleCnt="4"/>
      <dgm:spPr/>
    </dgm:pt>
    <dgm:pt modelId="{30628BA2-FBFB-49CE-8541-6D62A17B2974}" type="pres">
      <dgm:prSet presAssocID="{15268BDA-60EE-4B3C-82C5-354E7EEB33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54BB8545-7C0A-41B6-8D78-43A5CD9D1982}" type="pres">
      <dgm:prSet presAssocID="{15268BDA-60EE-4B3C-82C5-354E7EEB338C}" presName="spaceRect" presStyleCnt="0"/>
      <dgm:spPr/>
    </dgm:pt>
    <dgm:pt modelId="{8EC9EDB4-4A75-4A75-87BE-7B50082FB41D}" type="pres">
      <dgm:prSet presAssocID="{15268BDA-60EE-4B3C-82C5-354E7EEB338C}" presName="parTx" presStyleLbl="revTx" presStyleIdx="1" presStyleCnt="4">
        <dgm:presLayoutVars>
          <dgm:chMax val="0"/>
          <dgm:chPref val="0"/>
        </dgm:presLayoutVars>
      </dgm:prSet>
      <dgm:spPr/>
    </dgm:pt>
    <dgm:pt modelId="{19E0229D-2351-45B6-A0C6-9E717BD8C89E}" type="pres">
      <dgm:prSet presAssocID="{070A7D3A-38BF-4CBF-9C93-7467C23BE314}" presName="sibTrans" presStyleCnt="0"/>
      <dgm:spPr/>
    </dgm:pt>
    <dgm:pt modelId="{D12F057B-DCD6-46B3-9B63-E7DBD55F42AB}" type="pres">
      <dgm:prSet presAssocID="{76987587-30FB-4BB2-920F-3A7DF89FD362}" presName="compNode" presStyleCnt="0"/>
      <dgm:spPr/>
    </dgm:pt>
    <dgm:pt modelId="{4E941704-C432-44D3-81DD-A5EB0A055A32}" type="pres">
      <dgm:prSet presAssocID="{76987587-30FB-4BB2-920F-3A7DF89FD362}" presName="bgRect" presStyleLbl="bgShp" presStyleIdx="2" presStyleCnt="4"/>
      <dgm:spPr/>
    </dgm:pt>
    <dgm:pt modelId="{07F9743A-4FEE-4A5A-B505-C0D5F867BA94}" type="pres">
      <dgm:prSet presAssocID="{76987587-30FB-4BB2-920F-3A7DF89FD3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e"/>
        </a:ext>
      </dgm:extLst>
    </dgm:pt>
    <dgm:pt modelId="{118DB881-8323-42A0-BC57-1D253C2DE202}" type="pres">
      <dgm:prSet presAssocID="{76987587-30FB-4BB2-920F-3A7DF89FD362}" presName="spaceRect" presStyleCnt="0"/>
      <dgm:spPr/>
    </dgm:pt>
    <dgm:pt modelId="{8B0798D3-6440-499B-9B8B-D7E86636393C}" type="pres">
      <dgm:prSet presAssocID="{76987587-30FB-4BB2-920F-3A7DF89FD362}" presName="parTx" presStyleLbl="revTx" presStyleIdx="2" presStyleCnt="4">
        <dgm:presLayoutVars>
          <dgm:chMax val="0"/>
          <dgm:chPref val="0"/>
        </dgm:presLayoutVars>
      </dgm:prSet>
      <dgm:spPr/>
    </dgm:pt>
    <dgm:pt modelId="{45D9D470-B254-48F6-89AB-6232987884DC}" type="pres">
      <dgm:prSet presAssocID="{DA2CE004-CD2A-421C-AEBE-EBE78B2F1B70}" presName="sibTrans" presStyleCnt="0"/>
      <dgm:spPr/>
    </dgm:pt>
    <dgm:pt modelId="{7C2034C4-8F95-457F-B997-66356BAC92AA}" type="pres">
      <dgm:prSet presAssocID="{9BEC610A-C292-411E-87EC-6551388AD635}" presName="compNode" presStyleCnt="0"/>
      <dgm:spPr/>
    </dgm:pt>
    <dgm:pt modelId="{18E938DC-7CC4-4448-8A04-08842A74CFEC}" type="pres">
      <dgm:prSet presAssocID="{9BEC610A-C292-411E-87EC-6551388AD635}" presName="bgRect" presStyleLbl="bgShp" presStyleIdx="3" presStyleCnt="4"/>
      <dgm:spPr/>
    </dgm:pt>
    <dgm:pt modelId="{4DE7E31B-3040-4134-90AD-9CB07D3A6246}" type="pres">
      <dgm:prSet presAssocID="{9BEC610A-C292-411E-87EC-6551388AD6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425D634-E26C-41BE-94F3-58811711FCC3}" type="pres">
      <dgm:prSet presAssocID="{9BEC610A-C292-411E-87EC-6551388AD635}" presName="spaceRect" presStyleCnt="0"/>
      <dgm:spPr/>
    </dgm:pt>
    <dgm:pt modelId="{10E97976-56B7-492A-AFEB-65D6DAD3BFE2}" type="pres">
      <dgm:prSet presAssocID="{9BEC610A-C292-411E-87EC-6551388AD635}" presName="parTx" presStyleLbl="revTx" presStyleIdx="3" presStyleCnt="4">
        <dgm:presLayoutVars>
          <dgm:chMax val="0"/>
          <dgm:chPref val="0"/>
        </dgm:presLayoutVars>
      </dgm:prSet>
      <dgm:spPr/>
    </dgm:pt>
  </dgm:ptLst>
  <dgm:cxnLst>
    <dgm:cxn modelId="{713E890C-01E2-4F6D-805E-B76E63570EE5}" type="presOf" srcId="{76987587-30FB-4BB2-920F-3A7DF89FD362}" destId="{8B0798D3-6440-499B-9B8B-D7E86636393C}" srcOrd="0" destOrd="0" presId="urn:microsoft.com/office/officeart/2018/2/layout/IconVerticalSolidList"/>
    <dgm:cxn modelId="{C23CB518-604A-4BAA-B16D-CE2D813198CC}" srcId="{D82C5DC1-B9DB-4414-A2C0-AEB86D8B117D}" destId="{15268BDA-60EE-4B3C-82C5-354E7EEB338C}" srcOrd="1" destOrd="0" parTransId="{167A66B8-D786-4D08-8015-DD3ED636B9F4}" sibTransId="{070A7D3A-38BF-4CBF-9C93-7467C23BE314}"/>
    <dgm:cxn modelId="{666C932E-419F-43C8-A271-9AC3B48EF420}" srcId="{D82C5DC1-B9DB-4414-A2C0-AEB86D8B117D}" destId="{9BEC610A-C292-411E-87EC-6551388AD635}" srcOrd="3" destOrd="0" parTransId="{AB2F975F-F1A6-415C-8117-32FA93BDD348}" sibTransId="{D2BD0710-DA6E-4BD4-9029-247935AB0795}"/>
    <dgm:cxn modelId="{90CFF44E-2CF3-4052-A081-51FB71A9370E}" type="presOf" srcId="{6796BE90-94D7-451D-B516-72C33B7C71AA}" destId="{92938A18-5355-4913-A0D3-F4A166EA7994}" srcOrd="0" destOrd="0" presId="urn:microsoft.com/office/officeart/2018/2/layout/IconVerticalSolidList"/>
    <dgm:cxn modelId="{8AE2E656-395E-4201-B359-ABE0246E4CAD}" type="presOf" srcId="{9BEC610A-C292-411E-87EC-6551388AD635}" destId="{10E97976-56B7-492A-AFEB-65D6DAD3BFE2}" srcOrd="0" destOrd="0" presId="urn:microsoft.com/office/officeart/2018/2/layout/IconVerticalSolidList"/>
    <dgm:cxn modelId="{69C85A7C-1FDD-4660-B1A3-B4E8E77B1AF2}" type="presOf" srcId="{15268BDA-60EE-4B3C-82C5-354E7EEB338C}" destId="{8EC9EDB4-4A75-4A75-87BE-7B50082FB41D}" srcOrd="0" destOrd="0" presId="urn:microsoft.com/office/officeart/2018/2/layout/IconVerticalSolidList"/>
    <dgm:cxn modelId="{1EA6A4E8-7361-490A-AC78-34EAD720E9BE}" srcId="{D82C5DC1-B9DB-4414-A2C0-AEB86D8B117D}" destId="{76987587-30FB-4BB2-920F-3A7DF89FD362}" srcOrd="2" destOrd="0" parTransId="{007DE37D-5DB6-4F03-992B-01D7E80A6CA9}" sibTransId="{DA2CE004-CD2A-421C-AEBE-EBE78B2F1B70}"/>
    <dgm:cxn modelId="{DB45DFF5-070A-45C8-AB6D-BD8C4EF5F0A2}" type="presOf" srcId="{D82C5DC1-B9DB-4414-A2C0-AEB86D8B117D}" destId="{8C90A0F7-06E6-4AB7-8F7D-6C049C48CE63}" srcOrd="0" destOrd="0" presId="urn:microsoft.com/office/officeart/2018/2/layout/IconVerticalSolidList"/>
    <dgm:cxn modelId="{3E2BB4FF-2A11-4CD5-B8DC-E385E84C4F9C}" srcId="{D82C5DC1-B9DB-4414-A2C0-AEB86D8B117D}" destId="{6796BE90-94D7-451D-B516-72C33B7C71AA}" srcOrd="0" destOrd="0" parTransId="{4BDEF47A-2374-40AC-8087-F1A204AB513C}" sibTransId="{46AA24AA-F757-43B2-90AC-4A8E0DA538BB}"/>
    <dgm:cxn modelId="{BCCF40A3-1CFF-44FC-B3F9-46AA800E8FB7}" type="presParOf" srcId="{8C90A0F7-06E6-4AB7-8F7D-6C049C48CE63}" destId="{2EC2C9C0-2EA3-4F39-8C34-DC8A7695B8E0}" srcOrd="0" destOrd="0" presId="urn:microsoft.com/office/officeart/2018/2/layout/IconVerticalSolidList"/>
    <dgm:cxn modelId="{4340256D-2934-4AB9-BEB4-A5378FD3966F}" type="presParOf" srcId="{2EC2C9C0-2EA3-4F39-8C34-DC8A7695B8E0}" destId="{E4036B6C-A41E-4BE6-B863-1FF816A4565B}" srcOrd="0" destOrd="0" presId="urn:microsoft.com/office/officeart/2018/2/layout/IconVerticalSolidList"/>
    <dgm:cxn modelId="{35E23E99-40CD-4B5B-825F-73BE09F6C7C7}" type="presParOf" srcId="{2EC2C9C0-2EA3-4F39-8C34-DC8A7695B8E0}" destId="{28FAAAFD-EDD3-4548-8889-3450016BD898}" srcOrd="1" destOrd="0" presId="urn:microsoft.com/office/officeart/2018/2/layout/IconVerticalSolidList"/>
    <dgm:cxn modelId="{39866B91-BD4A-493B-9787-C5CDED917C2C}" type="presParOf" srcId="{2EC2C9C0-2EA3-4F39-8C34-DC8A7695B8E0}" destId="{24219105-EED4-467D-AB4E-E234061AF44E}" srcOrd="2" destOrd="0" presId="urn:microsoft.com/office/officeart/2018/2/layout/IconVerticalSolidList"/>
    <dgm:cxn modelId="{59F11352-E605-4798-8547-4E0AC1E80079}" type="presParOf" srcId="{2EC2C9C0-2EA3-4F39-8C34-DC8A7695B8E0}" destId="{92938A18-5355-4913-A0D3-F4A166EA7994}" srcOrd="3" destOrd="0" presId="urn:microsoft.com/office/officeart/2018/2/layout/IconVerticalSolidList"/>
    <dgm:cxn modelId="{CD805006-2F8F-4BAD-8EBF-F93D15C5E55D}" type="presParOf" srcId="{8C90A0F7-06E6-4AB7-8F7D-6C049C48CE63}" destId="{B8DEB85D-A7E1-41E4-B035-D1048241AC1B}" srcOrd="1" destOrd="0" presId="urn:microsoft.com/office/officeart/2018/2/layout/IconVerticalSolidList"/>
    <dgm:cxn modelId="{3C3519D7-FCD6-4665-9C27-979F6F09C024}" type="presParOf" srcId="{8C90A0F7-06E6-4AB7-8F7D-6C049C48CE63}" destId="{4E0F642C-19E1-446E-9BB2-34882335B22F}" srcOrd="2" destOrd="0" presId="urn:microsoft.com/office/officeart/2018/2/layout/IconVerticalSolidList"/>
    <dgm:cxn modelId="{932ECA37-DD45-4556-B3D5-DE88F1537B1E}" type="presParOf" srcId="{4E0F642C-19E1-446E-9BB2-34882335B22F}" destId="{62ADD372-45B8-471D-B3AE-2C4D82628A01}" srcOrd="0" destOrd="0" presId="urn:microsoft.com/office/officeart/2018/2/layout/IconVerticalSolidList"/>
    <dgm:cxn modelId="{C5BCFBFE-343F-47D0-BDF9-F503E5B8A702}" type="presParOf" srcId="{4E0F642C-19E1-446E-9BB2-34882335B22F}" destId="{30628BA2-FBFB-49CE-8541-6D62A17B2974}" srcOrd="1" destOrd="0" presId="urn:microsoft.com/office/officeart/2018/2/layout/IconVerticalSolidList"/>
    <dgm:cxn modelId="{3E419DC3-B37D-408C-9F44-0D3400D56600}" type="presParOf" srcId="{4E0F642C-19E1-446E-9BB2-34882335B22F}" destId="{54BB8545-7C0A-41B6-8D78-43A5CD9D1982}" srcOrd="2" destOrd="0" presId="urn:microsoft.com/office/officeart/2018/2/layout/IconVerticalSolidList"/>
    <dgm:cxn modelId="{D34C154B-CE3D-45B4-B81B-AA2A65749661}" type="presParOf" srcId="{4E0F642C-19E1-446E-9BB2-34882335B22F}" destId="{8EC9EDB4-4A75-4A75-87BE-7B50082FB41D}" srcOrd="3" destOrd="0" presId="urn:microsoft.com/office/officeart/2018/2/layout/IconVerticalSolidList"/>
    <dgm:cxn modelId="{411D67D2-0512-419D-8AF1-5D6DB8646B55}" type="presParOf" srcId="{8C90A0F7-06E6-4AB7-8F7D-6C049C48CE63}" destId="{19E0229D-2351-45B6-A0C6-9E717BD8C89E}" srcOrd="3" destOrd="0" presId="urn:microsoft.com/office/officeart/2018/2/layout/IconVerticalSolidList"/>
    <dgm:cxn modelId="{56467DD6-4B8F-4511-8AA2-375967C7D18A}" type="presParOf" srcId="{8C90A0F7-06E6-4AB7-8F7D-6C049C48CE63}" destId="{D12F057B-DCD6-46B3-9B63-E7DBD55F42AB}" srcOrd="4" destOrd="0" presId="urn:microsoft.com/office/officeart/2018/2/layout/IconVerticalSolidList"/>
    <dgm:cxn modelId="{C7BE82AE-5425-4810-8C2E-411D5E0B767A}" type="presParOf" srcId="{D12F057B-DCD6-46B3-9B63-E7DBD55F42AB}" destId="{4E941704-C432-44D3-81DD-A5EB0A055A32}" srcOrd="0" destOrd="0" presId="urn:microsoft.com/office/officeart/2018/2/layout/IconVerticalSolidList"/>
    <dgm:cxn modelId="{066DBD6B-88C4-4C88-BF11-B27714C20EB0}" type="presParOf" srcId="{D12F057B-DCD6-46B3-9B63-E7DBD55F42AB}" destId="{07F9743A-4FEE-4A5A-B505-C0D5F867BA94}" srcOrd="1" destOrd="0" presId="urn:microsoft.com/office/officeart/2018/2/layout/IconVerticalSolidList"/>
    <dgm:cxn modelId="{13F6F25B-A3A6-4A9F-939A-953DC37B9750}" type="presParOf" srcId="{D12F057B-DCD6-46B3-9B63-E7DBD55F42AB}" destId="{118DB881-8323-42A0-BC57-1D253C2DE202}" srcOrd="2" destOrd="0" presId="urn:microsoft.com/office/officeart/2018/2/layout/IconVerticalSolidList"/>
    <dgm:cxn modelId="{BB6F9B4E-DBB6-4B45-BD57-E142D902B812}" type="presParOf" srcId="{D12F057B-DCD6-46B3-9B63-E7DBD55F42AB}" destId="{8B0798D3-6440-499B-9B8B-D7E86636393C}" srcOrd="3" destOrd="0" presId="urn:microsoft.com/office/officeart/2018/2/layout/IconVerticalSolidList"/>
    <dgm:cxn modelId="{718FE46B-5F74-4649-9BA4-6111FAB38A6E}" type="presParOf" srcId="{8C90A0F7-06E6-4AB7-8F7D-6C049C48CE63}" destId="{45D9D470-B254-48F6-89AB-6232987884DC}" srcOrd="5" destOrd="0" presId="urn:microsoft.com/office/officeart/2018/2/layout/IconVerticalSolidList"/>
    <dgm:cxn modelId="{563069AD-6BF2-435A-9497-523F36E91C0E}" type="presParOf" srcId="{8C90A0F7-06E6-4AB7-8F7D-6C049C48CE63}" destId="{7C2034C4-8F95-457F-B997-66356BAC92AA}" srcOrd="6" destOrd="0" presId="urn:microsoft.com/office/officeart/2018/2/layout/IconVerticalSolidList"/>
    <dgm:cxn modelId="{1601F12C-288B-4CCF-9C60-5B9F531CC0ED}" type="presParOf" srcId="{7C2034C4-8F95-457F-B997-66356BAC92AA}" destId="{18E938DC-7CC4-4448-8A04-08842A74CFEC}" srcOrd="0" destOrd="0" presId="urn:microsoft.com/office/officeart/2018/2/layout/IconVerticalSolidList"/>
    <dgm:cxn modelId="{E37A20A0-AE9C-4421-B9FB-6595676D4C7F}" type="presParOf" srcId="{7C2034C4-8F95-457F-B997-66356BAC92AA}" destId="{4DE7E31B-3040-4134-90AD-9CB07D3A6246}" srcOrd="1" destOrd="0" presId="urn:microsoft.com/office/officeart/2018/2/layout/IconVerticalSolidList"/>
    <dgm:cxn modelId="{A03406DB-B518-4832-B88A-64AB9CEFC519}" type="presParOf" srcId="{7C2034C4-8F95-457F-B997-66356BAC92AA}" destId="{C425D634-E26C-41BE-94F3-58811711FCC3}" srcOrd="2" destOrd="0" presId="urn:microsoft.com/office/officeart/2018/2/layout/IconVerticalSolidList"/>
    <dgm:cxn modelId="{3EEBC65A-D22E-4800-84AC-8A5C13D2E021}" type="presParOf" srcId="{7C2034C4-8F95-457F-B997-66356BAC92AA}" destId="{10E97976-56B7-492A-AFEB-65D6DAD3BF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DA644BB-C9D7-461D-80F7-761B16E345A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ED0643F-E471-4E0B-ADA9-4A9479D0DE5D}">
      <dgm:prSet/>
      <dgm:spPr/>
      <dgm:t>
        <a:bodyPr/>
        <a:lstStyle/>
        <a:p>
          <a:r>
            <a:rPr lang="en-GB"/>
            <a:t>Depending on the offence, some include a circumstance that needs to be present at the time of conduct. </a:t>
          </a:r>
          <a:endParaRPr lang="en-US"/>
        </a:p>
      </dgm:t>
    </dgm:pt>
    <dgm:pt modelId="{AAF912DA-7C8B-4CC9-8DD6-6A8F9933040B}" type="parTrans" cxnId="{23ABD5E5-3104-4606-ABFF-F104FF45B1ED}">
      <dgm:prSet/>
      <dgm:spPr/>
      <dgm:t>
        <a:bodyPr/>
        <a:lstStyle/>
        <a:p>
          <a:endParaRPr lang="en-US"/>
        </a:p>
      </dgm:t>
    </dgm:pt>
    <dgm:pt modelId="{04445D82-6902-4B3D-9128-0DE9A810C576}" type="sibTrans" cxnId="{23ABD5E5-3104-4606-ABFF-F104FF45B1ED}">
      <dgm:prSet/>
      <dgm:spPr/>
      <dgm:t>
        <a:bodyPr/>
        <a:lstStyle/>
        <a:p>
          <a:endParaRPr lang="en-US"/>
        </a:p>
      </dgm:t>
    </dgm:pt>
    <dgm:pt modelId="{8C7E5705-CF6F-48D8-9450-C9E6C47667BB}">
      <dgm:prSet/>
      <dgm:spPr/>
      <dgm:t>
        <a:bodyPr/>
        <a:lstStyle/>
        <a:p>
          <a:r>
            <a:rPr lang="en-GB"/>
            <a:t>For murder for example; </a:t>
          </a:r>
          <a:endParaRPr lang="en-US"/>
        </a:p>
      </dgm:t>
    </dgm:pt>
    <dgm:pt modelId="{637B82CE-826E-4550-9C00-1E5E58DAA635}" type="parTrans" cxnId="{9C857678-7F37-4295-AEA3-5F7091CDB673}">
      <dgm:prSet/>
      <dgm:spPr/>
      <dgm:t>
        <a:bodyPr/>
        <a:lstStyle/>
        <a:p>
          <a:endParaRPr lang="en-US"/>
        </a:p>
      </dgm:t>
    </dgm:pt>
    <dgm:pt modelId="{717B0141-1B3D-4816-A5C5-AFCED41664EB}" type="sibTrans" cxnId="{9C857678-7F37-4295-AEA3-5F7091CDB673}">
      <dgm:prSet/>
      <dgm:spPr/>
      <dgm:t>
        <a:bodyPr/>
        <a:lstStyle/>
        <a:p>
          <a:endParaRPr lang="en-US"/>
        </a:p>
      </dgm:t>
    </dgm:pt>
    <dgm:pt modelId="{BDF6BC97-71B1-47EF-A905-C572A1ACD46C}">
      <dgm:prSet/>
      <dgm:spPr/>
      <dgm:t>
        <a:bodyPr/>
        <a:lstStyle/>
        <a:p>
          <a:r>
            <a:rPr lang="en-GB"/>
            <a:t>Unlawful killing. </a:t>
          </a:r>
          <a:endParaRPr lang="en-US"/>
        </a:p>
      </dgm:t>
    </dgm:pt>
    <dgm:pt modelId="{7E39E39E-1E4F-4303-A4DF-027508A61F82}" type="parTrans" cxnId="{01078E25-C1B0-42AB-8788-1BED2F14FD61}">
      <dgm:prSet/>
      <dgm:spPr/>
      <dgm:t>
        <a:bodyPr/>
        <a:lstStyle/>
        <a:p>
          <a:endParaRPr lang="en-US"/>
        </a:p>
      </dgm:t>
    </dgm:pt>
    <dgm:pt modelId="{4572417A-9E90-4369-BD73-124309B1B2BB}" type="sibTrans" cxnId="{01078E25-C1B0-42AB-8788-1BED2F14FD61}">
      <dgm:prSet/>
      <dgm:spPr/>
      <dgm:t>
        <a:bodyPr/>
        <a:lstStyle/>
        <a:p>
          <a:endParaRPr lang="en-US"/>
        </a:p>
      </dgm:t>
    </dgm:pt>
    <dgm:pt modelId="{2935F21C-D276-4C71-8EBF-F3D0D6CCBFFF}">
      <dgm:prSet/>
      <dgm:spPr/>
      <dgm:t>
        <a:bodyPr/>
        <a:lstStyle/>
        <a:p>
          <a:r>
            <a:rPr lang="en-GB"/>
            <a:t>Living human being (A Foetus is not a living human being)</a:t>
          </a:r>
          <a:endParaRPr lang="en-US"/>
        </a:p>
      </dgm:t>
    </dgm:pt>
    <dgm:pt modelId="{893FB3C4-EDB7-41C0-B278-C31F7C63A5C1}" type="parTrans" cxnId="{03D5CDD2-030B-4CCC-BD56-888669C97355}">
      <dgm:prSet/>
      <dgm:spPr/>
      <dgm:t>
        <a:bodyPr/>
        <a:lstStyle/>
        <a:p>
          <a:endParaRPr lang="en-US"/>
        </a:p>
      </dgm:t>
    </dgm:pt>
    <dgm:pt modelId="{10ADA9C9-0966-47D9-8D9C-3BBD4F09AB6D}" type="sibTrans" cxnId="{03D5CDD2-030B-4CCC-BD56-888669C97355}">
      <dgm:prSet/>
      <dgm:spPr/>
      <dgm:t>
        <a:bodyPr/>
        <a:lstStyle/>
        <a:p>
          <a:endParaRPr lang="en-US"/>
        </a:p>
      </dgm:t>
    </dgm:pt>
    <dgm:pt modelId="{B65F6EBD-48C8-4F16-B1F8-049EF854FFA4}" type="pres">
      <dgm:prSet presAssocID="{1DA644BB-C9D7-461D-80F7-761B16E345AB}" presName="linear" presStyleCnt="0">
        <dgm:presLayoutVars>
          <dgm:animLvl val="lvl"/>
          <dgm:resizeHandles val="exact"/>
        </dgm:presLayoutVars>
      </dgm:prSet>
      <dgm:spPr/>
    </dgm:pt>
    <dgm:pt modelId="{32CCA8F0-9BC0-4634-84D0-32CEF150AA1A}" type="pres">
      <dgm:prSet presAssocID="{0ED0643F-E471-4E0B-ADA9-4A9479D0DE5D}" presName="parentText" presStyleLbl="node1" presStyleIdx="0" presStyleCnt="4">
        <dgm:presLayoutVars>
          <dgm:chMax val="0"/>
          <dgm:bulletEnabled val="1"/>
        </dgm:presLayoutVars>
      </dgm:prSet>
      <dgm:spPr/>
    </dgm:pt>
    <dgm:pt modelId="{43B4C406-89BB-4259-B824-B23B466112DB}" type="pres">
      <dgm:prSet presAssocID="{04445D82-6902-4B3D-9128-0DE9A810C576}" presName="spacer" presStyleCnt="0"/>
      <dgm:spPr/>
    </dgm:pt>
    <dgm:pt modelId="{12C9D973-EE70-409B-A3FB-4A964820F630}" type="pres">
      <dgm:prSet presAssocID="{8C7E5705-CF6F-48D8-9450-C9E6C47667BB}" presName="parentText" presStyleLbl="node1" presStyleIdx="1" presStyleCnt="4">
        <dgm:presLayoutVars>
          <dgm:chMax val="0"/>
          <dgm:bulletEnabled val="1"/>
        </dgm:presLayoutVars>
      </dgm:prSet>
      <dgm:spPr/>
    </dgm:pt>
    <dgm:pt modelId="{3708A517-4D56-4E58-8826-D25F44A6BDFA}" type="pres">
      <dgm:prSet presAssocID="{717B0141-1B3D-4816-A5C5-AFCED41664EB}" presName="spacer" presStyleCnt="0"/>
      <dgm:spPr/>
    </dgm:pt>
    <dgm:pt modelId="{FDC6C509-DA19-43C7-A74B-4559BDE3DBB9}" type="pres">
      <dgm:prSet presAssocID="{BDF6BC97-71B1-47EF-A905-C572A1ACD46C}" presName="parentText" presStyleLbl="node1" presStyleIdx="2" presStyleCnt="4">
        <dgm:presLayoutVars>
          <dgm:chMax val="0"/>
          <dgm:bulletEnabled val="1"/>
        </dgm:presLayoutVars>
      </dgm:prSet>
      <dgm:spPr/>
    </dgm:pt>
    <dgm:pt modelId="{A73409F0-4E2D-4F80-8A2E-6A389C8D2490}" type="pres">
      <dgm:prSet presAssocID="{4572417A-9E90-4369-BD73-124309B1B2BB}" presName="spacer" presStyleCnt="0"/>
      <dgm:spPr/>
    </dgm:pt>
    <dgm:pt modelId="{3BD762C8-48AE-46A1-9D68-68DB307C8B42}" type="pres">
      <dgm:prSet presAssocID="{2935F21C-D276-4C71-8EBF-F3D0D6CCBFFF}" presName="parentText" presStyleLbl="node1" presStyleIdx="3" presStyleCnt="4">
        <dgm:presLayoutVars>
          <dgm:chMax val="0"/>
          <dgm:bulletEnabled val="1"/>
        </dgm:presLayoutVars>
      </dgm:prSet>
      <dgm:spPr/>
    </dgm:pt>
  </dgm:ptLst>
  <dgm:cxnLst>
    <dgm:cxn modelId="{18F67524-3FCF-4B29-98DF-936CDAA5633D}" type="presOf" srcId="{2935F21C-D276-4C71-8EBF-F3D0D6CCBFFF}" destId="{3BD762C8-48AE-46A1-9D68-68DB307C8B42}" srcOrd="0" destOrd="0" presId="urn:microsoft.com/office/officeart/2005/8/layout/vList2"/>
    <dgm:cxn modelId="{01078E25-C1B0-42AB-8788-1BED2F14FD61}" srcId="{1DA644BB-C9D7-461D-80F7-761B16E345AB}" destId="{BDF6BC97-71B1-47EF-A905-C572A1ACD46C}" srcOrd="2" destOrd="0" parTransId="{7E39E39E-1E4F-4303-A4DF-027508A61F82}" sibTransId="{4572417A-9E90-4369-BD73-124309B1B2BB}"/>
    <dgm:cxn modelId="{B9FE0C42-7431-4654-8192-692732D3D96D}" type="presOf" srcId="{0ED0643F-E471-4E0B-ADA9-4A9479D0DE5D}" destId="{32CCA8F0-9BC0-4634-84D0-32CEF150AA1A}" srcOrd="0" destOrd="0" presId="urn:microsoft.com/office/officeart/2005/8/layout/vList2"/>
    <dgm:cxn modelId="{9C857678-7F37-4295-AEA3-5F7091CDB673}" srcId="{1DA644BB-C9D7-461D-80F7-761B16E345AB}" destId="{8C7E5705-CF6F-48D8-9450-C9E6C47667BB}" srcOrd="1" destOrd="0" parTransId="{637B82CE-826E-4550-9C00-1E5E58DAA635}" sibTransId="{717B0141-1B3D-4816-A5C5-AFCED41664EB}"/>
    <dgm:cxn modelId="{DD75B87C-7EB7-49B1-BFA0-45833609801A}" type="presOf" srcId="{1DA644BB-C9D7-461D-80F7-761B16E345AB}" destId="{B65F6EBD-48C8-4F16-B1F8-049EF854FFA4}" srcOrd="0" destOrd="0" presId="urn:microsoft.com/office/officeart/2005/8/layout/vList2"/>
    <dgm:cxn modelId="{EE526992-5DC5-45B3-85AD-3355D09DE82C}" type="presOf" srcId="{BDF6BC97-71B1-47EF-A905-C572A1ACD46C}" destId="{FDC6C509-DA19-43C7-A74B-4559BDE3DBB9}" srcOrd="0" destOrd="0" presId="urn:microsoft.com/office/officeart/2005/8/layout/vList2"/>
    <dgm:cxn modelId="{A8015CCF-3CAC-46F8-9B7F-CFD7CDB560D1}" type="presOf" srcId="{8C7E5705-CF6F-48D8-9450-C9E6C47667BB}" destId="{12C9D973-EE70-409B-A3FB-4A964820F630}" srcOrd="0" destOrd="0" presId="urn:microsoft.com/office/officeart/2005/8/layout/vList2"/>
    <dgm:cxn modelId="{03D5CDD2-030B-4CCC-BD56-888669C97355}" srcId="{1DA644BB-C9D7-461D-80F7-761B16E345AB}" destId="{2935F21C-D276-4C71-8EBF-F3D0D6CCBFFF}" srcOrd="3" destOrd="0" parTransId="{893FB3C4-EDB7-41C0-B278-C31F7C63A5C1}" sibTransId="{10ADA9C9-0966-47D9-8D9C-3BBD4F09AB6D}"/>
    <dgm:cxn modelId="{23ABD5E5-3104-4606-ABFF-F104FF45B1ED}" srcId="{1DA644BB-C9D7-461D-80F7-761B16E345AB}" destId="{0ED0643F-E471-4E0B-ADA9-4A9479D0DE5D}" srcOrd="0" destOrd="0" parTransId="{AAF912DA-7C8B-4CC9-8DD6-6A8F9933040B}" sibTransId="{04445D82-6902-4B3D-9128-0DE9A810C576}"/>
    <dgm:cxn modelId="{AFC6E21E-CE2F-425D-8EB5-8E6DF068F646}" type="presParOf" srcId="{B65F6EBD-48C8-4F16-B1F8-049EF854FFA4}" destId="{32CCA8F0-9BC0-4634-84D0-32CEF150AA1A}" srcOrd="0" destOrd="0" presId="urn:microsoft.com/office/officeart/2005/8/layout/vList2"/>
    <dgm:cxn modelId="{D270B45C-4B3B-47C6-BA0E-BF152D502191}" type="presParOf" srcId="{B65F6EBD-48C8-4F16-B1F8-049EF854FFA4}" destId="{43B4C406-89BB-4259-B824-B23B466112DB}" srcOrd="1" destOrd="0" presId="urn:microsoft.com/office/officeart/2005/8/layout/vList2"/>
    <dgm:cxn modelId="{923C98D7-D542-4317-8D18-99DAD14EBD7C}" type="presParOf" srcId="{B65F6EBD-48C8-4F16-B1F8-049EF854FFA4}" destId="{12C9D973-EE70-409B-A3FB-4A964820F630}" srcOrd="2" destOrd="0" presId="urn:microsoft.com/office/officeart/2005/8/layout/vList2"/>
    <dgm:cxn modelId="{1529A416-22FC-49E8-A3CE-A74657F6B8DC}" type="presParOf" srcId="{B65F6EBD-48C8-4F16-B1F8-049EF854FFA4}" destId="{3708A517-4D56-4E58-8826-D25F44A6BDFA}" srcOrd="3" destOrd="0" presId="urn:microsoft.com/office/officeart/2005/8/layout/vList2"/>
    <dgm:cxn modelId="{D8040C7E-6C7C-46E7-ADC2-AAECF4DBA4C6}" type="presParOf" srcId="{B65F6EBD-48C8-4F16-B1F8-049EF854FFA4}" destId="{FDC6C509-DA19-43C7-A74B-4559BDE3DBB9}" srcOrd="4" destOrd="0" presId="urn:microsoft.com/office/officeart/2005/8/layout/vList2"/>
    <dgm:cxn modelId="{FA469B65-B3E1-475D-80F3-6FEB8993BE30}" type="presParOf" srcId="{B65F6EBD-48C8-4F16-B1F8-049EF854FFA4}" destId="{A73409F0-4E2D-4F80-8A2E-6A389C8D2490}" srcOrd="5" destOrd="0" presId="urn:microsoft.com/office/officeart/2005/8/layout/vList2"/>
    <dgm:cxn modelId="{F226F190-A3D5-48CD-9220-D5EC2DE7BA77}" type="presParOf" srcId="{B65F6EBD-48C8-4F16-B1F8-049EF854FFA4}" destId="{3BD762C8-48AE-46A1-9D68-68DB307C8B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7DD38C0-90D4-431C-9C74-ADDB27B682E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D5467DE-99A9-4F0A-89EE-E5DD5C77FEA2}">
      <dgm:prSet/>
      <dgm:spPr/>
      <dgm:t>
        <a:bodyPr/>
        <a:lstStyle/>
        <a:p>
          <a:pPr>
            <a:lnSpc>
              <a:spcPct val="100000"/>
            </a:lnSpc>
          </a:pPr>
          <a:r>
            <a:rPr lang="en-GB"/>
            <a:t>Both need to coincide in time. </a:t>
          </a:r>
          <a:endParaRPr lang="en-US"/>
        </a:p>
      </dgm:t>
    </dgm:pt>
    <dgm:pt modelId="{8502647E-0C9B-479A-9A8E-3740B2973192}" type="parTrans" cxnId="{9CA99610-0041-4128-8852-084955F33418}">
      <dgm:prSet/>
      <dgm:spPr/>
      <dgm:t>
        <a:bodyPr/>
        <a:lstStyle/>
        <a:p>
          <a:endParaRPr lang="en-US"/>
        </a:p>
      </dgm:t>
    </dgm:pt>
    <dgm:pt modelId="{450AB4A9-7E90-4E3B-86F7-3460BB0A4A88}" type="sibTrans" cxnId="{9CA99610-0041-4128-8852-084955F33418}">
      <dgm:prSet/>
      <dgm:spPr/>
      <dgm:t>
        <a:bodyPr/>
        <a:lstStyle/>
        <a:p>
          <a:endParaRPr lang="en-US"/>
        </a:p>
      </dgm:t>
    </dgm:pt>
    <dgm:pt modelId="{8833144A-3339-49A1-8C04-09BF9B088E63}">
      <dgm:prSet/>
      <dgm:spPr/>
      <dgm:t>
        <a:bodyPr/>
        <a:lstStyle/>
        <a:p>
          <a:pPr>
            <a:lnSpc>
              <a:spcPct val="100000"/>
            </a:lnSpc>
          </a:pPr>
          <a:r>
            <a:rPr lang="en-GB"/>
            <a:t>Both need to happen when the offence is being committed. </a:t>
          </a:r>
          <a:endParaRPr lang="en-US"/>
        </a:p>
      </dgm:t>
    </dgm:pt>
    <dgm:pt modelId="{42F303B8-AFD7-47AA-9CB7-93C6362DA15F}" type="parTrans" cxnId="{3DFD847F-7F2D-4FB8-8A6C-8457CD4F770B}">
      <dgm:prSet/>
      <dgm:spPr/>
      <dgm:t>
        <a:bodyPr/>
        <a:lstStyle/>
        <a:p>
          <a:endParaRPr lang="en-US"/>
        </a:p>
      </dgm:t>
    </dgm:pt>
    <dgm:pt modelId="{28789CB0-17BE-4044-B0B7-7DD863F32F92}" type="sibTrans" cxnId="{3DFD847F-7F2D-4FB8-8A6C-8457CD4F770B}">
      <dgm:prSet/>
      <dgm:spPr/>
      <dgm:t>
        <a:bodyPr/>
        <a:lstStyle/>
        <a:p>
          <a:endParaRPr lang="en-US"/>
        </a:p>
      </dgm:t>
    </dgm:pt>
    <dgm:pt modelId="{82365E7D-79C2-4C70-B7AD-4A1AF7901DBB}">
      <dgm:prSet/>
      <dgm:spPr/>
      <dgm:t>
        <a:bodyPr/>
        <a:lstStyle/>
        <a:p>
          <a:pPr>
            <a:lnSpc>
              <a:spcPct val="100000"/>
            </a:lnSpc>
          </a:pPr>
          <a:r>
            <a:rPr lang="en-GB"/>
            <a:t>Continuing act principle. </a:t>
          </a:r>
          <a:endParaRPr lang="en-US"/>
        </a:p>
      </dgm:t>
    </dgm:pt>
    <dgm:pt modelId="{4911F696-1C51-4E85-8C26-0E0CABC06A6F}" type="parTrans" cxnId="{2D6E9439-99A9-4925-8B5C-57D4DDF8A6A1}">
      <dgm:prSet/>
      <dgm:spPr/>
      <dgm:t>
        <a:bodyPr/>
        <a:lstStyle/>
        <a:p>
          <a:endParaRPr lang="en-US"/>
        </a:p>
      </dgm:t>
    </dgm:pt>
    <dgm:pt modelId="{199E5F4A-7A78-4844-9ADA-32DF8CC1D5D7}" type="sibTrans" cxnId="{2D6E9439-99A9-4925-8B5C-57D4DDF8A6A1}">
      <dgm:prSet/>
      <dgm:spPr/>
      <dgm:t>
        <a:bodyPr/>
        <a:lstStyle/>
        <a:p>
          <a:endParaRPr lang="en-US"/>
        </a:p>
      </dgm:t>
    </dgm:pt>
    <dgm:pt modelId="{C6F3AE05-7968-44D1-8C3F-CE87756B3A4E}">
      <dgm:prSet/>
      <dgm:spPr/>
      <dgm:t>
        <a:bodyPr/>
        <a:lstStyle/>
        <a:p>
          <a:pPr>
            <a:lnSpc>
              <a:spcPct val="100000"/>
            </a:lnSpc>
          </a:pPr>
          <a:r>
            <a:rPr lang="en-GB"/>
            <a:t>This means that one may precede the other. </a:t>
          </a:r>
          <a:endParaRPr lang="en-US"/>
        </a:p>
      </dgm:t>
    </dgm:pt>
    <dgm:pt modelId="{9D7ED261-17F6-4882-AC74-D79FA36A8816}" type="parTrans" cxnId="{C47AF653-981D-4801-900A-166460768E76}">
      <dgm:prSet/>
      <dgm:spPr/>
      <dgm:t>
        <a:bodyPr/>
        <a:lstStyle/>
        <a:p>
          <a:endParaRPr lang="en-US"/>
        </a:p>
      </dgm:t>
    </dgm:pt>
    <dgm:pt modelId="{F528B1B0-B815-467D-B2A9-CCE7174F31FB}" type="sibTrans" cxnId="{C47AF653-981D-4801-900A-166460768E76}">
      <dgm:prSet/>
      <dgm:spPr/>
      <dgm:t>
        <a:bodyPr/>
        <a:lstStyle/>
        <a:p>
          <a:endParaRPr lang="en-US"/>
        </a:p>
      </dgm:t>
    </dgm:pt>
    <dgm:pt modelId="{39B58E4A-2F7E-4374-9C95-C1EACA710FCE}" type="pres">
      <dgm:prSet presAssocID="{47DD38C0-90D4-431C-9C74-ADDB27B682E7}" presName="root" presStyleCnt="0">
        <dgm:presLayoutVars>
          <dgm:dir/>
          <dgm:resizeHandles val="exact"/>
        </dgm:presLayoutVars>
      </dgm:prSet>
      <dgm:spPr/>
    </dgm:pt>
    <dgm:pt modelId="{5172C4B2-AF70-4634-AE32-B912421BE242}" type="pres">
      <dgm:prSet presAssocID="{FD5467DE-99A9-4F0A-89EE-E5DD5C77FEA2}" presName="compNode" presStyleCnt="0"/>
      <dgm:spPr/>
    </dgm:pt>
    <dgm:pt modelId="{88906159-040D-4969-98DE-B3D03BB577C5}" type="pres">
      <dgm:prSet presAssocID="{FD5467DE-99A9-4F0A-89EE-E5DD5C77FEA2}" presName="bgRect" presStyleLbl="bgShp" presStyleIdx="0" presStyleCnt="4"/>
      <dgm:spPr/>
    </dgm:pt>
    <dgm:pt modelId="{221346C1-01F7-4695-943D-C4D61DBD59E5}" type="pres">
      <dgm:prSet presAssocID="{FD5467DE-99A9-4F0A-89EE-E5DD5C77FE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thly calendar"/>
        </a:ext>
      </dgm:extLst>
    </dgm:pt>
    <dgm:pt modelId="{F8E28707-9B5C-4698-BF3A-69EF0FA83D08}" type="pres">
      <dgm:prSet presAssocID="{FD5467DE-99A9-4F0A-89EE-E5DD5C77FEA2}" presName="spaceRect" presStyleCnt="0"/>
      <dgm:spPr/>
    </dgm:pt>
    <dgm:pt modelId="{BE0523D4-BF68-4EA5-82BC-63875EE6C1DB}" type="pres">
      <dgm:prSet presAssocID="{FD5467DE-99A9-4F0A-89EE-E5DD5C77FEA2}" presName="parTx" presStyleLbl="revTx" presStyleIdx="0" presStyleCnt="4">
        <dgm:presLayoutVars>
          <dgm:chMax val="0"/>
          <dgm:chPref val="0"/>
        </dgm:presLayoutVars>
      </dgm:prSet>
      <dgm:spPr/>
    </dgm:pt>
    <dgm:pt modelId="{0F75D7D4-7C14-44C8-A32E-16B36F72D223}" type="pres">
      <dgm:prSet presAssocID="{450AB4A9-7E90-4E3B-86F7-3460BB0A4A88}" presName="sibTrans" presStyleCnt="0"/>
      <dgm:spPr/>
    </dgm:pt>
    <dgm:pt modelId="{F6B3DB81-409D-4BAF-B7B7-B32C031CAF31}" type="pres">
      <dgm:prSet presAssocID="{8833144A-3339-49A1-8C04-09BF9B088E63}" presName="compNode" presStyleCnt="0"/>
      <dgm:spPr/>
    </dgm:pt>
    <dgm:pt modelId="{377CA38C-9311-4722-81D4-A991E6F9FD19}" type="pres">
      <dgm:prSet presAssocID="{8833144A-3339-49A1-8C04-09BF9B088E63}" presName="bgRect" presStyleLbl="bgShp" presStyleIdx="1" presStyleCnt="4"/>
      <dgm:spPr/>
    </dgm:pt>
    <dgm:pt modelId="{DAD8E1BB-4B6D-42B6-937E-286452A529EF}" type="pres">
      <dgm:prSet presAssocID="{8833144A-3339-49A1-8C04-09BF9B088E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93AEC8B-3CA6-4016-BB59-7F2A14DCE490}" type="pres">
      <dgm:prSet presAssocID="{8833144A-3339-49A1-8C04-09BF9B088E63}" presName="spaceRect" presStyleCnt="0"/>
      <dgm:spPr/>
    </dgm:pt>
    <dgm:pt modelId="{5A4C61C2-4C1A-4BC2-84FA-B2D629AA92C6}" type="pres">
      <dgm:prSet presAssocID="{8833144A-3339-49A1-8C04-09BF9B088E63}" presName="parTx" presStyleLbl="revTx" presStyleIdx="1" presStyleCnt="4">
        <dgm:presLayoutVars>
          <dgm:chMax val="0"/>
          <dgm:chPref val="0"/>
        </dgm:presLayoutVars>
      </dgm:prSet>
      <dgm:spPr/>
    </dgm:pt>
    <dgm:pt modelId="{34CCFFC8-3D6D-4D9F-805E-8B129A14B239}" type="pres">
      <dgm:prSet presAssocID="{28789CB0-17BE-4044-B0B7-7DD863F32F92}" presName="sibTrans" presStyleCnt="0"/>
      <dgm:spPr/>
    </dgm:pt>
    <dgm:pt modelId="{F492B88C-B3EE-4655-A4D4-DC8B8D963366}" type="pres">
      <dgm:prSet presAssocID="{82365E7D-79C2-4C70-B7AD-4A1AF7901DBB}" presName="compNode" presStyleCnt="0"/>
      <dgm:spPr/>
    </dgm:pt>
    <dgm:pt modelId="{3761E807-1002-40AE-B80B-63B320C756AD}" type="pres">
      <dgm:prSet presAssocID="{82365E7D-79C2-4C70-B7AD-4A1AF7901DBB}" presName="bgRect" presStyleLbl="bgShp" presStyleIdx="2" presStyleCnt="4"/>
      <dgm:spPr/>
    </dgm:pt>
    <dgm:pt modelId="{2EA23361-F361-4A22-9913-83B26F526CA4}" type="pres">
      <dgm:prSet presAssocID="{82365E7D-79C2-4C70-B7AD-4A1AF7901D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rama"/>
        </a:ext>
      </dgm:extLst>
    </dgm:pt>
    <dgm:pt modelId="{5E79FB79-5242-4CE2-961C-A2ABA886B7C9}" type="pres">
      <dgm:prSet presAssocID="{82365E7D-79C2-4C70-B7AD-4A1AF7901DBB}" presName="spaceRect" presStyleCnt="0"/>
      <dgm:spPr/>
    </dgm:pt>
    <dgm:pt modelId="{EDA20BAC-DF71-412D-BE68-90723BE8FDE6}" type="pres">
      <dgm:prSet presAssocID="{82365E7D-79C2-4C70-B7AD-4A1AF7901DBB}" presName="parTx" presStyleLbl="revTx" presStyleIdx="2" presStyleCnt="4">
        <dgm:presLayoutVars>
          <dgm:chMax val="0"/>
          <dgm:chPref val="0"/>
        </dgm:presLayoutVars>
      </dgm:prSet>
      <dgm:spPr/>
    </dgm:pt>
    <dgm:pt modelId="{262D3579-CEAE-4016-BCCB-3F6731BDD707}" type="pres">
      <dgm:prSet presAssocID="{199E5F4A-7A78-4844-9ADA-32DF8CC1D5D7}" presName="sibTrans" presStyleCnt="0"/>
      <dgm:spPr/>
    </dgm:pt>
    <dgm:pt modelId="{FF0AD534-020E-4FC0-B915-3D0C3D6A786A}" type="pres">
      <dgm:prSet presAssocID="{C6F3AE05-7968-44D1-8C3F-CE87756B3A4E}" presName="compNode" presStyleCnt="0"/>
      <dgm:spPr/>
    </dgm:pt>
    <dgm:pt modelId="{581FEBBC-C240-4A8C-B25A-57013E39BD8E}" type="pres">
      <dgm:prSet presAssocID="{C6F3AE05-7968-44D1-8C3F-CE87756B3A4E}" presName="bgRect" presStyleLbl="bgShp" presStyleIdx="3" presStyleCnt="4"/>
      <dgm:spPr/>
    </dgm:pt>
    <dgm:pt modelId="{79A06CF6-3D33-4930-A720-C7DF46CC20AA}" type="pres">
      <dgm:prSet presAssocID="{C6F3AE05-7968-44D1-8C3F-CE87756B3A4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xclamation Mark"/>
        </a:ext>
      </dgm:extLst>
    </dgm:pt>
    <dgm:pt modelId="{165C8F7C-76F7-4696-8438-6B885667B625}" type="pres">
      <dgm:prSet presAssocID="{C6F3AE05-7968-44D1-8C3F-CE87756B3A4E}" presName="spaceRect" presStyleCnt="0"/>
      <dgm:spPr/>
    </dgm:pt>
    <dgm:pt modelId="{F97E6D5C-F9A2-4D6C-A9EF-C2E62B9E2836}" type="pres">
      <dgm:prSet presAssocID="{C6F3AE05-7968-44D1-8C3F-CE87756B3A4E}" presName="parTx" presStyleLbl="revTx" presStyleIdx="3" presStyleCnt="4">
        <dgm:presLayoutVars>
          <dgm:chMax val="0"/>
          <dgm:chPref val="0"/>
        </dgm:presLayoutVars>
      </dgm:prSet>
      <dgm:spPr/>
    </dgm:pt>
  </dgm:ptLst>
  <dgm:cxnLst>
    <dgm:cxn modelId="{9CA99610-0041-4128-8852-084955F33418}" srcId="{47DD38C0-90D4-431C-9C74-ADDB27B682E7}" destId="{FD5467DE-99A9-4F0A-89EE-E5DD5C77FEA2}" srcOrd="0" destOrd="0" parTransId="{8502647E-0C9B-479A-9A8E-3740B2973192}" sibTransId="{450AB4A9-7E90-4E3B-86F7-3460BB0A4A88}"/>
    <dgm:cxn modelId="{03C9D535-E713-4564-9EA4-BFA7F8065701}" type="presOf" srcId="{C6F3AE05-7968-44D1-8C3F-CE87756B3A4E}" destId="{F97E6D5C-F9A2-4D6C-A9EF-C2E62B9E2836}" srcOrd="0" destOrd="0" presId="urn:microsoft.com/office/officeart/2018/2/layout/IconVerticalSolidList"/>
    <dgm:cxn modelId="{2D6E9439-99A9-4925-8B5C-57D4DDF8A6A1}" srcId="{47DD38C0-90D4-431C-9C74-ADDB27B682E7}" destId="{82365E7D-79C2-4C70-B7AD-4A1AF7901DBB}" srcOrd="2" destOrd="0" parTransId="{4911F696-1C51-4E85-8C26-0E0CABC06A6F}" sibTransId="{199E5F4A-7A78-4844-9ADA-32DF8CC1D5D7}"/>
    <dgm:cxn modelId="{C47AF653-981D-4801-900A-166460768E76}" srcId="{47DD38C0-90D4-431C-9C74-ADDB27B682E7}" destId="{C6F3AE05-7968-44D1-8C3F-CE87756B3A4E}" srcOrd="3" destOrd="0" parTransId="{9D7ED261-17F6-4882-AC74-D79FA36A8816}" sibTransId="{F528B1B0-B815-467D-B2A9-CCE7174F31FB}"/>
    <dgm:cxn modelId="{14253B75-918C-410F-9276-0C2A48155AA7}" type="presOf" srcId="{47DD38C0-90D4-431C-9C74-ADDB27B682E7}" destId="{39B58E4A-2F7E-4374-9C95-C1EACA710FCE}" srcOrd="0" destOrd="0" presId="urn:microsoft.com/office/officeart/2018/2/layout/IconVerticalSolidList"/>
    <dgm:cxn modelId="{39B9257A-2BA1-4A7B-A1FD-443DD29D0794}" type="presOf" srcId="{8833144A-3339-49A1-8C04-09BF9B088E63}" destId="{5A4C61C2-4C1A-4BC2-84FA-B2D629AA92C6}" srcOrd="0" destOrd="0" presId="urn:microsoft.com/office/officeart/2018/2/layout/IconVerticalSolidList"/>
    <dgm:cxn modelId="{3DFD847F-7F2D-4FB8-8A6C-8457CD4F770B}" srcId="{47DD38C0-90D4-431C-9C74-ADDB27B682E7}" destId="{8833144A-3339-49A1-8C04-09BF9B088E63}" srcOrd="1" destOrd="0" parTransId="{42F303B8-AFD7-47AA-9CB7-93C6362DA15F}" sibTransId="{28789CB0-17BE-4044-B0B7-7DD863F32F92}"/>
    <dgm:cxn modelId="{EB306694-E847-46D3-9C56-3F37FC01371A}" type="presOf" srcId="{FD5467DE-99A9-4F0A-89EE-E5DD5C77FEA2}" destId="{BE0523D4-BF68-4EA5-82BC-63875EE6C1DB}" srcOrd="0" destOrd="0" presId="urn:microsoft.com/office/officeart/2018/2/layout/IconVerticalSolidList"/>
    <dgm:cxn modelId="{AF9457AB-B2B6-4FC2-87AD-42BC2C95CF4E}" type="presOf" srcId="{82365E7D-79C2-4C70-B7AD-4A1AF7901DBB}" destId="{EDA20BAC-DF71-412D-BE68-90723BE8FDE6}" srcOrd="0" destOrd="0" presId="urn:microsoft.com/office/officeart/2018/2/layout/IconVerticalSolidList"/>
    <dgm:cxn modelId="{E9062DEF-81DF-4A4D-BF75-20A3F5552813}" type="presParOf" srcId="{39B58E4A-2F7E-4374-9C95-C1EACA710FCE}" destId="{5172C4B2-AF70-4634-AE32-B912421BE242}" srcOrd="0" destOrd="0" presId="urn:microsoft.com/office/officeart/2018/2/layout/IconVerticalSolidList"/>
    <dgm:cxn modelId="{1782EF22-3711-4FB9-8BB1-B136FE6F8194}" type="presParOf" srcId="{5172C4B2-AF70-4634-AE32-B912421BE242}" destId="{88906159-040D-4969-98DE-B3D03BB577C5}" srcOrd="0" destOrd="0" presId="urn:microsoft.com/office/officeart/2018/2/layout/IconVerticalSolidList"/>
    <dgm:cxn modelId="{E869E840-62B5-41E1-A123-1415B8348A99}" type="presParOf" srcId="{5172C4B2-AF70-4634-AE32-B912421BE242}" destId="{221346C1-01F7-4695-943D-C4D61DBD59E5}" srcOrd="1" destOrd="0" presId="urn:microsoft.com/office/officeart/2018/2/layout/IconVerticalSolidList"/>
    <dgm:cxn modelId="{B572A993-552B-4CD1-A7A6-2F2A6A10628D}" type="presParOf" srcId="{5172C4B2-AF70-4634-AE32-B912421BE242}" destId="{F8E28707-9B5C-4698-BF3A-69EF0FA83D08}" srcOrd="2" destOrd="0" presId="urn:microsoft.com/office/officeart/2018/2/layout/IconVerticalSolidList"/>
    <dgm:cxn modelId="{7852DAFB-F2F9-4A12-9FDC-6867A60ED3BD}" type="presParOf" srcId="{5172C4B2-AF70-4634-AE32-B912421BE242}" destId="{BE0523D4-BF68-4EA5-82BC-63875EE6C1DB}" srcOrd="3" destOrd="0" presId="urn:microsoft.com/office/officeart/2018/2/layout/IconVerticalSolidList"/>
    <dgm:cxn modelId="{7F162737-D8B3-43C9-B345-1D4E99052ACE}" type="presParOf" srcId="{39B58E4A-2F7E-4374-9C95-C1EACA710FCE}" destId="{0F75D7D4-7C14-44C8-A32E-16B36F72D223}" srcOrd="1" destOrd="0" presId="urn:microsoft.com/office/officeart/2018/2/layout/IconVerticalSolidList"/>
    <dgm:cxn modelId="{279C773E-53E1-484E-A7B5-58EDA151B56B}" type="presParOf" srcId="{39B58E4A-2F7E-4374-9C95-C1EACA710FCE}" destId="{F6B3DB81-409D-4BAF-B7B7-B32C031CAF31}" srcOrd="2" destOrd="0" presId="urn:microsoft.com/office/officeart/2018/2/layout/IconVerticalSolidList"/>
    <dgm:cxn modelId="{F4288D8C-3DBF-4156-80AE-F5A2A1E03B54}" type="presParOf" srcId="{F6B3DB81-409D-4BAF-B7B7-B32C031CAF31}" destId="{377CA38C-9311-4722-81D4-A991E6F9FD19}" srcOrd="0" destOrd="0" presId="urn:microsoft.com/office/officeart/2018/2/layout/IconVerticalSolidList"/>
    <dgm:cxn modelId="{799D6DAF-2B1B-4E1E-843E-08D13ABC78ED}" type="presParOf" srcId="{F6B3DB81-409D-4BAF-B7B7-B32C031CAF31}" destId="{DAD8E1BB-4B6D-42B6-937E-286452A529EF}" srcOrd="1" destOrd="0" presId="urn:microsoft.com/office/officeart/2018/2/layout/IconVerticalSolidList"/>
    <dgm:cxn modelId="{8C3838C1-7EA1-47C6-BC56-85D5ED36F059}" type="presParOf" srcId="{F6B3DB81-409D-4BAF-B7B7-B32C031CAF31}" destId="{F93AEC8B-3CA6-4016-BB59-7F2A14DCE490}" srcOrd="2" destOrd="0" presId="urn:microsoft.com/office/officeart/2018/2/layout/IconVerticalSolidList"/>
    <dgm:cxn modelId="{640B8413-28A7-479E-A2AC-786F8965D9E8}" type="presParOf" srcId="{F6B3DB81-409D-4BAF-B7B7-B32C031CAF31}" destId="{5A4C61C2-4C1A-4BC2-84FA-B2D629AA92C6}" srcOrd="3" destOrd="0" presId="urn:microsoft.com/office/officeart/2018/2/layout/IconVerticalSolidList"/>
    <dgm:cxn modelId="{0F6FE30F-15B0-4CBB-8E70-A87995D217FD}" type="presParOf" srcId="{39B58E4A-2F7E-4374-9C95-C1EACA710FCE}" destId="{34CCFFC8-3D6D-4D9F-805E-8B129A14B239}" srcOrd="3" destOrd="0" presId="urn:microsoft.com/office/officeart/2018/2/layout/IconVerticalSolidList"/>
    <dgm:cxn modelId="{2EB289E7-8443-4206-B2DE-27E92587270B}" type="presParOf" srcId="{39B58E4A-2F7E-4374-9C95-C1EACA710FCE}" destId="{F492B88C-B3EE-4655-A4D4-DC8B8D963366}" srcOrd="4" destOrd="0" presId="urn:microsoft.com/office/officeart/2018/2/layout/IconVerticalSolidList"/>
    <dgm:cxn modelId="{18A06C88-FE0F-4C27-A4BC-8C5841B17051}" type="presParOf" srcId="{F492B88C-B3EE-4655-A4D4-DC8B8D963366}" destId="{3761E807-1002-40AE-B80B-63B320C756AD}" srcOrd="0" destOrd="0" presId="urn:microsoft.com/office/officeart/2018/2/layout/IconVerticalSolidList"/>
    <dgm:cxn modelId="{B19A3094-E5DA-44FD-B5BC-1D4F8F9CFEE9}" type="presParOf" srcId="{F492B88C-B3EE-4655-A4D4-DC8B8D963366}" destId="{2EA23361-F361-4A22-9913-83B26F526CA4}" srcOrd="1" destOrd="0" presId="urn:microsoft.com/office/officeart/2018/2/layout/IconVerticalSolidList"/>
    <dgm:cxn modelId="{2DB31FAA-B5F3-4EFA-B7A5-B608E614D07E}" type="presParOf" srcId="{F492B88C-B3EE-4655-A4D4-DC8B8D963366}" destId="{5E79FB79-5242-4CE2-961C-A2ABA886B7C9}" srcOrd="2" destOrd="0" presId="urn:microsoft.com/office/officeart/2018/2/layout/IconVerticalSolidList"/>
    <dgm:cxn modelId="{D7CCD2FC-62F1-4CA7-BB07-5DCC98669910}" type="presParOf" srcId="{F492B88C-B3EE-4655-A4D4-DC8B8D963366}" destId="{EDA20BAC-DF71-412D-BE68-90723BE8FDE6}" srcOrd="3" destOrd="0" presId="urn:microsoft.com/office/officeart/2018/2/layout/IconVerticalSolidList"/>
    <dgm:cxn modelId="{E018DAAE-DE42-4BB1-A1E6-EC69B25AEA2E}" type="presParOf" srcId="{39B58E4A-2F7E-4374-9C95-C1EACA710FCE}" destId="{262D3579-CEAE-4016-BCCB-3F6731BDD707}" srcOrd="5" destOrd="0" presId="urn:microsoft.com/office/officeart/2018/2/layout/IconVerticalSolidList"/>
    <dgm:cxn modelId="{0B673235-9D06-4670-8D5C-E3F4584E81DD}" type="presParOf" srcId="{39B58E4A-2F7E-4374-9C95-C1EACA710FCE}" destId="{FF0AD534-020E-4FC0-B915-3D0C3D6A786A}" srcOrd="6" destOrd="0" presId="urn:microsoft.com/office/officeart/2018/2/layout/IconVerticalSolidList"/>
    <dgm:cxn modelId="{2128DBDA-B670-4CB7-BA0B-38FD60F50DCD}" type="presParOf" srcId="{FF0AD534-020E-4FC0-B915-3D0C3D6A786A}" destId="{581FEBBC-C240-4A8C-B25A-57013E39BD8E}" srcOrd="0" destOrd="0" presId="urn:microsoft.com/office/officeart/2018/2/layout/IconVerticalSolidList"/>
    <dgm:cxn modelId="{7733A511-B354-4EE9-9A82-18488B91CEA4}" type="presParOf" srcId="{FF0AD534-020E-4FC0-B915-3D0C3D6A786A}" destId="{79A06CF6-3D33-4930-A720-C7DF46CC20AA}" srcOrd="1" destOrd="0" presId="urn:microsoft.com/office/officeart/2018/2/layout/IconVerticalSolidList"/>
    <dgm:cxn modelId="{5D909421-5DAF-439B-925E-317F8EB08A3D}" type="presParOf" srcId="{FF0AD534-020E-4FC0-B915-3D0C3D6A786A}" destId="{165C8F7C-76F7-4696-8438-6B885667B625}" srcOrd="2" destOrd="0" presId="urn:microsoft.com/office/officeart/2018/2/layout/IconVerticalSolidList"/>
    <dgm:cxn modelId="{9CFC2D0C-8166-439E-BEC3-11BB6C0E3D75}" type="presParOf" srcId="{FF0AD534-020E-4FC0-B915-3D0C3D6A786A}" destId="{F97E6D5C-F9A2-4D6C-A9EF-C2E62B9E28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7873D01-3B24-49E5-90B0-B89BA2268F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A0E90A2-2761-4FC7-8965-41B79B63DB9F}">
      <dgm:prSet/>
      <dgm:spPr/>
      <dgm:t>
        <a:bodyPr/>
        <a:lstStyle/>
        <a:p>
          <a:r>
            <a:rPr lang="en-GB"/>
            <a:t>Key case; Fagan v Metropolitan Police Commissioner [1968] </a:t>
          </a:r>
          <a:endParaRPr lang="en-US"/>
        </a:p>
      </dgm:t>
    </dgm:pt>
    <dgm:pt modelId="{2BE8F5F0-E46E-4D46-A8A0-F79AD335A504}" type="parTrans" cxnId="{CE96A56A-2681-4F72-8134-24AF8A4F8E64}">
      <dgm:prSet/>
      <dgm:spPr/>
      <dgm:t>
        <a:bodyPr/>
        <a:lstStyle/>
        <a:p>
          <a:endParaRPr lang="en-US"/>
        </a:p>
      </dgm:t>
    </dgm:pt>
    <dgm:pt modelId="{7E5429DE-CCAE-4C29-A7AB-5B6A50561173}" type="sibTrans" cxnId="{CE96A56A-2681-4F72-8134-24AF8A4F8E64}">
      <dgm:prSet/>
      <dgm:spPr/>
      <dgm:t>
        <a:bodyPr/>
        <a:lstStyle/>
        <a:p>
          <a:endParaRPr lang="en-US"/>
        </a:p>
      </dgm:t>
    </dgm:pt>
    <dgm:pt modelId="{90C5F08A-39ED-49C4-A12B-2D8A0DCECE19}">
      <dgm:prSet/>
      <dgm:spPr/>
      <dgm:t>
        <a:bodyPr/>
        <a:lstStyle/>
        <a:p>
          <a:r>
            <a:rPr lang="en-GB"/>
            <a:t>Accident drove onto foot, but once realised stayed there. Establish the actus reus (Positive Act); but no Men’s rea because it was an accident. </a:t>
          </a:r>
          <a:endParaRPr lang="en-US"/>
        </a:p>
      </dgm:t>
    </dgm:pt>
    <dgm:pt modelId="{50E3E538-BAD4-4A23-94A0-00D41718BE98}" type="parTrans" cxnId="{6AFACAFA-C3B1-4E4E-AD12-2D145370CF95}">
      <dgm:prSet/>
      <dgm:spPr/>
      <dgm:t>
        <a:bodyPr/>
        <a:lstStyle/>
        <a:p>
          <a:endParaRPr lang="en-US"/>
        </a:p>
      </dgm:t>
    </dgm:pt>
    <dgm:pt modelId="{F9470024-7F73-4A02-AEEB-310256F8FE9C}" type="sibTrans" cxnId="{6AFACAFA-C3B1-4E4E-AD12-2D145370CF95}">
      <dgm:prSet/>
      <dgm:spPr/>
      <dgm:t>
        <a:bodyPr/>
        <a:lstStyle/>
        <a:p>
          <a:endParaRPr lang="en-US"/>
        </a:p>
      </dgm:t>
    </dgm:pt>
    <dgm:pt modelId="{0C90BF8A-CC27-4E22-9840-2E69BB01D27E}">
      <dgm:prSet/>
      <dgm:spPr/>
      <dgm:t>
        <a:bodyPr/>
        <a:lstStyle/>
        <a:p>
          <a:r>
            <a:rPr lang="en-GB"/>
            <a:t>But he left his car on the foot, meaning it became an omission, but battery requires a positive act. Now there was an issue with the Actus Reus and Men’s rea because they did not coincide. </a:t>
          </a:r>
          <a:endParaRPr lang="en-US"/>
        </a:p>
      </dgm:t>
    </dgm:pt>
    <dgm:pt modelId="{E8BEBDDD-A1CA-4C56-8929-6D8391A4299E}" type="parTrans" cxnId="{9E9F20E5-7499-4A6D-A7D5-74B0D589810E}">
      <dgm:prSet/>
      <dgm:spPr/>
      <dgm:t>
        <a:bodyPr/>
        <a:lstStyle/>
        <a:p>
          <a:endParaRPr lang="en-US"/>
        </a:p>
      </dgm:t>
    </dgm:pt>
    <dgm:pt modelId="{BD9B695A-87B8-46DA-B77D-5E68AE61E25D}" type="sibTrans" cxnId="{9E9F20E5-7499-4A6D-A7D5-74B0D589810E}">
      <dgm:prSet/>
      <dgm:spPr/>
      <dgm:t>
        <a:bodyPr/>
        <a:lstStyle/>
        <a:p>
          <a:endParaRPr lang="en-US"/>
        </a:p>
      </dgm:t>
    </dgm:pt>
    <dgm:pt modelId="{07C3BB8E-1C30-4757-A1E3-6BB7B2208040}" type="pres">
      <dgm:prSet presAssocID="{07873D01-3B24-49E5-90B0-B89BA2268F1F}" presName="linear" presStyleCnt="0">
        <dgm:presLayoutVars>
          <dgm:animLvl val="lvl"/>
          <dgm:resizeHandles val="exact"/>
        </dgm:presLayoutVars>
      </dgm:prSet>
      <dgm:spPr/>
    </dgm:pt>
    <dgm:pt modelId="{7917DE8E-AEEF-45C8-84C0-A5D6E7540763}" type="pres">
      <dgm:prSet presAssocID="{2A0E90A2-2761-4FC7-8965-41B79B63DB9F}" presName="parentText" presStyleLbl="node1" presStyleIdx="0" presStyleCnt="3">
        <dgm:presLayoutVars>
          <dgm:chMax val="0"/>
          <dgm:bulletEnabled val="1"/>
        </dgm:presLayoutVars>
      </dgm:prSet>
      <dgm:spPr/>
    </dgm:pt>
    <dgm:pt modelId="{44537BBC-B382-4E3C-BFEA-A1004237DF25}" type="pres">
      <dgm:prSet presAssocID="{7E5429DE-CCAE-4C29-A7AB-5B6A50561173}" presName="spacer" presStyleCnt="0"/>
      <dgm:spPr/>
    </dgm:pt>
    <dgm:pt modelId="{AB04D722-D011-47BA-8EC0-E19262F3CDD4}" type="pres">
      <dgm:prSet presAssocID="{90C5F08A-39ED-49C4-A12B-2D8A0DCECE19}" presName="parentText" presStyleLbl="node1" presStyleIdx="1" presStyleCnt="3">
        <dgm:presLayoutVars>
          <dgm:chMax val="0"/>
          <dgm:bulletEnabled val="1"/>
        </dgm:presLayoutVars>
      </dgm:prSet>
      <dgm:spPr/>
    </dgm:pt>
    <dgm:pt modelId="{2B0E9DC1-D395-4CC6-B12C-F1186C4E5BDC}" type="pres">
      <dgm:prSet presAssocID="{F9470024-7F73-4A02-AEEB-310256F8FE9C}" presName="spacer" presStyleCnt="0"/>
      <dgm:spPr/>
    </dgm:pt>
    <dgm:pt modelId="{C5285B8F-91DB-4223-8DD7-B9A4FEAB1360}" type="pres">
      <dgm:prSet presAssocID="{0C90BF8A-CC27-4E22-9840-2E69BB01D27E}" presName="parentText" presStyleLbl="node1" presStyleIdx="2" presStyleCnt="3">
        <dgm:presLayoutVars>
          <dgm:chMax val="0"/>
          <dgm:bulletEnabled val="1"/>
        </dgm:presLayoutVars>
      </dgm:prSet>
      <dgm:spPr/>
    </dgm:pt>
  </dgm:ptLst>
  <dgm:cxnLst>
    <dgm:cxn modelId="{E07F0E0E-89F5-4A26-AB65-6A38EB623CE1}" type="presOf" srcId="{07873D01-3B24-49E5-90B0-B89BA2268F1F}" destId="{07C3BB8E-1C30-4757-A1E3-6BB7B2208040}" srcOrd="0" destOrd="0" presId="urn:microsoft.com/office/officeart/2005/8/layout/vList2"/>
    <dgm:cxn modelId="{4AA80F48-CE07-4495-BC08-9A0A4B4633E1}" type="presOf" srcId="{0C90BF8A-CC27-4E22-9840-2E69BB01D27E}" destId="{C5285B8F-91DB-4223-8DD7-B9A4FEAB1360}" srcOrd="0" destOrd="0" presId="urn:microsoft.com/office/officeart/2005/8/layout/vList2"/>
    <dgm:cxn modelId="{CE96A56A-2681-4F72-8134-24AF8A4F8E64}" srcId="{07873D01-3B24-49E5-90B0-B89BA2268F1F}" destId="{2A0E90A2-2761-4FC7-8965-41B79B63DB9F}" srcOrd="0" destOrd="0" parTransId="{2BE8F5F0-E46E-4D46-A8A0-F79AD335A504}" sibTransId="{7E5429DE-CCAE-4C29-A7AB-5B6A50561173}"/>
    <dgm:cxn modelId="{BEBFF170-83E4-4658-99DD-FDF130FC028D}" type="presOf" srcId="{2A0E90A2-2761-4FC7-8965-41B79B63DB9F}" destId="{7917DE8E-AEEF-45C8-84C0-A5D6E7540763}" srcOrd="0" destOrd="0" presId="urn:microsoft.com/office/officeart/2005/8/layout/vList2"/>
    <dgm:cxn modelId="{9E9F20E5-7499-4A6D-A7D5-74B0D589810E}" srcId="{07873D01-3B24-49E5-90B0-B89BA2268F1F}" destId="{0C90BF8A-CC27-4E22-9840-2E69BB01D27E}" srcOrd="2" destOrd="0" parTransId="{E8BEBDDD-A1CA-4C56-8929-6D8391A4299E}" sibTransId="{BD9B695A-87B8-46DA-B77D-5E68AE61E25D}"/>
    <dgm:cxn modelId="{365176E9-7024-4F26-959C-9A4527537D02}" type="presOf" srcId="{90C5F08A-39ED-49C4-A12B-2D8A0DCECE19}" destId="{AB04D722-D011-47BA-8EC0-E19262F3CDD4}" srcOrd="0" destOrd="0" presId="urn:microsoft.com/office/officeart/2005/8/layout/vList2"/>
    <dgm:cxn modelId="{6AFACAFA-C3B1-4E4E-AD12-2D145370CF95}" srcId="{07873D01-3B24-49E5-90B0-B89BA2268F1F}" destId="{90C5F08A-39ED-49C4-A12B-2D8A0DCECE19}" srcOrd="1" destOrd="0" parTransId="{50E3E538-BAD4-4A23-94A0-00D41718BE98}" sibTransId="{F9470024-7F73-4A02-AEEB-310256F8FE9C}"/>
    <dgm:cxn modelId="{748B524C-9C43-41DD-B265-20BCA8444675}" type="presParOf" srcId="{07C3BB8E-1C30-4757-A1E3-6BB7B2208040}" destId="{7917DE8E-AEEF-45C8-84C0-A5D6E7540763}" srcOrd="0" destOrd="0" presId="urn:microsoft.com/office/officeart/2005/8/layout/vList2"/>
    <dgm:cxn modelId="{079971CB-4ADF-4715-9343-E8DFF1CE20AF}" type="presParOf" srcId="{07C3BB8E-1C30-4757-A1E3-6BB7B2208040}" destId="{44537BBC-B382-4E3C-BFEA-A1004237DF25}" srcOrd="1" destOrd="0" presId="urn:microsoft.com/office/officeart/2005/8/layout/vList2"/>
    <dgm:cxn modelId="{E4FC4E37-768A-4A7A-BE89-6F777AB3E34F}" type="presParOf" srcId="{07C3BB8E-1C30-4757-A1E3-6BB7B2208040}" destId="{AB04D722-D011-47BA-8EC0-E19262F3CDD4}" srcOrd="2" destOrd="0" presId="urn:microsoft.com/office/officeart/2005/8/layout/vList2"/>
    <dgm:cxn modelId="{D079CA7E-5970-4DFA-8BAF-8389FB29FBA4}" type="presParOf" srcId="{07C3BB8E-1C30-4757-A1E3-6BB7B2208040}" destId="{2B0E9DC1-D395-4CC6-B12C-F1186C4E5BDC}" srcOrd="3" destOrd="0" presId="urn:microsoft.com/office/officeart/2005/8/layout/vList2"/>
    <dgm:cxn modelId="{6DFC70B5-8D56-4CC6-B774-978AFCADAE86}" type="presParOf" srcId="{07C3BB8E-1C30-4757-A1E3-6BB7B2208040}" destId="{C5285B8F-91DB-4223-8DD7-B9A4FEAB136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C0E2E05-8970-4DB7-8AFF-CFC1F20139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F954AF-0253-470A-9DB6-40480316B7A9}">
      <dgm:prSet/>
      <dgm:spPr/>
      <dgm:t>
        <a:bodyPr/>
        <a:lstStyle/>
        <a:p>
          <a:r>
            <a:rPr lang="en-GB"/>
            <a:t>Because the positive act preceded the Men’s rea. </a:t>
          </a:r>
          <a:endParaRPr lang="en-US"/>
        </a:p>
      </dgm:t>
    </dgm:pt>
    <dgm:pt modelId="{DE57D679-EA4F-40F8-83BB-A3968AE8EFE5}" type="parTrans" cxnId="{EAA91037-28C1-485B-AE3B-46327929F428}">
      <dgm:prSet/>
      <dgm:spPr/>
      <dgm:t>
        <a:bodyPr/>
        <a:lstStyle/>
        <a:p>
          <a:endParaRPr lang="en-US"/>
        </a:p>
      </dgm:t>
    </dgm:pt>
    <dgm:pt modelId="{86BFE415-7C78-47E6-885E-4B9FAA39FC2D}" type="sibTrans" cxnId="{EAA91037-28C1-485B-AE3B-46327929F428}">
      <dgm:prSet/>
      <dgm:spPr/>
      <dgm:t>
        <a:bodyPr/>
        <a:lstStyle/>
        <a:p>
          <a:endParaRPr lang="en-US"/>
        </a:p>
      </dgm:t>
    </dgm:pt>
    <dgm:pt modelId="{014E09CB-0778-4C3A-B3EC-54D70C328E21}">
      <dgm:prSet/>
      <dgm:spPr/>
      <dgm:t>
        <a:bodyPr/>
        <a:lstStyle/>
        <a:p>
          <a:r>
            <a:rPr lang="en-GB"/>
            <a:t>COA held start was a positive act – driving onto foot and it continued until the point that the Men’s rea was committed. </a:t>
          </a:r>
          <a:endParaRPr lang="en-US"/>
        </a:p>
      </dgm:t>
    </dgm:pt>
    <dgm:pt modelId="{A7033EAE-B958-4FF7-976D-AC2A0E540EAF}" type="parTrans" cxnId="{C78C11A5-906A-4691-9A1A-5A28589F3D73}">
      <dgm:prSet/>
      <dgm:spPr/>
      <dgm:t>
        <a:bodyPr/>
        <a:lstStyle/>
        <a:p>
          <a:endParaRPr lang="en-US"/>
        </a:p>
      </dgm:t>
    </dgm:pt>
    <dgm:pt modelId="{7DC7F061-69FF-4BE5-8E18-F224DD254BC6}" type="sibTrans" cxnId="{C78C11A5-906A-4691-9A1A-5A28589F3D73}">
      <dgm:prSet/>
      <dgm:spPr/>
      <dgm:t>
        <a:bodyPr/>
        <a:lstStyle/>
        <a:p>
          <a:endParaRPr lang="en-US"/>
        </a:p>
      </dgm:t>
    </dgm:pt>
    <dgm:pt modelId="{9E111E2E-0DD0-42CD-9CD3-8978FD9A4303}">
      <dgm:prSet/>
      <dgm:spPr/>
      <dgm:t>
        <a:bodyPr/>
        <a:lstStyle/>
        <a:p>
          <a:r>
            <a:rPr lang="en-GB"/>
            <a:t>But sometimes it can be the other way around and the men’s rea can precede the actus reus. </a:t>
          </a:r>
          <a:endParaRPr lang="en-US"/>
        </a:p>
      </dgm:t>
    </dgm:pt>
    <dgm:pt modelId="{98A3F906-F178-4A87-8403-5449186E95FC}" type="parTrans" cxnId="{85F9050B-C407-4490-870E-1DC7001C0B4D}">
      <dgm:prSet/>
      <dgm:spPr/>
      <dgm:t>
        <a:bodyPr/>
        <a:lstStyle/>
        <a:p>
          <a:endParaRPr lang="en-US"/>
        </a:p>
      </dgm:t>
    </dgm:pt>
    <dgm:pt modelId="{1883DF4E-2A6C-4AF0-A638-0D2B20E32710}" type="sibTrans" cxnId="{85F9050B-C407-4490-870E-1DC7001C0B4D}">
      <dgm:prSet/>
      <dgm:spPr/>
      <dgm:t>
        <a:bodyPr/>
        <a:lstStyle/>
        <a:p>
          <a:endParaRPr lang="en-US"/>
        </a:p>
      </dgm:t>
    </dgm:pt>
    <dgm:pt modelId="{F25CDEEE-130D-4B43-9F2F-7821DD202D1D}" type="pres">
      <dgm:prSet presAssocID="{AC0E2E05-8970-4DB7-8AFF-CFC1F2013992}" presName="linear" presStyleCnt="0">
        <dgm:presLayoutVars>
          <dgm:animLvl val="lvl"/>
          <dgm:resizeHandles val="exact"/>
        </dgm:presLayoutVars>
      </dgm:prSet>
      <dgm:spPr/>
    </dgm:pt>
    <dgm:pt modelId="{40B35EFF-0F6D-48D0-9832-A514CE538E79}" type="pres">
      <dgm:prSet presAssocID="{8EF954AF-0253-470A-9DB6-40480316B7A9}" presName="parentText" presStyleLbl="node1" presStyleIdx="0" presStyleCnt="3">
        <dgm:presLayoutVars>
          <dgm:chMax val="0"/>
          <dgm:bulletEnabled val="1"/>
        </dgm:presLayoutVars>
      </dgm:prSet>
      <dgm:spPr/>
    </dgm:pt>
    <dgm:pt modelId="{195E4B40-4440-4353-AD1F-7F70BBD78130}" type="pres">
      <dgm:prSet presAssocID="{86BFE415-7C78-47E6-885E-4B9FAA39FC2D}" presName="spacer" presStyleCnt="0"/>
      <dgm:spPr/>
    </dgm:pt>
    <dgm:pt modelId="{D84A6AEF-1F6D-40C2-9FF3-E165E3B77564}" type="pres">
      <dgm:prSet presAssocID="{014E09CB-0778-4C3A-B3EC-54D70C328E21}" presName="parentText" presStyleLbl="node1" presStyleIdx="1" presStyleCnt="3">
        <dgm:presLayoutVars>
          <dgm:chMax val="0"/>
          <dgm:bulletEnabled val="1"/>
        </dgm:presLayoutVars>
      </dgm:prSet>
      <dgm:spPr/>
    </dgm:pt>
    <dgm:pt modelId="{A6463A12-B0BC-4EC6-B7FA-92CDDF3B51B5}" type="pres">
      <dgm:prSet presAssocID="{7DC7F061-69FF-4BE5-8E18-F224DD254BC6}" presName="spacer" presStyleCnt="0"/>
      <dgm:spPr/>
    </dgm:pt>
    <dgm:pt modelId="{09F0F4D1-FE00-4A9A-AE2E-E341B28B016A}" type="pres">
      <dgm:prSet presAssocID="{9E111E2E-0DD0-42CD-9CD3-8978FD9A4303}" presName="parentText" presStyleLbl="node1" presStyleIdx="2" presStyleCnt="3">
        <dgm:presLayoutVars>
          <dgm:chMax val="0"/>
          <dgm:bulletEnabled val="1"/>
        </dgm:presLayoutVars>
      </dgm:prSet>
      <dgm:spPr/>
    </dgm:pt>
  </dgm:ptLst>
  <dgm:cxnLst>
    <dgm:cxn modelId="{85F9050B-C407-4490-870E-1DC7001C0B4D}" srcId="{AC0E2E05-8970-4DB7-8AFF-CFC1F2013992}" destId="{9E111E2E-0DD0-42CD-9CD3-8978FD9A4303}" srcOrd="2" destOrd="0" parTransId="{98A3F906-F178-4A87-8403-5449186E95FC}" sibTransId="{1883DF4E-2A6C-4AF0-A638-0D2B20E32710}"/>
    <dgm:cxn modelId="{EAA91037-28C1-485B-AE3B-46327929F428}" srcId="{AC0E2E05-8970-4DB7-8AFF-CFC1F2013992}" destId="{8EF954AF-0253-470A-9DB6-40480316B7A9}" srcOrd="0" destOrd="0" parTransId="{DE57D679-EA4F-40F8-83BB-A3968AE8EFE5}" sibTransId="{86BFE415-7C78-47E6-885E-4B9FAA39FC2D}"/>
    <dgm:cxn modelId="{8EFF3E55-02CA-4001-BB40-AABDB6677D50}" type="presOf" srcId="{8EF954AF-0253-470A-9DB6-40480316B7A9}" destId="{40B35EFF-0F6D-48D0-9832-A514CE538E79}" srcOrd="0" destOrd="0" presId="urn:microsoft.com/office/officeart/2005/8/layout/vList2"/>
    <dgm:cxn modelId="{D190E688-C930-4860-AF78-642DC3CBD6F2}" type="presOf" srcId="{014E09CB-0778-4C3A-B3EC-54D70C328E21}" destId="{D84A6AEF-1F6D-40C2-9FF3-E165E3B77564}" srcOrd="0" destOrd="0" presId="urn:microsoft.com/office/officeart/2005/8/layout/vList2"/>
    <dgm:cxn modelId="{8AC1C697-83F6-4004-842D-8552F9B37B3A}" type="presOf" srcId="{AC0E2E05-8970-4DB7-8AFF-CFC1F2013992}" destId="{F25CDEEE-130D-4B43-9F2F-7821DD202D1D}" srcOrd="0" destOrd="0" presId="urn:microsoft.com/office/officeart/2005/8/layout/vList2"/>
    <dgm:cxn modelId="{C78C11A5-906A-4691-9A1A-5A28589F3D73}" srcId="{AC0E2E05-8970-4DB7-8AFF-CFC1F2013992}" destId="{014E09CB-0778-4C3A-B3EC-54D70C328E21}" srcOrd="1" destOrd="0" parTransId="{A7033EAE-B958-4FF7-976D-AC2A0E540EAF}" sibTransId="{7DC7F061-69FF-4BE5-8E18-F224DD254BC6}"/>
    <dgm:cxn modelId="{255221E7-81C3-4E74-AC59-CEABF2883AF2}" type="presOf" srcId="{9E111E2E-0DD0-42CD-9CD3-8978FD9A4303}" destId="{09F0F4D1-FE00-4A9A-AE2E-E341B28B016A}" srcOrd="0" destOrd="0" presId="urn:microsoft.com/office/officeart/2005/8/layout/vList2"/>
    <dgm:cxn modelId="{5D0D3540-E91A-465F-9478-F3D35221DB78}" type="presParOf" srcId="{F25CDEEE-130D-4B43-9F2F-7821DD202D1D}" destId="{40B35EFF-0F6D-48D0-9832-A514CE538E79}" srcOrd="0" destOrd="0" presId="urn:microsoft.com/office/officeart/2005/8/layout/vList2"/>
    <dgm:cxn modelId="{9D8B40E4-B780-4988-B792-978CA7C2B626}" type="presParOf" srcId="{F25CDEEE-130D-4B43-9F2F-7821DD202D1D}" destId="{195E4B40-4440-4353-AD1F-7F70BBD78130}" srcOrd="1" destOrd="0" presId="urn:microsoft.com/office/officeart/2005/8/layout/vList2"/>
    <dgm:cxn modelId="{3460B2E2-1FA1-4A55-9E9C-049DBC923309}" type="presParOf" srcId="{F25CDEEE-130D-4B43-9F2F-7821DD202D1D}" destId="{D84A6AEF-1F6D-40C2-9FF3-E165E3B77564}" srcOrd="2" destOrd="0" presId="urn:microsoft.com/office/officeart/2005/8/layout/vList2"/>
    <dgm:cxn modelId="{3ED16FD2-AE0C-49CF-B401-1E32A8060549}" type="presParOf" srcId="{F25CDEEE-130D-4B43-9F2F-7821DD202D1D}" destId="{A6463A12-B0BC-4EC6-B7FA-92CDDF3B51B5}" srcOrd="3" destOrd="0" presId="urn:microsoft.com/office/officeart/2005/8/layout/vList2"/>
    <dgm:cxn modelId="{7BBDE360-1868-4C58-9E3C-1D5A6FC8B888}" type="presParOf" srcId="{F25CDEEE-130D-4B43-9F2F-7821DD202D1D}" destId="{09F0F4D1-FE00-4A9A-AE2E-E341B28B01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408ABCF-8A53-4441-9C40-8F1E9AFCA5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CA78720-4CE4-4E82-9798-19A67F194466}">
      <dgm:prSet/>
      <dgm:spPr/>
      <dgm:t>
        <a:bodyPr/>
        <a:lstStyle/>
        <a:p>
          <a:r>
            <a:rPr lang="en-GB"/>
            <a:t>R v Thabo Meli [1954] – D alongside a number of others intended to kill the victim. To do so they lured him to a remote area and beat him. </a:t>
          </a:r>
          <a:endParaRPr lang="en-US"/>
        </a:p>
      </dgm:t>
    </dgm:pt>
    <dgm:pt modelId="{DDD9AF2F-8975-421E-99D4-E04C1B974FD6}" type="parTrans" cxnId="{00EAA06C-1EA8-4117-B1FF-2FBFE10FE1AD}">
      <dgm:prSet/>
      <dgm:spPr/>
      <dgm:t>
        <a:bodyPr/>
        <a:lstStyle/>
        <a:p>
          <a:endParaRPr lang="en-US"/>
        </a:p>
      </dgm:t>
    </dgm:pt>
    <dgm:pt modelId="{F59C5B8C-E4BC-4B7C-BA84-33711F2E689E}" type="sibTrans" cxnId="{00EAA06C-1EA8-4117-B1FF-2FBFE10FE1AD}">
      <dgm:prSet/>
      <dgm:spPr/>
      <dgm:t>
        <a:bodyPr/>
        <a:lstStyle/>
        <a:p>
          <a:endParaRPr lang="en-US"/>
        </a:p>
      </dgm:t>
    </dgm:pt>
    <dgm:pt modelId="{9BC1ED3C-38E1-4331-9BE0-6939029D8658}">
      <dgm:prSet/>
      <dgm:spPr/>
      <dgm:t>
        <a:bodyPr/>
        <a:lstStyle/>
        <a:p>
          <a:r>
            <a:rPr lang="en-GB"/>
            <a:t>Thinking that he was dead they rolled him down a hill, but he was still alive but did sadly past shortly after because of the effects of exposure.</a:t>
          </a:r>
          <a:endParaRPr lang="en-US"/>
        </a:p>
      </dgm:t>
    </dgm:pt>
    <dgm:pt modelId="{A9379DE8-35EA-410A-AC96-945782D751D2}" type="parTrans" cxnId="{7041817F-6995-4463-9C97-A97D1A5B5122}">
      <dgm:prSet/>
      <dgm:spPr/>
      <dgm:t>
        <a:bodyPr/>
        <a:lstStyle/>
        <a:p>
          <a:endParaRPr lang="en-US"/>
        </a:p>
      </dgm:t>
    </dgm:pt>
    <dgm:pt modelId="{BD776EC1-FA13-4A60-9FB9-896560C821E5}" type="sibTrans" cxnId="{7041817F-6995-4463-9C97-A97D1A5B5122}">
      <dgm:prSet/>
      <dgm:spPr/>
      <dgm:t>
        <a:bodyPr/>
        <a:lstStyle/>
        <a:p>
          <a:endParaRPr lang="en-US"/>
        </a:p>
      </dgm:t>
    </dgm:pt>
    <dgm:pt modelId="{17C87236-D91E-476F-9DFF-1555D06BE4B7}">
      <dgm:prSet/>
      <dgm:spPr/>
      <dgm:t>
        <a:bodyPr/>
        <a:lstStyle/>
        <a:p>
          <a:r>
            <a:rPr lang="en-GB"/>
            <a:t>D argued that he did not intend what had come after he believed the defendant was dead. </a:t>
          </a:r>
          <a:endParaRPr lang="en-US"/>
        </a:p>
      </dgm:t>
    </dgm:pt>
    <dgm:pt modelId="{8AC5A934-DE37-4F91-99E9-B6F498373131}" type="parTrans" cxnId="{5D505920-50D7-4115-8F67-264F695EC0D3}">
      <dgm:prSet/>
      <dgm:spPr/>
      <dgm:t>
        <a:bodyPr/>
        <a:lstStyle/>
        <a:p>
          <a:endParaRPr lang="en-US"/>
        </a:p>
      </dgm:t>
    </dgm:pt>
    <dgm:pt modelId="{F033D976-C5FF-49FF-A970-15C5EBC97EEC}" type="sibTrans" cxnId="{5D505920-50D7-4115-8F67-264F695EC0D3}">
      <dgm:prSet/>
      <dgm:spPr/>
      <dgm:t>
        <a:bodyPr/>
        <a:lstStyle/>
        <a:p>
          <a:endParaRPr lang="en-US"/>
        </a:p>
      </dgm:t>
    </dgm:pt>
    <dgm:pt modelId="{59ED4FC1-43C7-4587-AE0E-D19E0B0BC17E}">
      <dgm:prSet/>
      <dgm:spPr/>
      <dgm:t>
        <a:bodyPr/>
        <a:lstStyle/>
        <a:p>
          <a:r>
            <a:rPr lang="en-GB"/>
            <a:t>All part of the same transaction – tells us that if D engages in several acts to result in one consequence, men’s rea can be present at any point in the sequences of acts.</a:t>
          </a:r>
          <a:endParaRPr lang="en-US"/>
        </a:p>
      </dgm:t>
    </dgm:pt>
    <dgm:pt modelId="{BD998E51-35D8-44B3-88E8-970D83133729}" type="parTrans" cxnId="{21B1A06E-20DF-4BC8-A175-ED131F59D259}">
      <dgm:prSet/>
      <dgm:spPr/>
      <dgm:t>
        <a:bodyPr/>
        <a:lstStyle/>
        <a:p>
          <a:endParaRPr lang="en-US"/>
        </a:p>
      </dgm:t>
    </dgm:pt>
    <dgm:pt modelId="{6BE05B7B-6317-49BC-81FF-8AF13A0084AE}" type="sibTrans" cxnId="{21B1A06E-20DF-4BC8-A175-ED131F59D259}">
      <dgm:prSet/>
      <dgm:spPr/>
      <dgm:t>
        <a:bodyPr/>
        <a:lstStyle/>
        <a:p>
          <a:endParaRPr lang="en-US"/>
        </a:p>
      </dgm:t>
    </dgm:pt>
    <dgm:pt modelId="{5359898C-95A1-4B1A-9886-33FC24F28DBD}" type="pres">
      <dgm:prSet presAssocID="{0408ABCF-8A53-4441-9C40-8F1E9AFCA5FE}" presName="linear" presStyleCnt="0">
        <dgm:presLayoutVars>
          <dgm:animLvl val="lvl"/>
          <dgm:resizeHandles val="exact"/>
        </dgm:presLayoutVars>
      </dgm:prSet>
      <dgm:spPr/>
    </dgm:pt>
    <dgm:pt modelId="{049B0DFF-35F0-4C3C-9ED1-228686E4C51C}" type="pres">
      <dgm:prSet presAssocID="{DCA78720-4CE4-4E82-9798-19A67F194466}" presName="parentText" presStyleLbl="node1" presStyleIdx="0" presStyleCnt="4">
        <dgm:presLayoutVars>
          <dgm:chMax val="0"/>
          <dgm:bulletEnabled val="1"/>
        </dgm:presLayoutVars>
      </dgm:prSet>
      <dgm:spPr/>
    </dgm:pt>
    <dgm:pt modelId="{D7E17245-CC52-40F3-979E-D06CB8199AB6}" type="pres">
      <dgm:prSet presAssocID="{F59C5B8C-E4BC-4B7C-BA84-33711F2E689E}" presName="spacer" presStyleCnt="0"/>
      <dgm:spPr/>
    </dgm:pt>
    <dgm:pt modelId="{60FFC765-EEE7-49B8-9232-4F88BC816290}" type="pres">
      <dgm:prSet presAssocID="{9BC1ED3C-38E1-4331-9BE0-6939029D8658}" presName="parentText" presStyleLbl="node1" presStyleIdx="1" presStyleCnt="4">
        <dgm:presLayoutVars>
          <dgm:chMax val="0"/>
          <dgm:bulletEnabled val="1"/>
        </dgm:presLayoutVars>
      </dgm:prSet>
      <dgm:spPr/>
    </dgm:pt>
    <dgm:pt modelId="{FC9763CE-0D7C-4FD8-910B-D6E27C273907}" type="pres">
      <dgm:prSet presAssocID="{BD776EC1-FA13-4A60-9FB9-896560C821E5}" presName="spacer" presStyleCnt="0"/>
      <dgm:spPr/>
    </dgm:pt>
    <dgm:pt modelId="{5FC0430B-7449-4DBF-A3DF-04F578345AAF}" type="pres">
      <dgm:prSet presAssocID="{17C87236-D91E-476F-9DFF-1555D06BE4B7}" presName="parentText" presStyleLbl="node1" presStyleIdx="2" presStyleCnt="4">
        <dgm:presLayoutVars>
          <dgm:chMax val="0"/>
          <dgm:bulletEnabled val="1"/>
        </dgm:presLayoutVars>
      </dgm:prSet>
      <dgm:spPr/>
    </dgm:pt>
    <dgm:pt modelId="{9FF21D39-B3E2-4A67-BFF4-60D9211C98D0}" type="pres">
      <dgm:prSet presAssocID="{F033D976-C5FF-49FF-A970-15C5EBC97EEC}" presName="spacer" presStyleCnt="0"/>
      <dgm:spPr/>
    </dgm:pt>
    <dgm:pt modelId="{0E042D9C-6011-4A17-8402-441C7EF59518}" type="pres">
      <dgm:prSet presAssocID="{59ED4FC1-43C7-4587-AE0E-D19E0B0BC17E}" presName="parentText" presStyleLbl="node1" presStyleIdx="3" presStyleCnt="4">
        <dgm:presLayoutVars>
          <dgm:chMax val="0"/>
          <dgm:bulletEnabled val="1"/>
        </dgm:presLayoutVars>
      </dgm:prSet>
      <dgm:spPr/>
    </dgm:pt>
  </dgm:ptLst>
  <dgm:cxnLst>
    <dgm:cxn modelId="{096AEC01-FCE5-4489-B258-48E8977975CB}" type="presOf" srcId="{DCA78720-4CE4-4E82-9798-19A67F194466}" destId="{049B0DFF-35F0-4C3C-9ED1-228686E4C51C}" srcOrd="0" destOrd="0" presId="urn:microsoft.com/office/officeart/2005/8/layout/vList2"/>
    <dgm:cxn modelId="{4C159516-C995-46E9-A098-A976659BAD3C}" type="presOf" srcId="{0408ABCF-8A53-4441-9C40-8F1E9AFCA5FE}" destId="{5359898C-95A1-4B1A-9886-33FC24F28DBD}" srcOrd="0" destOrd="0" presId="urn:microsoft.com/office/officeart/2005/8/layout/vList2"/>
    <dgm:cxn modelId="{5D505920-50D7-4115-8F67-264F695EC0D3}" srcId="{0408ABCF-8A53-4441-9C40-8F1E9AFCA5FE}" destId="{17C87236-D91E-476F-9DFF-1555D06BE4B7}" srcOrd="2" destOrd="0" parTransId="{8AC5A934-DE37-4F91-99E9-B6F498373131}" sibTransId="{F033D976-C5FF-49FF-A970-15C5EBC97EEC}"/>
    <dgm:cxn modelId="{E5066D35-6D5F-4C46-9182-49585870B6A6}" type="presOf" srcId="{17C87236-D91E-476F-9DFF-1555D06BE4B7}" destId="{5FC0430B-7449-4DBF-A3DF-04F578345AAF}" srcOrd="0" destOrd="0" presId="urn:microsoft.com/office/officeart/2005/8/layout/vList2"/>
    <dgm:cxn modelId="{59738545-1478-4D7B-91EF-D8B8F2C5D651}" type="presOf" srcId="{59ED4FC1-43C7-4587-AE0E-D19E0B0BC17E}" destId="{0E042D9C-6011-4A17-8402-441C7EF59518}" srcOrd="0" destOrd="0" presId="urn:microsoft.com/office/officeart/2005/8/layout/vList2"/>
    <dgm:cxn modelId="{00EAA06C-1EA8-4117-B1FF-2FBFE10FE1AD}" srcId="{0408ABCF-8A53-4441-9C40-8F1E9AFCA5FE}" destId="{DCA78720-4CE4-4E82-9798-19A67F194466}" srcOrd="0" destOrd="0" parTransId="{DDD9AF2F-8975-421E-99D4-E04C1B974FD6}" sibTransId="{F59C5B8C-E4BC-4B7C-BA84-33711F2E689E}"/>
    <dgm:cxn modelId="{21B1A06E-20DF-4BC8-A175-ED131F59D259}" srcId="{0408ABCF-8A53-4441-9C40-8F1E9AFCA5FE}" destId="{59ED4FC1-43C7-4587-AE0E-D19E0B0BC17E}" srcOrd="3" destOrd="0" parTransId="{BD998E51-35D8-44B3-88E8-970D83133729}" sibTransId="{6BE05B7B-6317-49BC-81FF-8AF13A0084AE}"/>
    <dgm:cxn modelId="{7041817F-6995-4463-9C97-A97D1A5B5122}" srcId="{0408ABCF-8A53-4441-9C40-8F1E9AFCA5FE}" destId="{9BC1ED3C-38E1-4331-9BE0-6939029D8658}" srcOrd="1" destOrd="0" parTransId="{A9379DE8-35EA-410A-AC96-945782D751D2}" sibTransId="{BD776EC1-FA13-4A60-9FB9-896560C821E5}"/>
    <dgm:cxn modelId="{DE10FBC5-AF53-4119-AE10-8E437C3EFFE1}" type="presOf" srcId="{9BC1ED3C-38E1-4331-9BE0-6939029D8658}" destId="{60FFC765-EEE7-49B8-9232-4F88BC816290}" srcOrd="0" destOrd="0" presId="urn:microsoft.com/office/officeart/2005/8/layout/vList2"/>
    <dgm:cxn modelId="{73A3CAB5-42C4-4B62-8799-A0259400E517}" type="presParOf" srcId="{5359898C-95A1-4B1A-9886-33FC24F28DBD}" destId="{049B0DFF-35F0-4C3C-9ED1-228686E4C51C}" srcOrd="0" destOrd="0" presId="urn:microsoft.com/office/officeart/2005/8/layout/vList2"/>
    <dgm:cxn modelId="{AACAC031-4D90-4C41-9D9E-0D75DC5403DF}" type="presParOf" srcId="{5359898C-95A1-4B1A-9886-33FC24F28DBD}" destId="{D7E17245-CC52-40F3-979E-D06CB8199AB6}" srcOrd="1" destOrd="0" presId="urn:microsoft.com/office/officeart/2005/8/layout/vList2"/>
    <dgm:cxn modelId="{4AAF99DD-64C0-4BA9-9AFE-5BF3784BDD33}" type="presParOf" srcId="{5359898C-95A1-4B1A-9886-33FC24F28DBD}" destId="{60FFC765-EEE7-49B8-9232-4F88BC816290}" srcOrd="2" destOrd="0" presId="urn:microsoft.com/office/officeart/2005/8/layout/vList2"/>
    <dgm:cxn modelId="{C637E5E4-47A9-4FEB-83E5-2BD6E3547734}" type="presParOf" srcId="{5359898C-95A1-4B1A-9886-33FC24F28DBD}" destId="{FC9763CE-0D7C-4FD8-910B-D6E27C273907}" srcOrd="3" destOrd="0" presId="urn:microsoft.com/office/officeart/2005/8/layout/vList2"/>
    <dgm:cxn modelId="{4F636E1B-2D84-4165-8FF5-D8CFED040FF1}" type="presParOf" srcId="{5359898C-95A1-4B1A-9886-33FC24F28DBD}" destId="{5FC0430B-7449-4DBF-A3DF-04F578345AAF}" srcOrd="4" destOrd="0" presId="urn:microsoft.com/office/officeart/2005/8/layout/vList2"/>
    <dgm:cxn modelId="{8130DB94-7EA2-47A9-90C3-6CE364BAFFEB}" type="presParOf" srcId="{5359898C-95A1-4B1A-9886-33FC24F28DBD}" destId="{9FF21D39-B3E2-4A67-BFF4-60D9211C98D0}" srcOrd="5" destOrd="0" presId="urn:microsoft.com/office/officeart/2005/8/layout/vList2"/>
    <dgm:cxn modelId="{7D530ADE-D8BF-41C5-9C88-2C6F73106543}" type="presParOf" srcId="{5359898C-95A1-4B1A-9886-33FC24F28DBD}" destId="{0E042D9C-6011-4A17-8402-441C7EF5951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B6BC4625-CA8B-45F8-8534-AFA688F6299D}"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EF1E5E5-B066-4C20-B55B-7890694CE1AF}">
      <dgm:prSet/>
      <dgm:spPr/>
      <dgm:t>
        <a:bodyPr/>
        <a:lstStyle/>
        <a:p>
          <a:r>
            <a:rPr lang="en-GB"/>
            <a:t>Choose one case; </a:t>
          </a:r>
          <a:endParaRPr lang="en-US"/>
        </a:p>
      </dgm:t>
    </dgm:pt>
    <dgm:pt modelId="{9B8C39E6-A5C8-4D21-B32A-9915403BCB99}" type="parTrans" cxnId="{0E88DDCD-4A6B-467C-AAF0-5DE3CD218973}">
      <dgm:prSet/>
      <dgm:spPr/>
      <dgm:t>
        <a:bodyPr/>
        <a:lstStyle/>
        <a:p>
          <a:endParaRPr lang="en-US"/>
        </a:p>
      </dgm:t>
    </dgm:pt>
    <dgm:pt modelId="{C1134566-873D-4DA8-96D0-32D6F51B37B6}" type="sibTrans" cxnId="{0E88DDCD-4A6B-467C-AAF0-5DE3CD218973}">
      <dgm:prSet/>
      <dgm:spPr/>
      <dgm:t>
        <a:bodyPr/>
        <a:lstStyle/>
        <a:p>
          <a:endParaRPr lang="en-US"/>
        </a:p>
      </dgm:t>
    </dgm:pt>
    <dgm:pt modelId="{E31A7070-8951-4742-9DAE-2EF66D53EAD4}">
      <dgm:prSet/>
      <dgm:spPr/>
      <dgm:t>
        <a:bodyPr/>
        <a:lstStyle/>
        <a:p>
          <a:r>
            <a:rPr lang="en-GB"/>
            <a:t>R v Church [1966] </a:t>
          </a:r>
          <a:endParaRPr lang="en-US"/>
        </a:p>
      </dgm:t>
    </dgm:pt>
    <dgm:pt modelId="{CB94D2CA-440A-4173-AA5B-C75B74F9A41F}" type="parTrans" cxnId="{2B45A538-BE8D-4DD6-808A-2F232457B380}">
      <dgm:prSet/>
      <dgm:spPr/>
      <dgm:t>
        <a:bodyPr/>
        <a:lstStyle/>
        <a:p>
          <a:endParaRPr lang="en-US"/>
        </a:p>
      </dgm:t>
    </dgm:pt>
    <dgm:pt modelId="{C6E168F9-3FAF-42BB-BA9D-1137994447AB}" type="sibTrans" cxnId="{2B45A538-BE8D-4DD6-808A-2F232457B380}">
      <dgm:prSet/>
      <dgm:spPr/>
      <dgm:t>
        <a:bodyPr/>
        <a:lstStyle/>
        <a:p>
          <a:endParaRPr lang="en-US"/>
        </a:p>
      </dgm:t>
    </dgm:pt>
    <dgm:pt modelId="{735FBDFD-EE42-42E5-9A98-97B7A22B4256}">
      <dgm:prSet/>
      <dgm:spPr/>
      <dgm:t>
        <a:bodyPr/>
        <a:lstStyle/>
        <a:p>
          <a:r>
            <a:rPr lang="en-GB"/>
            <a:t>R v Le Brun [1991] </a:t>
          </a:r>
          <a:endParaRPr lang="en-US"/>
        </a:p>
      </dgm:t>
    </dgm:pt>
    <dgm:pt modelId="{00AB9246-365A-45C4-AC24-7E8826CD0079}" type="parTrans" cxnId="{86B172E0-9482-49D8-841F-0718283A0EF4}">
      <dgm:prSet/>
      <dgm:spPr/>
      <dgm:t>
        <a:bodyPr/>
        <a:lstStyle/>
        <a:p>
          <a:endParaRPr lang="en-US"/>
        </a:p>
      </dgm:t>
    </dgm:pt>
    <dgm:pt modelId="{B71A007E-A0F1-42BC-99C9-F55C4BD014D4}" type="sibTrans" cxnId="{86B172E0-9482-49D8-841F-0718283A0EF4}">
      <dgm:prSet/>
      <dgm:spPr/>
      <dgm:t>
        <a:bodyPr/>
        <a:lstStyle/>
        <a:p>
          <a:endParaRPr lang="en-US"/>
        </a:p>
      </dgm:t>
    </dgm:pt>
    <dgm:pt modelId="{79662404-BB46-457F-A67C-F17AD0F105C7}">
      <dgm:prSet/>
      <dgm:spPr/>
      <dgm:t>
        <a:bodyPr/>
        <a:lstStyle/>
        <a:p>
          <a:r>
            <a:rPr lang="en-GB"/>
            <a:t>Research the case and feedback to the class. </a:t>
          </a:r>
          <a:endParaRPr lang="en-US"/>
        </a:p>
      </dgm:t>
    </dgm:pt>
    <dgm:pt modelId="{3BDD5D7E-A635-4301-A540-6157CE53DF16}" type="parTrans" cxnId="{39EADB92-991A-4A76-BB41-6EAD6B314C15}">
      <dgm:prSet/>
      <dgm:spPr/>
      <dgm:t>
        <a:bodyPr/>
        <a:lstStyle/>
        <a:p>
          <a:endParaRPr lang="en-US"/>
        </a:p>
      </dgm:t>
    </dgm:pt>
    <dgm:pt modelId="{19544D0F-764D-41E0-B5D9-6D81198AE005}" type="sibTrans" cxnId="{39EADB92-991A-4A76-BB41-6EAD6B314C15}">
      <dgm:prSet/>
      <dgm:spPr/>
      <dgm:t>
        <a:bodyPr/>
        <a:lstStyle/>
        <a:p>
          <a:endParaRPr lang="en-US"/>
        </a:p>
      </dgm:t>
    </dgm:pt>
    <dgm:pt modelId="{5BB9695C-0F9F-4531-B079-DB514B55FC94}" type="pres">
      <dgm:prSet presAssocID="{B6BC4625-CA8B-45F8-8534-AFA688F6299D}" presName="matrix" presStyleCnt="0">
        <dgm:presLayoutVars>
          <dgm:chMax val="1"/>
          <dgm:dir/>
          <dgm:resizeHandles val="exact"/>
        </dgm:presLayoutVars>
      </dgm:prSet>
      <dgm:spPr/>
    </dgm:pt>
    <dgm:pt modelId="{BDB0747C-2740-4616-ADCA-B076903E2006}" type="pres">
      <dgm:prSet presAssocID="{B6BC4625-CA8B-45F8-8534-AFA688F6299D}" presName="diamond" presStyleLbl="bgShp" presStyleIdx="0" presStyleCnt="1"/>
      <dgm:spPr/>
    </dgm:pt>
    <dgm:pt modelId="{83FB3A63-C4AA-464E-BBB6-92D6B3DA2D98}" type="pres">
      <dgm:prSet presAssocID="{B6BC4625-CA8B-45F8-8534-AFA688F6299D}" presName="quad1" presStyleLbl="node1" presStyleIdx="0" presStyleCnt="4">
        <dgm:presLayoutVars>
          <dgm:chMax val="0"/>
          <dgm:chPref val="0"/>
          <dgm:bulletEnabled val="1"/>
        </dgm:presLayoutVars>
      </dgm:prSet>
      <dgm:spPr/>
    </dgm:pt>
    <dgm:pt modelId="{9B06A82A-BE9A-4230-BB8C-53298011158F}" type="pres">
      <dgm:prSet presAssocID="{B6BC4625-CA8B-45F8-8534-AFA688F6299D}" presName="quad2" presStyleLbl="node1" presStyleIdx="1" presStyleCnt="4">
        <dgm:presLayoutVars>
          <dgm:chMax val="0"/>
          <dgm:chPref val="0"/>
          <dgm:bulletEnabled val="1"/>
        </dgm:presLayoutVars>
      </dgm:prSet>
      <dgm:spPr/>
    </dgm:pt>
    <dgm:pt modelId="{C530F27B-B6E2-4CBC-903A-9127063B6947}" type="pres">
      <dgm:prSet presAssocID="{B6BC4625-CA8B-45F8-8534-AFA688F6299D}" presName="quad3" presStyleLbl="node1" presStyleIdx="2" presStyleCnt="4">
        <dgm:presLayoutVars>
          <dgm:chMax val="0"/>
          <dgm:chPref val="0"/>
          <dgm:bulletEnabled val="1"/>
        </dgm:presLayoutVars>
      </dgm:prSet>
      <dgm:spPr/>
    </dgm:pt>
    <dgm:pt modelId="{AF2EFBC7-704D-425F-A07B-C4DA411EC958}" type="pres">
      <dgm:prSet presAssocID="{B6BC4625-CA8B-45F8-8534-AFA688F6299D}" presName="quad4" presStyleLbl="node1" presStyleIdx="3" presStyleCnt="4">
        <dgm:presLayoutVars>
          <dgm:chMax val="0"/>
          <dgm:chPref val="0"/>
          <dgm:bulletEnabled val="1"/>
        </dgm:presLayoutVars>
      </dgm:prSet>
      <dgm:spPr/>
    </dgm:pt>
  </dgm:ptLst>
  <dgm:cxnLst>
    <dgm:cxn modelId="{2B45A538-BE8D-4DD6-808A-2F232457B380}" srcId="{B6BC4625-CA8B-45F8-8534-AFA688F6299D}" destId="{E31A7070-8951-4742-9DAE-2EF66D53EAD4}" srcOrd="1" destOrd="0" parTransId="{CB94D2CA-440A-4173-AA5B-C75B74F9A41F}" sibTransId="{C6E168F9-3FAF-42BB-BA9D-1137994447AB}"/>
    <dgm:cxn modelId="{152A4453-C4A8-4530-B34A-97EEE82D94C9}" type="presOf" srcId="{BEF1E5E5-B066-4C20-B55B-7890694CE1AF}" destId="{83FB3A63-C4AA-464E-BBB6-92D6B3DA2D98}" srcOrd="0" destOrd="0" presId="urn:microsoft.com/office/officeart/2005/8/layout/matrix3"/>
    <dgm:cxn modelId="{70722689-B3A6-483E-99BD-CBF05F655066}" type="presOf" srcId="{B6BC4625-CA8B-45F8-8534-AFA688F6299D}" destId="{5BB9695C-0F9F-4531-B079-DB514B55FC94}" srcOrd="0" destOrd="0" presId="urn:microsoft.com/office/officeart/2005/8/layout/matrix3"/>
    <dgm:cxn modelId="{39EADB92-991A-4A76-BB41-6EAD6B314C15}" srcId="{B6BC4625-CA8B-45F8-8534-AFA688F6299D}" destId="{79662404-BB46-457F-A67C-F17AD0F105C7}" srcOrd="3" destOrd="0" parTransId="{3BDD5D7E-A635-4301-A540-6157CE53DF16}" sibTransId="{19544D0F-764D-41E0-B5D9-6D81198AE005}"/>
    <dgm:cxn modelId="{0C001293-AEE6-491A-A3F8-1EA803267182}" type="presOf" srcId="{E31A7070-8951-4742-9DAE-2EF66D53EAD4}" destId="{9B06A82A-BE9A-4230-BB8C-53298011158F}" srcOrd="0" destOrd="0" presId="urn:microsoft.com/office/officeart/2005/8/layout/matrix3"/>
    <dgm:cxn modelId="{1B0CEAC8-E1D2-4653-AD03-D6D06C688F7B}" type="presOf" srcId="{735FBDFD-EE42-42E5-9A98-97B7A22B4256}" destId="{C530F27B-B6E2-4CBC-903A-9127063B6947}" srcOrd="0" destOrd="0" presId="urn:microsoft.com/office/officeart/2005/8/layout/matrix3"/>
    <dgm:cxn modelId="{0E88DDCD-4A6B-467C-AAF0-5DE3CD218973}" srcId="{B6BC4625-CA8B-45F8-8534-AFA688F6299D}" destId="{BEF1E5E5-B066-4C20-B55B-7890694CE1AF}" srcOrd="0" destOrd="0" parTransId="{9B8C39E6-A5C8-4D21-B32A-9915403BCB99}" sibTransId="{C1134566-873D-4DA8-96D0-32D6F51B37B6}"/>
    <dgm:cxn modelId="{86B172E0-9482-49D8-841F-0718283A0EF4}" srcId="{B6BC4625-CA8B-45F8-8534-AFA688F6299D}" destId="{735FBDFD-EE42-42E5-9A98-97B7A22B4256}" srcOrd="2" destOrd="0" parTransId="{00AB9246-365A-45C4-AC24-7E8826CD0079}" sibTransId="{B71A007E-A0F1-42BC-99C9-F55C4BD014D4}"/>
    <dgm:cxn modelId="{D3F4E9FF-FF7B-4832-9319-02B81C679080}" type="presOf" srcId="{79662404-BB46-457F-A67C-F17AD0F105C7}" destId="{AF2EFBC7-704D-425F-A07B-C4DA411EC958}" srcOrd="0" destOrd="0" presId="urn:microsoft.com/office/officeart/2005/8/layout/matrix3"/>
    <dgm:cxn modelId="{7A72968A-9C5C-4181-A5FC-28D4A2765DEE}" type="presParOf" srcId="{5BB9695C-0F9F-4531-B079-DB514B55FC94}" destId="{BDB0747C-2740-4616-ADCA-B076903E2006}" srcOrd="0" destOrd="0" presId="urn:microsoft.com/office/officeart/2005/8/layout/matrix3"/>
    <dgm:cxn modelId="{19BCB297-57C9-4601-95EF-D6AFD090080A}" type="presParOf" srcId="{5BB9695C-0F9F-4531-B079-DB514B55FC94}" destId="{83FB3A63-C4AA-464E-BBB6-92D6B3DA2D98}" srcOrd="1" destOrd="0" presId="urn:microsoft.com/office/officeart/2005/8/layout/matrix3"/>
    <dgm:cxn modelId="{D7E2FE48-7ABF-4EFB-AA13-2423BC0AD1CB}" type="presParOf" srcId="{5BB9695C-0F9F-4531-B079-DB514B55FC94}" destId="{9B06A82A-BE9A-4230-BB8C-53298011158F}" srcOrd="2" destOrd="0" presId="urn:microsoft.com/office/officeart/2005/8/layout/matrix3"/>
    <dgm:cxn modelId="{60FB7897-AD07-46B8-BA42-81D0AB5B2321}" type="presParOf" srcId="{5BB9695C-0F9F-4531-B079-DB514B55FC94}" destId="{C530F27B-B6E2-4CBC-903A-9127063B6947}" srcOrd="3" destOrd="0" presId="urn:microsoft.com/office/officeart/2005/8/layout/matrix3"/>
    <dgm:cxn modelId="{C485D5FC-819E-4534-BC6A-2E54FFC9A2A7}" type="presParOf" srcId="{5BB9695C-0F9F-4531-B079-DB514B55FC94}" destId="{AF2EFBC7-704D-425F-A07B-C4DA411EC95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55122-FA52-47B2-B314-0FC35E64D350}">
      <dsp:nvSpPr>
        <dsp:cNvPr id="0" name=""/>
        <dsp:cNvSpPr/>
      </dsp:nvSpPr>
      <dsp:spPr>
        <a:xfrm>
          <a:off x="0" y="680273"/>
          <a:ext cx="6571413" cy="6633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Aims and Learning Objectives. </a:t>
          </a:r>
          <a:endParaRPr lang="en-US" sz="2700" kern="1200"/>
        </a:p>
      </dsp:txBody>
      <dsp:txXfrm>
        <a:off x="32384" y="712657"/>
        <a:ext cx="6506645" cy="598621"/>
      </dsp:txXfrm>
    </dsp:sp>
    <dsp:sp modelId="{E6E779B5-7E39-4F9B-886B-28D4FE1734E1}">
      <dsp:nvSpPr>
        <dsp:cNvPr id="0" name=""/>
        <dsp:cNvSpPr/>
      </dsp:nvSpPr>
      <dsp:spPr>
        <a:xfrm>
          <a:off x="0" y="1421423"/>
          <a:ext cx="6571413" cy="663389"/>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is the Actus Reus? </a:t>
          </a:r>
          <a:endParaRPr lang="en-US" sz="2700" kern="1200"/>
        </a:p>
      </dsp:txBody>
      <dsp:txXfrm>
        <a:off x="32384" y="1453807"/>
        <a:ext cx="6506645" cy="598621"/>
      </dsp:txXfrm>
    </dsp:sp>
    <dsp:sp modelId="{8848B55D-3F60-4285-82E3-A690EF938226}">
      <dsp:nvSpPr>
        <dsp:cNvPr id="0" name=""/>
        <dsp:cNvSpPr/>
      </dsp:nvSpPr>
      <dsp:spPr>
        <a:xfrm>
          <a:off x="0" y="2162573"/>
          <a:ext cx="6571413" cy="663389"/>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is included in proving the actus reus? </a:t>
          </a:r>
          <a:endParaRPr lang="en-US" sz="2700" kern="1200"/>
        </a:p>
      </dsp:txBody>
      <dsp:txXfrm>
        <a:off x="32384" y="2194957"/>
        <a:ext cx="6506645" cy="598621"/>
      </dsp:txXfrm>
    </dsp:sp>
    <dsp:sp modelId="{F07341DA-AC59-46A5-A6AF-33C059C4D49E}">
      <dsp:nvSpPr>
        <dsp:cNvPr id="0" name=""/>
        <dsp:cNvSpPr/>
      </dsp:nvSpPr>
      <dsp:spPr>
        <a:xfrm>
          <a:off x="0" y="2903723"/>
          <a:ext cx="6571413" cy="663389"/>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Activities. </a:t>
          </a:r>
          <a:endParaRPr lang="en-US" sz="2700" kern="1200"/>
        </a:p>
      </dsp:txBody>
      <dsp:txXfrm>
        <a:off x="32384" y="2936107"/>
        <a:ext cx="6506645" cy="598621"/>
      </dsp:txXfrm>
    </dsp:sp>
    <dsp:sp modelId="{5A515B62-54E3-41B7-AE3D-AFD013CD3C45}">
      <dsp:nvSpPr>
        <dsp:cNvPr id="0" name=""/>
        <dsp:cNvSpPr/>
      </dsp:nvSpPr>
      <dsp:spPr>
        <a:xfrm>
          <a:off x="0" y="3644873"/>
          <a:ext cx="6571413" cy="663389"/>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Summary. </a:t>
          </a:r>
          <a:endParaRPr lang="en-US" sz="2700" kern="1200"/>
        </a:p>
      </dsp:txBody>
      <dsp:txXfrm>
        <a:off x="32384" y="3677257"/>
        <a:ext cx="6506645" cy="598621"/>
      </dsp:txXfrm>
    </dsp:sp>
    <dsp:sp modelId="{6A675FB2-F561-4CEB-B530-1D3BBA83CF3D}">
      <dsp:nvSpPr>
        <dsp:cNvPr id="0" name=""/>
        <dsp:cNvSpPr/>
      </dsp:nvSpPr>
      <dsp:spPr>
        <a:xfrm>
          <a:off x="0" y="4386023"/>
          <a:ext cx="6571413" cy="663389"/>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Thank you, any questions?</a:t>
          </a:r>
          <a:endParaRPr lang="en-US" sz="2700" kern="1200"/>
        </a:p>
      </dsp:txBody>
      <dsp:txXfrm>
        <a:off x="32384" y="4418407"/>
        <a:ext cx="6506645" cy="598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D3F68-87EC-4029-B343-DA3E505696DC}">
      <dsp:nvSpPr>
        <dsp:cNvPr id="0" name=""/>
        <dsp:cNvSpPr/>
      </dsp:nvSpPr>
      <dsp:spPr>
        <a:xfrm>
          <a:off x="0" y="127583"/>
          <a:ext cx="6571413" cy="2683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 aim of today’s session is to introduce students to the actus reus element of an offence. </a:t>
          </a:r>
          <a:endParaRPr lang="en-US" sz="3700" kern="1200"/>
        </a:p>
      </dsp:txBody>
      <dsp:txXfrm>
        <a:off x="131021" y="258604"/>
        <a:ext cx="6309371" cy="2421938"/>
      </dsp:txXfrm>
    </dsp:sp>
    <dsp:sp modelId="{388DB153-F97C-45A6-A3F0-90F64F36DB95}">
      <dsp:nvSpPr>
        <dsp:cNvPr id="0" name=""/>
        <dsp:cNvSpPr/>
      </dsp:nvSpPr>
      <dsp:spPr>
        <a:xfrm>
          <a:off x="0" y="2918123"/>
          <a:ext cx="6571413" cy="2683980"/>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By the end of today’s session students should be able to demonstrate their understand the actus reus and men’s rea. </a:t>
          </a:r>
          <a:endParaRPr lang="en-US" sz="3700" kern="1200"/>
        </a:p>
      </dsp:txBody>
      <dsp:txXfrm>
        <a:off x="131021" y="3049144"/>
        <a:ext cx="6309371" cy="242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88E8F-5D52-4649-8BEB-E24C0233F61D}">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740741-82EC-4579-B349-2BC7CB029C17}">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Guilty Act. – Cannot be prosecuted for a thought.</a:t>
          </a:r>
          <a:endParaRPr lang="en-US" sz="3900" kern="1200"/>
        </a:p>
      </dsp:txBody>
      <dsp:txXfrm>
        <a:off x="0" y="0"/>
        <a:ext cx="6571413" cy="1432421"/>
      </dsp:txXfrm>
    </dsp:sp>
    <dsp:sp modelId="{BA65175B-4D1B-4456-B625-121679A1F33E}">
      <dsp:nvSpPr>
        <dsp:cNvPr id="0" name=""/>
        <dsp:cNvSpPr/>
      </dsp:nvSpPr>
      <dsp:spPr>
        <a:xfrm>
          <a:off x="0" y="1432421"/>
          <a:ext cx="6571413" cy="0"/>
        </a:xfrm>
        <a:prstGeom prst="line">
          <a:avLst/>
        </a:prstGeom>
        <a:solidFill>
          <a:schemeClr val="accent2">
            <a:hueOff val="-827590"/>
            <a:satOff val="-1310"/>
            <a:lumOff val="-784"/>
            <a:alphaOff val="0"/>
          </a:schemeClr>
        </a:solidFill>
        <a:ln w="12700" cap="flat" cmpd="sng" algn="ctr">
          <a:solidFill>
            <a:schemeClr val="accent2">
              <a:hueOff val="-827590"/>
              <a:satOff val="-131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67B7C-BA14-4AA5-BC29-E07CE8F1B71C}">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Physical elements proven by the prosecution. </a:t>
          </a:r>
          <a:endParaRPr lang="en-US" sz="3900" kern="1200"/>
        </a:p>
      </dsp:txBody>
      <dsp:txXfrm>
        <a:off x="0" y="1432421"/>
        <a:ext cx="6571413" cy="1432421"/>
      </dsp:txXfrm>
    </dsp:sp>
    <dsp:sp modelId="{39E311D3-4AA6-4D4A-B99E-A3F80D284491}">
      <dsp:nvSpPr>
        <dsp:cNvPr id="0" name=""/>
        <dsp:cNvSpPr/>
      </dsp:nvSpPr>
      <dsp:spPr>
        <a:xfrm>
          <a:off x="0" y="2864843"/>
          <a:ext cx="6571413" cy="0"/>
        </a:xfrm>
        <a:prstGeom prst="line">
          <a:avLst/>
        </a:prstGeom>
        <a:solidFill>
          <a:schemeClr val="accent2">
            <a:hueOff val="-1655181"/>
            <a:satOff val="-2619"/>
            <a:lumOff val="-1568"/>
            <a:alphaOff val="0"/>
          </a:schemeClr>
        </a:solidFill>
        <a:ln w="12700" cap="flat" cmpd="sng" algn="ctr">
          <a:solidFill>
            <a:schemeClr val="accent2">
              <a:hueOff val="-1655181"/>
              <a:satOff val="-2619"/>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3950A-31B9-4E21-9B98-5837C37F3394}">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If it is a result crime? </a:t>
          </a:r>
          <a:endParaRPr lang="en-US" sz="3900" kern="1200"/>
        </a:p>
      </dsp:txBody>
      <dsp:txXfrm>
        <a:off x="0" y="2864843"/>
        <a:ext cx="6571413" cy="1432421"/>
      </dsp:txXfrm>
    </dsp:sp>
    <dsp:sp modelId="{35CB6771-9E78-436E-8ED7-8590975ECCC3}">
      <dsp:nvSpPr>
        <dsp:cNvPr id="0" name=""/>
        <dsp:cNvSpPr/>
      </dsp:nvSpPr>
      <dsp:spPr>
        <a:xfrm>
          <a:off x="0" y="4297264"/>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7038C-4682-4D64-BB7E-4E72AB5629AE}">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is a result crime?</a:t>
          </a:r>
          <a:endParaRPr lang="en-US" sz="3900" kern="1200"/>
        </a:p>
      </dsp:txBody>
      <dsp:txXfrm>
        <a:off x="0" y="4297264"/>
        <a:ext cx="6571413" cy="14324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DFD66-B580-444D-BA75-EABA1BF4B703}">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4B731-6D3E-4274-8EE4-39FB73618970}">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it is a result crime it will consist of three elements. </a:t>
          </a:r>
          <a:endParaRPr lang="en-US" sz="2800" kern="1200"/>
        </a:p>
      </dsp:txBody>
      <dsp:txXfrm>
        <a:off x="0" y="0"/>
        <a:ext cx="6571413" cy="1432421"/>
      </dsp:txXfrm>
    </dsp:sp>
    <dsp:sp modelId="{22E29F68-4A68-440C-8DFD-0ABEBF148A47}">
      <dsp:nvSpPr>
        <dsp:cNvPr id="0" name=""/>
        <dsp:cNvSpPr/>
      </dsp:nvSpPr>
      <dsp:spPr>
        <a:xfrm>
          <a:off x="0" y="1432421"/>
          <a:ext cx="6571413" cy="0"/>
        </a:xfrm>
        <a:prstGeom prst="line">
          <a:avLst/>
        </a:prstGeom>
        <a:solidFill>
          <a:schemeClr val="accent2">
            <a:hueOff val="-827590"/>
            <a:satOff val="-1310"/>
            <a:lumOff val="-784"/>
            <a:alphaOff val="0"/>
          </a:schemeClr>
        </a:solidFill>
        <a:ln w="12700" cap="flat" cmpd="sng" algn="ctr">
          <a:solidFill>
            <a:schemeClr val="accent2">
              <a:hueOff val="-827590"/>
              <a:satOff val="-131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3BC987-810B-483F-AC02-CB8FEEBCB498}">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1. Conduct – Positive act must be committed (Or omission)</a:t>
          </a:r>
          <a:endParaRPr lang="en-US" sz="2800" kern="1200"/>
        </a:p>
      </dsp:txBody>
      <dsp:txXfrm>
        <a:off x="0" y="1432421"/>
        <a:ext cx="6571413" cy="1432421"/>
      </dsp:txXfrm>
    </dsp:sp>
    <dsp:sp modelId="{AA1920BC-6872-4BCC-918C-C6902AC430A7}">
      <dsp:nvSpPr>
        <dsp:cNvPr id="0" name=""/>
        <dsp:cNvSpPr/>
      </dsp:nvSpPr>
      <dsp:spPr>
        <a:xfrm>
          <a:off x="0" y="2864843"/>
          <a:ext cx="6571413" cy="0"/>
        </a:xfrm>
        <a:prstGeom prst="line">
          <a:avLst/>
        </a:prstGeom>
        <a:solidFill>
          <a:schemeClr val="accent2">
            <a:hueOff val="-1655181"/>
            <a:satOff val="-2619"/>
            <a:lumOff val="-1568"/>
            <a:alphaOff val="0"/>
          </a:schemeClr>
        </a:solidFill>
        <a:ln w="12700" cap="flat" cmpd="sng" algn="ctr">
          <a:solidFill>
            <a:schemeClr val="accent2">
              <a:hueOff val="-1655181"/>
              <a:satOff val="-2619"/>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368DF-FEA1-47E5-8446-37BD21CEBEEB}">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2. Result – must be the cause of the outcome/ use the causation rules.</a:t>
          </a:r>
          <a:endParaRPr lang="en-US" sz="2800" kern="1200"/>
        </a:p>
      </dsp:txBody>
      <dsp:txXfrm>
        <a:off x="0" y="2864843"/>
        <a:ext cx="6571413" cy="1432421"/>
      </dsp:txXfrm>
    </dsp:sp>
    <dsp:sp modelId="{D494E2B1-F345-4DBC-B095-ABE0012FE752}">
      <dsp:nvSpPr>
        <dsp:cNvPr id="0" name=""/>
        <dsp:cNvSpPr/>
      </dsp:nvSpPr>
      <dsp:spPr>
        <a:xfrm>
          <a:off x="0" y="4297264"/>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ADC3B-4FDD-496E-BDFC-E52F25613D68}">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3. Circumstance- refers to the physical act and circumstances that must be present. </a:t>
          </a:r>
          <a:endParaRPr lang="en-US" sz="2800" kern="1200"/>
        </a:p>
      </dsp:txBody>
      <dsp:txXfrm>
        <a:off x="0" y="4297264"/>
        <a:ext cx="6571413" cy="14324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9848-D5C5-4B52-8EA1-F8F974C89437}">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3E4C9-A5E6-46A1-B619-B9B44F73B285}">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CA8248-6059-47B5-BB8E-C95963EFF997}">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Usually done through a positive act. </a:t>
          </a:r>
          <a:endParaRPr lang="en-US" sz="2500" kern="1200"/>
        </a:p>
      </dsp:txBody>
      <dsp:txXfrm>
        <a:off x="1890334" y="699"/>
        <a:ext cx="4681078" cy="1636653"/>
      </dsp:txXfrm>
    </dsp:sp>
    <dsp:sp modelId="{36F96FE9-AD86-4303-BCE7-945C351CE48B}">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3F0EC-E8A6-44BA-8551-D4DB26B5FAD5}">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60CDE-F7FC-49E6-AF36-BE5C0BD02C40}">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Refers to words and actions – This includes silence. </a:t>
          </a:r>
          <a:endParaRPr lang="en-US" sz="2500" kern="1200"/>
        </a:p>
      </dsp:txBody>
      <dsp:txXfrm>
        <a:off x="1890334" y="2046516"/>
        <a:ext cx="4681078" cy="1636653"/>
      </dsp:txXfrm>
    </dsp:sp>
    <dsp:sp modelId="{8362600B-B58B-4C74-8371-AFB4ECC9E4A8}">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BB179-00BC-4F50-BE2D-72DF25DE1EA6}">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513F65-26E8-45ED-8E7A-E0B25B4E9FCC}">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But can be committed through an omission – failure to act. </a:t>
          </a:r>
          <a:endParaRPr lang="en-US" sz="2500" kern="1200"/>
        </a:p>
      </dsp:txBody>
      <dsp:txXfrm>
        <a:off x="1890334" y="4092333"/>
        <a:ext cx="4681078" cy="16366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0F815-C821-46F7-B544-BD9729A08744}">
      <dsp:nvSpPr>
        <dsp:cNvPr id="0" name=""/>
        <dsp:cNvSpPr/>
      </dsp:nvSpPr>
      <dsp:spPr>
        <a:xfrm>
          <a:off x="420863" y="0"/>
          <a:ext cx="5729686" cy="5729686"/>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0F944-BA88-47E4-9121-E0CB862E28D9}">
      <dsp:nvSpPr>
        <dsp:cNvPr id="0" name=""/>
        <dsp:cNvSpPr/>
      </dsp:nvSpPr>
      <dsp:spPr>
        <a:xfrm>
          <a:off x="793293" y="372429"/>
          <a:ext cx="2291874" cy="22918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Ireland v Burstow [1998] – </a:t>
          </a:r>
          <a:endParaRPr lang="en-US" sz="1500" kern="1200"/>
        </a:p>
      </dsp:txBody>
      <dsp:txXfrm>
        <a:off x="905173" y="484309"/>
        <a:ext cx="2068114" cy="2068114"/>
      </dsp:txXfrm>
    </dsp:sp>
    <dsp:sp modelId="{6CAD6C9C-D883-4A83-AAB8-ACEAE2525A24}">
      <dsp:nvSpPr>
        <dsp:cNvPr id="0" name=""/>
        <dsp:cNvSpPr/>
      </dsp:nvSpPr>
      <dsp:spPr>
        <a:xfrm>
          <a:off x="3486245" y="372429"/>
          <a:ext cx="2291874" cy="2291874"/>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Victim ended their relationship with the defendant. The defendant was unhappy and started to harass the victim with silent phone calls, sending her hate mail and much more. </a:t>
          </a:r>
          <a:endParaRPr lang="en-US" sz="1500" kern="1200"/>
        </a:p>
      </dsp:txBody>
      <dsp:txXfrm>
        <a:off x="3598125" y="484309"/>
        <a:ext cx="2068114" cy="2068114"/>
      </dsp:txXfrm>
    </dsp:sp>
    <dsp:sp modelId="{BD3E70D1-8214-4FF0-B09E-583457812511}">
      <dsp:nvSpPr>
        <dsp:cNvPr id="0" name=""/>
        <dsp:cNvSpPr/>
      </dsp:nvSpPr>
      <dsp:spPr>
        <a:xfrm>
          <a:off x="793293" y="3065382"/>
          <a:ext cx="2291874" cy="2291874"/>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As a result of his actions, she suffered from severe depression. </a:t>
          </a:r>
          <a:endParaRPr lang="en-US" sz="1500" kern="1200"/>
        </a:p>
      </dsp:txBody>
      <dsp:txXfrm>
        <a:off x="905173" y="3177262"/>
        <a:ext cx="2068114" cy="2068114"/>
      </dsp:txXfrm>
    </dsp:sp>
    <dsp:sp modelId="{416639B2-97B6-4BE8-9534-1E3B2E6501DA}">
      <dsp:nvSpPr>
        <dsp:cNvPr id="0" name=""/>
        <dsp:cNvSpPr/>
      </dsp:nvSpPr>
      <dsp:spPr>
        <a:xfrm>
          <a:off x="3486245" y="3065382"/>
          <a:ext cx="2291874" cy="2291874"/>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Outcome; Assault.</a:t>
          </a:r>
          <a:endParaRPr lang="en-US" sz="1500" kern="1200"/>
        </a:p>
      </dsp:txBody>
      <dsp:txXfrm>
        <a:off x="3598125" y="3177262"/>
        <a:ext cx="2068114" cy="20681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50818-2867-4667-9EF6-3A965CBC39C5}">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E921D-AA4C-46CA-8D6B-8ED9293102EE}">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F1F8AE-73AC-42A0-9959-E326CD483DF7}">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R v Miller [1983] – </a:t>
          </a:r>
          <a:endParaRPr lang="en-US" sz="1500" kern="1200"/>
        </a:p>
      </dsp:txBody>
      <dsp:txXfrm>
        <a:off x="1890334" y="699"/>
        <a:ext cx="4681078" cy="1636653"/>
      </dsp:txXfrm>
    </dsp:sp>
    <dsp:sp modelId="{DF70A8EB-B26D-40FB-A195-E2578900B949}">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BC48C5-65C0-4EE1-9C5C-F73E8F45216C}">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1EBAA1-A8EA-47E4-856E-23D25033D077}">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Defendant was a squatter and one night her returned home and was smoking a cigarette and fell and sleep, he woke up when he saw he had caused a fire. Instead of putting out the fire he moved to a different room. This resulted in £800 worth of damage. </a:t>
          </a:r>
          <a:endParaRPr lang="en-US" sz="1500" kern="1200"/>
        </a:p>
      </dsp:txBody>
      <dsp:txXfrm>
        <a:off x="1890334" y="2046516"/>
        <a:ext cx="4681078" cy="1636653"/>
      </dsp:txXfrm>
    </dsp:sp>
    <dsp:sp modelId="{B4B9AB35-65B7-4C4E-8094-7ECAEA05F50D}">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BADA3-BC70-47E2-989B-69834AC8D366}">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73AE5-99D6-43AC-9814-67A344982B67}">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Outcome; Arson. </a:t>
          </a:r>
          <a:endParaRPr lang="en-US" sz="1500" kern="1200"/>
        </a:p>
      </dsp:txBody>
      <dsp:txXfrm>
        <a:off x="1890334" y="4092333"/>
        <a:ext cx="4681078" cy="16366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DA256-151A-4397-AB2F-0BD0AF2EAC43}">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37A1B-1AC9-4556-80B2-F25670FE490E}">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 omission we need to prove; </a:t>
          </a:r>
          <a:endParaRPr lang="en-US" sz="1800" kern="1200"/>
        </a:p>
      </dsp:txBody>
      <dsp:txXfrm>
        <a:off x="1074266" y="653403"/>
        <a:ext cx="2016411" cy="2016411"/>
      </dsp:txXfrm>
    </dsp:sp>
    <dsp:sp modelId="{E746A557-26A6-4D39-994E-978B4A052250}">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 There was a duty of act. </a:t>
          </a:r>
          <a:endParaRPr lang="en-US" sz="1800" kern="1200"/>
        </a:p>
      </dsp:txBody>
      <dsp:txXfrm>
        <a:off x="3480734" y="653403"/>
        <a:ext cx="2016411" cy="2016411"/>
      </dsp:txXfrm>
    </dsp:sp>
    <dsp:sp modelId="{7C7296ED-BC04-427A-996C-D7DA23996154}">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2. The duty to act was breached. </a:t>
          </a:r>
          <a:endParaRPr lang="en-US" sz="1800" kern="1200"/>
        </a:p>
      </dsp:txBody>
      <dsp:txXfrm>
        <a:off x="1074266" y="3059871"/>
        <a:ext cx="2016411" cy="2016411"/>
      </dsp:txXfrm>
    </dsp:sp>
    <dsp:sp modelId="{C27362E1-7E04-4FEE-A97E-C9FFBCDCCEBA}">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Just not preventing the infliction of harm might not be enough to satisfy the conduct element. </a:t>
          </a:r>
          <a:endParaRPr lang="en-US" sz="1800" kern="1200"/>
        </a:p>
      </dsp:txBody>
      <dsp:txXfrm>
        <a:off x="3480734" y="3059871"/>
        <a:ext cx="2016411" cy="20164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799A-C54A-41C1-9785-B17466C6C0B8}">
      <dsp:nvSpPr>
        <dsp:cNvPr id="0" name=""/>
        <dsp:cNvSpPr/>
      </dsp:nvSpPr>
      <dsp:spPr>
        <a:xfrm>
          <a:off x="0" y="3742"/>
          <a:ext cx="6571413" cy="9009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Why does the law not want to criminalise people who do not act? </a:t>
          </a:r>
          <a:endParaRPr lang="en-US" sz="2200" kern="1200"/>
        </a:p>
      </dsp:txBody>
      <dsp:txXfrm>
        <a:off x="43978" y="47720"/>
        <a:ext cx="6483457" cy="812944"/>
      </dsp:txXfrm>
    </dsp:sp>
    <dsp:sp modelId="{76E049FB-2B6F-4F94-A5BF-70346969FB12}">
      <dsp:nvSpPr>
        <dsp:cNvPr id="0" name=""/>
        <dsp:cNvSpPr/>
      </dsp:nvSpPr>
      <dsp:spPr>
        <a:xfrm>
          <a:off x="0" y="968002"/>
          <a:ext cx="6571413" cy="900900"/>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 Unfairness. </a:t>
          </a:r>
          <a:endParaRPr lang="en-US" sz="2200" kern="1200"/>
        </a:p>
      </dsp:txBody>
      <dsp:txXfrm>
        <a:off x="43978" y="1011980"/>
        <a:ext cx="6483457" cy="812944"/>
      </dsp:txXfrm>
    </dsp:sp>
    <dsp:sp modelId="{ADDCDCEB-30AF-42EE-AB73-7BD0968E2B1A}">
      <dsp:nvSpPr>
        <dsp:cNvPr id="0" name=""/>
        <dsp:cNvSpPr/>
      </dsp:nvSpPr>
      <dsp:spPr>
        <a:xfrm>
          <a:off x="0" y="1932262"/>
          <a:ext cx="6571413" cy="900900"/>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Undeserved prosecution. </a:t>
          </a:r>
          <a:endParaRPr lang="en-US" sz="2200" kern="1200"/>
        </a:p>
      </dsp:txBody>
      <dsp:txXfrm>
        <a:off x="43978" y="1976240"/>
        <a:ext cx="6483457" cy="812944"/>
      </dsp:txXfrm>
    </dsp:sp>
    <dsp:sp modelId="{2652CE46-A8C5-494C-B355-DD649B27B047}">
      <dsp:nvSpPr>
        <dsp:cNvPr id="0" name=""/>
        <dsp:cNvSpPr/>
      </dsp:nvSpPr>
      <dsp:spPr>
        <a:xfrm>
          <a:off x="0" y="2896523"/>
          <a:ext cx="6571413" cy="900900"/>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But it can be justified in certain circumstances;  </a:t>
          </a:r>
          <a:endParaRPr lang="en-US" sz="2200" kern="1200"/>
        </a:p>
      </dsp:txBody>
      <dsp:txXfrm>
        <a:off x="43978" y="2940501"/>
        <a:ext cx="6483457" cy="812944"/>
      </dsp:txXfrm>
    </dsp:sp>
    <dsp:sp modelId="{95B2B967-7152-420C-BA4D-E320B60BDB1D}">
      <dsp:nvSpPr>
        <dsp:cNvPr id="0" name=""/>
        <dsp:cNvSpPr/>
      </dsp:nvSpPr>
      <dsp:spPr>
        <a:xfrm>
          <a:off x="0" y="3860783"/>
          <a:ext cx="6571413" cy="900900"/>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 Legal Duty. </a:t>
          </a:r>
          <a:endParaRPr lang="en-US" sz="2200" kern="1200"/>
        </a:p>
      </dsp:txBody>
      <dsp:txXfrm>
        <a:off x="43978" y="3904761"/>
        <a:ext cx="6483457" cy="812944"/>
      </dsp:txXfrm>
    </dsp:sp>
    <dsp:sp modelId="{6450F0F3-730A-44D5-A933-100B9F543949}">
      <dsp:nvSpPr>
        <dsp:cNvPr id="0" name=""/>
        <dsp:cNvSpPr/>
      </dsp:nvSpPr>
      <dsp:spPr>
        <a:xfrm>
          <a:off x="0" y="4825043"/>
          <a:ext cx="6571413" cy="90090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Blameworthyness</a:t>
          </a:r>
          <a:endParaRPr lang="en-US" sz="2200" kern="1200"/>
        </a:p>
      </dsp:txBody>
      <dsp:txXfrm>
        <a:off x="43978" y="4869021"/>
        <a:ext cx="6483457" cy="8129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5EF81-278A-48F8-A094-AFAD2B21C3C1}">
      <dsp:nvSpPr>
        <dsp:cNvPr id="0" name=""/>
        <dsp:cNvSpPr/>
      </dsp:nvSpPr>
      <dsp:spPr>
        <a:xfrm>
          <a:off x="0" y="150769"/>
          <a:ext cx="6571413" cy="26463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What are your thoughts? </a:t>
          </a:r>
          <a:endParaRPr lang="en-US" sz="4700" kern="1200"/>
        </a:p>
      </dsp:txBody>
      <dsp:txXfrm>
        <a:off x="129186" y="279955"/>
        <a:ext cx="6313041" cy="2388021"/>
      </dsp:txXfrm>
    </dsp:sp>
    <dsp:sp modelId="{7A153B0C-9310-43FE-ABE3-8C22EAFA3039}">
      <dsp:nvSpPr>
        <dsp:cNvPr id="0" name=""/>
        <dsp:cNvSpPr/>
      </dsp:nvSpPr>
      <dsp:spPr>
        <a:xfrm>
          <a:off x="0" y="2932523"/>
          <a:ext cx="6571413" cy="2646393"/>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Take a few moments to discuss in groups and then we will feedback. </a:t>
          </a:r>
          <a:endParaRPr lang="en-US" sz="4700" kern="1200"/>
        </a:p>
      </dsp:txBody>
      <dsp:txXfrm>
        <a:off x="129186" y="3061709"/>
        <a:ext cx="6313041" cy="23880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B321F-F6A8-436E-B1AD-82240457BDF4}">
      <dsp:nvSpPr>
        <dsp:cNvPr id="0" name=""/>
        <dsp:cNvSpPr/>
      </dsp:nvSpPr>
      <dsp:spPr>
        <a:xfrm>
          <a:off x="0" y="761182"/>
          <a:ext cx="6571413" cy="638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When there is a legal duty. </a:t>
          </a:r>
          <a:endParaRPr lang="en-US" sz="2600" kern="1200"/>
        </a:p>
      </dsp:txBody>
      <dsp:txXfrm>
        <a:off x="31185" y="792367"/>
        <a:ext cx="6509043" cy="576450"/>
      </dsp:txXfrm>
    </dsp:sp>
    <dsp:sp modelId="{77CF539D-7866-4CB7-97C2-21032BEA0F17}">
      <dsp:nvSpPr>
        <dsp:cNvPr id="0" name=""/>
        <dsp:cNvSpPr/>
      </dsp:nvSpPr>
      <dsp:spPr>
        <a:xfrm>
          <a:off x="0" y="1474883"/>
          <a:ext cx="6571413" cy="638820"/>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Duty arising from a contract </a:t>
          </a:r>
          <a:endParaRPr lang="en-US" sz="2600" kern="1200"/>
        </a:p>
      </dsp:txBody>
      <dsp:txXfrm>
        <a:off x="31185" y="1506068"/>
        <a:ext cx="6509043" cy="576450"/>
      </dsp:txXfrm>
    </dsp:sp>
    <dsp:sp modelId="{10B48389-0051-49B8-B1BE-8A8F1DECBAA5}">
      <dsp:nvSpPr>
        <dsp:cNvPr id="0" name=""/>
        <dsp:cNvSpPr/>
      </dsp:nvSpPr>
      <dsp:spPr>
        <a:xfrm>
          <a:off x="0" y="2188582"/>
          <a:ext cx="6571413" cy="638820"/>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Special Relationship. </a:t>
          </a:r>
          <a:endParaRPr lang="en-US" sz="2600" kern="1200"/>
        </a:p>
      </dsp:txBody>
      <dsp:txXfrm>
        <a:off x="31185" y="2219767"/>
        <a:ext cx="6509043" cy="576450"/>
      </dsp:txXfrm>
    </dsp:sp>
    <dsp:sp modelId="{A8FC9440-6312-4323-8AD3-0D24BAEF7C2A}">
      <dsp:nvSpPr>
        <dsp:cNvPr id="0" name=""/>
        <dsp:cNvSpPr/>
      </dsp:nvSpPr>
      <dsp:spPr>
        <a:xfrm>
          <a:off x="0" y="2902283"/>
          <a:ext cx="6571413" cy="638820"/>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Public Office role </a:t>
          </a:r>
          <a:endParaRPr lang="en-US" sz="2600" kern="1200"/>
        </a:p>
      </dsp:txBody>
      <dsp:txXfrm>
        <a:off x="31185" y="2933468"/>
        <a:ext cx="6509043" cy="576450"/>
      </dsp:txXfrm>
    </dsp:sp>
    <dsp:sp modelId="{C0117685-5865-43EF-B3C6-BE52501E7F65}">
      <dsp:nvSpPr>
        <dsp:cNvPr id="0" name=""/>
        <dsp:cNvSpPr/>
      </dsp:nvSpPr>
      <dsp:spPr>
        <a:xfrm>
          <a:off x="0" y="3615983"/>
          <a:ext cx="6571413" cy="638820"/>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Voluntary assumption of person or situation. </a:t>
          </a:r>
          <a:endParaRPr lang="en-US" sz="2600" kern="1200"/>
        </a:p>
      </dsp:txBody>
      <dsp:txXfrm>
        <a:off x="31185" y="3647168"/>
        <a:ext cx="6509043" cy="576450"/>
      </dsp:txXfrm>
    </dsp:sp>
    <dsp:sp modelId="{38F559D1-CE06-4FD2-B434-F7B99FA1E0CC}">
      <dsp:nvSpPr>
        <dsp:cNvPr id="0" name=""/>
        <dsp:cNvSpPr/>
      </dsp:nvSpPr>
      <dsp:spPr>
        <a:xfrm>
          <a:off x="0" y="4329683"/>
          <a:ext cx="6571413" cy="63882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Where D created a dangerous situation. </a:t>
          </a:r>
          <a:endParaRPr lang="en-US" sz="2600" kern="1200"/>
        </a:p>
      </dsp:txBody>
      <dsp:txXfrm>
        <a:off x="31185" y="4360868"/>
        <a:ext cx="6509043" cy="576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BA7BA-F919-437A-89F6-6FBCA6C876E4}">
      <dsp:nvSpPr>
        <dsp:cNvPr id="0" name=""/>
        <dsp:cNvSpPr/>
      </dsp:nvSpPr>
      <dsp:spPr>
        <a:xfrm>
          <a:off x="420863" y="0"/>
          <a:ext cx="5729686" cy="5729686"/>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EDDC8-7D40-4E29-BC6F-A8A058408E6F}">
      <dsp:nvSpPr>
        <dsp:cNvPr id="0" name=""/>
        <dsp:cNvSpPr/>
      </dsp:nvSpPr>
      <dsp:spPr>
        <a:xfrm>
          <a:off x="793293" y="372429"/>
          <a:ext cx="2291874" cy="22918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Statutory offences – committed by omission. </a:t>
          </a:r>
          <a:endParaRPr lang="en-US" sz="2000" kern="1200"/>
        </a:p>
      </dsp:txBody>
      <dsp:txXfrm>
        <a:off x="905173" y="484309"/>
        <a:ext cx="2068114" cy="2068114"/>
      </dsp:txXfrm>
    </dsp:sp>
    <dsp:sp modelId="{9C7E0CDF-7CCC-49D8-ACAB-A83582C6F43D}">
      <dsp:nvSpPr>
        <dsp:cNvPr id="0" name=""/>
        <dsp:cNvSpPr/>
      </dsp:nvSpPr>
      <dsp:spPr>
        <a:xfrm>
          <a:off x="3486245" y="372429"/>
          <a:ext cx="2291874" cy="2291874"/>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Key example; S. 6 of the Road Traffic Acy 1988 – Failure to provide a sample of breath. </a:t>
          </a:r>
          <a:endParaRPr lang="en-US" sz="2000" kern="1200"/>
        </a:p>
      </dsp:txBody>
      <dsp:txXfrm>
        <a:off x="3598125" y="484309"/>
        <a:ext cx="2068114" cy="2068114"/>
      </dsp:txXfrm>
    </dsp:sp>
    <dsp:sp modelId="{F8FF2526-0C08-4321-8647-CFF1414426F5}">
      <dsp:nvSpPr>
        <dsp:cNvPr id="0" name=""/>
        <dsp:cNvSpPr/>
      </dsp:nvSpPr>
      <dsp:spPr>
        <a:xfrm>
          <a:off x="793293" y="3065382"/>
          <a:ext cx="2291874" cy="2291874"/>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Other examples include Children and Young Persons Act 1933 – S.1 </a:t>
          </a:r>
          <a:endParaRPr lang="en-US" sz="2000" kern="1200"/>
        </a:p>
      </dsp:txBody>
      <dsp:txXfrm>
        <a:off x="905173" y="3177262"/>
        <a:ext cx="2068114" cy="2068114"/>
      </dsp:txXfrm>
    </dsp:sp>
    <dsp:sp modelId="{4AC3E405-FFF8-4BEF-8B11-88B208DB7BFE}">
      <dsp:nvSpPr>
        <dsp:cNvPr id="0" name=""/>
        <dsp:cNvSpPr/>
      </dsp:nvSpPr>
      <dsp:spPr>
        <a:xfrm>
          <a:off x="3486245" y="3065382"/>
          <a:ext cx="2291874" cy="2291874"/>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Research S.1 and feedback to the class. </a:t>
          </a:r>
          <a:endParaRPr lang="en-US" sz="2000" kern="1200"/>
        </a:p>
      </dsp:txBody>
      <dsp:txXfrm>
        <a:off x="3598125" y="3177262"/>
        <a:ext cx="2068114" cy="20681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88234-EA3B-4CA7-AE7D-8F05FF9713AA}">
      <dsp:nvSpPr>
        <dsp:cNvPr id="0" name=""/>
        <dsp:cNvSpPr/>
      </dsp:nvSpPr>
      <dsp:spPr>
        <a:xfrm>
          <a:off x="0" y="43281"/>
          <a:ext cx="6571413" cy="27769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Includes a vast number of areas including employment and failure to check a minibus is road worthy. </a:t>
          </a:r>
          <a:endParaRPr lang="en-US" sz="3100" kern="1200"/>
        </a:p>
      </dsp:txBody>
      <dsp:txXfrm>
        <a:off x="135558" y="178839"/>
        <a:ext cx="6300297" cy="2505805"/>
      </dsp:txXfrm>
    </dsp:sp>
    <dsp:sp modelId="{CE857E24-0951-4822-A595-4308C428B439}">
      <dsp:nvSpPr>
        <dsp:cNvPr id="0" name=""/>
        <dsp:cNvSpPr/>
      </dsp:nvSpPr>
      <dsp:spPr>
        <a:xfrm>
          <a:off x="0" y="2909482"/>
          <a:ext cx="6571413" cy="2776921"/>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case law includes R v Pittwood [1902] – Failure to act = death by train ; R v Yaqoob [2005] – Minibus, failure to inspect tyres = caused death. </a:t>
          </a:r>
          <a:endParaRPr lang="en-US" sz="3100" kern="1200"/>
        </a:p>
      </dsp:txBody>
      <dsp:txXfrm>
        <a:off x="135558" y="3045040"/>
        <a:ext cx="6300297" cy="250580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FD5B5-D435-4BB6-85C7-A0A5B33E0A58}">
      <dsp:nvSpPr>
        <dsp:cNvPr id="0" name=""/>
        <dsp:cNvSpPr/>
      </dsp:nvSpPr>
      <dsp:spPr>
        <a:xfrm>
          <a:off x="936535" y="341251"/>
          <a:ext cx="4812936" cy="4812936"/>
        </a:xfrm>
        <a:prstGeom prst="pie">
          <a:avLst>
            <a:gd name="adj1" fmla="val 16200000"/>
            <a:gd name="adj2" fmla="val 19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What constitutes a special relationship? </a:t>
          </a:r>
          <a:endParaRPr lang="en-US" sz="1500" kern="1200"/>
        </a:p>
      </dsp:txBody>
      <dsp:txXfrm>
        <a:off x="3457597" y="956046"/>
        <a:ext cx="1260530" cy="974046"/>
      </dsp:txXfrm>
    </dsp:sp>
    <dsp:sp modelId="{BE7B9BE5-9D5B-4C09-BF84-E39639BEF355}">
      <dsp:nvSpPr>
        <dsp:cNvPr id="0" name=""/>
        <dsp:cNvSpPr/>
      </dsp:nvSpPr>
      <dsp:spPr>
        <a:xfrm>
          <a:off x="993832" y="440374"/>
          <a:ext cx="4812936" cy="4812936"/>
        </a:xfrm>
        <a:prstGeom prst="pie">
          <a:avLst>
            <a:gd name="adj1" fmla="val 19800000"/>
            <a:gd name="adj2" fmla="val 1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Case law shows us; </a:t>
          </a:r>
          <a:endParaRPr lang="en-US" sz="1500" kern="1200"/>
        </a:p>
      </dsp:txBody>
      <dsp:txXfrm>
        <a:off x="4259753" y="2388468"/>
        <a:ext cx="1317827" cy="945398"/>
      </dsp:txXfrm>
    </dsp:sp>
    <dsp:sp modelId="{84D40A08-AFB1-4B36-8AA1-380D22AD34EB}">
      <dsp:nvSpPr>
        <dsp:cNvPr id="0" name=""/>
        <dsp:cNvSpPr/>
      </dsp:nvSpPr>
      <dsp:spPr>
        <a:xfrm>
          <a:off x="936535" y="539498"/>
          <a:ext cx="4812936" cy="4812936"/>
        </a:xfrm>
        <a:prstGeom prst="pie">
          <a:avLst>
            <a:gd name="adj1" fmla="val 1800000"/>
            <a:gd name="adj2" fmla="val 54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Key case law includes Gibbins and Proctor [1918] </a:t>
          </a:r>
          <a:endParaRPr lang="en-US" sz="1500" kern="1200"/>
        </a:p>
      </dsp:txBody>
      <dsp:txXfrm>
        <a:off x="3457597" y="3792241"/>
        <a:ext cx="1260530" cy="974046"/>
      </dsp:txXfrm>
    </dsp:sp>
    <dsp:sp modelId="{1468C99B-71FE-4C55-AF4C-2E826F1B5567}">
      <dsp:nvSpPr>
        <dsp:cNvPr id="0" name=""/>
        <dsp:cNvSpPr/>
      </dsp:nvSpPr>
      <dsp:spPr>
        <a:xfrm>
          <a:off x="821941" y="539498"/>
          <a:ext cx="4812936" cy="4812936"/>
        </a:xfrm>
        <a:prstGeom prst="pie">
          <a:avLst>
            <a:gd name="adj1" fmla="val 5400000"/>
            <a:gd name="adj2" fmla="val 90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 v Hood [2004] </a:t>
          </a:r>
          <a:endParaRPr lang="en-US" sz="1500" kern="1200"/>
        </a:p>
      </dsp:txBody>
      <dsp:txXfrm>
        <a:off x="1853285" y="3792241"/>
        <a:ext cx="1260530" cy="974046"/>
      </dsp:txXfrm>
    </dsp:sp>
    <dsp:sp modelId="{03ABDCA7-8E91-43B4-B2D1-DA53D842D66C}">
      <dsp:nvSpPr>
        <dsp:cNvPr id="0" name=""/>
        <dsp:cNvSpPr/>
      </dsp:nvSpPr>
      <dsp:spPr>
        <a:xfrm>
          <a:off x="764644" y="440374"/>
          <a:ext cx="4812936" cy="4812936"/>
        </a:xfrm>
        <a:prstGeom prst="pie">
          <a:avLst>
            <a:gd name="adj1" fmla="val 9000000"/>
            <a:gd name="adj2" fmla="val 126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Airedale National Health Service Trust v </a:t>
          </a:r>
          <a:endParaRPr lang="en-US" sz="1500" kern="1200"/>
        </a:p>
      </dsp:txBody>
      <dsp:txXfrm>
        <a:off x="993832" y="2388468"/>
        <a:ext cx="1317827" cy="945398"/>
      </dsp:txXfrm>
    </dsp:sp>
    <dsp:sp modelId="{3F1F8556-B51B-4BAE-96CE-D46A4A7A7440}">
      <dsp:nvSpPr>
        <dsp:cNvPr id="0" name=""/>
        <dsp:cNvSpPr/>
      </dsp:nvSpPr>
      <dsp:spPr>
        <a:xfrm>
          <a:off x="821941" y="341251"/>
          <a:ext cx="4812936" cy="4812936"/>
        </a:xfrm>
        <a:prstGeom prst="pie">
          <a:avLst>
            <a:gd name="adj1" fmla="val 126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Bland [ 1993] </a:t>
          </a:r>
          <a:endParaRPr lang="en-US" sz="1500" kern="1200"/>
        </a:p>
      </dsp:txBody>
      <dsp:txXfrm>
        <a:off x="1853285" y="956046"/>
        <a:ext cx="1260530" cy="974046"/>
      </dsp:txXfrm>
    </dsp:sp>
    <dsp:sp modelId="{07870272-CE6B-48C1-AC37-72111491B82A}">
      <dsp:nvSpPr>
        <dsp:cNvPr id="0" name=""/>
        <dsp:cNvSpPr/>
      </dsp:nvSpPr>
      <dsp:spPr>
        <a:xfrm>
          <a:off x="638415" y="43307"/>
          <a:ext cx="5408823" cy="5408823"/>
        </a:xfrm>
        <a:prstGeom prst="circularArrow">
          <a:avLst>
            <a:gd name="adj1" fmla="val 5085"/>
            <a:gd name="adj2" fmla="val 327528"/>
            <a:gd name="adj3" fmla="val 19472472"/>
            <a:gd name="adj4" fmla="val 16200251"/>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57FBD7-11DF-41F9-8AA6-2F0C473548F3}">
      <dsp:nvSpPr>
        <dsp:cNvPr id="0" name=""/>
        <dsp:cNvSpPr/>
      </dsp:nvSpPr>
      <dsp:spPr>
        <a:xfrm>
          <a:off x="695712" y="142431"/>
          <a:ext cx="5408823" cy="5408823"/>
        </a:xfrm>
        <a:prstGeom prst="circularArrow">
          <a:avLst>
            <a:gd name="adj1" fmla="val 5085"/>
            <a:gd name="adj2" fmla="val 327528"/>
            <a:gd name="adj3" fmla="val 1472472"/>
            <a:gd name="adj4" fmla="val 198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1CAF5C-FCEB-4350-A60D-2F4F32A441D5}">
      <dsp:nvSpPr>
        <dsp:cNvPr id="0" name=""/>
        <dsp:cNvSpPr/>
      </dsp:nvSpPr>
      <dsp:spPr>
        <a:xfrm>
          <a:off x="638415" y="241554"/>
          <a:ext cx="5408823" cy="5408823"/>
        </a:xfrm>
        <a:prstGeom prst="circularArrow">
          <a:avLst>
            <a:gd name="adj1" fmla="val 5085"/>
            <a:gd name="adj2" fmla="val 327528"/>
            <a:gd name="adj3" fmla="val 5072221"/>
            <a:gd name="adj4" fmla="val 18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8E411B-F2EC-4BED-813A-056F1FC51E1A}">
      <dsp:nvSpPr>
        <dsp:cNvPr id="0" name=""/>
        <dsp:cNvSpPr/>
      </dsp:nvSpPr>
      <dsp:spPr>
        <a:xfrm>
          <a:off x="524173" y="241554"/>
          <a:ext cx="5408823" cy="5408823"/>
        </a:xfrm>
        <a:prstGeom prst="circularArrow">
          <a:avLst>
            <a:gd name="adj1" fmla="val 5085"/>
            <a:gd name="adj2" fmla="val 327528"/>
            <a:gd name="adj3" fmla="val 8672472"/>
            <a:gd name="adj4" fmla="val 5400251"/>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F118DB-9D30-48DE-A662-8764C094EA49}">
      <dsp:nvSpPr>
        <dsp:cNvPr id="0" name=""/>
        <dsp:cNvSpPr/>
      </dsp:nvSpPr>
      <dsp:spPr>
        <a:xfrm>
          <a:off x="466876" y="142431"/>
          <a:ext cx="5408823" cy="5408823"/>
        </a:xfrm>
        <a:prstGeom prst="circularArrow">
          <a:avLst>
            <a:gd name="adj1" fmla="val 5085"/>
            <a:gd name="adj2" fmla="val 327528"/>
            <a:gd name="adj3" fmla="val 12272472"/>
            <a:gd name="adj4" fmla="val 90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50C7AA-13B0-4DFB-86D7-362FCA7AFEAC}">
      <dsp:nvSpPr>
        <dsp:cNvPr id="0" name=""/>
        <dsp:cNvSpPr/>
      </dsp:nvSpPr>
      <dsp:spPr>
        <a:xfrm>
          <a:off x="524173" y="43307"/>
          <a:ext cx="5408823" cy="5408823"/>
        </a:xfrm>
        <a:prstGeom prst="circularArrow">
          <a:avLst>
            <a:gd name="adj1" fmla="val 5085"/>
            <a:gd name="adj2" fmla="val 327528"/>
            <a:gd name="adj3" fmla="val 15872221"/>
            <a:gd name="adj4" fmla="val 126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A18DC-6A33-4405-832E-E506D8F9ABEA}">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17E0BE-E157-4F36-BF99-BA8B987F9D0C}">
      <dsp:nvSpPr>
        <dsp:cNvPr id="0" name=""/>
        <dsp:cNvSpPr/>
      </dsp:nvSpPr>
      <dsp:spPr>
        <a:xfrm>
          <a:off x="0" y="0"/>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Father and partner, deprived the father's child of food. </a:t>
          </a:r>
          <a:endParaRPr lang="en-US" sz="5500" kern="1200"/>
        </a:p>
      </dsp:txBody>
      <dsp:txXfrm>
        <a:off x="0" y="0"/>
        <a:ext cx="6571413" cy="2864843"/>
      </dsp:txXfrm>
    </dsp:sp>
    <dsp:sp modelId="{3C7A472E-8C0B-495C-8823-378BA4F85927}">
      <dsp:nvSpPr>
        <dsp:cNvPr id="0" name=""/>
        <dsp:cNvSpPr/>
      </dsp:nvSpPr>
      <dsp:spPr>
        <a:xfrm>
          <a:off x="0" y="2864843"/>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E7D99-89D2-4886-A0CA-7B1EFB5D99F6}">
      <dsp:nvSpPr>
        <dsp:cNvPr id="0" name=""/>
        <dsp:cNvSpPr/>
      </dsp:nvSpPr>
      <dsp:spPr>
        <a:xfrm>
          <a:off x="0" y="2864843"/>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The child died and both were charged with murder. </a:t>
          </a:r>
          <a:endParaRPr lang="en-US" sz="5500" kern="1200"/>
        </a:p>
      </dsp:txBody>
      <dsp:txXfrm>
        <a:off x="0" y="2864843"/>
        <a:ext cx="6571413" cy="286484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B460F-3FBB-434A-882B-F57E681D87F8}">
      <dsp:nvSpPr>
        <dsp:cNvPr id="0" name=""/>
        <dsp:cNvSpPr/>
      </dsp:nvSpPr>
      <dsp:spPr>
        <a:xfrm>
          <a:off x="0" y="58462"/>
          <a:ext cx="6571413"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Victim of Hillsborough stadium disaster, in a vegetative state, three years. </a:t>
          </a:r>
          <a:endParaRPr lang="en-US" sz="2400" kern="1200"/>
        </a:p>
      </dsp:txBody>
      <dsp:txXfrm>
        <a:off x="65967" y="124429"/>
        <a:ext cx="6439479" cy="1219416"/>
      </dsp:txXfrm>
    </dsp:sp>
    <dsp:sp modelId="{1F3A1CC9-1C02-47BD-86A2-A0830C9AC685}">
      <dsp:nvSpPr>
        <dsp:cNvPr id="0" name=""/>
        <dsp:cNvSpPr/>
      </dsp:nvSpPr>
      <dsp:spPr>
        <a:xfrm>
          <a:off x="0" y="1478932"/>
          <a:ext cx="6571413" cy="1351350"/>
        </a:xfrm>
        <a:prstGeom prst="roundRect">
          <a:avLst/>
        </a:prstGeom>
        <a:solidFill>
          <a:schemeClr val="accent2">
            <a:hueOff val="-827590"/>
            <a:satOff val="-1310"/>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Would not recover or improve. </a:t>
          </a:r>
          <a:endParaRPr lang="en-US" sz="2400" kern="1200"/>
        </a:p>
      </dsp:txBody>
      <dsp:txXfrm>
        <a:off x="65967" y="1544899"/>
        <a:ext cx="6439479" cy="1219416"/>
      </dsp:txXfrm>
    </dsp:sp>
    <dsp:sp modelId="{F120C13B-3123-450A-8E9F-CEF3D858A739}">
      <dsp:nvSpPr>
        <dsp:cNvPr id="0" name=""/>
        <dsp:cNvSpPr/>
      </dsp:nvSpPr>
      <dsp:spPr>
        <a:xfrm>
          <a:off x="0" y="2899402"/>
          <a:ext cx="6571413" cy="1351350"/>
        </a:xfrm>
        <a:prstGeom prst="roundRect">
          <a:avLst/>
        </a:prstGeom>
        <a:solidFill>
          <a:schemeClr val="accent2">
            <a:hueOff val="-1655181"/>
            <a:satOff val="-2619"/>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Parents wanted son to die peacefully, asked for the right to stop ventilation, nutrition, hydration and all medical care. </a:t>
          </a:r>
          <a:endParaRPr lang="en-US" sz="2400" kern="1200"/>
        </a:p>
      </dsp:txBody>
      <dsp:txXfrm>
        <a:off x="65967" y="2965369"/>
        <a:ext cx="6439479" cy="1219416"/>
      </dsp:txXfrm>
    </dsp:sp>
    <dsp:sp modelId="{5BF41898-2A8D-45FC-A348-61758DEF3E9F}">
      <dsp:nvSpPr>
        <dsp:cNvPr id="0" name=""/>
        <dsp:cNvSpPr/>
      </dsp:nvSpPr>
      <dsp:spPr>
        <a:xfrm>
          <a:off x="0" y="4319873"/>
          <a:ext cx="6571413" cy="1351350"/>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Question here was there a breach of duty of care on the doctors part. </a:t>
          </a:r>
          <a:endParaRPr lang="en-US" sz="2400" kern="1200"/>
        </a:p>
      </dsp:txBody>
      <dsp:txXfrm>
        <a:off x="65967" y="4385840"/>
        <a:ext cx="6439479" cy="121941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702E5-A54C-44B5-B9BA-F715F00DAA93}">
      <dsp:nvSpPr>
        <dsp:cNvPr id="0" name=""/>
        <dsp:cNvSpPr/>
      </dsp:nvSpPr>
      <dsp:spPr>
        <a:xfrm>
          <a:off x="0" y="2378"/>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56838-2788-4DF8-99CC-437B257FD055}">
      <dsp:nvSpPr>
        <dsp:cNvPr id="0" name=""/>
        <dsp:cNvSpPr/>
      </dsp:nvSpPr>
      <dsp:spPr>
        <a:xfrm>
          <a:off x="364587" y="273558"/>
          <a:ext cx="662886" cy="662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28153C-02B8-4312-8888-F5FBC6479ED3}">
      <dsp:nvSpPr>
        <dsp:cNvPr id="0" name=""/>
        <dsp:cNvSpPr/>
      </dsp:nvSpPr>
      <dsp:spPr>
        <a:xfrm>
          <a:off x="1392061" y="237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No general duty of care. </a:t>
          </a:r>
          <a:endParaRPr lang="en-US" sz="2200" kern="1200"/>
        </a:p>
      </dsp:txBody>
      <dsp:txXfrm>
        <a:off x="1392061" y="2378"/>
        <a:ext cx="5179351" cy="1205248"/>
      </dsp:txXfrm>
    </dsp:sp>
    <dsp:sp modelId="{E4247348-E6D3-4402-A47F-19D980F1A477}">
      <dsp:nvSpPr>
        <dsp:cNvPr id="0" name=""/>
        <dsp:cNvSpPr/>
      </dsp:nvSpPr>
      <dsp:spPr>
        <a:xfrm>
          <a:off x="0" y="1508938"/>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BD165-8D1C-411A-9170-EC7CB06F667F}">
      <dsp:nvSpPr>
        <dsp:cNvPr id="0" name=""/>
        <dsp:cNvSpPr/>
      </dsp:nvSpPr>
      <dsp:spPr>
        <a:xfrm>
          <a:off x="364587" y="1780119"/>
          <a:ext cx="662886" cy="662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E848B-D16D-41B7-B053-F175FFC1F6FE}">
      <dsp:nvSpPr>
        <dsp:cNvPr id="0" name=""/>
        <dsp:cNvSpPr/>
      </dsp:nvSpPr>
      <dsp:spPr>
        <a:xfrm>
          <a:off x="1392061" y="150893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But if you try and rescue someone and make the situation worse you are liable. </a:t>
          </a:r>
          <a:endParaRPr lang="en-US" sz="2200" kern="1200"/>
        </a:p>
      </dsp:txBody>
      <dsp:txXfrm>
        <a:off x="1392061" y="1508938"/>
        <a:ext cx="5179351" cy="1205248"/>
      </dsp:txXfrm>
    </dsp:sp>
    <dsp:sp modelId="{7EB61F81-5553-4C71-BB98-C2D420BA0F8B}">
      <dsp:nvSpPr>
        <dsp:cNvPr id="0" name=""/>
        <dsp:cNvSpPr/>
      </dsp:nvSpPr>
      <dsp:spPr>
        <a:xfrm>
          <a:off x="0" y="3015499"/>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DB7D8-AFC4-4117-94EA-4D82F6D3384E}">
      <dsp:nvSpPr>
        <dsp:cNvPr id="0" name=""/>
        <dsp:cNvSpPr/>
      </dsp:nvSpPr>
      <dsp:spPr>
        <a:xfrm>
          <a:off x="364587" y="3286679"/>
          <a:ext cx="662886" cy="662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32660-BEDA-4CC9-9761-D9B2EF5992F3}">
      <dsp:nvSpPr>
        <dsp:cNvPr id="0" name=""/>
        <dsp:cNvSpPr/>
      </dsp:nvSpPr>
      <dsp:spPr>
        <a:xfrm>
          <a:off x="1392061" y="301549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Key case law; R v Instan [1893] </a:t>
          </a:r>
          <a:endParaRPr lang="en-US" sz="2200" kern="1200"/>
        </a:p>
      </dsp:txBody>
      <dsp:txXfrm>
        <a:off x="1392061" y="3015499"/>
        <a:ext cx="5179351" cy="1205248"/>
      </dsp:txXfrm>
    </dsp:sp>
    <dsp:sp modelId="{CA61FCBC-62D0-43D7-822B-FD55A095FC84}">
      <dsp:nvSpPr>
        <dsp:cNvPr id="0" name=""/>
        <dsp:cNvSpPr/>
      </dsp:nvSpPr>
      <dsp:spPr>
        <a:xfrm>
          <a:off x="0" y="4522059"/>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6E2D1-FF69-4A9E-805A-6E3B90265FEB}">
      <dsp:nvSpPr>
        <dsp:cNvPr id="0" name=""/>
        <dsp:cNvSpPr/>
      </dsp:nvSpPr>
      <dsp:spPr>
        <a:xfrm>
          <a:off x="364587" y="4793240"/>
          <a:ext cx="662886" cy="662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70EDE-5D86-4A85-9F41-28B23E8F12CC}">
      <dsp:nvSpPr>
        <dsp:cNvPr id="0" name=""/>
        <dsp:cNvSpPr/>
      </dsp:nvSpPr>
      <dsp:spPr>
        <a:xfrm>
          <a:off x="1392061" y="452205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Stone and Dobinson [1977] </a:t>
          </a:r>
          <a:endParaRPr lang="en-US" sz="2200" kern="1200"/>
        </a:p>
      </dsp:txBody>
      <dsp:txXfrm>
        <a:off x="1392061" y="4522059"/>
        <a:ext cx="5179351" cy="120524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3C342-9B62-463C-99F9-44EFF250ADD6}">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CA880-73D7-408B-8F06-1692D3C6FE2E}">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test for factual causation is the ‘ but for’’ test. </a:t>
          </a:r>
          <a:endParaRPr lang="en-US" sz="2900" kern="1200"/>
        </a:p>
      </dsp:txBody>
      <dsp:txXfrm>
        <a:off x="0" y="0"/>
        <a:ext cx="10515600" cy="1087834"/>
      </dsp:txXfrm>
    </dsp:sp>
    <dsp:sp modelId="{D6BB18AD-D4A4-4F8D-B19D-B19D253D44CD}">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DAE3C-6AD1-4F7B-88B0-BFCD9D494A9E}">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but for the defendants' actions, the results would not have happened. </a:t>
          </a:r>
          <a:endParaRPr lang="en-US" sz="2900" kern="1200"/>
        </a:p>
      </dsp:txBody>
      <dsp:txXfrm>
        <a:off x="0" y="1087834"/>
        <a:ext cx="10515600" cy="1087834"/>
      </dsp:txXfrm>
    </dsp:sp>
    <dsp:sp modelId="{32D7FD8A-66A6-4A30-A5B8-3DB41096E06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38501-DEB3-4D26-AB37-56AB8AE3367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Key case law; </a:t>
          </a:r>
          <a:endParaRPr lang="en-US" sz="2900" kern="1200"/>
        </a:p>
      </dsp:txBody>
      <dsp:txXfrm>
        <a:off x="0" y="2175669"/>
        <a:ext cx="10515600" cy="1087834"/>
      </dsp:txXfrm>
    </dsp:sp>
    <dsp:sp modelId="{FB284621-2CF1-4ADD-A0E7-6DD538BADD16}">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61B497-1B93-4A9A-B3CA-25E1332525DA}">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 v Pagett [1983] – Police shot an individual who was being used as a human shield. D was prosecuted because of but for. </a:t>
          </a:r>
          <a:endParaRPr lang="en-US" sz="2900" kern="1200"/>
        </a:p>
      </dsp:txBody>
      <dsp:txXfrm>
        <a:off x="0" y="3263503"/>
        <a:ext cx="10515600" cy="10878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67D91-9C01-4AB5-B193-5EA0EBC0D363}">
      <dsp:nvSpPr>
        <dsp:cNvPr id="0" name=""/>
        <dsp:cNvSpPr/>
      </dsp:nvSpPr>
      <dsp:spPr>
        <a:xfrm>
          <a:off x="0" y="20842"/>
          <a:ext cx="6571413" cy="1834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son (The defendant) put cyanide into his mother's drink. His intention was to murder her.</a:t>
          </a:r>
          <a:endParaRPr lang="en-US" sz="3200" kern="1200"/>
        </a:p>
      </dsp:txBody>
      <dsp:txXfrm>
        <a:off x="89556" y="110398"/>
        <a:ext cx="6392301" cy="1655448"/>
      </dsp:txXfrm>
    </dsp:sp>
    <dsp:sp modelId="{64403850-05C3-4D26-B3ED-BDE1BF6E9C9F}">
      <dsp:nvSpPr>
        <dsp:cNvPr id="0" name=""/>
        <dsp:cNvSpPr/>
      </dsp:nvSpPr>
      <dsp:spPr>
        <a:xfrm>
          <a:off x="0" y="1947563"/>
          <a:ext cx="6571413" cy="183456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However, she died from heart failure and not the poisoning. </a:t>
          </a:r>
          <a:endParaRPr lang="en-US" sz="3200" kern="1200"/>
        </a:p>
      </dsp:txBody>
      <dsp:txXfrm>
        <a:off x="89556" y="2037119"/>
        <a:ext cx="6392301" cy="1655448"/>
      </dsp:txXfrm>
    </dsp:sp>
    <dsp:sp modelId="{A8EA0490-47BE-4C4E-B353-B10140BFC8A1}">
      <dsp:nvSpPr>
        <dsp:cNvPr id="0" name=""/>
        <dsp:cNvSpPr/>
      </dsp:nvSpPr>
      <dsp:spPr>
        <a:xfrm>
          <a:off x="0" y="3874283"/>
          <a:ext cx="6571413" cy="183456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Conviction; attempted murder.</a:t>
          </a:r>
          <a:endParaRPr lang="en-US" sz="3200" kern="1200"/>
        </a:p>
      </dsp:txBody>
      <dsp:txXfrm>
        <a:off x="89556" y="3963839"/>
        <a:ext cx="6392301" cy="16554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6826C-2F7D-4E34-B00A-19E513B6A43D}">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98537-FC5C-4DCC-B88C-5C01D26DC291}">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Mr Hughes was driving; he had no driving license or insurance. </a:t>
          </a:r>
          <a:endParaRPr lang="en-US" sz="2300" kern="1200"/>
        </a:p>
      </dsp:txBody>
      <dsp:txXfrm>
        <a:off x="1074266" y="653403"/>
        <a:ext cx="2016411" cy="2016411"/>
      </dsp:txXfrm>
    </dsp:sp>
    <dsp:sp modelId="{1EEFC49E-BE05-479B-B823-A0785AC8C047}">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Mr Dickinson – Heroin – all over the road. </a:t>
          </a:r>
          <a:endParaRPr lang="en-US" sz="2300" kern="1200"/>
        </a:p>
      </dsp:txBody>
      <dsp:txXfrm>
        <a:off x="3480734" y="653403"/>
        <a:ext cx="2016411" cy="2016411"/>
      </dsp:txXfrm>
    </dsp:sp>
    <dsp:sp modelId="{DA92F887-88A1-4F7C-97E5-E768BA710B55}">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Crash – resulted in Mr Dickinson’s death. </a:t>
          </a:r>
          <a:endParaRPr lang="en-US" sz="2300" kern="1200"/>
        </a:p>
      </dsp:txBody>
      <dsp:txXfrm>
        <a:off x="1074266" y="3059871"/>
        <a:ext cx="2016411" cy="2016411"/>
      </dsp:txXfrm>
    </dsp:sp>
    <dsp:sp modelId="{496D1D1A-99BE-444A-B99E-00244B4A440C}">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What was the outcome?</a:t>
          </a:r>
          <a:endParaRPr lang="en-US" sz="2300" kern="1200"/>
        </a:p>
      </dsp:txBody>
      <dsp:txXfrm>
        <a:off x="3480734" y="3059871"/>
        <a:ext cx="2016411" cy="201641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C181B-2183-4D14-B040-01665375033F}">
      <dsp:nvSpPr>
        <dsp:cNvPr id="0" name=""/>
        <dsp:cNvSpPr/>
      </dsp:nvSpPr>
      <dsp:spPr>
        <a:xfrm>
          <a:off x="0" y="419340"/>
          <a:ext cx="6571413" cy="15765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Was the defendant and their actions the legal cause of the victim's death?</a:t>
          </a:r>
          <a:endParaRPr lang="en-US" sz="2800" kern="1200"/>
        </a:p>
      </dsp:txBody>
      <dsp:txXfrm>
        <a:off x="76962" y="496302"/>
        <a:ext cx="6417489" cy="1422651"/>
      </dsp:txXfrm>
    </dsp:sp>
    <dsp:sp modelId="{F84A486B-8CCA-4B76-903B-889199BA79D4}">
      <dsp:nvSpPr>
        <dsp:cNvPr id="0" name=""/>
        <dsp:cNvSpPr/>
      </dsp:nvSpPr>
      <dsp:spPr>
        <a:xfrm>
          <a:off x="0" y="2076555"/>
          <a:ext cx="6571413" cy="1576575"/>
        </a:xfrm>
        <a:prstGeom prst="roundRect">
          <a:avLst/>
        </a:prstGeom>
        <a:solidFill>
          <a:schemeClr val="accent2">
            <a:hueOff val="-1241385"/>
            <a:satOff val="-1965"/>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Only an issue when it is followed by another act or omission including intervening acts. </a:t>
          </a:r>
          <a:endParaRPr lang="en-US" sz="2800" kern="1200"/>
        </a:p>
      </dsp:txBody>
      <dsp:txXfrm>
        <a:off x="76962" y="2153517"/>
        <a:ext cx="6417489" cy="1422651"/>
      </dsp:txXfrm>
    </dsp:sp>
    <dsp:sp modelId="{95A5DAEB-CA3E-4E43-B706-6E49CFBEBAF5}">
      <dsp:nvSpPr>
        <dsp:cNvPr id="0" name=""/>
        <dsp:cNvSpPr/>
      </dsp:nvSpPr>
      <dsp:spPr>
        <a:xfrm>
          <a:off x="0" y="3733770"/>
          <a:ext cx="6571413" cy="1576575"/>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Known as the chain of causation (Natural, Probable or objectively foreseeable result of the defendant’s act/ omission. </a:t>
          </a:r>
          <a:endParaRPr lang="en-US" sz="2800" kern="1200"/>
        </a:p>
      </dsp:txBody>
      <dsp:txXfrm>
        <a:off x="76962" y="3810732"/>
        <a:ext cx="6417489" cy="14226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D739D-D51E-426D-9D2B-4EF60A165C80}">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F4C93-1EC8-475F-8171-2817E1D3E2DF}">
      <dsp:nvSpPr>
        <dsp:cNvPr id="0" name=""/>
        <dsp:cNvSpPr/>
      </dsp:nvSpPr>
      <dsp:spPr>
        <a:xfrm>
          <a:off x="0" y="0"/>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No one single test – the test will depend on the circumstances. </a:t>
          </a:r>
          <a:endParaRPr lang="en-US" sz="5200" kern="1200"/>
        </a:p>
      </dsp:txBody>
      <dsp:txXfrm>
        <a:off x="0" y="0"/>
        <a:ext cx="6571413" cy="2864843"/>
      </dsp:txXfrm>
    </dsp:sp>
    <dsp:sp modelId="{B5D048D7-350F-4CBD-B33E-8504A72E628A}">
      <dsp:nvSpPr>
        <dsp:cNvPr id="0" name=""/>
        <dsp:cNvSpPr/>
      </dsp:nvSpPr>
      <dsp:spPr>
        <a:xfrm>
          <a:off x="0" y="2864843"/>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5F9DE-3E2A-49EE-85AC-83F5F4BF7615}">
      <dsp:nvSpPr>
        <dsp:cNvPr id="0" name=""/>
        <dsp:cNvSpPr/>
      </dsp:nvSpPr>
      <dsp:spPr>
        <a:xfrm>
          <a:off x="0" y="2864843"/>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Courts mainly look at three things; </a:t>
          </a:r>
          <a:endParaRPr lang="en-US" sz="5200" kern="1200"/>
        </a:p>
      </dsp:txBody>
      <dsp:txXfrm>
        <a:off x="0" y="2864843"/>
        <a:ext cx="6571413" cy="286484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E33D3-2BC8-4078-A7E0-797671B8A8C8}">
      <dsp:nvSpPr>
        <dsp:cNvPr id="0" name=""/>
        <dsp:cNvSpPr/>
      </dsp:nvSpPr>
      <dsp:spPr>
        <a:xfrm>
          <a:off x="0" y="20842"/>
          <a:ext cx="5874013" cy="1834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defendant’s conduct a blameworthy cause of the result? </a:t>
          </a:r>
          <a:endParaRPr lang="en-US" sz="3200" kern="1200"/>
        </a:p>
      </dsp:txBody>
      <dsp:txXfrm>
        <a:off x="89556" y="110398"/>
        <a:ext cx="5694901" cy="1655448"/>
      </dsp:txXfrm>
    </dsp:sp>
    <dsp:sp modelId="{B681F416-1F06-4C4C-8685-444FA1DE1BCF}">
      <dsp:nvSpPr>
        <dsp:cNvPr id="0" name=""/>
        <dsp:cNvSpPr/>
      </dsp:nvSpPr>
      <dsp:spPr>
        <a:xfrm>
          <a:off x="0" y="1947563"/>
          <a:ext cx="5874013" cy="183456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Chain of causation – needs to be complete. </a:t>
          </a:r>
          <a:endParaRPr lang="en-US" sz="3200" kern="1200"/>
        </a:p>
      </dsp:txBody>
      <dsp:txXfrm>
        <a:off x="89556" y="2037119"/>
        <a:ext cx="5694901" cy="1655448"/>
      </dsp:txXfrm>
    </dsp:sp>
    <dsp:sp modelId="{4A21F25C-9130-4496-A3F7-FBD79B4E9762}">
      <dsp:nvSpPr>
        <dsp:cNvPr id="0" name=""/>
        <dsp:cNvSpPr/>
      </dsp:nvSpPr>
      <dsp:spPr>
        <a:xfrm>
          <a:off x="0" y="3874283"/>
          <a:ext cx="5874013" cy="183456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Key case law; R v Dalloway [1847] </a:t>
          </a:r>
          <a:endParaRPr lang="en-US" sz="3200" kern="1200"/>
        </a:p>
      </dsp:txBody>
      <dsp:txXfrm>
        <a:off x="89556" y="3963839"/>
        <a:ext cx="5694901" cy="165544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A439A-8E21-4639-B296-6375C9E3B49F}">
      <dsp:nvSpPr>
        <dsp:cNvPr id="0" name=""/>
        <dsp:cNvSpPr/>
      </dsp:nvSpPr>
      <dsp:spPr>
        <a:xfrm>
          <a:off x="0" y="69968"/>
          <a:ext cx="6571413" cy="10580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Break the chain causation. </a:t>
          </a:r>
          <a:endParaRPr lang="en-US" sz="2600" kern="1200"/>
        </a:p>
      </dsp:txBody>
      <dsp:txXfrm>
        <a:off x="51649" y="121617"/>
        <a:ext cx="6468115" cy="954747"/>
      </dsp:txXfrm>
    </dsp:sp>
    <dsp:sp modelId="{EDE2C12D-8199-4E81-A5C5-B931C45B86CA}">
      <dsp:nvSpPr>
        <dsp:cNvPr id="0" name=""/>
        <dsp:cNvSpPr/>
      </dsp:nvSpPr>
      <dsp:spPr>
        <a:xfrm>
          <a:off x="0" y="1202894"/>
          <a:ext cx="6571413" cy="1058045"/>
        </a:xfrm>
        <a:prstGeom prst="roundRect">
          <a:avLst/>
        </a:prstGeom>
        <a:solidFill>
          <a:schemeClr val="accent5">
            <a:hueOff val="-1731721"/>
            <a:satOff val="-300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Victim or third-party actions follow d’s conduct. </a:t>
          </a:r>
          <a:endParaRPr lang="en-US" sz="2600" kern="1200"/>
        </a:p>
      </dsp:txBody>
      <dsp:txXfrm>
        <a:off x="51649" y="1254543"/>
        <a:ext cx="6468115" cy="954747"/>
      </dsp:txXfrm>
    </dsp:sp>
    <dsp:sp modelId="{5DF9EE6E-4CFF-47EA-AF25-408529DF7FB6}">
      <dsp:nvSpPr>
        <dsp:cNvPr id="0" name=""/>
        <dsp:cNvSpPr/>
      </dsp:nvSpPr>
      <dsp:spPr>
        <a:xfrm>
          <a:off x="0" y="2335820"/>
          <a:ext cx="6571413" cy="1058045"/>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Known as Novus actus interveniens. </a:t>
          </a:r>
          <a:endParaRPr lang="en-US" sz="2600" kern="1200"/>
        </a:p>
      </dsp:txBody>
      <dsp:txXfrm>
        <a:off x="51649" y="2387469"/>
        <a:ext cx="6468115" cy="954747"/>
      </dsp:txXfrm>
    </dsp:sp>
    <dsp:sp modelId="{690A0A79-B38F-4375-8D52-1B71BB090D8D}">
      <dsp:nvSpPr>
        <dsp:cNvPr id="0" name=""/>
        <dsp:cNvSpPr/>
      </dsp:nvSpPr>
      <dsp:spPr>
        <a:xfrm>
          <a:off x="0" y="3468745"/>
          <a:ext cx="6571413" cy="1058045"/>
        </a:xfrm>
        <a:prstGeom prst="roundRect">
          <a:avLst/>
        </a:prstGeom>
        <a:solidFill>
          <a:schemeClr val="accent5">
            <a:hueOff val="-5195164"/>
            <a:satOff val="-902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If there is a break in the chain of causation the defendant will not be liable. </a:t>
          </a:r>
          <a:endParaRPr lang="en-US" sz="2600" kern="1200"/>
        </a:p>
      </dsp:txBody>
      <dsp:txXfrm>
        <a:off x="51649" y="3520394"/>
        <a:ext cx="6468115" cy="954747"/>
      </dsp:txXfrm>
    </dsp:sp>
    <dsp:sp modelId="{61EEFCA9-F125-47A4-852D-E7CA5E72B186}">
      <dsp:nvSpPr>
        <dsp:cNvPr id="0" name=""/>
        <dsp:cNvSpPr/>
      </dsp:nvSpPr>
      <dsp:spPr>
        <a:xfrm>
          <a:off x="0" y="4601671"/>
          <a:ext cx="6571413" cy="1058045"/>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No break if d’s actions were an operating or substantial cause. </a:t>
          </a:r>
          <a:endParaRPr lang="en-US" sz="2600" kern="1200"/>
        </a:p>
      </dsp:txBody>
      <dsp:txXfrm>
        <a:off x="51649" y="4653320"/>
        <a:ext cx="6468115" cy="95474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6014B-C202-49AC-9189-7ED2EFE1D560}">
      <dsp:nvSpPr>
        <dsp:cNvPr id="0" name=""/>
        <dsp:cNvSpPr/>
      </dsp:nvSpPr>
      <dsp:spPr>
        <a:xfrm>
          <a:off x="0" y="642967"/>
          <a:ext cx="6571413" cy="1433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Actions of a third party that are done, freely deliberately and informed can break the chain of causation – even if the act is foreseeable. </a:t>
          </a:r>
          <a:endParaRPr lang="en-US" sz="2500" kern="1200"/>
        </a:p>
      </dsp:txBody>
      <dsp:txXfrm>
        <a:off x="69965" y="712932"/>
        <a:ext cx="6431483" cy="1293320"/>
      </dsp:txXfrm>
    </dsp:sp>
    <dsp:sp modelId="{3F09442E-A9C5-4F86-A8B1-4F7AFEEF3A11}">
      <dsp:nvSpPr>
        <dsp:cNvPr id="0" name=""/>
        <dsp:cNvSpPr/>
      </dsp:nvSpPr>
      <dsp:spPr>
        <a:xfrm>
          <a:off x="0" y="2148218"/>
          <a:ext cx="6571413" cy="143325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see this cases such as R v Pagett [1983]. </a:t>
          </a:r>
          <a:endParaRPr lang="en-US" sz="2500" kern="1200"/>
        </a:p>
      </dsp:txBody>
      <dsp:txXfrm>
        <a:off x="69965" y="2218183"/>
        <a:ext cx="6431483" cy="1293320"/>
      </dsp:txXfrm>
    </dsp:sp>
    <dsp:sp modelId="{3A1AC0BF-7C14-4E30-A499-A4E3AC868C36}">
      <dsp:nvSpPr>
        <dsp:cNvPr id="0" name=""/>
        <dsp:cNvSpPr/>
      </dsp:nvSpPr>
      <dsp:spPr>
        <a:xfrm>
          <a:off x="0" y="3653468"/>
          <a:ext cx="6571413" cy="143325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And R v Rafferty [2007] – Assault did not cause death. Taking victim into sea was a break in the chain.</a:t>
          </a:r>
          <a:endParaRPr lang="en-US" sz="2500" kern="1200" dirty="0"/>
        </a:p>
      </dsp:txBody>
      <dsp:txXfrm>
        <a:off x="69965" y="3723433"/>
        <a:ext cx="6431483" cy="129332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BD1AB-5B89-438A-B06F-0A8998D324CD}">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2A5D4-583F-4AC7-8198-9C94A6688056}">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860431-FDBD-4AE4-9DF8-6574E6A236C8}">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No break if D’s actions are the significant cause. </a:t>
          </a:r>
          <a:endParaRPr lang="en-US" sz="2500" kern="1200"/>
        </a:p>
      </dsp:txBody>
      <dsp:txXfrm>
        <a:off x="1890334" y="699"/>
        <a:ext cx="4681078" cy="1636653"/>
      </dsp:txXfrm>
    </dsp:sp>
    <dsp:sp modelId="{1B6645C7-B295-41C1-B766-A7B4B6FF6B74}">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539D9-3E0B-4D37-869E-BEAA401340BB}">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29D84-395E-4A8D-A846-B3C12E9C95D9}">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A victim can; Refuse medical treatment; R v Blaue [1975] Jehovah’s witness. </a:t>
          </a:r>
          <a:endParaRPr lang="en-US" sz="2500" kern="1200"/>
        </a:p>
      </dsp:txBody>
      <dsp:txXfrm>
        <a:off x="1890334" y="2046516"/>
        <a:ext cx="4681078" cy="1636653"/>
      </dsp:txXfrm>
    </dsp:sp>
    <dsp:sp modelId="{F9BDC7FC-91C1-439B-8855-2B8EA35676EA}">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C8396-5E13-4AF9-AE70-0E8E925D4BA5}">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F209EA-4E46-4419-AEB9-68808AEABCB9}">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Take your victim as you find them – Think skull rule. </a:t>
          </a:r>
          <a:endParaRPr lang="en-US" sz="2500" kern="1200"/>
        </a:p>
      </dsp:txBody>
      <dsp:txXfrm>
        <a:off x="1890334" y="4092333"/>
        <a:ext cx="4681078" cy="163665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7AD946-B30E-4C57-9222-5197AD9F0A66}">
      <dsp:nvSpPr>
        <dsp:cNvPr id="0" name=""/>
        <dsp:cNvSpPr/>
      </dsp:nvSpPr>
      <dsp:spPr>
        <a:xfrm>
          <a:off x="97043" y="2718"/>
          <a:ext cx="2716187" cy="16297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Pre-existing condition; Think skull test – R v Dyson [1908] </a:t>
          </a:r>
          <a:endParaRPr lang="en-US" sz="1400" kern="1200"/>
        </a:p>
      </dsp:txBody>
      <dsp:txXfrm>
        <a:off x="144776" y="50451"/>
        <a:ext cx="2620721" cy="1534246"/>
      </dsp:txXfrm>
    </dsp:sp>
    <dsp:sp modelId="{8B9A8C8F-4033-405B-950A-D8083D911CBA}">
      <dsp:nvSpPr>
        <dsp:cNvPr id="0" name=""/>
        <dsp:cNvSpPr/>
      </dsp:nvSpPr>
      <dsp:spPr>
        <a:xfrm>
          <a:off x="3052255" y="480767"/>
          <a:ext cx="575831" cy="6736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52255" y="615490"/>
        <a:ext cx="403082" cy="404168"/>
      </dsp:txXfrm>
    </dsp:sp>
    <dsp:sp modelId="{A4D8EA01-0F1A-4E63-B027-BA7A3D4895B7}">
      <dsp:nvSpPr>
        <dsp:cNvPr id="0" name=""/>
        <dsp:cNvSpPr/>
      </dsp:nvSpPr>
      <dsp:spPr>
        <a:xfrm>
          <a:off x="3899706" y="2718"/>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Other cases; R v Hayward [ 1908] – Wife dropped dead die to heart condition, husband convicted – thin skull rule. </a:t>
          </a:r>
          <a:endParaRPr lang="en-US" sz="1400" kern="1200"/>
        </a:p>
      </dsp:txBody>
      <dsp:txXfrm>
        <a:off x="3947439" y="50451"/>
        <a:ext cx="2620721" cy="1534246"/>
      </dsp:txXfrm>
    </dsp:sp>
    <dsp:sp modelId="{3D09C75B-A448-4B49-BCD1-8AA28D6F6155}">
      <dsp:nvSpPr>
        <dsp:cNvPr id="0" name=""/>
        <dsp:cNvSpPr/>
      </dsp:nvSpPr>
      <dsp:spPr>
        <a:xfrm>
          <a:off x="6854918" y="480767"/>
          <a:ext cx="575831" cy="6736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54918" y="615490"/>
        <a:ext cx="403082" cy="404168"/>
      </dsp:txXfrm>
    </dsp:sp>
    <dsp:sp modelId="{740A6204-D335-4728-806A-BBCE203F341C}">
      <dsp:nvSpPr>
        <dsp:cNvPr id="0" name=""/>
        <dsp:cNvSpPr/>
      </dsp:nvSpPr>
      <dsp:spPr>
        <a:xfrm>
          <a:off x="7702368" y="2718"/>
          <a:ext cx="2716187" cy="16297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Self-harm – Suicide- R v Dhaliwal [2006] – Abuse, suicide, no prosecution, but the case expresses that where d’s conduct causes a recognised psychiatric illness – prosecution for unlawful act manslaughter. </a:t>
          </a:r>
          <a:endParaRPr lang="en-US" sz="1400" kern="1200"/>
        </a:p>
      </dsp:txBody>
      <dsp:txXfrm>
        <a:off x="7750101" y="50451"/>
        <a:ext cx="2620721" cy="1534246"/>
      </dsp:txXfrm>
    </dsp:sp>
    <dsp:sp modelId="{184F0B49-076D-4725-8610-07BE65B1EA27}">
      <dsp:nvSpPr>
        <dsp:cNvPr id="0" name=""/>
        <dsp:cNvSpPr/>
      </dsp:nvSpPr>
      <dsp:spPr>
        <a:xfrm rot="5400000">
          <a:off x="8772546" y="1822564"/>
          <a:ext cx="575831" cy="67361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858378" y="1871456"/>
        <a:ext cx="404168" cy="403082"/>
      </dsp:txXfrm>
    </dsp:sp>
    <dsp:sp modelId="{5D61DA80-242B-4F01-8258-E6AA0F37D2ED}">
      <dsp:nvSpPr>
        <dsp:cNvPr id="0" name=""/>
        <dsp:cNvSpPr/>
      </dsp:nvSpPr>
      <dsp:spPr>
        <a:xfrm>
          <a:off x="7702368" y="2718906"/>
          <a:ext cx="2716187" cy="162971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 v Wallace [2018] – Euthanasia – acid attack – Murder trial. </a:t>
          </a:r>
          <a:endParaRPr lang="en-US" sz="1400" kern="1200"/>
        </a:p>
      </dsp:txBody>
      <dsp:txXfrm>
        <a:off x="7750101" y="2766639"/>
        <a:ext cx="2620721" cy="15342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954C8-AE9E-4397-B333-941A24238CF7}">
      <dsp:nvSpPr>
        <dsp:cNvPr id="0" name=""/>
        <dsp:cNvSpPr/>
      </dsp:nvSpPr>
      <dsp:spPr>
        <a:xfrm>
          <a:off x="0" y="14313"/>
          <a:ext cx="6571413" cy="13734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Heroin – </a:t>
          </a:r>
          <a:endParaRPr lang="en-US" sz="2400" kern="1200"/>
        </a:p>
      </dsp:txBody>
      <dsp:txXfrm>
        <a:off x="67045" y="81358"/>
        <a:ext cx="6437323" cy="1239334"/>
      </dsp:txXfrm>
    </dsp:sp>
    <dsp:sp modelId="{124EE3E6-913F-41E2-BAB0-AAC5B64207E1}">
      <dsp:nvSpPr>
        <dsp:cNvPr id="0" name=""/>
        <dsp:cNvSpPr/>
      </dsp:nvSpPr>
      <dsp:spPr>
        <a:xfrm>
          <a:off x="0" y="1456858"/>
          <a:ext cx="6571413" cy="1373424"/>
        </a:xfrm>
        <a:prstGeom prst="roundRect">
          <a:avLst/>
        </a:prstGeom>
        <a:solidFill>
          <a:schemeClr val="accent2">
            <a:hueOff val="-827590"/>
            <a:satOff val="-1310"/>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 v Cato [1976] – Unlawful Act Manslaughter – injected victim. </a:t>
          </a:r>
          <a:endParaRPr lang="en-US" sz="2400" kern="1200"/>
        </a:p>
      </dsp:txBody>
      <dsp:txXfrm>
        <a:off x="67045" y="1523903"/>
        <a:ext cx="6437323" cy="1239334"/>
      </dsp:txXfrm>
    </dsp:sp>
    <dsp:sp modelId="{7FC5A0A6-F9BC-462B-9C34-5C0EAB5CA3B9}">
      <dsp:nvSpPr>
        <dsp:cNvPr id="0" name=""/>
        <dsp:cNvSpPr/>
      </dsp:nvSpPr>
      <dsp:spPr>
        <a:xfrm>
          <a:off x="0" y="2899403"/>
          <a:ext cx="6571413" cy="1373424"/>
        </a:xfrm>
        <a:prstGeom prst="roundRect">
          <a:avLst/>
        </a:prstGeom>
        <a:solidFill>
          <a:schemeClr val="accent2">
            <a:hueOff val="-1655181"/>
            <a:satOff val="-2619"/>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 v Kennedy (No. 2) [2007] – Victim injected their selves. Broke the chain of causation because the victim did it voluntarily. </a:t>
          </a:r>
          <a:endParaRPr lang="en-US" sz="2400" kern="1200"/>
        </a:p>
      </dsp:txBody>
      <dsp:txXfrm>
        <a:off x="67045" y="2966448"/>
        <a:ext cx="6437323" cy="1239334"/>
      </dsp:txXfrm>
    </dsp:sp>
    <dsp:sp modelId="{A83E1868-1FB2-4BD6-8061-7D3D96987BDD}">
      <dsp:nvSpPr>
        <dsp:cNvPr id="0" name=""/>
        <dsp:cNvSpPr/>
      </dsp:nvSpPr>
      <dsp:spPr>
        <a:xfrm>
          <a:off x="0" y="4341947"/>
          <a:ext cx="6571413" cy="1373424"/>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Reform; Other charges could apply. </a:t>
          </a:r>
          <a:endParaRPr lang="en-US" sz="2400" kern="1200"/>
        </a:p>
      </dsp:txBody>
      <dsp:txXfrm>
        <a:off x="67045" y="4408992"/>
        <a:ext cx="6437323" cy="123933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36B6C-A41E-4BE6-B863-1FF816A4565B}">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AAAFD-EDD3-4548-8889-3450016BD898}">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38A18-5355-4913-A0D3-F4A166EA799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Pollution – Key case; </a:t>
          </a:r>
          <a:endParaRPr lang="en-US" sz="2200" kern="1200"/>
        </a:p>
      </dsp:txBody>
      <dsp:txXfrm>
        <a:off x="1057183" y="1805"/>
        <a:ext cx="9458416" cy="915310"/>
      </dsp:txXfrm>
    </dsp:sp>
    <dsp:sp modelId="{62ADD372-45B8-471D-B3AE-2C4D82628A01}">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28BA2-FBFB-49CE-8541-6D62A17B297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C9EDB4-4A75-4A75-87BE-7B50082FB41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Empress car co (Abertillery) LTD v National Rivers Authority [1999] – </a:t>
          </a:r>
          <a:endParaRPr lang="en-US" sz="2200" kern="1200"/>
        </a:p>
      </dsp:txBody>
      <dsp:txXfrm>
        <a:off x="1057183" y="1145944"/>
        <a:ext cx="9458416" cy="915310"/>
      </dsp:txXfrm>
    </dsp:sp>
    <dsp:sp modelId="{4E941704-C432-44D3-81DD-A5EB0A055A32}">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9743A-4FEE-4A5A-B505-C0D5F867BA9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0798D3-6440-499B-9B8B-D7E86636393C}">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Was the actions of the third party extraordinary? </a:t>
          </a:r>
          <a:endParaRPr lang="en-US" sz="2200" kern="1200"/>
        </a:p>
      </dsp:txBody>
      <dsp:txXfrm>
        <a:off x="1057183" y="2290082"/>
        <a:ext cx="9458416" cy="915310"/>
      </dsp:txXfrm>
    </dsp:sp>
    <dsp:sp modelId="{18E938DC-7CC4-4448-8A04-08842A74CFEC}">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7E31B-3040-4134-90AD-9CB07D3A624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97976-56B7-492A-AFEB-65D6DAD3BFE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If the defendant run’s dangerous operations they should be held accountable for the consequences, whether we can foresee them or not.  </a:t>
          </a:r>
          <a:endParaRPr lang="en-US" sz="2200" kern="1200"/>
        </a:p>
      </dsp:txBody>
      <dsp:txXfrm>
        <a:off x="1057183" y="3434221"/>
        <a:ext cx="9458416" cy="91531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CA8F0-9BC0-4634-84D0-32CEF150AA1A}">
      <dsp:nvSpPr>
        <dsp:cNvPr id="0" name=""/>
        <dsp:cNvSpPr/>
      </dsp:nvSpPr>
      <dsp:spPr>
        <a:xfrm>
          <a:off x="0" y="2016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Depending on the offence, some include a circumstance that needs to be present at the time of conduct. </a:t>
          </a:r>
          <a:endParaRPr lang="en-US" sz="2500" kern="1200"/>
        </a:p>
      </dsp:txBody>
      <dsp:txXfrm>
        <a:off x="49975" y="70144"/>
        <a:ext cx="10415650" cy="923800"/>
      </dsp:txXfrm>
    </dsp:sp>
    <dsp:sp modelId="{12C9D973-EE70-409B-A3FB-4A964820F630}">
      <dsp:nvSpPr>
        <dsp:cNvPr id="0" name=""/>
        <dsp:cNvSpPr/>
      </dsp:nvSpPr>
      <dsp:spPr>
        <a:xfrm>
          <a:off x="0" y="111591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For murder for example; </a:t>
          </a:r>
          <a:endParaRPr lang="en-US" sz="2500" kern="1200"/>
        </a:p>
      </dsp:txBody>
      <dsp:txXfrm>
        <a:off x="49975" y="1165894"/>
        <a:ext cx="10415650" cy="923800"/>
      </dsp:txXfrm>
    </dsp:sp>
    <dsp:sp modelId="{FDC6C509-DA19-43C7-A74B-4559BDE3DBB9}">
      <dsp:nvSpPr>
        <dsp:cNvPr id="0" name=""/>
        <dsp:cNvSpPr/>
      </dsp:nvSpPr>
      <dsp:spPr>
        <a:xfrm>
          <a:off x="0" y="221166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Unlawful killing. </a:t>
          </a:r>
          <a:endParaRPr lang="en-US" sz="2500" kern="1200"/>
        </a:p>
      </dsp:txBody>
      <dsp:txXfrm>
        <a:off x="49975" y="2261644"/>
        <a:ext cx="10415650" cy="923800"/>
      </dsp:txXfrm>
    </dsp:sp>
    <dsp:sp modelId="{3BD762C8-48AE-46A1-9D68-68DB307C8B42}">
      <dsp:nvSpPr>
        <dsp:cNvPr id="0" name=""/>
        <dsp:cNvSpPr/>
      </dsp:nvSpPr>
      <dsp:spPr>
        <a:xfrm>
          <a:off x="0" y="330741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Living human being (A Foetus is not a living human being)</a:t>
          </a:r>
          <a:endParaRPr lang="en-US" sz="2500" kern="1200"/>
        </a:p>
      </dsp:txBody>
      <dsp:txXfrm>
        <a:off x="49975" y="3357394"/>
        <a:ext cx="10415650" cy="92380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06159-040D-4969-98DE-B3D03BB577C5}">
      <dsp:nvSpPr>
        <dsp:cNvPr id="0" name=""/>
        <dsp:cNvSpPr/>
      </dsp:nvSpPr>
      <dsp:spPr>
        <a:xfrm>
          <a:off x="0" y="2084"/>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346C1-01F7-4695-943D-C4D61DBD59E5}">
      <dsp:nvSpPr>
        <dsp:cNvPr id="0" name=""/>
        <dsp:cNvSpPr/>
      </dsp:nvSpPr>
      <dsp:spPr>
        <a:xfrm>
          <a:off x="319552" y="239767"/>
          <a:ext cx="581004" cy="5810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0523D4-BF68-4EA5-82BC-63875EE6C1DB}">
      <dsp:nvSpPr>
        <dsp:cNvPr id="0" name=""/>
        <dsp:cNvSpPr/>
      </dsp:nvSpPr>
      <dsp:spPr>
        <a:xfrm>
          <a:off x="1220108" y="2084"/>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Both need to coincide in time. </a:t>
          </a:r>
          <a:endParaRPr lang="en-US" sz="2200" kern="1200"/>
        </a:p>
      </dsp:txBody>
      <dsp:txXfrm>
        <a:off x="1220108" y="2084"/>
        <a:ext cx="9295491" cy="1056371"/>
      </dsp:txXfrm>
    </dsp:sp>
    <dsp:sp modelId="{377CA38C-9311-4722-81D4-A991E6F9FD19}">
      <dsp:nvSpPr>
        <dsp:cNvPr id="0" name=""/>
        <dsp:cNvSpPr/>
      </dsp:nvSpPr>
      <dsp:spPr>
        <a:xfrm>
          <a:off x="0" y="1322548"/>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8E1BB-4B6D-42B6-937E-286452A529EF}">
      <dsp:nvSpPr>
        <dsp:cNvPr id="0" name=""/>
        <dsp:cNvSpPr/>
      </dsp:nvSpPr>
      <dsp:spPr>
        <a:xfrm>
          <a:off x="319552" y="1560231"/>
          <a:ext cx="581004" cy="5810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4C61C2-4C1A-4BC2-84FA-B2D629AA92C6}">
      <dsp:nvSpPr>
        <dsp:cNvPr id="0" name=""/>
        <dsp:cNvSpPr/>
      </dsp:nvSpPr>
      <dsp:spPr>
        <a:xfrm>
          <a:off x="1220108" y="1322548"/>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Both need to happen when the offence is being committed. </a:t>
          </a:r>
          <a:endParaRPr lang="en-US" sz="2200" kern="1200"/>
        </a:p>
      </dsp:txBody>
      <dsp:txXfrm>
        <a:off x="1220108" y="1322548"/>
        <a:ext cx="9295491" cy="1056371"/>
      </dsp:txXfrm>
    </dsp:sp>
    <dsp:sp modelId="{3761E807-1002-40AE-B80B-63B320C756AD}">
      <dsp:nvSpPr>
        <dsp:cNvPr id="0" name=""/>
        <dsp:cNvSpPr/>
      </dsp:nvSpPr>
      <dsp:spPr>
        <a:xfrm>
          <a:off x="0" y="2643011"/>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23361-F361-4A22-9913-83B26F526CA4}">
      <dsp:nvSpPr>
        <dsp:cNvPr id="0" name=""/>
        <dsp:cNvSpPr/>
      </dsp:nvSpPr>
      <dsp:spPr>
        <a:xfrm>
          <a:off x="319552" y="2880695"/>
          <a:ext cx="581004" cy="5810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20BAC-DF71-412D-BE68-90723BE8FDE6}">
      <dsp:nvSpPr>
        <dsp:cNvPr id="0" name=""/>
        <dsp:cNvSpPr/>
      </dsp:nvSpPr>
      <dsp:spPr>
        <a:xfrm>
          <a:off x="1220108" y="2643011"/>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Continuing act principle. </a:t>
          </a:r>
          <a:endParaRPr lang="en-US" sz="2200" kern="1200"/>
        </a:p>
      </dsp:txBody>
      <dsp:txXfrm>
        <a:off x="1220108" y="2643011"/>
        <a:ext cx="9295491" cy="1056371"/>
      </dsp:txXfrm>
    </dsp:sp>
    <dsp:sp modelId="{581FEBBC-C240-4A8C-B25A-57013E39BD8E}">
      <dsp:nvSpPr>
        <dsp:cNvPr id="0" name=""/>
        <dsp:cNvSpPr/>
      </dsp:nvSpPr>
      <dsp:spPr>
        <a:xfrm>
          <a:off x="0" y="3963475"/>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06CF6-3D33-4930-A720-C7DF46CC20AA}">
      <dsp:nvSpPr>
        <dsp:cNvPr id="0" name=""/>
        <dsp:cNvSpPr/>
      </dsp:nvSpPr>
      <dsp:spPr>
        <a:xfrm>
          <a:off x="319552" y="4201159"/>
          <a:ext cx="581004" cy="5810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E6D5C-F9A2-4D6C-A9EF-C2E62B9E2836}">
      <dsp:nvSpPr>
        <dsp:cNvPr id="0" name=""/>
        <dsp:cNvSpPr/>
      </dsp:nvSpPr>
      <dsp:spPr>
        <a:xfrm>
          <a:off x="1220108" y="3963475"/>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This means that one may precede the other. </a:t>
          </a:r>
          <a:endParaRPr lang="en-US" sz="2200" kern="1200"/>
        </a:p>
      </dsp:txBody>
      <dsp:txXfrm>
        <a:off x="1220108" y="3963475"/>
        <a:ext cx="9295491" cy="105637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7DE8E-AEEF-45C8-84C0-A5D6E7540763}">
      <dsp:nvSpPr>
        <dsp:cNvPr id="0" name=""/>
        <dsp:cNvSpPr/>
      </dsp:nvSpPr>
      <dsp:spPr>
        <a:xfrm>
          <a:off x="0" y="46412"/>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Key case; Fagan v Metropolitan Police Commissioner [1968] </a:t>
          </a:r>
          <a:endParaRPr lang="en-US" sz="2400" kern="1200"/>
        </a:p>
      </dsp:txBody>
      <dsp:txXfrm>
        <a:off x="67045" y="113457"/>
        <a:ext cx="10381510" cy="1239334"/>
      </dsp:txXfrm>
    </dsp:sp>
    <dsp:sp modelId="{AB04D722-D011-47BA-8EC0-E19262F3CDD4}">
      <dsp:nvSpPr>
        <dsp:cNvPr id="0" name=""/>
        <dsp:cNvSpPr/>
      </dsp:nvSpPr>
      <dsp:spPr>
        <a:xfrm>
          <a:off x="0" y="1488956"/>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Accident drove onto foot, but once realised stayed there. Establish the actus reus (Positive Act); but no Men’s rea because it was an accident. </a:t>
          </a:r>
          <a:endParaRPr lang="en-US" sz="2400" kern="1200"/>
        </a:p>
      </dsp:txBody>
      <dsp:txXfrm>
        <a:off x="67045" y="1556001"/>
        <a:ext cx="10381510" cy="1239334"/>
      </dsp:txXfrm>
    </dsp:sp>
    <dsp:sp modelId="{C5285B8F-91DB-4223-8DD7-B9A4FEAB1360}">
      <dsp:nvSpPr>
        <dsp:cNvPr id="0" name=""/>
        <dsp:cNvSpPr/>
      </dsp:nvSpPr>
      <dsp:spPr>
        <a:xfrm>
          <a:off x="0" y="2931501"/>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But he left his car on the foot, meaning it became an omission, but battery requires a positive act. Now there was an issue with the Actus Reus and Men’s rea because they did not coincide. </a:t>
          </a:r>
          <a:endParaRPr lang="en-US" sz="2400" kern="1200"/>
        </a:p>
      </dsp:txBody>
      <dsp:txXfrm>
        <a:off x="67045" y="2998546"/>
        <a:ext cx="10381510" cy="123933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35EFF-0F6D-48D0-9832-A514CE538E79}">
      <dsp:nvSpPr>
        <dsp:cNvPr id="0" name=""/>
        <dsp:cNvSpPr/>
      </dsp:nvSpPr>
      <dsp:spPr>
        <a:xfrm>
          <a:off x="0" y="419340"/>
          <a:ext cx="6571413" cy="15765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Because the positive act preceded the Men’s rea. </a:t>
          </a:r>
          <a:endParaRPr lang="en-US" sz="2800" kern="1200"/>
        </a:p>
      </dsp:txBody>
      <dsp:txXfrm>
        <a:off x="76962" y="496302"/>
        <a:ext cx="6417489" cy="1422651"/>
      </dsp:txXfrm>
    </dsp:sp>
    <dsp:sp modelId="{D84A6AEF-1F6D-40C2-9FF3-E165E3B77564}">
      <dsp:nvSpPr>
        <dsp:cNvPr id="0" name=""/>
        <dsp:cNvSpPr/>
      </dsp:nvSpPr>
      <dsp:spPr>
        <a:xfrm>
          <a:off x="0" y="2076555"/>
          <a:ext cx="6571413" cy="1576575"/>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COA held start was a positive act – driving onto foot and it continued until the point that the Men’s rea was committed. </a:t>
          </a:r>
          <a:endParaRPr lang="en-US" sz="2800" kern="1200"/>
        </a:p>
      </dsp:txBody>
      <dsp:txXfrm>
        <a:off x="76962" y="2153517"/>
        <a:ext cx="6417489" cy="1422651"/>
      </dsp:txXfrm>
    </dsp:sp>
    <dsp:sp modelId="{09F0F4D1-FE00-4A9A-AE2E-E341B28B016A}">
      <dsp:nvSpPr>
        <dsp:cNvPr id="0" name=""/>
        <dsp:cNvSpPr/>
      </dsp:nvSpPr>
      <dsp:spPr>
        <a:xfrm>
          <a:off x="0" y="3733770"/>
          <a:ext cx="6571413" cy="1576575"/>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But sometimes it can be the other way around and the men’s rea can precede the actus reus. </a:t>
          </a:r>
          <a:endParaRPr lang="en-US" sz="2800" kern="1200"/>
        </a:p>
      </dsp:txBody>
      <dsp:txXfrm>
        <a:off x="76962" y="3810732"/>
        <a:ext cx="6417489" cy="142265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B0DFF-35F0-4C3C-9ED1-228686E4C51C}">
      <dsp:nvSpPr>
        <dsp:cNvPr id="0" name=""/>
        <dsp:cNvSpPr/>
      </dsp:nvSpPr>
      <dsp:spPr>
        <a:xfrm>
          <a:off x="0" y="485242"/>
          <a:ext cx="6571413" cy="1146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 v Thabo Meli [1954] – D alongside a number of others intended to kill the victim. To do so they lured him to a remote area and beat him. </a:t>
          </a:r>
          <a:endParaRPr lang="en-US" sz="2000" kern="1200"/>
        </a:p>
      </dsp:txBody>
      <dsp:txXfrm>
        <a:off x="55972" y="541214"/>
        <a:ext cx="6459469" cy="1034656"/>
      </dsp:txXfrm>
    </dsp:sp>
    <dsp:sp modelId="{60FFC765-EEE7-49B8-9232-4F88BC816290}">
      <dsp:nvSpPr>
        <dsp:cNvPr id="0" name=""/>
        <dsp:cNvSpPr/>
      </dsp:nvSpPr>
      <dsp:spPr>
        <a:xfrm>
          <a:off x="0" y="1689443"/>
          <a:ext cx="6571413" cy="1146600"/>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Thinking that he was dead they rolled him down a hill, but he was still alive but did sadly past shortly after because of the effects of exposure.</a:t>
          </a:r>
          <a:endParaRPr lang="en-US" sz="2000" kern="1200"/>
        </a:p>
      </dsp:txBody>
      <dsp:txXfrm>
        <a:off x="55972" y="1745415"/>
        <a:ext cx="6459469" cy="1034656"/>
      </dsp:txXfrm>
    </dsp:sp>
    <dsp:sp modelId="{5FC0430B-7449-4DBF-A3DF-04F578345AAF}">
      <dsp:nvSpPr>
        <dsp:cNvPr id="0" name=""/>
        <dsp:cNvSpPr/>
      </dsp:nvSpPr>
      <dsp:spPr>
        <a:xfrm>
          <a:off x="0" y="2893642"/>
          <a:ext cx="6571413" cy="1146600"/>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 argued that he did not intend what had come after he believed the defendant was dead. </a:t>
          </a:r>
          <a:endParaRPr lang="en-US" sz="2000" kern="1200"/>
        </a:p>
      </dsp:txBody>
      <dsp:txXfrm>
        <a:off x="55972" y="2949614"/>
        <a:ext cx="6459469" cy="1034656"/>
      </dsp:txXfrm>
    </dsp:sp>
    <dsp:sp modelId="{0E042D9C-6011-4A17-8402-441C7EF59518}">
      <dsp:nvSpPr>
        <dsp:cNvPr id="0" name=""/>
        <dsp:cNvSpPr/>
      </dsp:nvSpPr>
      <dsp:spPr>
        <a:xfrm>
          <a:off x="0" y="4097843"/>
          <a:ext cx="6571413" cy="114660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All part of the same transaction – tells us that if D engages in several acts to result in one consequence, men’s rea can be present at any point in the sequences of acts.</a:t>
          </a:r>
          <a:endParaRPr lang="en-US" sz="2000" kern="1200"/>
        </a:p>
      </dsp:txBody>
      <dsp:txXfrm>
        <a:off x="55972" y="4153815"/>
        <a:ext cx="6459469" cy="1034656"/>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0747C-2740-4616-ADCA-B076903E2006}">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B3A63-C4AA-464E-BBB6-92D6B3DA2D98}">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Choose one case; </a:t>
          </a:r>
          <a:endParaRPr lang="en-US" sz="2700" kern="1200"/>
        </a:p>
      </dsp:txBody>
      <dsp:txXfrm>
        <a:off x="1074266" y="653403"/>
        <a:ext cx="2016411" cy="2016411"/>
      </dsp:txXfrm>
    </dsp:sp>
    <dsp:sp modelId="{9B06A82A-BE9A-4230-BB8C-53298011158F}">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 v Church [1966] </a:t>
          </a:r>
          <a:endParaRPr lang="en-US" sz="2700" kern="1200"/>
        </a:p>
      </dsp:txBody>
      <dsp:txXfrm>
        <a:off x="3480734" y="653403"/>
        <a:ext cx="2016411" cy="2016411"/>
      </dsp:txXfrm>
    </dsp:sp>
    <dsp:sp modelId="{C530F27B-B6E2-4CBC-903A-9127063B6947}">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 v Le Brun [1991] </a:t>
          </a:r>
          <a:endParaRPr lang="en-US" sz="2700" kern="1200"/>
        </a:p>
      </dsp:txBody>
      <dsp:txXfrm>
        <a:off x="1074266" y="3059871"/>
        <a:ext cx="2016411" cy="2016411"/>
      </dsp:txXfrm>
    </dsp:sp>
    <dsp:sp modelId="{AF2EFBC7-704D-425F-A07B-C4DA411EC958}">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Research the case and feedback to the class. </a:t>
          </a:r>
          <a:endParaRPr lang="en-US" sz="2700" kern="1200"/>
        </a:p>
      </dsp:txBody>
      <dsp:txXfrm>
        <a:off x="3480734" y="3059871"/>
        <a:ext cx="2016411" cy="20164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189BE3-07CD-4B1C-84F8-67D68234185B}"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105257-2CF8-47E5-8C34-1672475D53B8}" type="slidenum">
              <a:rPr lang="en-GB" smtClean="0"/>
              <a:t>‹#›</a:t>
            </a:fld>
            <a:endParaRPr lang="en-GB"/>
          </a:p>
        </p:txBody>
      </p:sp>
    </p:spTree>
    <p:extLst>
      <p:ext uri="{BB962C8B-B14F-4D97-AF65-F5344CB8AC3E}">
        <p14:creationId xmlns:p14="http://schemas.microsoft.com/office/powerpoint/2010/main" val="36147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 R v Shama [1990] </a:t>
            </a:r>
          </a:p>
        </p:txBody>
      </p:sp>
      <p:sp>
        <p:nvSpPr>
          <p:cNvPr id="4" name="Slide Number Placeholder 3"/>
          <p:cNvSpPr>
            <a:spLocks noGrp="1"/>
          </p:cNvSpPr>
          <p:nvPr>
            <p:ph type="sldNum" sz="quarter" idx="5"/>
          </p:nvPr>
        </p:nvSpPr>
        <p:spPr/>
        <p:txBody>
          <a:bodyPr/>
          <a:lstStyle/>
          <a:p>
            <a:fld id="{15105257-2CF8-47E5-8C34-1672475D53B8}" type="slidenum">
              <a:rPr lang="en-GB" smtClean="0"/>
              <a:t>14</a:t>
            </a:fld>
            <a:endParaRPr lang="en-GB"/>
          </a:p>
        </p:txBody>
      </p:sp>
    </p:spTree>
    <p:extLst>
      <p:ext uri="{BB962C8B-B14F-4D97-AF65-F5344CB8AC3E}">
        <p14:creationId xmlns:p14="http://schemas.microsoft.com/office/powerpoint/2010/main" val="2248071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 result occurs in the manner intended by the defendant, they will be guilty even if the sequence of events is unforeseeable. In Michael (1840), the defendant was guilty of murdering her child even though the medicine containing the poison had not been administered, as was intended, by the child’s nanny, but by the victim’s sibling. Matter for the jury. </a:t>
            </a:r>
          </a:p>
        </p:txBody>
      </p:sp>
      <p:sp>
        <p:nvSpPr>
          <p:cNvPr id="4" name="Slide Number Placeholder 3"/>
          <p:cNvSpPr>
            <a:spLocks noGrp="1"/>
          </p:cNvSpPr>
          <p:nvPr>
            <p:ph type="sldNum" sz="quarter" idx="5"/>
          </p:nvPr>
        </p:nvSpPr>
        <p:spPr/>
        <p:txBody>
          <a:bodyPr/>
          <a:lstStyle/>
          <a:p>
            <a:fld id="{15105257-2CF8-47E5-8C34-1672475D53B8}" type="slidenum">
              <a:rPr lang="en-GB" smtClean="0"/>
              <a:t>51</a:t>
            </a:fld>
            <a:endParaRPr lang="en-GB"/>
          </a:p>
        </p:txBody>
      </p:sp>
    </p:spTree>
    <p:extLst>
      <p:ext uri="{BB962C8B-B14F-4D97-AF65-F5344CB8AC3E}">
        <p14:creationId xmlns:p14="http://schemas.microsoft.com/office/powerpoint/2010/main" val="3720979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10/15/2024</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34599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10/15/2024</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065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10/15/2024</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7639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10/15/2024</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94843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10/15/2024</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52068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10/15/2024</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44478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10/15/2024</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5523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10/15/2024</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497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10/15/2024</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15149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10/15/2024</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41790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10/15/2024</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15707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10/15/2024</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40648353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svgsilh.com/image/1300528.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W3vmTjP1jmE?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19B25F6-D845-46F3-BA69-3D48CEF7E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FAC0226-4651-4BF7-AA72-6DB611F80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8CCAA36-1E98-45B0-AAF9-D8807BA8E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783F456C-8972-439A-90A4-D7C52FA3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0390AF2C-728C-4687-B7A2-3F9C788EC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D1C510C0-DED1-4708-AA14-355E5AFF1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24" name="Rectangle 23">
            <a:extLst>
              <a:ext uri="{FF2B5EF4-FFF2-40B4-BE49-F238E27FC236}">
                <a16:creationId xmlns:a16="http://schemas.microsoft.com/office/drawing/2014/main" id="{558C4F41-C97D-4755-8F7C-8C0A8E182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9229"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2752B-1087-139F-D0DD-36E5EF9EBE3E}"/>
              </a:ext>
            </a:extLst>
          </p:cNvPr>
          <p:cNvSpPr>
            <a:spLocks noGrp="1"/>
          </p:cNvSpPr>
          <p:nvPr>
            <p:ph type="ctrTitle"/>
          </p:nvPr>
        </p:nvSpPr>
        <p:spPr>
          <a:xfrm>
            <a:off x="2006003" y="1018596"/>
            <a:ext cx="4184101" cy="2577893"/>
          </a:xfrm>
        </p:spPr>
        <p:txBody>
          <a:bodyPr>
            <a:normAutofit/>
          </a:bodyPr>
          <a:lstStyle/>
          <a:p>
            <a:r>
              <a:rPr lang="en-GB" dirty="0"/>
              <a:t>Actus Reus </a:t>
            </a:r>
          </a:p>
        </p:txBody>
      </p:sp>
      <p:sp>
        <p:nvSpPr>
          <p:cNvPr id="3" name="Subtitle 2">
            <a:extLst>
              <a:ext uri="{FF2B5EF4-FFF2-40B4-BE49-F238E27FC236}">
                <a16:creationId xmlns:a16="http://schemas.microsoft.com/office/drawing/2014/main" id="{12D53332-A22A-14E8-1980-FBBB3E726945}"/>
              </a:ext>
            </a:extLst>
          </p:cNvPr>
          <p:cNvSpPr>
            <a:spLocks noGrp="1"/>
          </p:cNvSpPr>
          <p:nvPr>
            <p:ph type="subTitle" idx="1"/>
          </p:nvPr>
        </p:nvSpPr>
        <p:spPr>
          <a:xfrm>
            <a:off x="2006003" y="3688565"/>
            <a:ext cx="4184101" cy="809693"/>
          </a:xfrm>
        </p:spPr>
        <p:txBody>
          <a:bodyPr>
            <a:normAutofit/>
          </a:bodyPr>
          <a:lstStyle/>
          <a:p>
            <a:r>
              <a:rPr lang="en-GB" dirty="0"/>
              <a:t>By Zita Draper </a:t>
            </a:r>
          </a:p>
        </p:txBody>
      </p:sp>
      <p:sp>
        <p:nvSpPr>
          <p:cNvPr id="26" name="Oval 25">
            <a:extLst>
              <a:ext uri="{FF2B5EF4-FFF2-40B4-BE49-F238E27FC236}">
                <a16:creationId xmlns:a16="http://schemas.microsoft.com/office/drawing/2014/main" id="{A232F408-BBCD-48EE-ABF6-95201EF72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302D5D2F-11CF-47F1-B542-8ED3199DC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Shape 29">
            <a:extLst>
              <a:ext uri="{FF2B5EF4-FFF2-40B4-BE49-F238E27FC236}">
                <a16:creationId xmlns:a16="http://schemas.microsoft.com/office/drawing/2014/main" id="{79109165-7872-4D8A-A545-F48B3AF1D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2" name="Freeform: Shape 31">
            <a:extLst>
              <a:ext uri="{FF2B5EF4-FFF2-40B4-BE49-F238E27FC236}">
                <a16:creationId xmlns:a16="http://schemas.microsoft.com/office/drawing/2014/main" id="{5438E66D-E34C-48D4-9F9D-021EBD568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4" name="Graphic 185">
            <a:extLst>
              <a:ext uri="{FF2B5EF4-FFF2-40B4-BE49-F238E27FC236}">
                <a16:creationId xmlns:a16="http://schemas.microsoft.com/office/drawing/2014/main" id="{1BC9510C-172B-4086-A60F-7AF0FBF22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3487" y="5662437"/>
            <a:ext cx="1054466" cy="469689"/>
            <a:chOff x="9841624" y="4115729"/>
            <a:chExt cx="602169" cy="268223"/>
          </a:xfrm>
          <a:solidFill>
            <a:schemeClr val="tx1"/>
          </a:solidFill>
        </p:grpSpPr>
        <p:sp>
          <p:nvSpPr>
            <p:cNvPr id="35" name="Freeform: Shape 34">
              <a:extLst>
                <a:ext uri="{FF2B5EF4-FFF2-40B4-BE49-F238E27FC236}">
                  <a16:creationId xmlns:a16="http://schemas.microsoft.com/office/drawing/2014/main" id="{C688A7FC-74D4-4003-9F5C-8C0A3F661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9443884A-0473-4494-95AC-A74292738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A5C72FE-7FB1-4DA7-8CF8-45CA6AFB5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8A05A27-4E41-41AB-BB9E-977863EF72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412BF9D-EAB2-42D7-B657-42D5D101B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Graphic 4">
            <a:extLst>
              <a:ext uri="{FF2B5EF4-FFF2-40B4-BE49-F238E27FC236}">
                <a16:creationId xmlns:a16="http://schemas.microsoft.com/office/drawing/2014/main" id="{7848923A-4DA7-7A29-D9B4-DAEC3C92DFB8}"/>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507580" y="2567186"/>
            <a:ext cx="2923306" cy="3217333"/>
          </a:xfrm>
          <a:prstGeom prst="rect">
            <a:avLst/>
          </a:prstGeom>
        </p:spPr>
      </p:pic>
      <p:sp>
        <p:nvSpPr>
          <p:cNvPr id="41" name="Graphic 212">
            <a:extLst>
              <a:ext uri="{FF2B5EF4-FFF2-40B4-BE49-F238E27FC236}">
                <a16:creationId xmlns:a16="http://schemas.microsoft.com/office/drawing/2014/main" id="{FEFCF180-A212-449F-8D07-5EC94B281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Graphic 212">
            <a:extLst>
              <a:ext uri="{FF2B5EF4-FFF2-40B4-BE49-F238E27FC236}">
                <a16:creationId xmlns:a16="http://schemas.microsoft.com/office/drawing/2014/main" id="{1400E1BC-11DC-49A0-856F-992F20EB4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69751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554EE-8EF7-1EE4-FBDC-BBF1AA8F9C3A}"/>
              </a:ext>
            </a:extLst>
          </p:cNvPr>
          <p:cNvSpPr>
            <a:spLocks noGrp="1"/>
          </p:cNvSpPr>
          <p:nvPr>
            <p:ph type="title"/>
          </p:nvPr>
        </p:nvSpPr>
        <p:spPr>
          <a:xfrm>
            <a:off x="1102367" y="1264801"/>
            <a:ext cx="4114571" cy="4296387"/>
          </a:xfrm>
        </p:spPr>
        <p:txBody>
          <a:bodyPr>
            <a:normAutofit/>
          </a:bodyPr>
          <a:lstStyle/>
          <a:p>
            <a:pPr algn="ctr"/>
            <a:r>
              <a:rPr lang="en-GB" b="1" i="1" u="sng"/>
              <a:t>Trigger warning </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5C20C27-4331-CEC1-A6F5-51488ECF78A1}"/>
              </a:ext>
            </a:extLst>
          </p:cNvPr>
          <p:cNvSpPr>
            <a:spLocks noGrp="1"/>
          </p:cNvSpPr>
          <p:nvPr>
            <p:ph idx="1"/>
          </p:nvPr>
        </p:nvSpPr>
        <p:spPr>
          <a:xfrm>
            <a:off x="6234868" y="1345827"/>
            <a:ext cx="5217173" cy="4351338"/>
          </a:xfrm>
        </p:spPr>
        <p:txBody>
          <a:bodyPr>
            <a:normAutofit/>
          </a:bodyPr>
          <a:lstStyle/>
          <a:p>
            <a:r>
              <a:rPr lang="en-GB" sz="2400"/>
              <a:t>Please note that this lesson includes discussions surrounding sensitive topics. </a:t>
            </a:r>
          </a:p>
          <a:p>
            <a:r>
              <a:rPr lang="en-GB" sz="2400"/>
              <a:t>Including; </a:t>
            </a:r>
          </a:p>
          <a:p>
            <a:endParaRPr lang="en-GB" sz="2400"/>
          </a:p>
          <a:p>
            <a:r>
              <a:rPr lang="en-GB" sz="2400"/>
              <a:t>1. Murder </a:t>
            </a:r>
          </a:p>
          <a:p>
            <a:r>
              <a:rPr lang="en-GB" sz="2400"/>
              <a:t>2. Manslaughter </a:t>
            </a:r>
          </a:p>
          <a:p>
            <a:r>
              <a:rPr lang="en-GB" sz="2400"/>
              <a:t>3. Assault. </a:t>
            </a:r>
          </a:p>
          <a:p>
            <a:r>
              <a:rPr lang="en-GB" sz="2400"/>
              <a:t>4. People smuggling </a:t>
            </a:r>
          </a:p>
          <a:p>
            <a:r>
              <a:rPr lang="en-GB" sz="2400"/>
              <a:t>5. Much more.</a:t>
            </a: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7763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2E0578D3-2749-1663-4EB8-2797EC99598A}"/>
              </a:ext>
            </a:extLst>
          </p:cNvPr>
          <p:cNvSpPr>
            <a:spLocks noGrp="1"/>
          </p:cNvSpPr>
          <p:nvPr>
            <p:ph type="title"/>
          </p:nvPr>
        </p:nvSpPr>
        <p:spPr>
          <a:xfrm>
            <a:off x="838200" y="1195697"/>
            <a:ext cx="3200400" cy="4238118"/>
          </a:xfrm>
        </p:spPr>
        <p:txBody>
          <a:bodyPr>
            <a:normAutofit/>
          </a:bodyPr>
          <a:lstStyle/>
          <a:p>
            <a:r>
              <a:rPr lang="en-GB" b="1" i="1" u="sng"/>
              <a:t>Content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014986-F731-CEDB-F828-DC8C247FE0F4}"/>
              </a:ext>
            </a:extLst>
          </p:cNvPr>
          <p:cNvGraphicFramePr>
            <a:graphicFrameLocks noGrp="1"/>
          </p:cNvGraphicFramePr>
          <p:nvPr>
            <p:ph idx="1"/>
            <p:extLst>
              <p:ext uri="{D42A27DB-BD31-4B8C-83A1-F6EECF244321}">
                <p14:modId xmlns:p14="http://schemas.microsoft.com/office/powerpoint/2010/main" val="60947316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484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CFBD51A-33D6-3D65-34B6-B302B1025614}"/>
              </a:ext>
            </a:extLst>
          </p:cNvPr>
          <p:cNvSpPr>
            <a:spLocks noGrp="1"/>
          </p:cNvSpPr>
          <p:nvPr>
            <p:ph type="title"/>
          </p:nvPr>
        </p:nvSpPr>
        <p:spPr>
          <a:xfrm>
            <a:off x="838200" y="1195697"/>
            <a:ext cx="3200400" cy="4238118"/>
          </a:xfrm>
        </p:spPr>
        <p:txBody>
          <a:bodyPr>
            <a:normAutofit/>
          </a:bodyPr>
          <a:lstStyle/>
          <a:p>
            <a:r>
              <a:rPr lang="en-GB" b="1" u="sng"/>
              <a:t>Aims and Learning Objectives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A965DA-EEAB-23E9-D5E6-327C867E4E9C}"/>
              </a:ext>
            </a:extLst>
          </p:cNvPr>
          <p:cNvGraphicFramePr>
            <a:graphicFrameLocks noGrp="1"/>
          </p:cNvGraphicFramePr>
          <p:nvPr>
            <p:ph idx="1"/>
            <p:extLst>
              <p:ext uri="{D42A27DB-BD31-4B8C-83A1-F6EECF244321}">
                <p14:modId xmlns:p14="http://schemas.microsoft.com/office/powerpoint/2010/main" val="3620519382"/>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662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5FCD57BB-2047-7B60-A2E2-2840310A64F8}"/>
              </a:ext>
            </a:extLst>
          </p:cNvPr>
          <p:cNvSpPr>
            <a:spLocks noGrp="1"/>
          </p:cNvSpPr>
          <p:nvPr>
            <p:ph type="title"/>
          </p:nvPr>
        </p:nvSpPr>
        <p:spPr>
          <a:xfrm>
            <a:off x="838200" y="1195697"/>
            <a:ext cx="3200400" cy="4238118"/>
          </a:xfrm>
        </p:spPr>
        <p:txBody>
          <a:bodyPr>
            <a:normAutofit/>
          </a:bodyPr>
          <a:lstStyle/>
          <a:p>
            <a:r>
              <a:rPr lang="en-GB" b="1" i="1" u="sng"/>
              <a:t>What is the Actus Reus?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4A1B2C-0495-546B-7D0D-DEF8EAFDFA7B}"/>
              </a:ext>
            </a:extLst>
          </p:cNvPr>
          <p:cNvGraphicFramePr>
            <a:graphicFrameLocks noGrp="1"/>
          </p:cNvGraphicFramePr>
          <p:nvPr>
            <p:ph idx="1"/>
            <p:extLst>
              <p:ext uri="{D42A27DB-BD31-4B8C-83A1-F6EECF244321}">
                <p14:modId xmlns:p14="http://schemas.microsoft.com/office/powerpoint/2010/main" val="57640986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1618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90DCF4E9-AB74-8DE6-B664-1CF07816926D}"/>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97A775-A21E-1039-36D3-79FFB43CA83B}"/>
              </a:ext>
            </a:extLst>
          </p:cNvPr>
          <p:cNvGraphicFramePr>
            <a:graphicFrameLocks noGrp="1"/>
          </p:cNvGraphicFramePr>
          <p:nvPr>
            <p:ph idx="1"/>
            <p:extLst>
              <p:ext uri="{D42A27DB-BD31-4B8C-83A1-F6EECF244321}">
                <p14:modId xmlns:p14="http://schemas.microsoft.com/office/powerpoint/2010/main" val="71327663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648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F11D379-2C43-9642-510C-60F6C07068A1}"/>
              </a:ext>
            </a:extLst>
          </p:cNvPr>
          <p:cNvSpPr>
            <a:spLocks noGrp="1"/>
          </p:cNvSpPr>
          <p:nvPr>
            <p:ph type="title"/>
          </p:nvPr>
        </p:nvSpPr>
        <p:spPr>
          <a:xfrm>
            <a:off x="838200" y="1195697"/>
            <a:ext cx="3200400" cy="4238118"/>
          </a:xfrm>
        </p:spPr>
        <p:txBody>
          <a:bodyPr>
            <a:normAutofit/>
          </a:bodyPr>
          <a:lstStyle/>
          <a:p>
            <a:r>
              <a:rPr lang="en-GB" b="1" i="1" u="sng"/>
              <a:t>1.Conduct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8915F53-875C-363A-F0E1-A4BA02A25C1F}"/>
              </a:ext>
            </a:extLst>
          </p:cNvPr>
          <p:cNvGraphicFramePr>
            <a:graphicFrameLocks noGrp="1"/>
          </p:cNvGraphicFramePr>
          <p:nvPr>
            <p:ph idx="1"/>
            <p:extLst>
              <p:ext uri="{D42A27DB-BD31-4B8C-83A1-F6EECF244321}">
                <p14:modId xmlns:p14="http://schemas.microsoft.com/office/powerpoint/2010/main" val="77490240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7800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C9E89FC6-FBEA-78B7-3815-432031A485CC}"/>
              </a:ext>
            </a:extLst>
          </p:cNvPr>
          <p:cNvSpPr>
            <a:spLocks noGrp="1"/>
          </p:cNvSpPr>
          <p:nvPr>
            <p:ph type="title"/>
          </p:nvPr>
        </p:nvSpPr>
        <p:spPr>
          <a:xfrm>
            <a:off x="838200" y="3698999"/>
            <a:ext cx="3200400" cy="2477964"/>
          </a:xfrm>
        </p:spPr>
        <p:txBody>
          <a:bodyPr>
            <a:normAutofit/>
          </a:bodyPr>
          <a:lstStyle/>
          <a:p>
            <a:r>
              <a:rPr lang="en-GB" b="1" i="1" u="sng"/>
              <a:t>Key case law </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6589A7D8-6C0E-6EB8-775A-CED86D697D3F}"/>
              </a:ext>
            </a:extLst>
          </p:cNvPr>
          <p:cNvGraphicFramePr>
            <a:graphicFrameLocks noGrp="1"/>
          </p:cNvGraphicFramePr>
          <p:nvPr>
            <p:ph idx="1"/>
            <p:extLst>
              <p:ext uri="{D42A27DB-BD31-4B8C-83A1-F6EECF244321}">
                <p14:modId xmlns:p14="http://schemas.microsoft.com/office/powerpoint/2010/main" val="385922755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623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5A0885C4-039F-36BF-AE30-5B8C45E0EBFD}"/>
              </a:ext>
            </a:extLst>
          </p:cNvPr>
          <p:cNvSpPr>
            <a:spLocks noGrp="1"/>
          </p:cNvSpPr>
          <p:nvPr>
            <p:ph type="title"/>
          </p:nvPr>
        </p:nvSpPr>
        <p:spPr>
          <a:xfrm>
            <a:off x="838200" y="1195697"/>
            <a:ext cx="3200400" cy="4238118"/>
          </a:xfrm>
        </p:spPr>
        <p:txBody>
          <a:bodyPr>
            <a:normAutofit/>
          </a:bodyPr>
          <a:lstStyle/>
          <a:p>
            <a:r>
              <a:rPr lang="en-GB" b="1" i="1" u="sng"/>
              <a:t>Key case law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A6A92C5-AB43-14B9-051B-A159C7D0838B}"/>
              </a:ext>
            </a:extLst>
          </p:cNvPr>
          <p:cNvGraphicFramePr>
            <a:graphicFrameLocks noGrp="1"/>
          </p:cNvGraphicFramePr>
          <p:nvPr>
            <p:ph idx="1"/>
            <p:extLst>
              <p:ext uri="{D42A27DB-BD31-4B8C-83A1-F6EECF244321}">
                <p14:modId xmlns:p14="http://schemas.microsoft.com/office/powerpoint/2010/main" val="3981085692"/>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526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C137AD4-FD1A-2901-0845-22F122CFCF95}"/>
              </a:ext>
            </a:extLst>
          </p:cNvPr>
          <p:cNvSpPr>
            <a:spLocks noGrp="1"/>
          </p:cNvSpPr>
          <p:nvPr>
            <p:ph type="title"/>
          </p:nvPr>
        </p:nvSpPr>
        <p:spPr>
          <a:xfrm>
            <a:off x="838200" y="3698999"/>
            <a:ext cx="3200400" cy="2477964"/>
          </a:xfrm>
        </p:spPr>
        <p:txBody>
          <a:bodyPr>
            <a:normAutofit/>
          </a:bodyPr>
          <a:lstStyle/>
          <a:p>
            <a:r>
              <a:rPr lang="en-GB" b="1" i="1" u="sng"/>
              <a:t>Omission continued</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DECEDFFE-B6F2-424F-1CCA-B73A76C34D2E}"/>
              </a:ext>
            </a:extLst>
          </p:cNvPr>
          <p:cNvGraphicFramePr>
            <a:graphicFrameLocks noGrp="1"/>
          </p:cNvGraphicFramePr>
          <p:nvPr>
            <p:ph idx="1"/>
            <p:extLst>
              <p:ext uri="{D42A27DB-BD31-4B8C-83A1-F6EECF244321}">
                <p14:modId xmlns:p14="http://schemas.microsoft.com/office/powerpoint/2010/main" val="420801831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925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B10C84-2613-7743-003C-7F7A5D7EEEB1}"/>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53728D9-D297-DF57-C3F9-5818603514A7}"/>
              </a:ext>
            </a:extLst>
          </p:cNvPr>
          <p:cNvGraphicFramePr>
            <a:graphicFrameLocks noGrp="1"/>
          </p:cNvGraphicFramePr>
          <p:nvPr>
            <p:ph idx="1"/>
            <p:extLst>
              <p:ext uri="{D42A27DB-BD31-4B8C-83A1-F6EECF244321}">
                <p14:modId xmlns:p14="http://schemas.microsoft.com/office/powerpoint/2010/main" val="113014397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229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23AD559-C365-9717-FF9A-7A4904F55066}"/>
              </a:ext>
            </a:extLst>
          </p:cNvPr>
          <p:cNvSpPr>
            <a:spLocks noGrp="1"/>
          </p:cNvSpPr>
          <p:nvPr>
            <p:ph type="title"/>
          </p:nvPr>
        </p:nvSpPr>
        <p:spPr>
          <a:xfrm>
            <a:off x="838200" y="1195697"/>
            <a:ext cx="3200400" cy="4238118"/>
          </a:xfrm>
        </p:spPr>
        <p:txBody>
          <a:bodyPr>
            <a:normAutofit/>
          </a:bodyPr>
          <a:lstStyle/>
          <a:p>
            <a:r>
              <a:rPr lang="en-GB" b="1" i="1" u="sng"/>
              <a:t>When is there a legal duty to act?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FCE776-84A5-A2F4-C91C-67FB67388BBA}"/>
              </a:ext>
            </a:extLst>
          </p:cNvPr>
          <p:cNvGraphicFramePr>
            <a:graphicFrameLocks noGrp="1"/>
          </p:cNvGraphicFramePr>
          <p:nvPr>
            <p:ph idx="1"/>
            <p:extLst>
              <p:ext uri="{D42A27DB-BD31-4B8C-83A1-F6EECF244321}">
                <p14:modId xmlns:p14="http://schemas.microsoft.com/office/powerpoint/2010/main" val="104136258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3408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36055289-EB55-F5E0-EFDD-AB53D133351E}"/>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4A0283-65AF-84A6-D2B8-FAE69B56E21B}"/>
              </a:ext>
            </a:extLst>
          </p:cNvPr>
          <p:cNvGraphicFramePr>
            <a:graphicFrameLocks noGrp="1"/>
          </p:cNvGraphicFramePr>
          <p:nvPr>
            <p:ph idx="1"/>
            <p:extLst>
              <p:ext uri="{D42A27DB-BD31-4B8C-83A1-F6EECF244321}">
                <p14:modId xmlns:p14="http://schemas.microsoft.com/office/powerpoint/2010/main" val="196388743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583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B8C6FF2B-FD1E-68BC-FCD2-133F5960DD4C}"/>
              </a:ext>
            </a:extLst>
          </p:cNvPr>
          <p:cNvSpPr>
            <a:spLocks noGrp="1"/>
          </p:cNvSpPr>
          <p:nvPr>
            <p:ph type="title"/>
          </p:nvPr>
        </p:nvSpPr>
        <p:spPr>
          <a:xfrm>
            <a:off x="838200" y="3698999"/>
            <a:ext cx="3200400" cy="2477964"/>
          </a:xfrm>
        </p:spPr>
        <p:txBody>
          <a:bodyPr>
            <a:normAutofit/>
          </a:bodyPr>
          <a:lstStyle/>
          <a:p>
            <a:r>
              <a:rPr lang="en-GB" b="1" i="1" u="sng"/>
              <a:t>Legal Duty</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549AED21-23EE-4AB0-86D1-DD847E6425A9}"/>
              </a:ext>
            </a:extLst>
          </p:cNvPr>
          <p:cNvGraphicFramePr>
            <a:graphicFrameLocks noGrp="1"/>
          </p:cNvGraphicFramePr>
          <p:nvPr>
            <p:ph idx="1"/>
            <p:extLst>
              <p:ext uri="{D42A27DB-BD31-4B8C-83A1-F6EECF244321}">
                <p14:modId xmlns:p14="http://schemas.microsoft.com/office/powerpoint/2010/main" val="225754587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138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8573397-0A53-9DE6-5E82-1653B04DC4BE}"/>
              </a:ext>
            </a:extLst>
          </p:cNvPr>
          <p:cNvSpPr>
            <a:spLocks noGrp="1"/>
          </p:cNvSpPr>
          <p:nvPr>
            <p:ph type="title"/>
          </p:nvPr>
        </p:nvSpPr>
        <p:spPr>
          <a:xfrm>
            <a:off x="838200" y="3698999"/>
            <a:ext cx="3200400" cy="2477964"/>
          </a:xfrm>
        </p:spPr>
        <p:txBody>
          <a:bodyPr>
            <a:normAutofit/>
          </a:bodyPr>
          <a:lstStyle/>
          <a:p>
            <a:r>
              <a:rPr lang="en-GB" b="1" i="1" u="sng"/>
              <a:t>Contract </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205A423B-BCEC-B215-ACBF-82DB0C7A6BEE}"/>
              </a:ext>
            </a:extLst>
          </p:cNvPr>
          <p:cNvGraphicFramePr>
            <a:graphicFrameLocks noGrp="1"/>
          </p:cNvGraphicFramePr>
          <p:nvPr>
            <p:ph idx="1"/>
            <p:extLst>
              <p:ext uri="{D42A27DB-BD31-4B8C-83A1-F6EECF244321}">
                <p14:modId xmlns:p14="http://schemas.microsoft.com/office/powerpoint/2010/main" val="156210156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20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67E51A-64EF-A6D1-DBF2-93C4E0F94FF5}"/>
              </a:ext>
            </a:extLst>
          </p:cNvPr>
          <p:cNvSpPr>
            <a:spLocks noGrp="1"/>
          </p:cNvSpPr>
          <p:nvPr>
            <p:ph type="title"/>
          </p:nvPr>
        </p:nvSpPr>
        <p:spPr>
          <a:xfrm>
            <a:off x="838200" y="1195697"/>
            <a:ext cx="3200400" cy="4238118"/>
          </a:xfrm>
        </p:spPr>
        <p:txBody>
          <a:bodyPr>
            <a:normAutofit/>
          </a:bodyPr>
          <a:lstStyle/>
          <a:p>
            <a:r>
              <a:rPr lang="en-GB" sz="4100" b="1" i="1" u="sng"/>
              <a:t>Special Relationship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09B612C0-E728-6EAD-1E92-F06AE6CC4A3E}"/>
              </a:ext>
            </a:extLst>
          </p:cNvPr>
          <p:cNvGraphicFramePr>
            <a:graphicFrameLocks noGrp="1"/>
          </p:cNvGraphicFramePr>
          <p:nvPr>
            <p:ph idx="1"/>
            <p:extLst>
              <p:ext uri="{D42A27DB-BD31-4B8C-83A1-F6EECF244321}">
                <p14:modId xmlns:p14="http://schemas.microsoft.com/office/powerpoint/2010/main" val="424050565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1087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7B740916-EA0F-A042-FA80-C7F91B3074FA}"/>
              </a:ext>
            </a:extLst>
          </p:cNvPr>
          <p:cNvSpPr>
            <a:spLocks noGrp="1"/>
          </p:cNvSpPr>
          <p:nvPr>
            <p:ph type="title"/>
          </p:nvPr>
        </p:nvSpPr>
        <p:spPr>
          <a:xfrm>
            <a:off x="838200" y="1195697"/>
            <a:ext cx="3105985" cy="4238118"/>
          </a:xfrm>
        </p:spPr>
        <p:txBody>
          <a:bodyPr>
            <a:normAutofit/>
          </a:bodyPr>
          <a:lstStyle/>
          <a:p>
            <a:r>
              <a:rPr lang="en-GB" b="1" i="1" u="sng"/>
              <a:t>Gibbins and Proctor [1918]</a:t>
            </a:r>
          </a:p>
        </p:txBody>
      </p:sp>
      <p:graphicFrame>
        <p:nvGraphicFramePr>
          <p:cNvPr id="5" name="Content Placeholder 2">
            <a:extLst>
              <a:ext uri="{FF2B5EF4-FFF2-40B4-BE49-F238E27FC236}">
                <a16:creationId xmlns:a16="http://schemas.microsoft.com/office/drawing/2014/main" id="{A6BC81A1-27FF-2279-BFB8-6C2DA0DCF2BB}"/>
              </a:ext>
            </a:extLst>
          </p:cNvPr>
          <p:cNvGraphicFramePr>
            <a:graphicFrameLocks noGrp="1"/>
          </p:cNvGraphicFramePr>
          <p:nvPr>
            <p:ph idx="1"/>
            <p:extLst>
              <p:ext uri="{D42A27DB-BD31-4B8C-83A1-F6EECF244321}">
                <p14:modId xmlns:p14="http://schemas.microsoft.com/office/powerpoint/2010/main" val="384593926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154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3DC5B4A1-E939-4C72-60BA-F506AAB58155}"/>
              </a:ext>
            </a:extLst>
          </p:cNvPr>
          <p:cNvSpPr>
            <a:spLocks noGrp="1"/>
          </p:cNvSpPr>
          <p:nvPr>
            <p:ph type="title"/>
          </p:nvPr>
        </p:nvSpPr>
        <p:spPr>
          <a:xfrm>
            <a:off x="838200" y="1195697"/>
            <a:ext cx="3105985" cy="4238118"/>
          </a:xfrm>
        </p:spPr>
        <p:txBody>
          <a:bodyPr>
            <a:normAutofit/>
          </a:bodyPr>
          <a:lstStyle/>
          <a:p>
            <a:r>
              <a:rPr lang="en-GB" sz="4100" b="1" u="sng"/>
              <a:t>Airedale National Health Service Trust v Bland [1993]</a:t>
            </a:r>
          </a:p>
        </p:txBody>
      </p:sp>
      <p:graphicFrame>
        <p:nvGraphicFramePr>
          <p:cNvPr id="5" name="Content Placeholder 2">
            <a:extLst>
              <a:ext uri="{FF2B5EF4-FFF2-40B4-BE49-F238E27FC236}">
                <a16:creationId xmlns:a16="http://schemas.microsoft.com/office/drawing/2014/main" id="{41F52175-FC17-7885-F2E5-A9EF47FAA639}"/>
              </a:ext>
            </a:extLst>
          </p:cNvPr>
          <p:cNvGraphicFramePr>
            <a:graphicFrameLocks noGrp="1"/>
          </p:cNvGraphicFramePr>
          <p:nvPr>
            <p:ph idx="1"/>
            <p:extLst>
              <p:ext uri="{D42A27DB-BD31-4B8C-83A1-F6EECF244321}">
                <p14:modId xmlns:p14="http://schemas.microsoft.com/office/powerpoint/2010/main" val="410936043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7355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736E5-1260-7074-637E-6BB675BC9AA5}"/>
              </a:ext>
            </a:extLst>
          </p:cNvPr>
          <p:cNvSpPr>
            <a:spLocks noGrp="1"/>
          </p:cNvSpPr>
          <p:nvPr>
            <p:ph type="title"/>
          </p:nvPr>
        </p:nvSpPr>
        <p:spPr>
          <a:xfrm>
            <a:off x="1102367" y="1264801"/>
            <a:ext cx="4114571" cy="4296387"/>
          </a:xfrm>
        </p:spPr>
        <p:txBody>
          <a:bodyPr>
            <a:normAutofit/>
          </a:bodyPr>
          <a:lstStyle/>
          <a:p>
            <a:pPr algn="ctr"/>
            <a:r>
              <a:rPr lang="en-GB" b="1" i="1" u="sng"/>
              <a:t>Public office</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FD350A2-53B0-CB28-1282-FA435D9E92FA}"/>
              </a:ext>
            </a:extLst>
          </p:cNvPr>
          <p:cNvSpPr>
            <a:spLocks noGrp="1"/>
          </p:cNvSpPr>
          <p:nvPr>
            <p:ph idx="1"/>
          </p:nvPr>
        </p:nvSpPr>
        <p:spPr>
          <a:xfrm>
            <a:off x="6234868" y="1345827"/>
            <a:ext cx="5217173" cy="4351338"/>
          </a:xfrm>
        </p:spPr>
        <p:txBody>
          <a:bodyPr>
            <a:normAutofit/>
          </a:bodyPr>
          <a:lstStyle/>
          <a:p>
            <a:r>
              <a:rPr lang="en-GB" dirty="0"/>
              <a:t>Job has an effect as whether you have a duty of care. </a:t>
            </a:r>
          </a:p>
          <a:p>
            <a:endParaRPr lang="en-GB" dirty="0"/>
          </a:p>
          <a:p>
            <a:r>
              <a:rPr lang="en-GB" dirty="0"/>
              <a:t>Key case; R v </a:t>
            </a:r>
            <a:r>
              <a:rPr lang="en-GB" dirty="0" err="1"/>
              <a:t>Dytham</a:t>
            </a:r>
            <a:r>
              <a:rPr lang="en-GB" dirty="0"/>
              <a:t> [1979] – </a:t>
            </a:r>
          </a:p>
          <a:p>
            <a:endParaRPr lang="en-GB" dirty="0"/>
          </a:p>
          <a:p>
            <a:r>
              <a:rPr lang="en-GB" dirty="0"/>
              <a:t>Police officer did not intervene when a bouncer from a night club removed an individual and beat them to death. </a:t>
            </a:r>
          </a:p>
          <a:p>
            <a:endParaRPr lang="en-GB" dirty="0"/>
          </a:p>
          <a:p>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82568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E23974C8-87C3-B654-862D-910DE0A933E6}"/>
              </a:ext>
            </a:extLst>
          </p:cNvPr>
          <p:cNvSpPr>
            <a:spLocks noGrp="1"/>
          </p:cNvSpPr>
          <p:nvPr>
            <p:ph type="title"/>
          </p:nvPr>
        </p:nvSpPr>
        <p:spPr>
          <a:xfrm>
            <a:off x="838200" y="1195697"/>
            <a:ext cx="3105985" cy="4238118"/>
          </a:xfrm>
        </p:spPr>
        <p:txBody>
          <a:bodyPr>
            <a:normAutofit/>
          </a:bodyPr>
          <a:lstStyle/>
          <a:p>
            <a:r>
              <a:rPr lang="en-GB" b="1" i="1" u="sng"/>
              <a:t>Voluntary assumption</a:t>
            </a:r>
          </a:p>
        </p:txBody>
      </p:sp>
      <p:graphicFrame>
        <p:nvGraphicFramePr>
          <p:cNvPr id="5" name="Content Placeholder 2">
            <a:extLst>
              <a:ext uri="{FF2B5EF4-FFF2-40B4-BE49-F238E27FC236}">
                <a16:creationId xmlns:a16="http://schemas.microsoft.com/office/drawing/2014/main" id="{F930A69F-ABB1-F0F0-9562-1E5F48D5B49F}"/>
              </a:ext>
            </a:extLst>
          </p:cNvPr>
          <p:cNvGraphicFramePr>
            <a:graphicFrameLocks noGrp="1"/>
          </p:cNvGraphicFramePr>
          <p:nvPr>
            <p:ph idx="1"/>
            <p:extLst>
              <p:ext uri="{D42A27DB-BD31-4B8C-83A1-F6EECF244321}">
                <p14:modId xmlns:p14="http://schemas.microsoft.com/office/powerpoint/2010/main" val="93421011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451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780F9-8C57-C5C6-BCC9-F1EAB4FB2F4D}"/>
              </a:ext>
            </a:extLst>
          </p:cNvPr>
          <p:cNvSpPr>
            <a:spLocks noGrp="1"/>
          </p:cNvSpPr>
          <p:nvPr>
            <p:ph type="title"/>
          </p:nvPr>
        </p:nvSpPr>
        <p:spPr>
          <a:xfrm>
            <a:off x="1102368" y="1877492"/>
            <a:ext cx="4030132" cy="3215373"/>
          </a:xfrm>
        </p:spPr>
        <p:txBody>
          <a:bodyPr>
            <a:normAutofit/>
          </a:bodyPr>
          <a:lstStyle/>
          <a:p>
            <a:pPr algn="ctr"/>
            <a:r>
              <a:rPr lang="en-GB" b="1" i="1" u="sng"/>
              <a:t>Stone and Dobinson [1977]</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F7E9CFA-AA67-478D-BC45-716F40126ACA}"/>
              </a:ext>
            </a:extLst>
          </p:cNvPr>
          <p:cNvSpPr>
            <a:spLocks noGrp="1"/>
          </p:cNvSpPr>
          <p:nvPr>
            <p:ph idx="1"/>
          </p:nvPr>
        </p:nvSpPr>
        <p:spPr>
          <a:xfrm>
            <a:off x="6234868" y="1130846"/>
            <a:ext cx="5217173" cy="4351338"/>
          </a:xfrm>
        </p:spPr>
        <p:txBody>
          <a:bodyPr>
            <a:normAutofit/>
          </a:bodyPr>
          <a:lstStyle/>
          <a:p>
            <a:r>
              <a:rPr lang="en-GB" sz="2000"/>
              <a:t>Stone and his partner, allowed Stone’s sister to live with them. Stone’s sister suffered from anorexia nervosa. Dobinson and a neighbour tried to help by, cleaning her and her room. However, whilst Stone and Dobinson tried to contact a doctor for help, they gave up and failed to inform any other specialist. As a result, Stone’s sister became bed bound and died because of infected bedsores. </a:t>
            </a:r>
          </a:p>
          <a:p>
            <a:endParaRPr lang="en-GB" sz="2000"/>
          </a:p>
          <a:p>
            <a:r>
              <a:rPr lang="en-GB" sz="2000"/>
              <a:t>Outcome; Both convicted of manslaughter.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69016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27135-D433-5771-FBFD-DDDF19ADD9D0}"/>
              </a:ext>
            </a:extLst>
          </p:cNvPr>
          <p:cNvSpPr>
            <a:spLocks noGrp="1"/>
          </p:cNvSpPr>
          <p:nvPr>
            <p:ph type="title"/>
          </p:nvPr>
        </p:nvSpPr>
        <p:spPr>
          <a:xfrm>
            <a:off x="1102368" y="1877492"/>
            <a:ext cx="4030132" cy="3215373"/>
          </a:xfrm>
        </p:spPr>
        <p:txBody>
          <a:bodyPr>
            <a:normAutofit/>
          </a:bodyPr>
          <a:lstStyle/>
          <a:p>
            <a:pPr algn="ctr"/>
            <a:r>
              <a:rPr lang="en-GB" b="1" i="1" u="sng"/>
              <a:t>D creates a dangerous situation</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9E03A44-E169-02C2-17C7-AFB81EA0224B}"/>
              </a:ext>
            </a:extLst>
          </p:cNvPr>
          <p:cNvSpPr>
            <a:spLocks noGrp="1"/>
          </p:cNvSpPr>
          <p:nvPr>
            <p:ph idx="1"/>
          </p:nvPr>
        </p:nvSpPr>
        <p:spPr>
          <a:xfrm>
            <a:off x="6234868" y="1130846"/>
            <a:ext cx="5217173" cy="4351338"/>
          </a:xfrm>
        </p:spPr>
        <p:txBody>
          <a:bodyPr>
            <a:normAutofit/>
          </a:bodyPr>
          <a:lstStyle/>
          <a:p>
            <a:r>
              <a:rPr lang="en-GB" sz="2600"/>
              <a:t>Can be done on purpose or accidently. </a:t>
            </a:r>
          </a:p>
          <a:p>
            <a:endParaRPr lang="en-GB" sz="2600"/>
          </a:p>
          <a:p>
            <a:r>
              <a:rPr lang="en-GB" sz="2600"/>
              <a:t>Key cases; </a:t>
            </a:r>
          </a:p>
          <a:p>
            <a:endParaRPr lang="en-GB" sz="2600"/>
          </a:p>
          <a:p>
            <a:r>
              <a:rPr lang="en-GB" sz="2600" err="1"/>
              <a:t>Dpp</a:t>
            </a:r>
            <a:r>
              <a:rPr lang="en-GB" sz="2600"/>
              <a:t> v K (A minor) 1990 </a:t>
            </a:r>
          </a:p>
          <a:p>
            <a:r>
              <a:rPr lang="en-GB" sz="2600"/>
              <a:t>R v Miller [1983] </a:t>
            </a:r>
          </a:p>
          <a:p>
            <a:r>
              <a:rPr lang="en-GB" sz="2600"/>
              <a:t>Santana – Bermudez [2004] </a:t>
            </a:r>
          </a:p>
          <a:p>
            <a:r>
              <a:rPr lang="en-GB" sz="2600"/>
              <a:t>R v Evans [2009]</a:t>
            </a:r>
          </a:p>
          <a:p>
            <a:endParaRPr lang="en-GB" sz="2600"/>
          </a:p>
          <a:p>
            <a:endParaRPr lang="en-GB" sz="260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93557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3" name="Oval 12">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Oval 15">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3D455-9E1A-4831-4E6B-9D178CC62799}"/>
              </a:ext>
            </a:extLst>
          </p:cNvPr>
          <p:cNvSpPr>
            <a:spLocks noGrp="1"/>
          </p:cNvSpPr>
          <p:nvPr>
            <p:ph type="title"/>
          </p:nvPr>
        </p:nvSpPr>
        <p:spPr>
          <a:xfrm>
            <a:off x="5644751" y="568517"/>
            <a:ext cx="6161004" cy="886379"/>
          </a:xfrm>
        </p:spPr>
        <p:txBody>
          <a:bodyPr>
            <a:normAutofit/>
          </a:bodyPr>
          <a:lstStyle/>
          <a:p>
            <a:r>
              <a:rPr lang="en-GB" b="1" i="1" u="sng" err="1"/>
              <a:t>Dpp</a:t>
            </a:r>
            <a:r>
              <a:rPr lang="en-GB" b="1" i="1" u="sng"/>
              <a:t> v K (A minor) [1990] </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Graphic 6" descr="Mittens">
            <a:extLst>
              <a:ext uri="{FF2B5EF4-FFF2-40B4-BE49-F238E27FC236}">
                <a16:creationId xmlns:a16="http://schemas.microsoft.com/office/drawing/2014/main" id="{AE3EFD84-E0FF-2366-F411-63FB44D931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49077" y="1864214"/>
            <a:ext cx="3217333" cy="3217333"/>
          </a:xfrm>
          <a:prstGeom prst="rect">
            <a:avLst/>
          </a:prstGeom>
        </p:spPr>
      </p:pic>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176A62A-9DF1-F877-1277-C96A16EA1B9A}"/>
              </a:ext>
            </a:extLst>
          </p:cNvPr>
          <p:cNvSpPr>
            <a:spLocks noGrp="1"/>
          </p:cNvSpPr>
          <p:nvPr>
            <p:ph idx="1"/>
          </p:nvPr>
        </p:nvSpPr>
        <p:spPr>
          <a:xfrm>
            <a:off x="6234868" y="1820369"/>
            <a:ext cx="5217173" cy="4351338"/>
          </a:xfrm>
        </p:spPr>
        <p:txBody>
          <a:bodyPr>
            <a:normAutofit/>
          </a:bodyPr>
          <a:lstStyle/>
          <a:p>
            <a:r>
              <a:rPr lang="en-GB" dirty="0"/>
              <a:t>School boy. </a:t>
            </a:r>
          </a:p>
          <a:p>
            <a:endParaRPr lang="en-GB" dirty="0"/>
          </a:p>
          <a:p>
            <a:r>
              <a:rPr lang="en-GB" dirty="0"/>
              <a:t>Acid. </a:t>
            </a:r>
          </a:p>
          <a:p>
            <a:endParaRPr lang="en-GB" dirty="0"/>
          </a:p>
          <a:p>
            <a:r>
              <a:rPr lang="en-GB" dirty="0"/>
              <a:t>Hot air hand drier. </a:t>
            </a:r>
          </a:p>
          <a:p>
            <a:endParaRPr lang="en-GB" dirty="0"/>
          </a:p>
          <a:p>
            <a:r>
              <a:rPr lang="en-GB" dirty="0"/>
              <a:t>Scars.</a:t>
            </a:r>
          </a:p>
        </p:txBody>
      </p:sp>
    </p:spTree>
    <p:extLst>
      <p:ext uri="{BB962C8B-B14F-4D97-AF65-F5344CB8AC3E}">
        <p14:creationId xmlns:p14="http://schemas.microsoft.com/office/powerpoint/2010/main" val="2747913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F45B7-ED5B-3FC2-88EA-C4A9E00A3629}"/>
              </a:ext>
            </a:extLst>
          </p:cNvPr>
          <p:cNvSpPr>
            <a:spLocks noGrp="1"/>
          </p:cNvSpPr>
          <p:nvPr>
            <p:ph type="title"/>
          </p:nvPr>
        </p:nvSpPr>
        <p:spPr>
          <a:xfrm>
            <a:off x="1102367" y="1264801"/>
            <a:ext cx="4114571" cy="4296387"/>
          </a:xfrm>
        </p:spPr>
        <p:txBody>
          <a:bodyPr>
            <a:normAutofit/>
          </a:bodyPr>
          <a:lstStyle/>
          <a:p>
            <a:pPr algn="ctr"/>
            <a:r>
              <a:rPr lang="en-GB" b="1" i="1" u="sng"/>
              <a:t>R v Evans [2009]</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151E9B2-1FC3-61D4-D30D-969754D30E34}"/>
              </a:ext>
            </a:extLst>
          </p:cNvPr>
          <p:cNvSpPr>
            <a:spLocks noGrp="1"/>
          </p:cNvSpPr>
          <p:nvPr>
            <p:ph idx="1"/>
          </p:nvPr>
        </p:nvSpPr>
        <p:spPr>
          <a:xfrm>
            <a:off x="6234868" y="1345827"/>
            <a:ext cx="5217173" cy="4351338"/>
          </a:xfrm>
        </p:spPr>
        <p:txBody>
          <a:bodyPr>
            <a:normAutofit/>
          </a:bodyPr>
          <a:lstStyle/>
          <a:p>
            <a:r>
              <a:rPr lang="en-GB" sz="2200"/>
              <a:t>The defendant purchased heroin and gave it to their half-sister. </a:t>
            </a:r>
          </a:p>
          <a:p>
            <a:endParaRPr lang="en-GB" sz="2200"/>
          </a:p>
          <a:p>
            <a:r>
              <a:rPr lang="en-GB" sz="2200"/>
              <a:t>She later injected the heroin. </a:t>
            </a:r>
          </a:p>
          <a:p>
            <a:endParaRPr lang="en-GB" sz="2200"/>
          </a:p>
          <a:p>
            <a:r>
              <a:rPr lang="en-GB" sz="2200"/>
              <a:t>Evans noticed that she has overdosing and failed to call for help because he was worried about the repercussions. </a:t>
            </a:r>
          </a:p>
          <a:p>
            <a:endParaRPr lang="en-GB" sz="2200"/>
          </a:p>
          <a:p>
            <a:r>
              <a:rPr lang="en-GB" sz="2200"/>
              <a:t>The sister died – he owed here a duty of care. </a:t>
            </a: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37192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Freeform: Shape 13">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Rectangle 15">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24" name="Rectangle 23">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 name="Title 3">
            <a:extLst>
              <a:ext uri="{FF2B5EF4-FFF2-40B4-BE49-F238E27FC236}">
                <a16:creationId xmlns:a16="http://schemas.microsoft.com/office/drawing/2014/main" id="{707E4E6D-6A6C-942C-2AD3-7FD851A7AB9D}"/>
              </a:ext>
            </a:extLst>
          </p:cNvPr>
          <p:cNvSpPr>
            <a:spLocks noGrp="1"/>
          </p:cNvSpPr>
          <p:nvPr>
            <p:ph type="ctrTitle"/>
          </p:nvPr>
        </p:nvSpPr>
        <p:spPr>
          <a:xfrm>
            <a:off x="2886765" y="1017432"/>
            <a:ext cx="6418471" cy="3170574"/>
          </a:xfrm>
        </p:spPr>
        <p:txBody>
          <a:bodyPr>
            <a:normAutofit/>
          </a:bodyPr>
          <a:lstStyle/>
          <a:p>
            <a:r>
              <a:rPr lang="en-GB" sz="2900" i="1" u="sng"/>
              <a:t>A DUTY OF CARE EXISTS EVEN WHERE THE VICITM IS COMMITTING A CRIMINAL OFFENCE</a:t>
            </a:r>
          </a:p>
        </p:txBody>
      </p:sp>
      <p:sp>
        <p:nvSpPr>
          <p:cNvPr id="5" name="Subtitle 4">
            <a:extLst>
              <a:ext uri="{FF2B5EF4-FFF2-40B4-BE49-F238E27FC236}">
                <a16:creationId xmlns:a16="http://schemas.microsoft.com/office/drawing/2014/main" id="{B62599BF-CC60-C9A2-57E6-02E413131A4D}"/>
              </a:ext>
            </a:extLst>
          </p:cNvPr>
          <p:cNvSpPr>
            <a:spLocks noGrp="1"/>
          </p:cNvSpPr>
          <p:nvPr>
            <p:ph type="subTitle" idx="1"/>
          </p:nvPr>
        </p:nvSpPr>
        <p:spPr>
          <a:xfrm>
            <a:off x="2886765" y="4280080"/>
            <a:ext cx="6418471" cy="1560487"/>
          </a:xfrm>
        </p:spPr>
        <p:txBody>
          <a:bodyPr>
            <a:normAutofit/>
          </a:bodyPr>
          <a:lstStyle/>
          <a:p>
            <a:r>
              <a:rPr lang="en-GB" dirty="0"/>
              <a:t>R V Wacker [2003]</a:t>
            </a:r>
          </a:p>
        </p:txBody>
      </p:sp>
      <p:sp>
        <p:nvSpPr>
          <p:cNvPr id="30" name="Freeform: Shape 2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2" name="Freeform: Shape 3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3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35" name="Freeform: Shape 3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10717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FBCFF-9334-ABA1-A69C-7FA37636EF15}"/>
              </a:ext>
            </a:extLst>
          </p:cNvPr>
          <p:cNvSpPr>
            <a:spLocks noGrp="1"/>
          </p:cNvSpPr>
          <p:nvPr>
            <p:ph type="title"/>
          </p:nvPr>
        </p:nvSpPr>
        <p:spPr/>
        <p:txBody>
          <a:bodyPr>
            <a:normAutofit/>
          </a:bodyPr>
          <a:lstStyle/>
          <a:p>
            <a:pPr algn="ctr"/>
            <a:r>
              <a:rPr lang="en-GB" sz="6600" b="1" i="1" u="sng" dirty="0"/>
              <a:t>Example</a:t>
            </a:r>
          </a:p>
        </p:txBody>
      </p:sp>
      <p:pic>
        <p:nvPicPr>
          <p:cNvPr id="4" name="Online Media 3" title="Men guilty of causing deaths of 39 Vietnamese people who suffocated in lorry - BBC News">
            <a:hlinkClick r:id="" action="ppaction://media"/>
            <a:extLst>
              <a:ext uri="{FF2B5EF4-FFF2-40B4-BE49-F238E27FC236}">
                <a16:creationId xmlns:a16="http://schemas.microsoft.com/office/drawing/2014/main" id="{2F8C4625-A206-32F8-CF0D-0196CC88FF4F}"/>
              </a:ext>
            </a:extLst>
          </p:cNvPr>
          <p:cNvPicPr>
            <a:picLocks noRot="1" noChangeAspect="1"/>
          </p:cNvPicPr>
          <p:nvPr>
            <a:videoFile r:link="rId1"/>
          </p:nvPr>
        </p:nvPicPr>
        <p:blipFill>
          <a:blip r:embed="rId3"/>
          <a:stretch>
            <a:fillRect/>
          </a:stretch>
        </p:blipFill>
        <p:spPr>
          <a:xfrm>
            <a:off x="1739660" y="1466131"/>
            <a:ext cx="9290649" cy="5249217"/>
          </a:xfrm>
          <a:prstGeom prst="rect">
            <a:avLst/>
          </a:prstGeom>
        </p:spPr>
      </p:pic>
    </p:spTree>
    <p:extLst>
      <p:ext uri="{BB962C8B-B14F-4D97-AF65-F5344CB8AC3E}">
        <p14:creationId xmlns:p14="http://schemas.microsoft.com/office/powerpoint/2010/main" val="1917924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Freeform: Shape 24">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Rectangle 26">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D041CFF-A72D-7C6F-DF81-4ECB1B6DE9BB}"/>
              </a:ext>
            </a:extLst>
          </p:cNvPr>
          <p:cNvSpPr>
            <a:spLocks noGrp="1"/>
          </p:cNvSpPr>
          <p:nvPr>
            <p:ph type="ctrTitle"/>
          </p:nvPr>
        </p:nvSpPr>
        <p:spPr>
          <a:xfrm>
            <a:off x="2886765" y="1159934"/>
            <a:ext cx="6418471" cy="3028072"/>
          </a:xfrm>
        </p:spPr>
        <p:txBody>
          <a:bodyPr>
            <a:normAutofit/>
          </a:bodyPr>
          <a:lstStyle/>
          <a:p>
            <a:r>
              <a:rPr lang="en-GB" dirty="0"/>
              <a:t>Quiz Time </a:t>
            </a:r>
          </a:p>
        </p:txBody>
      </p:sp>
      <p:sp>
        <p:nvSpPr>
          <p:cNvPr id="33" name="Oval 32">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4321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4" name="Freeform: Shape 23">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Freeform: Shape 25">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Rectangle 27">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DDB5C32-E803-F4C0-1DC8-CBD7F7859458}"/>
              </a:ext>
            </a:extLst>
          </p:cNvPr>
          <p:cNvSpPr>
            <a:spLocks noGrp="1"/>
          </p:cNvSpPr>
          <p:nvPr>
            <p:ph type="ctrTitle"/>
          </p:nvPr>
        </p:nvSpPr>
        <p:spPr>
          <a:xfrm>
            <a:off x="2886765" y="1159934"/>
            <a:ext cx="6418471" cy="3028072"/>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12951D17-0C20-7957-6418-F38430DA8AC9}"/>
              </a:ext>
            </a:extLst>
          </p:cNvPr>
          <p:cNvSpPr>
            <a:spLocks noGrp="1"/>
          </p:cNvSpPr>
          <p:nvPr>
            <p:ph type="subTitle" idx="1"/>
          </p:nvPr>
        </p:nvSpPr>
        <p:spPr>
          <a:xfrm>
            <a:off x="2886765" y="4280081"/>
            <a:ext cx="6418471" cy="1566152"/>
          </a:xfrm>
        </p:spPr>
        <p:txBody>
          <a:bodyPr>
            <a:normAutofit/>
          </a:bodyPr>
          <a:lstStyle/>
          <a:p>
            <a:r>
              <a:rPr lang="en-GB" dirty="0"/>
              <a:t>Take 10 minutes and then we will return</a:t>
            </a:r>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941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8" name="Freeform: Shape 47">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9" name="Freeform: Shape 48">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Freeform: Shape 4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1" name="Rectangle 50">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C29EE93-F0DF-AE7C-3010-4129BAC3C03E}"/>
              </a:ext>
            </a:extLst>
          </p:cNvPr>
          <p:cNvSpPr>
            <a:spLocks noGrp="1"/>
          </p:cNvSpPr>
          <p:nvPr>
            <p:ph type="ctrTitle"/>
          </p:nvPr>
        </p:nvSpPr>
        <p:spPr>
          <a:xfrm>
            <a:off x="2886765" y="1610112"/>
            <a:ext cx="6418471" cy="2577893"/>
          </a:xfrm>
        </p:spPr>
        <p:txBody>
          <a:bodyPr>
            <a:normAutofit/>
          </a:bodyPr>
          <a:lstStyle/>
          <a:p>
            <a:r>
              <a:rPr lang="en-GB" sz="2400" u="sng" dirty="0"/>
              <a:t>Causation(Result) </a:t>
            </a:r>
          </a:p>
        </p:txBody>
      </p:sp>
      <p:sp>
        <p:nvSpPr>
          <p:cNvPr id="5" name="Subtitle 4">
            <a:extLst>
              <a:ext uri="{FF2B5EF4-FFF2-40B4-BE49-F238E27FC236}">
                <a16:creationId xmlns:a16="http://schemas.microsoft.com/office/drawing/2014/main" id="{62D180B6-2718-1A5F-B5AE-E1965351A9A3}"/>
              </a:ext>
            </a:extLst>
          </p:cNvPr>
          <p:cNvSpPr>
            <a:spLocks noGrp="1"/>
          </p:cNvSpPr>
          <p:nvPr>
            <p:ph type="subTitle" idx="1"/>
          </p:nvPr>
        </p:nvSpPr>
        <p:spPr>
          <a:xfrm>
            <a:off x="2886765" y="4280081"/>
            <a:ext cx="6418471" cy="1151958"/>
          </a:xfrm>
        </p:spPr>
        <p:txBody>
          <a:bodyPr>
            <a:normAutofit/>
          </a:bodyPr>
          <a:lstStyle/>
          <a:p>
            <a:r>
              <a:rPr lang="en-GB" dirty="0"/>
              <a:t>Legal and Factual Causation only applies to result crimes</a:t>
            </a:r>
          </a:p>
        </p:txBody>
      </p:sp>
      <p:sp>
        <p:nvSpPr>
          <p:cNvPr id="54" name="Freeform: Shape 5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6E8A2566-F83F-4EC9-83A9-338A70FB6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5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7"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0F360028-588C-4E99-9E6F-5DE59080E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38" name="Oval 37">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3" name="Freeform: Shape 42">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3103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No sign">
            <a:extLst>
              <a:ext uri="{FF2B5EF4-FFF2-40B4-BE49-F238E27FC236}">
                <a16:creationId xmlns:a16="http://schemas.microsoft.com/office/drawing/2014/main" id="{EBB190AB-BEC3-E234-A6ED-741398935E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8491B-CB17-BAE7-BAA5-6F93011F5C97}"/>
              </a:ext>
            </a:extLst>
          </p:cNvPr>
          <p:cNvSpPr>
            <a:spLocks noGrp="1"/>
          </p:cNvSpPr>
          <p:nvPr>
            <p:ph type="title"/>
          </p:nvPr>
        </p:nvSpPr>
        <p:spPr>
          <a:xfrm>
            <a:off x="702591" y="3404608"/>
            <a:ext cx="3520789" cy="2666087"/>
          </a:xfrm>
        </p:spPr>
        <p:txBody>
          <a:bodyPr>
            <a:normAutofit/>
          </a:bodyPr>
          <a:lstStyle/>
          <a:p>
            <a:pPr algn="ctr"/>
            <a:r>
              <a:rPr lang="en-GB" b="1" i="1" u="sng"/>
              <a:t>Continued</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508432D-A368-02E6-E61F-08F35089F8A3}"/>
              </a:ext>
            </a:extLst>
          </p:cNvPr>
          <p:cNvSpPr>
            <a:spLocks noGrp="1"/>
          </p:cNvSpPr>
          <p:nvPr>
            <p:ph idx="1"/>
          </p:nvPr>
        </p:nvSpPr>
        <p:spPr>
          <a:xfrm>
            <a:off x="6477270" y="1130846"/>
            <a:ext cx="4974771" cy="4351338"/>
          </a:xfrm>
        </p:spPr>
        <p:txBody>
          <a:bodyPr>
            <a:normAutofit/>
          </a:bodyPr>
          <a:lstStyle/>
          <a:p>
            <a:r>
              <a:rPr lang="en-GB" dirty="0"/>
              <a:t>Two steps of causation. </a:t>
            </a:r>
          </a:p>
          <a:p>
            <a:endParaRPr lang="en-GB" dirty="0"/>
          </a:p>
          <a:p>
            <a:r>
              <a:rPr lang="en-GB" dirty="0"/>
              <a:t>1. Factual Causation. </a:t>
            </a:r>
          </a:p>
          <a:p>
            <a:endParaRPr lang="en-GB" dirty="0"/>
          </a:p>
          <a:p>
            <a:r>
              <a:rPr lang="en-GB" dirty="0"/>
              <a:t>2. Legal Causation. </a:t>
            </a:r>
          </a:p>
          <a:p>
            <a:endParaRPr lang="en-GB" dirty="0"/>
          </a:p>
          <a:p>
            <a:r>
              <a:rPr lang="en-GB" dirty="0"/>
              <a:t>Both need to be satisfied for causation to be proven.</a:t>
            </a:r>
          </a:p>
        </p:txBody>
      </p:sp>
    </p:spTree>
    <p:extLst>
      <p:ext uri="{BB962C8B-B14F-4D97-AF65-F5344CB8AC3E}">
        <p14:creationId xmlns:p14="http://schemas.microsoft.com/office/powerpoint/2010/main" val="511212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BED1-1827-55CC-E961-CF4ED52D82D6}"/>
              </a:ext>
            </a:extLst>
          </p:cNvPr>
          <p:cNvSpPr>
            <a:spLocks noGrp="1"/>
          </p:cNvSpPr>
          <p:nvPr>
            <p:ph type="title"/>
          </p:nvPr>
        </p:nvSpPr>
        <p:spPr/>
        <p:txBody>
          <a:bodyPr>
            <a:normAutofit/>
          </a:bodyPr>
          <a:lstStyle/>
          <a:p>
            <a:pPr algn="ctr"/>
            <a:r>
              <a:rPr lang="en-GB" sz="6000" b="1" i="1" u="sng" dirty="0"/>
              <a:t>Factual Causation</a:t>
            </a:r>
          </a:p>
        </p:txBody>
      </p:sp>
      <p:graphicFrame>
        <p:nvGraphicFramePr>
          <p:cNvPr id="5" name="Content Placeholder 2">
            <a:extLst>
              <a:ext uri="{FF2B5EF4-FFF2-40B4-BE49-F238E27FC236}">
                <a16:creationId xmlns:a16="http://schemas.microsoft.com/office/drawing/2014/main" id="{021BFC73-AA15-5BE3-EBC7-2D68DCF30E1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8521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C0D7A96-438B-B493-C036-CE43BABFDCEE}"/>
              </a:ext>
            </a:extLst>
          </p:cNvPr>
          <p:cNvSpPr>
            <a:spLocks noGrp="1"/>
          </p:cNvSpPr>
          <p:nvPr>
            <p:ph type="title"/>
          </p:nvPr>
        </p:nvSpPr>
        <p:spPr>
          <a:xfrm>
            <a:off x="838200" y="1195697"/>
            <a:ext cx="3200400" cy="4238118"/>
          </a:xfrm>
        </p:spPr>
        <p:txBody>
          <a:bodyPr>
            <a:normAutofit/>
          </a:bodyPr>
          <a:lstStyle/>
          <a:p>
            <a:r>
              <a:rPr lang="en-GB" b="1" i="1" u="sng"/>
              <a:t>R v White [1910]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56D461-E1B3-4FED-8558-2E7C3DAFA890}"/>
              </a:ext>
            </a:extLst>
          </p:cNvPr>
          <p:cNvGraphicFramePr>
            <a:graphicFrameLocks noGrp="1"/>
          </p:cNvGraphicFramePr>
          <p:nvPr>
            <p:ph idx="1"/>
            <p:extLst>
              <p:ext uri="{D42A27DB-BD31-4B8C-83A1-F6EECF244321}">
                <p14:modId xmlns:p14="http://schemas.microsoft.com/office/powerpoint/2010/main" val="125312385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716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6AAD50-EFF0-96B8-EC26-329E69E3FE76}"/>
              </a:ext>
            </a:extLst>
          </p:cNvPr>
          <p:cNvSpPr>
            <a:spLocks noGrp="1"/>
          </p:cNvSpPr>
          <p:nvPr>
            <p:ph type="title"/>
          </p:nvPr>
        </p:nvSpPr>
        <p:spPr>
          <a:xfrm>
            <a:off x="838200" y="1195697"/>
            <a:ext cx="3200400" cy="4238118"/>
          </a:xfrm>
        </p:spPr>
        <p:txBody>
          <a:bodyPr>
            <a:normAutofit/>
          </a:bodyPr>
          <a:lstStyle/>
          <a:p>
            <a:r>
              <a:rPr lang="en-GB" b="1" u="sng"/>
              <a:t>R v Hughes [2013]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2A91D79-315E-2D2D-16E2-6C943739652C}"/>
              </a:ext>
            </a:extLst>
          </p:cNvPr>
          <p:cNvGraphicFramePr>
            <a:graphicFrameLocks noGrp="1"/>
          </p:cNvGraphicFramePr>
          <p:nvPr>
            <p:ph idx="1"/>
            <p:extLst>
              <p:ext uri="{D42A27DB-BD31-4B8C-83A1-F6EECF244321}">
                <p14:modId xmlns:p14="http://schemas.microsoft.com/office/powerpoint/2010/main" val="72783000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7503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B2ED07F-4974-AC27-A308-5472C427E5C9}"/>
              </a:ext>
            </a:extLst>
          </p:cNvPr>
          <p:cNvSpPr>
            <a:spLocks noGrp="1"/>
          </p:cNvSpPr>
          <p:nvPr>
            <p:ph type="title"/>
          </p:nvPr>
        </p:nvSpPr>
        <p:spPr>
          <a:xfrm>
            <a:off x="838200" y="1195697"/>
            <a:ext cx="3200400" cy="4238118"/>
          </a:xfrm>
        </p:spPr>
        <p:txBody>
          <a:bodyPr>
            <a:normAutofit/>
          </a:bodyPr>
          <a:lstStyle/>
          <a:p>
            <a:r>
              <a:rPr lang="en-GB" sz="4800" b="1" i="1" u="sng" dirty="0"/>
              <a:t>Legal Causation</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4975D9-0C67-C780-21F2-0CB4C11D66C0}"/>
              </a:ext>
            </a:extLst>
          </p:cNvPr>
          <p:cNvGraphicFramePr>
            <a:graphicFrameLocks noGrp="1"/>
          </p:cNvGraphicFramePr>
          <p:nvPr>
            <p:ph idx="1"/>
            <p:extLst>
              <p:ext uri="{D42A27DB-BD31-4B8C-83A1-F6EECF244321}">
                <p14:modId xmlns:p14="http://schemas.microsoft.com/office/powerpoint/2010/main" val="37286810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7205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56BEACAD-DED6-A30C-BB67-F1C7FF0484C3}"/>
              </a:ext>
            </a:extLst>
          </p:cNvPr>
          <p:cNvSpPr>
            <a:spLocks noGrp="1"/>
          </p:cNvSpPr>
          <p:nvPr>
            <p:ph type="title"/>
          </p:nvPr>
        </p:nvSpPr>
        <p:spPr>
          <a:xfrm>
            <a:off x="838200" y="1195697"/>
            <a:ext cx="3105985" cy="4238118"/>
          </a:xfrm>
        </p:spPr>
        <p:txBody>
          <a:bodyPr>
            <a:normAutofit/>
          </a:bodyPr>
          <a:lstStyle/>
          <a:p>
            <a:r>
              <a:rPr lang="en-GB" b="1" i="1" u="sng"/>
              <a:t>What does Legal Causation include?</a:t>
            </a:r>
          </a:p>
        </p:txBody>
      </p:sp>
      <p:graphicFrame>
        <p:nvGraphicFramePr>
          <p:cNvPr id="5" name="Content Placeholder 2">
            <a:extLst>
              <a:ext uri="{FF2B5EF4-FFF2-40B4-BE49-F238E27FC236}">
                <a16:creationId xmlns:a16="http://schemas.microsoft.com/office/drawing/2014/main" id="{87693EE4-C41F-7B1B-27D9-08B584B544B1}"/>
              </a:ext>
            </a:extLst>
          </p:cNvPr>
          <p:cNvGraphicFramePr>
            <a:graphicFrameLocks noGrp="1"/>
          </p:cNvGraphicFramePr>
          <p:nvPr>
            <p:ph idx="1"/>
            <p:extLst>
              <p:ext uri="{D42A27DB-BD31-4B8C-83A1-F6EECF244321}">
                <p14:modId xmlns:p14="http://schemas.microsoft.com/office/powerpoint/2010/main" val="402064920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622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15A81-5387-0627-FDB1-155575DCD03B}"/>
              </a:ext>
            </a:extLst>
          </p:cNvPr>
          <p:cNvSpPr>
            <a:spLocks noGrp="1"/>
          </p:cNvSpPr>
          <p:nvPr>
            <p:ph type="title"/>
          </p:nvPr>
        </p:nvSpPr>
        <p:spPr/>
        <p:txBody>
          <a:bodyPr>
            <a:normAutofit/>
          </a:bodyPr>
          <a:lstStyle/>
          <a:p>
            <a:pPr algn="ctr"/>
            <a:r>
              <a:rPr lang="en-GB" sz="5400" b="1" i="1" u="sng" dirty="0"/>
              <a:t>De minimis rule</a:t>
            </a:r>
          </a:p>
        </p:txBody>
      </p:sp>
      <p:sp>
        <p:nvSpPr>
          <p:cNvPr id="3" name="Content Placeholder 2">
            <a:extLst>
              <a:ext uri="{FF2B5EF4-FFF2-40B4-BE49-F238E27FC236}">
                <a16:creationId xmlns:a16="http://schemas.microsoft.com/office/drawing/2014/main" id="{CF3C6203-16C9-55D2-9E07-C44834C16AD7}"/>
              </a:ext>
            </a:extLst>
          </p:cNvPr>
          <p:cNvSpPr>
            <a:spLocks noGrp="1"/>
          </p:cNvSpPr>
          <p:nvPr>
            <p:ph idx="1"/>
          </p:nvPr>
        </p:nvSpPr>
        <p:spPr/>
        <p:txBody>
          <a:bodyPr/>
          <a:lstStyle/>
          <a:p>
            <a:r>
              <a:rPr lang="en-GB" dirty="0"/>
              <a:t>D’s Conduct was more than a  minimal cause of the result. </a:t>
            </a:r>
          </a:p>
          <a:p>
            <a:endParaRPr lang="en-GB" dirty="0"/>
          </a:p>
          <a:p>
            <a:r>
              <a:rPr lang="en-GB" dirty="0"/>
              <a:t>Needs to be the operational and substantial cause. </a:t>
            </a:r>
          </a:p>
          <a:p>
            <a:endParaRPr lang="en-GB" dirty="0"/>
          </a:p>
          <a:p>
            <a:r>
              <a:rPr lang="en-GB" dirty="0"/>
              <a:t>Need not be the only cause but must be more than minimal. </a:t>
            </a:r>
          </a:p>
          <a:p>
            <a:endParaRPr lang="en-GB" dirty="0"/>
          </a:p>
          <a:p>
            <a:r>
              <a:rPr lang="en-GB" dirty="0"/>
              <a:t>Ruling comes from cases such as R v Smith [1959] and R v Cato [1976] </a:t>
            </a:r>
          </a:p>
        </p:txBody>
      </p:sp>
    </p:spTree>
    <p:extLst>
      <p:ext uri="{BB962C8B-B14F-4D97-AF65-F5344CB8AC3E}">
        <p14:creationId xmlns:p14="http://schemas.microsoft.com/office/powerpoint/2010/main" val="87544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235C2-5E61-A36D-E494-447AE36000F0}"/>
              </a:ext>
            </a:extLst>
          </p:cNvPr>
          <p:cNvSpPr>
            <a:spLocks noGrp="1"/>
          </p:cNvSpPr>
          <p:nvPr>
            <p:ph type="title"/>
          </p:nvPr>
        </p:nvSpPr>
        <p:spPr>
          <a:xfrm>
            <a:off x="1102367" y="1264801"/>
            <a:ext cx="4114571" cy="4296387"/>
          </a:xfrm>
        </p:spPr>
        <p:txBody>
          <a:bodyPr>
            <a:normAutofit/>
          </a:bodyPr>
          <a:lstStyle/>
          <a:p>
            <a:pPr algn="ctr"/>
            <a:r>
              <a:rPr lang="en-GB" b="1" i="1" u="sng"/>
              <a:t>Continued</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44F423B-5BEF-0BE1-5BEB-86556604E8D9}"/>
              </a:ext>
            </a:extLst>
          </p:cNvPr>
          <p:cNvSpPr>
            <a:spLocks noGrp="1"/>
          </p:cNvSpPr>
          <p:nvPr>
            <p:ph idx="1"/>
          </p:nvPr>
        </p:nvSpPr>
        <p:spPr>
          <a:xfrm>
            <a:off x="6234868" y="1345827"/>
            <a:ext cx="5217173" cy="4351338"/>
          </a:xfrm>
        </p:spPr>
        <p:txBody>
          <a:bodyPr>
            <a:normAutofit/>
          </a:bodyPr>
          <a:lstStyle/>
          <a:p>
            <a:r>
              <a:rPr lang="en-GB" dirty="0"/>
              <a:t>R v </a:t>
            </a:r>
            <a:r>
              <a:rPr lang="en-GB" dirty="0" err="1"/>
              <a:t>Kimsey</a:t>
            </a:r>
            <a:r>
              <a:rPr lang="en-GB" dirty="0"/>
              <a:t> [1996] – more than a slight or trifling link. </a:t>
            </a:r>
          </a:p>
          <a:p>
            <a:endParaRPr lang="en-GB" dirty="0"/>
          </a:p>
          <a:p>
            <a:r>
              <a:rPr lang="en-GB" dirty="0"/>
              <a:t>Let’s take a look at a few of these cases; </a:t>
            </a:r>
          </a:p>
          <a:p>
            <a:endParaRPr lang="en-GB"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230131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tx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0"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tx1"/>
          </a:solidFill>
        </p:grpSpPr>
        <p:sp>
          <p:nvSpPr>
            <p:cNvPr id="21" name="Freeform: Shape 20">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F80430BF-4838-1DCA-25E4-74E33CC15B54}"/>
              </a:ext>
            </a:extLst>
          </p:cNvPr>
          <p:cNvSpPr>
            <a:spLocks noGrp="1"/>
          </p:cNvSpPr>
          <p:nvPr>
            <p:ph type="title"/>
          </p:nvPr>
        </p:nvSpPr>
        <p:spPr>
          <a:xfrm>
            <a:off x="838200" y="1391619"/>
            <a:ext cx="4974771" cy="4042196"/>
          </a:xfrm>
        </p:spPr>
        <p:txBody>
          <a:bodyPr>
            <a:normAutofit/>
          </a:bodyPr>
          <a:lstStyle/>
          <a:p>
            <a:pPr algn="ctr"/>
            <a:r>
              <a:rPr lang="en-GB" b="1" i="1" u="sng"/>
              <a:t>Activity </a:t>
            </a:r>
          </a:p>
        </p:txBody>
      </p:sp>
      <p:sp>
        <p:nvSpPr>
          <p:cNvPr id="35"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Content Placeholder 2">
            <a:extLst>
              <a:ext uri="{FF2B5EF4-FFF2-40B4-BE49-F238E27FC236}">
                <a16:creationId xmlns:a16="http://schemas.microsoft.com/office/drawing/2014/main" id="{85AC6674-EF04-1AFF-DCAF-68FEE408C00E}"/>
              </a:ext>
            </a:extLst>
          </p:cNvPr>
          <p:cNvSpPr>
            <a:spLocks noGrp="1"/>
          </p:cNvSpPr>
          <p:nvPr>
            <p:ph idx="1"/>
          </p:nvPr>
        </p:nvSpPr>
        <p:spPr>
          <a:xfrm>
            <a:off x="6477270" y="1130846"/>
            <a:ext cx="4974771" cy="4351338"/>
          </a:xfrm>
        </p:spPr>
        <p:txBody>
          <a:bodyPr>
            <a:normAutofit/>
          </a:bodyPr>
          <a:lstStyle/>
          <a:p>
            <a:r>
              <a:rPr lang="en-GB" sz="2200"/>
              <a:t>Choose a case and research the facts and outcome; </a:t>
            </a:r>
          </a:p>
          <a:p>
            <a:endParaRPr lang="en-GB" sz="2200"/>
          </a:p>
          <a:p>
            <a:r>
              <a:rPr lang="en-GB" sz="2200"/>
              <a:t>R v Smith [1959] </a:t>
            </a:r>
          </a:p>
          <a:p>
            <a:endParaRPr lang="en-GB" sz="2200"/>
          </a:p>
          <a:p>
            <a:r>
              <a:rPr lang="en-GB" sz="2200"/>
              <a:t>R v Cato [1976] </a:t>
            </a:r>
          </a:p>
          <a:p>
            <a:endParaRPr lang="en-GB" sz="2200"/>
          </a:p>
          <a:p>
            <a:r>
              <a:rPr lang="en-GB" sz="2200"/>
              <a:t>R v </a:t>
            </a:r>
            <a:r>
              <a:rPr lang="en-GB" sz="2200" err="1"/>
              <a:t>Kimsey</a:t>
            </a:r>
            <a:r>
              <a:rPr lang="en-GB" sz="2200"/>
              <a:t> [1996] </a:t>
            </a:r>
          </a:p>
          <a:p>
            <a:endParaRPr lang="en-GB" sz="2200"/>
          </a:p>
          <a:p>
            <a:r>
              <a:rPr lang="en-GB" sz="2200"/>
              <a:t>R v Benge [1865]</a:t>
            </a:r>
          </a:p>
        </p:txBody>
      </p:sp>
    </p:spTree>
    <p:extLst>
      <p:ext uri="{BB962C8B-B14F-4D97-AF65-F5344CB8AC3E}">
        <p14:creationId xmlns:p14="http://schemas.microsoft.com/office/powerpoint/2010/main" val="21383355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a:extLst>
              <a:ext uri="{FF2B5EF4-FFF2-40B4-BE49-F238E27FC236}">
                <a16:creationId xmlns:a16="http://schemas.microsoft.com/office/drawing/2014/main" id="{6B5523EE-90D9-4CF8-96F2-CBFC11C54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531"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166A3179-AD28-4A0B-AF49-B177F4B19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547"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Oval 44">
            <a:extLst>
              <a:ext uri="{FF2B5EF4-FFF2-40B4-BE49-F238E27FC236}">
                <a16:creationId xmlns:a16="http://schemas.microsoft.com/office/drawing/2014/main" id="{32BB3330-EA02-4FA9-B58F-AAC7762C9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5096"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Graphic 212">
            <a:extLst>
              <a:ext uri="{FF2B5EF4-FFF2-40B4-BE49-F238E27FC236}">
                <a16:creationId xmlns:a16="http://schemas.microsoft.com/office/drawing/2014/main" id="{A107891B-442C-43CD-B909-A4714253A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2339"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Graphic 212">
            <a:extLst>
              <a:ext uri="{FF2B5EF4-FFF2-40B4-BE49-F238E27FC236}">
                <a16:creationId xmlns:a16="http://schemas.microsoft.com/office/drawing/2014/main" id="{958516B8-2D23-4511-B8C5-79180A4D0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2339"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8" name="Oval 47">
            <a:extLst>
              <a:ext uri="{FF2B5EF4-FFF2-40B4-BE49-F238E27FC236}">
                <a16:creationId xmlns:a16="http://schemas.microsoft.com/office/drawing/2014/main" id="{E3BEE693-6C9D-40AB-925E-0E339B1D1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48" y="4651811"/>
            <a:ext cx="429742" cy="42974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a:extLst>
              <a:ext uri="{FF2B5EF4-FFF2-40B4-BE49-F238E27FC236}">
                <a16:creationId xmlns:a16="http://schemas.microsoft.com/office/drawing/2014/main" id="{EBA526E9-439B-4D9E-8A55-1D30C337E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48" y="4651811"/>
            <a:ext cx="429742" cy="429742"/>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B2D61123-AA3D-CEC4-77F9-D70648AE5C0F}"/>
              </a:ext>
            </a:extLst>
          </p:cNvPr>
          <p:cNvSpPr>
            <a:spLocks noGrp="1"/>
          </p:cNvSpPr>
          <p:nvPr>
            <p:ph type="title"/>
          </p:nvPr>
        </p:nvSpPr>
        <p:spPr>
          <a:xfrm>
            <a:off x="987890" y="1690851"/>
            <a:ext cx="3200400" cy="3391512"/>
          </a:xfrm>
        </p:spPr>
        <p:txBody>
          <a:bodyPr>
            <a:normAutofit/>
          </a:bodyPr>
          <a:lstStyle/>
          <a:p>
            <a:r>
              <a:rPr lang="en-GB" sz="3700" b="1" u="sng"/>
              <a:t>Conduct Blameworthy cause </a:t>
            </a:r>
          </a:p>
        </p:txBody>
      </p:sp>
      <p:graphicFrame>
        <p:nvGraphicFramePr>
          <p:cNvPr id="50" name="Content Placeholder 2">
            <a:extLst>
              <a:ext uri="{FF2B5EF4-FFF2-40B4-BE49-F238E27FC236}">
                <a16:creationId xmlns:a16="http://schemas.microsoft.com/office/drawing/2014/main" id="{F941CAC4-C828-4090-A11C-FDBDBC3A2E70}"/>
              </a:ext>
            </a:extLst>
          </p:cNvPr>
          <p:cNvGraphicFramePr>
            <a:graphicFrameLocks noGrp="1"/>
          </p:cNvGraphicFramePr>
          <p:nvPr>
            <p:ph idx="1"/>
            <p:extLst>
              <p:ext uri="{D42A27DB-BD31-4B8C-83A1-F6EECF244321}">
                <p14:modId xmlns:p14="http://schemas.microsoft.com/office/powerpoint/2010/main" val="418180161"/>
              </p:ext>
            </p:extLst>
          </p:nvPr>
        </p:nvGraphicFramePr>
        <p:xfrm>
          <a:off x="5479786" y="447277"/>
          <a:ext cx="58740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15073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85EAD12-1FB3-48D8-D96E-7CC38E6FD380}"/>
              </a:ext>
            </a:extLst>
          </p:cNvPr>
          <p:cNvSpPr>
            <a:spLocks noGrp="1"/>
          </p:cNvSpPr>
          <p:nvPr>
            <p:ph type="title"/>
          </p:nvPr>
        </p:nvSpPr>
        <p:spPr>
          <a:xfrm>
            <a:off x="838200" y="1195697"/>
            <a:ext cx="3200400" cy="4238118"/>
          </a:xfrm>
        </p:spPr>
        <p:txBody>
          <a:bodyPr>
            <a:normAutofit/>
          </a:bodyPr>
          <a:lstStyle/>
          <a:p>
            <a:r>
              <a:rPr lang="en-GB" b="1" u="sng"/>
              <a:t>New Intervening act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0897DA-DDE5-D995-6D18-E2F414CDD5F7}"/>
              </a:ext>
            </a:extLst>
          </p:cNvPr>
          <p:cNvGraphicFramePr>
            <a:graphicFrameLocks noGrp="1"/>
          </p:cNvGraphicFramePr>
          <p:nvPr>
            <p:ph idx="1"/>
            <p:extLst>
              <p:ext uri="{D42A27DB-BD31-4B8C-83A1-F6EECF244321}">
                <p14:modId xmlns:p14="http://schemas.microsoft.com/office/powerpoint/2010/main" val="2931169679"/>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7150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34359076-1ABA-F8AD-5051-724A7A0BBC5E}"/>
              </a:ext>
            </a:extLst>
          </p:cNvPr>
          <p:cNvSpPr>
            <a:spLocks noGrp="1"/>
          </p:cNvSpPr>
          <p:nvPr>
            <p:ph type="title"/>
          </p:nvPr>
        </p:nvSpPr>
        <p:spPr>
          <a:xfrm>
            <a:off x="838200" y="1195697"/>
            <a:ext cx="3200400" cy="4238118"/>
          </a:xfrm>
        </p:spPr>
        <p:txBody>
          <a:bodyPr>
            <a:normAutofit/>
          </a:bodyPr>
          <a:lstStyle/>
          <a:p>
            <a:r>
              <a:rPr lang="en-GB" b="1" u="sng"/>
              <a:t>Third Party intervening act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32625B-914B-B9CF-C2BC-5052E5D1D086}"/>
              </a:ext>
            </a:extLst>
          </p:cNvPr>
          <p:cNvGraphicFramePr>
            <a:graphicFrameLocks noGrp="1"/>
          </p:cNvGraphicFramePr>
          <p:nvPr>
            <p:ph idx="1"/>
            <p:extLst>
              <p:ext uri="{D42A27DB-BD31-4B8C-83A1-F6EECF244321}">
                <p14:modId xmlns:p14="http://schemas.microsoft.com/office/powerpoint/2010/main" val="269935117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6147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938FE-72A6-9A8C-36A4-0DDC057B8EC2}"/>
              </a:ext>
            </a:extLst>
          </p:cNvPr>
          <p:cNvSpPr>
            <a:spLocks noGrp="1"/>
          </p:cNvSpPr>
          <p:nvPr>
            <p:ph type="title"/>
          </p:nvPr>
        </p:nvSpPr>
        <p:spPr/>
        <p:txBody>
          <a:bodyPr/>
          <a:lstStyle/>
          <a:p>
            <a:pPr algn="ctr"/>
            <a:r>
              <a:rPr lang="en-GB" b="1" u="sng" dirty="0"/>
              <a:t>Medical Professional intervention</a:t>
            </a:r>
          </a:p>
        </p:txBody>
      </p:sp>
      <p:sp>
        <p:nvSpPr>
          <p:cNvPr id="3" name="Content Placeholder 2">
            <a:extLst>
              <a:ext uri="{FF2B5EF4-FFF2-40B4-BE49-F238E27FC236}">
                <a16:creationId xmlns:a16="http://schemas.microsoft.com/office/drawing/2014/main" id="{1480A6E0-FB15-F7C2-AF37-E007DFD33C1B}"/>
              </a:ext>
            </a:extLst>
          </p:cNvPr>
          <p:cNvSpPr>
            <a:spLocks noGrp="1"/>
          </p:cNvSpPr>
          <p:nvPr>
            <p:ph idx="1"/>
          </p:nvPr>
        </p:nvSpPr>
        <p:spPr/>
        <p:txBody>
          <a:bodyPr>
            <a:normAutofit lnSpcReduction="10000"/>
          </a:bodyPr>
          <a:lstStyle/>
          <a:p>
            <a:r>
              <a:rPr lang="en-GB" dirty="0"/>
              <a:t>Where medical negligence was extraordinary (unforeseeable).  </a:t>
            </a:r>
          </a:p>
          <a:p>
            <a:endParaRPr lang="en-GB" dirty="0"/>
          </a:p>
          <a:p>
            <a:r>
              <a:rPr lang="en-GB" dirty="0"/>
              <a:t>Extreme negligence. </a:t>
            </a:r>
          </a:p>
          <a:p>
            <a:endParaRPr lang="en-GB" dirty="0"/>
          </a:p>
          <a:p>
            <a:r>
              <a:rPr lang="en-GB" dirty="0"/>
              <a:t>R v Jordan [1956] </a:t>
            </a:r>
          </a:p>
          <a:p>
            <a:endParaRPr lang="en-GB" dirty="0"/>
          </a:p>
          <a:p>
            <a:r>
              <a:rPr lang="en-GB" dirty="0"/>
              <a:t>R v Smith [1959] </a:t>
            </a:r>
          </a:p>
          <a:p>
            <a:endParaRPr lang="en-GB" dirty="0"/>
          </a:p>
          <a:p>
            <a:r>
              <a:rPr lang="en-GB" dirty="0"/>
              <a:t>R v Cheshire [1991] </a:t>
            </a:r>
          </a:p>
        </p:txBody>
      </p:sp>
    </p:spTree>
    <p:extLst>
      <p:ext uri="{BB962C8B-B14F-4D97-AF65-F5344CB8AC3E}">
        <p14:creationId xmlns:p14="http://schemas.microsoft.com/office/powerpoint/2010/main" val="34121099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5B7BAB-768D-D941-DC51-53EED89399CF}"/>
              </a:ext>
            </a:extLst>
          </p:cNvPr>
          <p:cNvSpPr>
            <a:spLocks noGrp="1"/>
          </p:cNvSpPr>
          <p:nvPr>
            <p:ph idx="1"/>
          </p:nvPr>
        </p:nvSpPr>
        <p:spPr>
          <a:xfrm>
            <a:off x="838200" y="288758"/>
            <a:ext cx="10515600" cy="5888205"/>
          </a:xfrm>
        </p:spPr>
        <p:txBody>
          <a:bodyPr>
            <a:normAutofit fontScale="92500"/>
          </a:bodyPr>
          <a:lstStyle/>
          <a:p>
            <a:r>
              <a:rPr lang="en-GB" dirty="0"/>
              <a:t>R v Jordon ; Medical negligence will usually not break the chain; D stabbed the victim twice. Doctor failed to realise V’s lung was pierced. This led to a haemorrhage. </a:t>
            </a:r>
          </a:p>
          <a:p>
            <a:endParaRPr lang="en-GB" dirty="0"/>
          </a:p>
          <a:p>
            <a:endParaRPr lang="en-GB" dirty="0"/>
          </a:p>
          <a:p>
            <a:r>
              <a:rPr lang="en-GB" dirty="0"/>
              <a:t>R v Cheshire; Shot victim in leg and abdomen. Respiratory issues – tracheotomy – narrow windpipe. Lead to death. No break in the chain of causation. Because medical negligence was not so independent of the conduct or so potent. </a:t>
            </a:r>
          </a:p>
          <a:p>
            <a:pPr marL="0" indent="0">
              <a:buNone/>
            </a:pPr>
            <a:endParaRPr lang="en-GB" dirty="0"/>
          </a:p>
          <a:p>
            <a:endParaRPr lang="en-GB" dirty="0"/>
          </a:p>
          <a:p>
            <a:r>
              <a:rPr lang="en-GB" dirty="0"/>
              <a:t>R v Smith – Soldiers had a fight, and D stabbed the victims twice, doctor failed to notice that one the wounds had pierced the lung, lead to  haemorrhage. D’s actions were the operative and substantial cause.</a:t>
            </a:r>
          </a:p>
          <a:p>
            <a:endParaRPr lang="en-GB" dirty="0"/>
          </a:p>
          <a:p>
            <a:endParaRPr lang="en-GB" dirty="0"/>
          </a:p>
        </p:txBody>
      </p:sp>
    </p:spTree>
    <p:extLst>
      <p:ext uri="{BB962C8B-B14F-4D97-AF65-F5344CB8AC3E}">
        <p14:creationId xmlns:p14="http://schemas.microsoft.com/office/powerpoint/2010/main" val="42068063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9223C-0CA7-7D6D-624A-55BA93BB35DF}"/>
              </a:ext>
            </a:extLst>
          </p:cNvPr>
          <p:cNvSpPr>
            <a:spLocks noGrp="1"/>
          </p:cNvSpPr>
          <p:nvPr>
            <p:ph type="title"/>
          </p:nvPr>
        </p:nvSpPr>
        <p:spPr/>
        <p:txBody>
          <a:bodyPr>
            <a:normAutofit/>
          </a:bodyPr>
          <a:lstStyle/>
          <a:p>
            <a:pPr algn="ctr"/>
            <a:r>
              <a:rPr lang="en-GB" sz="4800" b="1" i="1" u="sng" dirty="0"/>
              <a:t>Natural Events intervening </a:t>
            </a:r>
          </a:p>
        </p:txBody>
      </p:sp>
      <p:sp>
        <p:nvSpPr>
          <p:cNvPr id="3" name="Content Placeholder 2">
            <a:extLst>
              <a:ext uri="{FF2B5EF4-FFF2-40B4-BE49-F238E27FC236}">
                <a16:creationId xmlns:a16="http://schemas.microsoft.com/office/drawing/2014/main" id="{D16D3EB6-B609-9B48-6403-FD9D51C197DD}"/>
              </a:ext>
            </a:extLst>
          </p:cNvPr>
          <p:cNvSpPr>
            <a:spLocks noGrp="1"/>
          </p:cNvSpPr>
          <p:nvPr>
            <p:ph idx="1"/>
          </p:nvPr>
        </p:nvSpPr>
        <p:spPr/>
        <p:txBody>
          <a:bodyPr/>
          <a:lstStyle/>
          <a:p>
            <a:r>
              <a:rPr lang="en-GB" dirty="0"/>
              <a:t>May or may not break the chain of causation. </a:t>
            </a:r>
          </a:p>
          <a:p>
            <a:endParaRPr lang="en-GB" dirty="0"/>
          </a:p>
          <a:p>
            <a:r>
              <a:rPr lang="en-GB" dirty="0"/>
              <a:t>Reasonably foreseeable. </a:t>
            </a:r>
          </a:p>
          <a:p>
            <a:endParaRPr lang="en-GB" dirty="0"/>
          </a:p>
          <a:p>
            <a:r>
              <a:rPr lang="en-GB" dirty="0"/>
              <a:t>R v Perkins [1946]  - Research this case and feedback the facts and </a:t>
            </a:r>
            <a:r>
              <a:rPr lang="en-GB"/>
              <a:t>the outcome.</a:t>
            </a:r>
            <a:endParaRPr lang="en-GB" dirty="0"/>
          </a:p>
        </p:txBody>
      </p:sp>
    </p:spTree>
    <p:extLst>
      <p:ext uri="{BB962C8B-B14F-4D97-AF65-F5344CB8AC3E}">
        <p14:creationId xmlns:p14="http://schemas.microsoft.com/office/powerpoint/2010/main" val="2978629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BE01650-A698-45BC-76E5-B67CE69E047E}"/>
              </a:ext>
            </a:extLst>
          </p:cNvPr>
          <p:cNvSpPr>
            <a:spLocks noGrp="1"/>
          </p:cNvSpPr>
          <p:nvPr>
            <p:ph type="title"/>
          </p:nvPr>
        </p:nvSpPr>
        <p:spPr>
          <a:xfrm>
            <a:off x="838200" y="1195697"/>
            <a:ext cx="3200400" cy="4238118"/>
          </a:xfrm>
        </p:spPr>
        <p:txBody>
          <a:bodyPr>
            <a:normAutofit/>
          </a:bodyPr>
          <a:lstStyle/>
          <a:p>
            <a:r>
              <a:rPr lang="en-GB" b="1" u="sng"/>
              <a:t>Actions of the victim – intervening act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835747-11B1-93FF-2C5D-81A89B7E0D27}"/>
              </a:ext>
            </a:extLst>
          </p:cNvPr>
          <p:cNvGraphicFramePr>
            <a:graphicFrameLocks noGrp="1"/>
          </p:cNvGraphicFramePr>
          <p:nvPr>
            <p:ph idx="1"/>
            <p:extLst>
              <p:ext uri="{D42A27DB-BD31-4B8C-83A1-F6EECF244321}">
                <p14:modId xmlns:p14="http://schemas.microsoft.com/office/powerpoint/2010/main" val="83240172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57455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12" name="Freeform: Shape 1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5"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aphicFrame>
        <p:nvGraphicFramePr>
          <p:cNvPr id="5" name="Content Placeholder 2">
            <a:extLst>
              <a:ext uri="{FF2B5EF4-FFF2-40B4-BE49-F238E27FC236}">
                <a16:creationId xmlns:a16="http://schemas.microsoft.com/office/drawing/2014/main" id="{F9B274B4-99A0-44BF-E05B-B9E70BD599CA}"/>
              </a:ext>
            </a:extLst>
          </p:cNvPr>
          <p:cNvGraphicFramePr>
            <a:graphicFrameLocks noGrp="1"/>
          </p:cNvGraphicFramePr>
          <p:nvPr>
            <p:ph idx="1"/>
            <p:extLst>
              <p:ext uri="{D42A27DB-BD31-4B8C-83A1-F6EECF244321}">
                <p14:modId xmlns:p14="http://schemas.microsoft.com/office/powerpoint/2010/main" val="27603663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7733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D6527A1-D534-D482-2CD0-D207F952033A}"/>
              </a:ext>
            </a:extLst>
          </p:cNvPr>
          <p:cNvSpPr>
            <a:spLocks noGrp="1"/>
          </p:cNvSpPr>
          <p:nvPr>
            <p:ph type="title"/>
          </p:nvPr>
        </p:nvSpPr>
        <p:spPr>
          <a:xfrm>
            <a:off x="838200" y="1195697"/>
            <a:ext cx="3200400" cy="4238118"/>
          </a:xfrm>
        </p:spPr>
        <p:txBody>
          <a:bodyPr>
            <a:normAutofit/>
          </a:bodyPr>
          <a:lstStyle/>
          <a:p>
            <a:r>
              <a:rPr lang="en-GB" b="1" i="1" u="sng"/>
              <a:t>Specialist cases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1FFE4D-CF4F-5276-A501-4203D2214B57}"/>
              </a:ext>
            </a:extLst>
          </p:cNvPr>
          <p:cNvGraphicFramePr>
            <a:graphicFrameLocks noGrp="1"/>
          </p:cNvGraphicFramePr>
          <p:nvPr>
            <p:ph idx="1"/>
            <p:extLst>
              <p:ext uri="{D42A27DB-BD31-4B8C-83A1-F6EECF244321}">
                <p14:modId xmlns:p14="http://schemas.microsoft.com/office/powerpoint/2010/main" val="4276188718"/>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82117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2DFB-0503-0AEA-1E05-126E59759404}"/>
              </a:ext>
            </a:extLst>
          </p:cNvPr>
          <p:cNvSpPr>
            <a:spLocks noGrp="1"/>
          </p:cNvSpPr>
          <p:nvPr>
            <p:ph type="title"/>
          </p:nvPr>
        </p:nvSpPr>
        <p:spPr/>
        <p:txBody>
          <a:bodyPr>
            <a:normAutofit/>
          </a:bodyPr>
          <a:lstStyle/>
          <a:p>
            <a:pPr algn="ctr"/>
            <a:r>
              <a:rPr lang="en-GB" sz="6000" b="1" u="sng" dirty="0"/>
              <a:t>Escape</a:t>
            </a:r>
          </a:p>
        </p:txBody>
      </p:sp>
      <p:sp>
        <p:nvSpPr>
          <p:cNvPr id="3" name="Content Placeholder 2">
            <a:extLst>
              <a:ext uri="{FF2B5EF4-FFF2-40B4-BE49-F238E27FC236}">
                <a16:creationId xmlns:a16="http://schemas.microsoft.com/office/drawing/2014/main" id="{C1F40CC4-0EE0-E505-1542-2FBE22FB74CE}"/>
              </a:ext>
            </a:extLst>
          </p:cNvPr>
          <p:cNvSpPr>
            <a:spLocks noGrp="1"/>
          </p:cNvSpPr>
          <p:nvPr>
            <p:ph idx="1"/>
          </p:nvPr>
        </p:nvSpPr>
        <p:spPr/>
        <p:txBody>
          <a:bodyPr>
            <a:normAutofit fontScale="92500" lnSpcReduction="10000"/>
          </a:bodyPr>
          <a:lstStyle/>
          <a:p>
            <a:r>
              <a:rPr lang="en-GB" dirty="0"/>
              <a:t>R v Roberts [1972] – escaped a car, suffered ABH, defendant convicted – reasonably foreseeable. </a:t>
            </a:r>
          </a:p>
          <a:p>
            <a:endParaRPr lang="en-GB" dirty="0"/>
          </a:p>
          <a:p>
            <a:r>
              <a:rPr lang="en-GB" dirty="0"/>
              <a:t>Reasonably foreseeability test is different – D held liable even if the victims' actions are foolhardy. </a:t>
            </a:r>
          </a:p>
          <a:p>
            <a:endParaRPr lang="en-GB" dirty="0"/>
          </a:p>
          <a:p>
            <a:r>
              <a:rPr lang="en-GB" dirty="0"/>
              <a:t>R v Corbett [1996] – Escape beating – ran over by car – D convicted. </a:t>
            </a:r>
          </a:p>
          <a:p>
            <a:r>
              <a:rPr lang="en-GB" dirty="0"/>
              <a:t>R v Williams [1992] – Escaped from a car – theft – died from injuries – jury must appreciate the victim may do the wrong thing during the event. </a:t>
            </a:r>
          </a:p>
          <a:p>
            <a:r>
              <a:rPr lang="en-GB" dirty="0"/>
              <a:t>R v Marjoram [2000] – Defendant is not compared to a reasonable man with the same characteristics, the victim is. </a:t>
            </a:r>
          </a:p>
        </p:txBody>
      </p:sp>
    </p:spTree>
    <p:extLst>
      <p:ext uri="{BB962C8B-B14F-4D97-AF65-F5344CB8AC3E}">
        <p14:creationId xmlns:p14="http://schemas.microsoft.com/office/powerpoint/2010/main" val="2314087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12" name="Freeform: Shape 1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5"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aphicFrame>
        <p:nvGraphicFramePr>
          <p:cNvPr id="5" name="Content Placeholder 2">
            <a:extLst>
              <a:ext uri="{FF2B5EF4-FFF2-40B4-BE49-F238E27FC236}">
                <a16:creationId xmlns:a16="http://schemas.microsoft.com/office/drawing/2014/main" id="{8679D035-E16A-27C6-E2F3-8602A256C212}"/>
              </a:ext>
            </a:extLst>
          </p:cNvPr>
          <p:cNvGraphicFramePr>
            <a:graphicFrameLocks noGrp="1"/>
          </p:cNvGraphicFramePr>
          <p:nvPr>
            <p:ph idx="1"/>
            <p:extLst>
              <p:ext uri="{D42A27DB-BD31-4B8C-83A1-F6EECF244321}">
                <p14:modId xmlns:p14="http://schemas.microsoft.com/office/powerpoint/2010/main" val="35302451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461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8" name="Freeform: Shape 47">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Rectangle 4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6" name="Freeform: Shape 55">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58" name="Rectangle 5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 name="Title 3">
            <a:extLst>
              <a:ext uri="{FF2B5EF4-FFF2-40B4-BE49-F238E27FC236}">
                <a16:creationId xmlns:a16="http://schemas.microsoft.com/office/drawing/2014/main" id="{41CBF887-5884-9B82-FA69-B4BE69710DF9}"/>
              </a:ext>
            </a:extLst>
          </p:cNvPr>
          <p:cNvSpPr>
            <a:spLocks noGrp="1"/>
          </p:cNvSpPr>
          <p:nvPr>
            <p:ph type="ctrTitle"/>
          </p:nvPr>
        </p:nvSpPr>
        <p:spPr>
          <a:xfrm>
            <a:off x="2886765" y="1017432"/>
            <a:ext cx="6418471" cy="3170574"/>
          </a:xfrm>
        </p:spPr>
        <p:txBody>
          <a:bodyPr>
            <a:normAutofit/>
          </a:bodyPr>
          <a:lstStyle/>
          <a:p>
            <a:r>
              <a:rPr lang="en-GB" sz="4200" i="1" u="sng"/>
              <a:t>Circumstance</a:t>
            </a:r>
          </a:p>
        </p:txBody>
      </p:sp>
      <p:sp>
        <p:nvSpPr>
          <p:cNvPr id="64" name="Freeform: Shape 6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6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69" name="Freeform: Shape 6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622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44EA8-506F-9D28-99CA-C0D2D0D0FB39}"/>
              </a:ext>
            </a:extLst>
          </p:cNvPr>
          <p:cNvSpPr>
            <a:spLocks noGrp="1"/>
          </p:cNvSpPr>
          <p:nvPr>
            <p:ph type="title"/>
          </p:nvPr>
        </p:nvSpPr>
        <p:spPr/>
        <p:txBody>
          <a:bodyPr>
            <a:normAutofit/>
          </a:bodyPr>
          <a:lstStyle/>
          <a:p>
            <a:pPr algn="ctr"/>
            <a:r>
              <a:rPr lang="en-GB" sz="6000" b="1" i="1" u="sng" dirty="0"/>
              <a:t>Circumstance element</a:t>
            </a:r>
          </a:p>
        </p:txBody>
      </p:sp>
      <p:graphicFrame>
        <p:nvGraphicFramePr>
          <p:cNvPr id="5" name="Content Placeholder 2">
            <a:extLst>
              <a:ext uri="{FF2B5EF4-FFF2-40B4-BE49-F238E27FC236}">
                <a16:creationId xmlns:a16="http://schemas.microsoft.com/office/drawing/2014/main" id="{0FB84CB5-6D1E-EC16-CCF1-C878593BF7A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37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4" name="Freeform: Shape 23">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Freeform: Shape 25">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Rectangle 27">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3498095-2791-C2A1-722B-5DBF60677F54}"/>
              </a:ext>
            </a:extLst>
          </p:cNvPr>
          <p:cNvSpPr>
            <a:spLocks noGrp="1"/>
          </p:cNvSpPr>
          <p:nvPr>
            <p:ph type="ctrTitle"/>
          </p:nvPr>
        </p:nvSpPr>
        <p:spPr>
          <a:xfrm>
            <a:off x="2886765" y="1159934"/>
            <a:ext cx="6418471" cy="3028072"/>
          </a:xfrm>
        </p:spPr>
        <p:txBody>
          <a:bodyPr>
            <a:normAutofit/>
          </a:bodyPr>
          <a:lstStyle/>
          <a:p>
            <a:r>
              <a:rPr lang="en-GB" dirty="0"/>
              <a:t>Actus Reus and Men's Rea</a:t>
            </a:r>
          </a:p>
        </p:txBody>
      </p:sp>
      <p:sp>
        <p:nvSpPr>
          <p:cNvPr id="5" name="Subtitle 4">
            <a:extLst>
              <a:ext uri="{FF2B5EF4-FFF2-40B4-BE49-F238E27FC236}">
                <a16:creationId xmlns:a16="http://schemas.microsoft.com/office/drawing/2014/main" id="{50CD1BE9-DB4B-1674-FD96-203B1B72370E}"/>
              </a:ext>
            </a:extLst>
          </p:cNvPr>
          <p:cNvSpPr>
            <a:spLocks noGrp="1"/>
          </p:cNvSpPr>
          <p:nvPr>
            <p:ph type="subTitle" idx="1"/>
          </p:nvPr>
        </p:nvSpPr>
        <p:spPr>
          <a:xfrm>
            <a:off x="2886765" y="4280081"/>
            <a:ext cx="6418471" cy="1566152"/>
          </a:xfrm>
        </p:spPr>
        <p:txBody>
          <a:bodyPr>
            <a:normAutofit/>
          </a:bodyPr>
          <a:lstStyle/>
          <a:p>
            <a:r>
              <a:rPr lang="en-GB" dirty="0"/>
              <a:t>Do the need to coincide?</a:t>
            </a:r>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46395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0DB1935-1719-2C1D-DC78-719A3D2CD831}"/>
              </a:ext>
            </a:extLst>
          </p:cNvPr>
          <p:cNvGraphicFramePr>
            <a:graphicFrameLocks noGrp="1"/>
          </p:cNvGraphicFramePr>
          <p:nvPr>
            <p:ph idx="1"/>
          </p:nvPr>
        </p:nvGraphicFramePr>
        <p:xfrm>
          <a:off x="838200" y="1155032"/>
          <a:ext cx="10515600" cy="5021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9464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0223B-65F7-ABF7-0B57-140F5FD4F6BF}"/>
              </a:ext>
            </a:extLst>
          </p:cNvPr>
          <p:cNvSpPr>
            <a:spLocks noGrp="1"/>
          </p:cNvSpPr>
          <p:nvPr>
            <p:ph type="title"/>
          </p:nvPr>
        </p:nvSpPr>
        <p:spPr/>
        <p:txBody>
          <a:bodyPr>
            <a:normAutofit/>
          </a:bodyPr>
          <a:lstStyle/>
          <a:p>
            <a:pPr algn="ctr"/>
            <a:r>
              <a:rPr lang="en-GB" sz="6600" b="1" i="1" u="sng" dirty="0"/>
              <a:t>Continued</a:t>
            </a:r>
          </a:p>
        </p:txBody>
      </p:sp>
      <p:graphicFrame>
        <p:nvGraphicFramePr>
          <p:cNvPr id="5" name="Content Placeholder 2">
            <a:extLst>
              <a:ext uri="{FF2B5EF4-FFF2-40B4-BE49-F238E27FC236}">
                <a16:creationId xmlns:a16="http://schemas.microsoft.com/office/drawing/2014/main" id="{C0F2E237-9FA6-81CA-E9EA-15040B34168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1772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9AA1A81C-13B4-473A-F3E1-0DB721A87C64}"/>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52B500-F2D3-E31F-AAAD-C0FE67E1FB29}"/>
              </a:ext>
            </a:extLst>
          </p:cNvPr>
          <p:cNvGraphicFramePr>
            <a:graphicFrameLocks noGrp="1"/>
          </p:cNvGraphicFramePr>
          <p:nvPr>
            <p:ph idx="1"/>
            <p:extLst>
              <p:ext uri="{D42A27DB-BD31-4B8C-83A1-F6EECF244321}">
                <p14:modId xmlns:p14="http://schemas.microsoft.com/office/powerpoint/2010/main" val="1479224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4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BB546F0-0994-4163-978D-B14ED90D9C24}"/>
              </a:ext>
            </a:extLst>
          </p:cNvPr>
          <p:cNvSpPr>
            <a:spLocks noGrp="1"/>
          </p:cNvSpPr>
          <p:nvPr>
            <p:ph type="title"/>
          </p:nvPr>
        </p:nvSpPr>
        <p:spPr>
          <a:xfrm>
            <a:off x="838200" y="1195697"/>
            <a:ext cx="3200400" cy="4238118"/>
          </a:xfrm>
        </p:spPr>
        <p:txBody>
          <a:bodyPr>
            <a:normAutofit/>
          </a:bodyPr>
          <a:lstStyle/>
          <a:p>
            <a:r>
              <a:rPr lang="en-GB" b="1" i="1" u="sng"/>
              <a:t>Example</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EAC8FD-429C-C561-7760-CAE19AA2661A}"/>
              </a:ext>
            </a:extLst>
          </p:cNvPr>
          <p:cNvGraphicFramePr>
            <a:graphicFrameLocks noGrp="1"/>
          </p:cNvGraphicFramePr>
          <p:nvPr>
            <p:ph idx="1"/>
            <p:extLst>
              <p:ext uri="{D42A27DB-BD31-4B8C-83A1-F6EECF244321}">
                <p14:modId xmlns:p14="http://schemas.microsoft.com/office/powerpoint/2010/main" val="199058701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001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A2E106-6DC6-367A-C264-C30B54CCD6EE}"/>
              </a:ext>
            </a:extLst>
          </p:cNvPr>
          <p:cNvSpPr>
            <a:spLocks noGrp="1"/>
          </p:cNvSpPr>
          <p:nvPr>
            <p:ph type="title"/>
          </p:nvPr>
        </p:nvSpPr>
        <p:spPr>
          <a:xfrm>
            <a:off x="838200" y="1195697"/>
            <a:ext cx="3200400" cy="4238118"/>
          </a:xfrm>
        </p:spPr>
        <p:txBody>
          <a:bodyPr>
            <a:normAutofit/>
          </a:bodyPr>
          <a:lstStyle/>
          <a:p>
            <a:r>
              <a:rPr lang="en-GB" b="1" i="1" u="sng"/>
              <a:t>Activity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A58C16AE-E507-F4F9-9280-3226CE9ABDDB}"/>
              </a:ext>
            </a:extLst>
          </p:cNvPr>
          <p:cNvGraphicFramePr>
            <a:graphicFrameLocks noGrp="1"/>
          </p:cNvGraphicFramePr>
          <p:nvPr>
            <p:ph idx="1"/>
            <p:extLst>
              <p:ext uri="{D42A27DB-BD31-4B8C-83A1-F6EECF244321}">
                <p14:modId xmlns:p14="http://schemas.microsoft.com/office/powerpoint/2010/main" val="3174173199"/>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29128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9" name="Freeform: Shape 8">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5" name="Oval 14">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7" name="Rectangle 1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5" name="Freeform: Shape 24">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1" name="Freeform: Shape 30">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3" name="Freeform: Shape 32">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5" name="Rectangle 34">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91937-B200-B0F1-C6E7-26B67185DB6A}"/>
              </a:ext>
            </a:extLst>
          </p:cNvPr>
          <p:cNvSpPr>
            <a:spLocks noGrp="1"/>
          </p:cNvSpPr>
          <p:nvPr>
            <p:ph type="title"/>
          </p:nvPr>
        </p:nvSpPr>
        <p:spPr>
          <a:xfrm>
            <a:off x="2886765" y="1159934"/>
            <a:ext cx="6418471" cy="3028072"/>
          </a:xfrm>
        </p:spPr>
        <p:txBody>
          <a:bodyPr vert="horz" lIns="91440" tIns="45720" rIns="91440" bIns="45720" rtlCol="0" anchor="b">
            <a:normAutofit/>
          </a:bodyPr>
          <a:lstStyle/>
          <a:p>
            <a:pPr algn="ctr"/>
            <a:r>
              <a:rPr lang="en-US" sz="6000" b="1" i="1" u="sng" kern="1200" cap="all" spc="1500" baseline="0" dirty="0">
                <a:solidFill>
                  <a:schemeClr val="tx1"/>
                </a:solidFill>
                <a:latin typeface="+mj-lt"/>
                <a:ea typeface="Source Sans Pro SemiBold" panose="020B0603030403020204" pitchFamily="34" charset="0"/>
                <a:cs typeface="+mj-cs"/>
              </a:rPr>
              <a:t>Activity</a:t>
            </a:r>
          </a:p>
        </p:txBody>
      </p:sp>
      <p:sp>
        <p:nvSpPr>
          <p:cNvPr id="3" name="Content Placeholder 2">
            <a:extLst>
              <a:ext uri="{FF2B5EF4-FFF2-40B4-BE49-F238E27FC236}">
                <a16:creationId xmlns:a16="http://schemas.microsoft.com/office/drawing/2014/main" id="{577FE806-15F8-C466-3EA2-BA15E9342800}"/>
              </a:ext>
            </a:extLst>
          </p:cNvPr>
          <p:cNvSpPr>
            <a:spLocks noGrp="1"/>
          </p:cNvSpPr>
          <p:nvPr>
            <p:ph idx="1"/>
          </p:nvPr>
        </p:nvSpPr>
        <p:spPr>
          <a:xfrm>
            <a:off x="2886765" y="4280081"/>
            <a:ext cx="6418471" cy="1566152"/>
          </a:xfrm>
        </p:spPr>
        <p:txBody>
          <a:bodyPr vert="horz" lIns="91440" tIns="45720" rIns="91440" bIns="45720" rtlCol="0">
            <a:normAutofit/>
          </a:bodyPr>
          <a:lstStyle/>
          <a:p>
            <a:pPr marL="0" indent="0" algn="ctr">
              <a:buNone/>
            </a:pPr>
            <a:r>
              <a:rPr lang="en-US" sz="2400" kern="1200" cap="all" spc="400" baseline="0" dirty="0">
                <a:solidFill>
                  <a:schemeClr val="tx1"/>
                </a:solidFill>
                <a:latin typeface="+mn-lt"/>
                <a:ea typeface="+mn-ea"/>
                <a:cs typeface="+mn-cs"/>
              </a:rPr>
              <a:t>Identify the Actus Reus in the following offences; </a:t>
            </a:r>
          </a:p>
        </p:txBody>
      </p:sp>
      <p:sp>
        <p:nvSpPr>
          <p:cNvPr id="41" name="Oval 4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3144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893A0-60A9-2106-FC8A-FE5826C1BC8A}"/>
              </a:ext>
            </a:extLst>
          </p:cNvPr>
          <p:cNvSpPr>
            <a:spLocks noGrp="1"/>
          </p:cNvSpPr>
          <p:nvPr>
            <p:ph type="title"/>
          </p:nvPr>
        </p:nvSpPr>
        <p:spPr>
          <a:xfrm>
            <a:off x="1102368" y="1877492"/>
            <a:ext cx="4030132" cy="3215373"/>
          </a:xfrm>
        </p:spPr>
        <p:txBody>
          <a:bodyPr>
            <a:normAutofit/>
          </a:bodyPr>
          <a:lstStyle/>
          <a:p>
            <a:pPr algn="ctr"/>
            <a:r>
              <a:rPr lang="en-GB" b="1" i="1" u="sng"/>
              <a:t>Assault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3711B0F-0227-E36E-9338-3E67AE42F952}"/>
              </a:ext>
            </a:extLst>
          </p:cNvPr>
          <p:cNvSpPr>
            <a:spLocks noGrp="1"/>
          </p:cNvSpPr>
          <p:nvPr>
            <p:ph idx="1"/>
          </p:nvPr>
        </p:nvSpPr>
        <p:spPr>
          <a:xfrm>
            <a:off x="6234868" y="1130846"/>
            <a:ext cx="5217173" cy="4351338"/>
          </a:xfrm>
        </p:spPr>
        <p:txBody>
          <a:bodyPr>
            <a:normAutofit/>
          </a:bodyPr>
          <a:lstStyle/>
          <a:p>
            <a:pPr lvl="0"/>
            <a:r>
              <a:rPr lang="en-GB" dirty="0"/>
              <a:t>R v Fagan [1968] ‘’ </a:t>
            </a:r>
            <a:r>
              <a:rPr lang="en-GB" b="0" i="0" dirty="0"/>
              <a:t>The defendant commits an assault where they intentionally or recklessly cause the victim to apprehend immediate unlawful personal violence’’</a:t>
            </a:r>
          </a:p>
          <a:p>
            <a:endParaRPr lang="en-GB" dirty="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8959531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08ABB-D793-4D04-A97E-4CF5DC250B7F}"/>
              </a:ext>
            </a:extLst>
          </p:cNvPr>
          <p:cNvSpPr>
            <a:spLocks noGrp="1"/>
          </p:cNvSpPr>
          <p:nvPr>
            <p:ph type="title"/>
          </p:nvPr>
        </p:nvSpPr>
        <p:spPr>
          <a:xfrm>
            <a:off x="1102367" y="1264801"/>
            <a:ext cx="4114571" cy="4296387"/>
          </a:xfrm>
        </p:spPr>
        <p:txBody>
          <a:bodyPr>
            <a:normAutofit/>
          </a:bodyPr>
          <a:lstStyle/>
          <a:p>
            <a:pPr algn="ctr"/>
            <a:r>
              <a:rPr lang="en-GB" b="1" i="1" u="sng"/>
              <a:t>Battery</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EB5E923-05AF-E86A-3458-68A0BD5D967A}"/>
              </a:ext>
            </a:extLst>
          </p:cNvPr>
          <p:cNvSpPr>
            <a:spLocks noGrp="1"/>
          </p:cNvSpPr>
          <p:nvPr>
            <p:ph idx="1"/>
          </p:nvPr>
        </p:nvSpPr>
        <p:spPr>
          <a:xfrm>
            <a:off x="6234868" y="1345827"/>
            <a:ext cx="5217173" cy="4351338"/>
          </a:xfrm>
        </p:spPr>
        <p:txBody>
          <a:bodyPr>
            <a:normAutofit/>
          </a:bodyPr>
          <a:lstStyle/>
          <a:p>
            <a:r>
              <a:rPr lang="en-GB" dirty="0"/>
              <a:t>Definition; R v Rolfe (1952) - </a:t>
            </a:r>
            <a:r>
              <a:rPr lang="en-GB" b="0" i="0" dirty="0"/>
              <a:t>Battery is the intentional or reckless infliction of unlawful personal violence upon the victim.</a:t>
            </a:r>
            <a:endParaRPr lang="en-US"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222260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5FFF6-0325-93CC-1389-8C7CC70A864A}"/>
              </a:ext>
            </a:extLst>
          </p:cNvPr>
          <p:cNvSpPr>
            <a:spLocks noGrp="1"/>
          </p:cNvSpPr>
          <p:nvPr>
            <p:ph type="title"/>
          </p:nvPr>
        </p:nvSpPr>
        <p:spPr>
          <a:xfrm>
            <a:off x="1102367" y="1264801"/>
            <a:ext cx="4114571" cy="4296387"/>
          </a:xfrm>
        </p:spPr>
        <p:txBody>
          <a:bodyPr>
            <a:normAutofit/>
          </a:bodyPr>
          <a:lstStyle/>
          <a:p>
            <a:pPr algn="ctr"/>
            <a:r>
              <a:rPr lang="en-GB" b="1" u="sng" dirty="0"/>
              <a:t>S.47 Actual Bodily Harm </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F85D4DE-39E6-2F74-04A8-FFC1447F2A21}"/>
              </a:ext>
            </a:extLst>
          </p:cNvPr>
          <p:cNvSpPr>
            <a:spLocks noGrp="1"/>
          </p:cNvSpPr>
          <p:nvPr>
            <p:ph idx="1"/>
          </p:nvPr>
        </p:nvSpPr>
        <p:spPr>
          <a:xfrm>
            <a:off x="6234868" y="1345827"/>
            <a:ext cx="5217173" cy="4351338"/>
          </a:xfrm>
        </p:spPr>
        <p:txBody>
          <a:bodyPr>
            <a:normAutofit/>
          </a:bodyPr>
          <a:lstStyle/>
          <a:p>
            <a:r>
              <a:rPr lang="en-GB" dirty="0"/>
              <a:t>Assault or battery must have been committed which resulted in the infliction of actual bodily harm to the victim. </a:t>
            </a:r>
            <a:endParaRPr lang="en-US"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19082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070EEA-87B5-745B-8E45-7F2D69B60A14}"/>
              </a:ext>
            </a:extLst>
          </p:cNvPr>
          <p:cNvSpPr>
            <a:spLocks noGrp="1"/>
          </p:cNvSpPr>
          <p:nvPr>
            <p:ph type="title"/>
          </p:nvPr>
        </p:nvSpPr>
        <p:spPr/>
        <p:txBody>
          <a:bodyPr>
            <a:normAutofit/>
          </a:bodyPr>
          <a:lstStyle/>
          <a:p>
            <a:pPr algn="ctr"/>
            <a:r>
              <a:rPr lang="en-GB" sz="6000" b="1" i="1" u="sng" dirty="0"/>
              <a:t>Summary</a:t>
            </a:r>
          </a:p>
        </p:txBody>
      </p:sp>
      <p:sp>
        <p:nvSpPr>
          <p:cNvPr id="7" name="Content Placeholder 6">
            <a:extLst>
              <a:ext uri="{FF2B5EF4-FFF2-40B4-BE49-F238E27FC236}">
                <a16:creationId xmlns:a16="http://schemas.microsoft.com/office/drawing/2014/main" id="{90C7ED4A-3FC3-9256-1006-119462AB193C}"/>
              </a:ext>
            </a:extLst>
          </p:cNvPr>
          <p:cNvSpPr>
            <a:spLocks noGrp="1"/>
          </p:cNvSpPr>
          <p:nvPr>
            <p:ph idx="1"/>
          </p:nvPr>
        </p:nvSpPr>
        <p:spPr/>
        <p:txBody>
          <a:bodyPr/>
          <a:lstStyle/>
          <a:p>
            <a:r>
              <a:rPr lang="en-GB" dirty="0"/>
              <a:t>Actus Reus. </a:t>
            </a:r>
          </a:p>
          <a:p>
            <a:endParaRPr lang="en-GB" dirty="0"/>
          </a:p>
          <a:p>
            <a:r>
              <a:rPr lang="en-GB" dirty="0"/>
              <a:t>Guilty Act. </a:t>
            </a:r>
          </a:p>
          <a:p>
            <a:endParaRPr lang="en-GB" dirty="0"/>
          </a:p>
          <a:p>
            <a:r>
              <a:rPr lang="en-GB" dirty="0"/>
              <a:t>Legal and Factual Causation.</a:t>
            </a:r>
          </a:p>
        </p:txBody>
      </p:sp>
    </p:spTree>
    <p:extLst>
      <p:ext uri="{BB962C8B-B14F-4D97-AF65-F5344CB8AC3E}">
        <p14:creationId xmlns:p14="http://schemas.microsoft.com/office/powerpoint/2010/main" val="8692099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08B44A9-8E49-4764-C273-47FCEEC82145}"/>
              </a:ext>
            </a:extLst>
          </p:cNvPr>
          <p:cNvSpPr>
            <a:spLocks noGrp="1"/>
          </p:cNvSpPr>
          <p:nvPr>
            <p:ph type="ctrTitle"/>
          </p:nvPr>
        </p:nvSpPr>
        <p:spPr>
          <a:xfrm>
            <a:off x="677119" y="810623"/>
            <a:ext cx="4894428" cy="3570162"/>
          </a:xfrm>
        </p:spPr>
        <p:txBody>
          <a:bodyPr anchor="b">
            <a:normAutofit/>
          </a:bodyPr>
          <a:lstStyle/>
          <a:p>
            <a:pPr algn="l"/>
            <a:r>
              <a:rPr lang="en-GB" dirty="0"/>
              <a:t>Thank you!</a:t>
            </a:r>
            <a:endParaRPr lang="en-GB"/>
          </a:p>
        </p:txBody>
      </p:sp>
      <p:sp>
        <p:nvSpPr>
          <p:cNvPr id="5" name="Subtitle 4">
            <a:extLst>
              <a:ext uri="{FF2B5EF4-FFF2-40B4-BE49-F238E27FC236}">
                <a16:creationId xmlns:a16="http://schemas.microsoft.com/office/drawing/2014/main" id="{E16E1F6B-902C-BD0F-9CF6-1FB6310758C0}"/>
              </a:ext>
            </a:extLst>
          </p:cNvPr>
          <p:cNvSpPr>
            <a:spLocks noGrp="1"/>
          </p:cNvSpPr>
          <p:nvPr>
            <p:ph type="subTitle" idx="1"/>
          </p:nvPr>
        </p:nvSpPr>
        <p:spPr>
          <a:xfrm>
            <a:off x="677119" y="4547167"/>
            <a:ext cx="4894428" cy="1288482"/>
          </a:xfrm>
        </p:spPr>
        <p:txBody>
          <a:bodyPr>
            <a:normAutofit/>
          </a:bodyPr>
          <a:lstStyle/>
          <a:p>
            <a:pPr algn="l"/>
            <a:r>
              <a:rPr lang="en-GB" dirty="0"/>
              <a:t>Any questions?</a:t>
            </a:r>
            <a:endParaRPr lang="en-GB"/>
          </a:p>
        </p:txBody>
      </p:sp>
      <p:grpSp>
        <p:nvGrpSpPr>
          <p:cNvPr id="14" name="Group 13">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5" name="Rectangle 14">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Rectangle 17">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21" name="Freeform: Shape 2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9" name="Graphic 8" descr="Handshake">
            <a:extLst>
              <a:ext uri="{FF2B5EF4-FFF2-40B4-BE49-F238E27FC236}">
                <a16:creationId xmlns:a16="http://schemas.microsoft.com/office/drawing/2014/main" id="{C1A824AE-5500-5983-D844-D1F62A12B6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17629" y="1474182"/>
            <a:ext cx="3899155" cy="3899155"/>
          </a:xfrm>
          <a:prstGeom prst="rect">
            <a:avLst/>
          </a:prstGeom>
          <a:ln w="28575">
            <a:noFill/>
          </a:ln>
        </p:spPr>
      </p:pic>
      <p:sp>
        <p:nvSpPr>
          <p:cNvPr id="27"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Oval 3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68105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7DFBF2-49F6-42E9-A0A3-263E1B29E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9" name="Freeform: Shape 18">
            <a:extLst>
              <a:ext uri="{FF2B5EF4-FFF2-40B4-BE49-F238E27FC236}">
                <a16:creationId xmlns:a16="http://schemas.microsoft.com/office/drawing/2014/main" id="{C084923C-448A-46B2-AFC6-DA8BCDAAA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1" name="Freeform: Shape 2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23" name="Freeform: Shape 2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useBgFill="1">
        <p:nvSpPr>
          <p:cNvPr id="25" name="Rectangle 2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9229"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B59D633-A687-84BF-9A78-A9D8F196FEAC}"/>
              </a:ext>
            </a:extLst>
          </p:cNvPr>
          <p:cNvSpPr>
            <a:spLocks noGrp="1"/>
          </p:cNvSpPr>
          <p:nvPr>
            <p:ph type="ctrTitle"/>
          </p:nvPr>
        </p:nvSpPr>
        <p:spPr>
          <a:xfrm>
            <a:off x="2042579" y="1006404"/>
            <a:ext cx="4184101" cy="2577893"/>
          </a:xfrm>
        </p:spPr>
        <p:txBody>
          <a:bodyPr>
            <a:normAutofit/>
          </a:bodyPr>
          <a:lstStyle/>
          <a:p>
            <a:r>
              <a:rPr lang="en-GB" sz="4200" i="1" u="sng"/>
              <a:t>Strict Liability offences</a:t>
            </a:r>
          </a:p>
        </p:txBody>
      </p:sp>
      <p:sp>
        <p:nvSpPr>
          <p:cNvPr id="5" name="Subtitle 4">
            <a:extLst>
              <a:ext uri="{FF2B5EF4-FFF2-40B4-BE49-F238E27FC236}">
                <a16:creationId xmlns:a16="http://schemas.microsoft.com/office/drawing/2014/main" id="{E979F9C3-7C7A-90F8-BC21-118534C0FF98}"/>
              </a:ext>
            </a:extLst>
          </p:cNvPr>
          <p:cNvSpPr>
            <a:spLocks noGrp="1"/>
          </p:cNvSpPr>
          <p:nvPr>
            <p:ph type="subTitle" idx="1"/>
          </p:nvPr>
        </p:nvSpPr>
        <p:spPr>
          <a:xfrm>
            <a:off x="2042579" y="3676373"/>
            <a:ext cx="4184101" cy="809693"/>
          </a:xfrm>
        </p:spPr>
        <p:txBody>
          <a:bodyPr>
            <a:normAutofit/>
          </a:bodyPr>
          <a:lstStyle/>
          <a:p>
            <a:r>
              <a:rPr lang="en-GB" dirty="0"/>
              <a:t>BY Zita Draper</a:t>
            </a:r>
          </a:p>
        </p:txBody>
      </p:sp>
      <p:sp>
        <p:nvSpPr>
          <p:cNvPr id="27" name="Oval 2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9" name="Freeform: Shape 28">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1" name="Freeform: Shape 30">
            <a:extLst>
              <a:ext uri="{FF2B5EF4-FFF2-40B4-BE49-F238E27FC236}">
                <a16:creationId xmlns:a16="http://schemas.microsoft.com/office/drawing/2014/main" id="{8D5FEEA0-2150-4CF8-BFBE-E1CE7B1A2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3487" y="5662437"/>
            <a:ext cx="1054466" cy="469689"/>
            <a:chOff x="9841624" y="4115729"/>
            <a:chExt cx="602169" cy="268223"/>
          </a:xfrm>
          <a:solidFill>
            <a:schemeClr val="tx1"/>
          </a:solidFill>
        </p:grpSpPr>
        <p:sp>
          <p:nvSpPr>
            <p:cNvPr id="41" name="Freeform: Shape 4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pic>
        <p:nvPicPr>
          <p:cNvPr id="7" name="Picture 6" descr="Domino effect white cut-outs and one blue cutout">
            <a:extLst>
              <a:ext uri="{FF2B5EF4-FFF2-40B4-BE49-F238E27FC236}">
                <a16:creationId xmlns:a16="http://schemas.microsoft.com/office/drawing/2014/main" id="{BECE3C64-9DFE-CB0A-7EB8-56426E7F6C40}"/>
              </a:ext>
            </a:extLst>
          </p:cNvPr>
          <p:cNvPicPr>
            <a:picLocks noChangeAspect="1"/>
          </p:cNvPicPr>
          <p:nvPr/>
        </p:nvPicPr>
        <p:blipFill>
          <a:blip r:embed="rId2"/>
          <a:srcRect l="22334" r="1" b="1"/>
          <a:stretch/>
        </p:blipFill>
        <p:spPr>
          <a:xfrm>
            <a:off x="7196471" y="2580962"/>
            <a:ext cx="3743478" cy="3217333"/>
          </a:xfrm>
          <a:prstGeom prst="rect">
            <a:avLst/>
          </a:prstGeom>
        </p:spPr>
      </p:pic>
      <p:sp>
        <p:nvSpPr>
          <p:cNvPr id="40"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9871" y="2271091"/>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42" name="Graphic 212">
            <a:extLst>
              <a:ext uri="{FF2B5EF4-FFF2-40B4-BE49-F238E27FC236}">
                <a16:creationId xmlns:a16="http://schemas.microsoft.com/office/drawing/2014/main" id="{35BEC8E5-2B02-4F67-8747-30EB3C1BA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9871" y="2271091"/>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44" name="Oval 43">
            <a:extLst>
              <a:ext uri="{FF2B5EF4-FFF2-40B4-BE49-F238E27FC236}">
                <a16:creationId xmlns:a16="http://schemas.microsoft.com/office/drawing/2014/main" id="{DA3820AF-2A30-4E60-818E-56DDA937A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930866425"/>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2724</Words>
  <Application>Microsoft Office PowerPoint</Application>
  <PresentationFormat>Widescreen</PresentationFormat>
  <Paragraphs>302</Paragraphs>
  <Slides>64</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Aptos</vt:lpstr>
      <vt:lpstr>Arial</vt:lpstr>
      <vt:lpstr>Source Sans Pro</vt:lpstr>
      <vt:lpstr>FunkyShapesVTI</vt:lpstr>
      <vt:lpstr>Actus Reus </vt:lpstr>
      <vt:lpstr>Trigger warning </vt:lpstr>
      <vt:lpstr>Content </vt:lpstr>
      <vt:lpstr>Aims and Learning Objectives</vt:lpstr>
      <vt:lpstr>What is the Actus Reus?</vt:lpstr>
      <vt:lpstr>Continued</vt:lpstr>
      <vt:lpstr>1.Conduct</vt:lpstr>
      <vt:lpstr>Key case law </vt:lpstr>
      <vt:lpstr>Key case law </vt:lpstr>
      <vt:lpstr>Omission continued</vt:lpstr>
      <vt:lpstr>Continued</vt:lpstr>
      <vt:lpstr>When is there a legal duty to act?</vt:lpstr>
      <vt:lpstr>Continued</vt:lpstr>
      <vt:lpstr>Legal Duty</vt:lpstr>
      <vt:lpstr>Contract </vt:lpstr>
      <vt:lpstr>Special Relationship </vt:lpstr>
      <vt:lpstr>Gibbins and Proctor [1918]</vt:lpstr>
      <vt:lpstr>Airedale National Health Service Trust v Bland [1993]</vt:lpstr>
      <vt:lpstr>Public office</vt:lpstr>
      <vt:lpstr>Voluntary assumption</vt:lpstr>
      <vt:lpstr>Stone and Dobinson [1977]</vt:lpstr>
      <vt:lpstr>D creates a dangerous situation</vt:lpstr>
      <vt:lpstr>Dpp v K (A minor) [1990] </vt:lpstr>
      <vt:lpstr>R v Evans [2009]</vt:lpstr>
      <vt:lpstr>A DUTY OF CARE EXISTS EVEN WHERE THE VICITM IS COMMITTING A CRIMINAL OFFENCE</vt:lpstr>
      <vt:lpstr>Example</vt:lpstr>
      <vt:lpstr>Quiz Time </vt:lpstr>
      <vt:lpstr>Let’s take a Break!</vt:lpstr>
      <vt:lpstr>Causation(Result) </vt:lpstr>
      <vt:lpstr>Continued</vt:lpstr>
      <vt:lpstr>Factual Causation</vt:lpstr>
      <vt:lpstr>R v White [1910] </vt:lpstr>
      <vt:lpstr>R v Hughes [2013] </vt:lpstr>
      <vt:lpstr>Legal Causation</vt:lpstr>
      <vt:lpstr>What does Legal Causation include?</vt:lpstr>
      <vt:lpstr>De minimis rule</vt:lpstr>
      <vt:lpstr>Continued</vt:lpstr>
      <vt:lpstr>Activity </vt:lpstr>
      <vt:lpstr>Conduct Blameworthy cause </vt:lpstr>
      <vt:lpstr>New Intervening act </vt:lpstr>
      <vt:lpstr>Third Party intervening act </vt:lpstr>
      <vt:lpstr>Medical Professional intervention</vt:lpstr>
      <vt:lpstr>PowerPoint Presentation</vt:lpstr>
      <vt:lpstr>Natural Events intervening </vt:lpstr>
      <vt:lpstr>Actions of the victim – intervening act</vt:lpstr>
      <vt:lpstr>PowerPoint Presentation</vt:lpstr>
      <vt:lpstr>Specialist cases </vt:lpstr>
      <vt:lpstr>Escape</vt:lpstr>
      <vt:lpstr>PowerPoint Presentation</vt:lpstr>
      <vt:lpstr>Circumstance</vt:lpstr>
      <vt:lpstr>Circumstance element</vt:lpstr>
      <vt:lpstr>Actus Reus and Men's Rea</vt:lpstr>
      <vt:lpstr>PowerPoint Presentation</vt:lpstr>
      <vt:lpstr>Continued</vt:lpstr>
      <vt:lpstr>Continued</vt:lpstr>
      <vt:lpstr>Example</vt:lpstr>
      <vt:lpstr>Activity </vt:lpstr>
      <vt:lpstr>Activity</vt:lpstr>
      <vt:lpstr>Assault</vt:lpstr>
      <vt:lpstr>Battery</vt:lpstr>
      <vt:lpstr>S.47 Actual Bodily Harm </vt:lpstr>
      <vt:lpstr>Summary</vt:lpstr>
      <vt:lpstr>Thank you!</vt:lpstr>
      <vt:lpstr>Strict Liability offences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2024-10-10T13:32:52Z</dcterms:created>
  <dcterms:modified xsi:type="dcterms:W3CDTF">2024-10-15T07:28:57Z</dcterms:modified>
</cp:coreProperties>
</file>