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1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891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01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226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160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13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55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670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707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826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17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607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743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SHSS6085 – Assessment 1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3134" y="2314414"/>
            <a:ext cx="9144000" cy="4024182"/>
          </a:xfrm>
        </p:spPr>
        <p:txBody>
          <a:bodyPr>
            <a:normAutofit/>
          </a:bodyPr>
          <a:lstStyle/>
          <a:p>
            <a:r>
              <a:rPr lang="en-GB" dirty="0" smtClean="0"/>
              <a:t>Ergogenic Performance: the Book!</a:t>
            </a:r>
          </a:p>
          <a:p>
            <a:endParaRPr lang="en-GB" dirty="0"/>
          </a:p>
          <a:p>
            <a:r>
              <a:rPr lang="en-GB" dirty="0" smtClean="0"/>
              <a:t>Front cover page</a:t>
            </a:r>
          </a:p>
          <a:p>
            <a:r>
              <a:rPr lang="en-GB" dirty="0" smtClean="0"/>
              <a:t>Acknowledgements &amp; Authors</a:t>
            </a:r>
          </a:p>
          <a:p>
            <a:r>
              <a:rPr lang="en-GB" dirty="0" smtClean="0"/>
              <a:t>Contents page</a:t>
            </a:r>
          </a:p>
          <a:p>
            <a:r>
              <a:rPr lang="en-GB" dirty="0" smtClean="0"/>
              <a:t>Forward: Overview of Ergogenics</a:t>
            </a:r>
          </a:p>
          <a:p>
            <a:r>
              <a:rPr lang="en-GB" dirty="0" smtClean="0"/>
              <a:t>Chapters</a:t>
            </a:r>
          </a:p>
          <a:p>
            <a:r>
              <a:rPr lang="en-GB" dirty="0" smtClean="0"/>
              <a:t>Scope and Limitations.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66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Front Cover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Title</a:t>
            </a:r>
          </a:p>
          <a:p>
            <a:pPr marL="0" indent="0">
              <a:buNone/>
            </a:pPr>
            <a:r>
              <a:rPr lang="en-GB" dirty="0" smtClean="0"/>
              <a:t>Picture / Image</a:t>
            </a:r>
          </a:p>
          <a:p>
            <a:pPr marL="0" indent="0">
              <a:buNone/>
            </a:pPr>
            <a:r>
              <a:rPr lang="en-GB" dirty="0" smtClean="0"/>
              <a:t>Authors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264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Preface / Acknowledgement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and context of the book and why it has been written / produced.</a:t>
            </a:r>
          </a:p>
          <a:p>
            <a:r>
              <a:rPr lang="en-GB" dirty="0" smtClean="0"/>
              <a:t>150 word overview of yourself </a:t>
            </a:r>
            <a:r>
              <a:rPr lang="en-GB" dirty="0" err="1" smtClean="0"/>
              <a:t>i.e</a:t>
            </a:r>
            <a:r>
              <a:rPr lang="en-GB" dirty="0" smtClean="0"/>
              <a:t> 9 paragraphs – </a:t>
            </a:r>
            <a:r>
              <a:rPr lang="en-GB" dirty="0" smtClean="0">
                <a:solidFill>
                  <a:srgbClr val="FF0000"/>
                </a:solidFill>
              </a:rPr>
              <a:t>do you want a photo?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779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Contents page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Organised by page number</a:t>
            </a:r>
          </a:p>
          <a:p>
            <a:pPr marL="0" indent="0">
              <a:buNone/>
            </a:pPr>
            <a:r>
              <a:rPr lang="en-GB" dirty="0" smtClean="0"/>
              <a:t>Chapters – with author</a:t>
            </a:r>
          </a:p>
          <a:p>
            <a:pPr marL="0" indent="0">
              <a:buNone/>
            </a:pPr>
            <a:r>
              <a:rPr lang="en-GB" dirty="0" smtClean="0"/>
              <a:t>Bullet pointed subsections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Font – Calibri (Body)</a:t>
            </a:r>
          </a:p>
          <a:p>
            <a:pPr marL="0" indent="0">
              <a:buNone/>
            </a:pPr>
            <a:r>
              <a:rPr lang="en-GB" dirty="0" smtClean="0"/>
              <a:t>Chapter justified left font, size18, bold</a:t>
            </a:r>
          </a:p>
          <a:p>
            <a:pPr marL="0" indent="0">
              <a:buNone/>
            </a:pPr>
            <a:r>
              <a:rPr lang="en-GB" dirty="0" smtClean="0"/>
              <a:t>Subsections indented font size, 14</a:t>
            </a:r>
          </a:p>
          <a:p>
            <a:pPr marL="0" indent="0">
              <a:buNone/>
            </a:pPr>
            <a:r>
              <a:rPr lang="en-GB" dirty="0" smtClean="0"/>
              <a:t>Authors name size 14 italics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712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Forward and Overview </a:t>
            </a:r>
            <a:r>
              <a:rPr lang="en-GB" dirty="0" smtClean="0"/>
              <a:t>200 words each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Summary overview of the nature of ergogenic support in </a:t>
            </a:r>
            <a:r>
              <a:rPr lang="en-GB" dirty="0" err="1" smtClean="0"/>
              <a:t>perfroamnce</a:t>
            </a:r>
            <a:r>
              <a:rPr lang="en-GB" dirty="0" smtClean="0"/>
              <a:t> and introduce the various dimensions.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Overview and context of;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Physiological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Psychological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Nutritional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Mechanical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Pharmaceutical ergogenics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969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86029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Individual Chapter Structure- 1500-2000 words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22073" y="1135977"/>
            <a:ext cx="5157787" cy="5334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 smtClean="0"/>
              <a:t>Content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4123" y="1669426"/>
            <a:ext cx="5256212" cy="51885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 smtClean="0"/>
              <a:t>Title</a:t>
            </a:r>
          </a:p>
          <a:p>
            <a:pPr marL="0" indent="0">
              <a:buNone/>
            </a:pPr>
            <a:r>
              <a:rPr lang="en-GB" sz="1800" dirty="0" smtClean="0"/>
              <a:t>Author</a:t>
            </a:r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b="1" dirty="0" smtClean="0"/>
              <a:t>Case study </a:t>
            </a:r>
          </a:p>
          <a:p>
            <a:pPr marL="0" indent="0">
              <a:buNone/>
            </a:pPr>
            <a:endParaRPr lang="en-GB" sz="1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Start  new page</a:t>
            </a:r>
          </a:p>
          <a:p>
            <a:pPr marL="0" indent="0">
              <a:buNone/>
            </a:pPr>
            <a:r>
              <a:rPr lang="en-GB" sz="1800" b="1" i="1" dirty="0" smtClean="0"/>
              <a:t>The ergogenic</a:t>
            </a:r>
            <a:r>
              <a:rPr lang="en-GB" sz="1800" b="1" dirty="0" smtClean="0"/>
              <a:t> </a:t>
            </a:r>
          </a:p>
          <a:p>
            <a:pPr marL="0" indent="0">
              <a:buNone/>
            </a:pPr>
            <a:r>
              <a:rPr lang="en-GB" sz="1800" dirty="0" smtClean="0"/>
              <a:t>i.e. the title for this subsection would be </a:t>
            </a:r>
            <a:r>
              <a:rPr lang="en-GB" sz="1800" b="1" dirty="0" smtClean="0"/>
              <a:t> Steroids</a:t>
            </a:r>
            <a:endParaRPr lang="en-GB" sz="1800" i="1" dirty="0" smtClean="0"/>
          </a:p>
          <a:p>
            <a:pPr marL="0" indent="0">
              <a:buNone/>
            </a:pPr>
            <a:r>
              <a:rPr lang="en-GB" sz="1800" b="1" dirty="0" smtClean="0"/>
              <a:t>Theory</a:t>
            </a:r>
          </a:p>
          <a:p>
            <a:pPr marL="0" indent="0">
              <a:buNone/>
            </a:pPr>
            <a:r>
              <a:rPr lang="en-GB" sz="1800" b="1" dirty="0" smtClean="0"/>
              <a:t>Relevant research </a:t>
            </a:r>
            <a:r>
              <a:rPr lang="en-GB" sz="1800" dirty="0" smtClean="0"/>
              <a:t>– include table:</a:t>
            </a:r>
          </a:p>
          <a:p>
            <a:pPr marL="457200" lvl="1" indent="0">
              <a:buNone/>
            </a:pPr>
            <a:r>
              <a:rPr lang="en-GB" sz="1400" dirty="0" smtClean="0"/>
              <a:t>Author &amp; data, Study design, Participants, Intervention, Outcome. </a:t>
            </a:r>
          </a:p>
          <a:p>
            <a:pPr marL="0" indent="0">
              <a:buNone/>
            </a:pPr>
            <a:r>
              <a:rPr lang="en-GB" sz="1800" b="1" dirty="0" smtClean="0"/>
              <a:t>Application</a:t>
            </a:r>
          </a:p>
          <a:p>
            <a:pPr marL="0" indent="0">
              <a:buNone/>
            </a:pPr>
            <a:r>
              <a:rPr lang="en-GB" sz="1800" b="1" dirty="0" smtClean="0"/>
              <a:t>Contraindications</a:t>
            </a:r>
          </a:p>
          <a:p>
            <a:pPr marL="0" indent="0">
              <a:buNone/>
            </a:pPr>
            <a:r>
              <a:rPr lang="en-GB" sz="1800" b="1" dirty="0" smtClean="0"/>
              <a:t>Summary</a:t>
            </a:r>
          </a:p>
          <a:p>
            <a:pPr marL="0" indent="0">
              <a:buNone/>
            </a:pPr>
            <a:r>
              <a:rPr lang="en-GB" sz="1800" b="1" dirty="0" smtClean="0"/>
              <a:t>References – approximately 10.</a:t>
            </a:r>
            <a:endParaRPr lang="en-GB" sz="1800" b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7588" y="1032123"/>
            <a:ext cx="5183188" cy="555416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Format</a:t>
            </a: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7588" y="1669426"/>
            <a:ext cx="5183188" cy="36845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Calibri font 12, 1.5 line spacing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Title Font 16 bold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Subheadings font 14 bold with line space between heading and text.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Double line space between end of a section and the new subheading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364133" y="2294167"/>
            <a:ext cx="1091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First page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Right Brace 7"/>
          <p:cNvSpPr/>
          <p:nvPr/>
        </p:nvSpPr>
        <p:spPr>
          <a:xfrm>
            <a:off x="2898710" y="1810139"/>
            <a:ext cx="302256" cy="133738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405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2 people to format and construct the book, including contents page, cover page etc.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 person to coordinate the acknowledgements and write the preface and the final word.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All write 150 section on themselves.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1 person each for – 300 words maximum.</a:t>
            </a:r>
          </a:p>
          <a:p>
            <a:pPr marL="0" indent="0">
              <a:buNone/>
            </a:pPr>
            <a:endParaRPr lang="en-GB" dirty="0" smtClean="0"/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Overview of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Physiological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Psychological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Nutritional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Mechanical ergogenics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Pharmaceutical ergogenics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382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Scope and Limitations – 300-400 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Outline the extent to which the information within the book is valid and correct.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Outline any limitations that need to be considered when using the information in the book.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Etc.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826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Anything Else?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2062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338</Words>
  <Application>Microsoft Office PowerPoint</Application>
  <PresentationFormat>Widescreen</PresentationFormat>
  <Paragraphs>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SHSS6085 – Assessment 1</vt:lpstr>
      <vt:lpstr>Front Cover</vt:lpstr>
      <vt:lpstr>Preface / Acknowledgement</vt:lpstr>
      <vt:lpstr>Contents page</vt:lpstr>
      <vt:lpstr>Forward and Overview 200 words each</vt:lpstr>
      <vt:lpstr>Individual Chapter Structure- 1500-2000 words</vt:lpstr>
      <vt:lpstr>Responsibilities</vt:lpstr>
      <vt:lpstr>Scope and Limitations – 300-400 word</vt:lpstr>
      <vt:lpstr>Anything Else?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</dc:title>
  <dc:creator>David Gardner</dc:creator>
  <cp:lastModifiedBy>David Gardner</cp:lastModifiedBy>
  <cp:revision>10</cp:revision>
  <dcterms:created xsi:type="dcterms:W3CDTF">2020-02-12T10:10:22Z</dcterms:created>
  <dcterms:modified xsi:type="dcterms:W3CDTF">2020-02-12T18:42:33Z</dcterms:modified>
</cp:coreProperties>
</file>