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819CCD-E7D9-2FD9-33C3-A9A70C80A7B6}" v="632" dt="2025-10-27T03:16:18.7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iden Hazle (2511904)" userId="S::2511904@student.uwtsd.ac.uk::ab17c597-b098-4ca8-b7ee-8ec6b25dca65" providerId="AD" clId="Web-{FD819CCD-E7D9-2FD9-33C3-A9A70C80A7B6}"/>
    <pc:docChg chg="modSld addMainMaster delMainMaster">
      <pc:chgData name="Jaiden Hazle (2511904)" userId="S::2511904@student.uwtsd.ac.uk::ab17c597-b098-4ca8-b7ee-8ec6b25dca65" providerId="AD" clId="Web-{FD819CCD-E7D9-2FD9-33C3-A9A70C80A7B6}" dt="2025-10-27T03:16:18.745" v="640"/>
      <pc:docMkLst>
        <pc:docMk/>
      </pc:docMkLst>
      <pc:sldChg chg="addSp delSp modSp mod setBg modClrScheme addAnim delAnim chgLayout">
        <pc:chgData name="Jaiden Hazle (2511904)" userId="S::2511904@student.uwtsd.ac.uk::ab17c597-b098-4ca8-b7ee-8ec6b25dca65" providerId="AD" clId="Web-{FD819CCD-E7D9-2FD9-33C3-A9A70C80A7B6}" dt="2025-10-27T03:16:18.745" v="640"/>
        <pc:sldMkLst>
          <pc:docMk/>
          <pc:sldMk cId="109857222" sldId="256"/>
        </pc:sldMkLst>
        <pc:spChg chg="mod">
          <ac:chgData name="Jaiden Hazle (2511904)" userId="S::2511904@student.uwtsd.ac.uk::ab17c597-b098-4ca8-b7ee-8ec6b25dca65" providerId="AD" clId="Web-{FD819CCD-E7D9-2FD9-33C3-A9A70C80A7B6}" dt="2025-10-27T02:52:05.655" v="49" actId="1076"/>
          <ac:spMkLst>
            <pc:docMk/>
            <pc:sldMk cId="109857222" sldId="256"/>
            <ac:spMk id="2" creationId="{00000000-0000-0000-0000-000000000000}"/>
          </ac:spMkLst>
        </pc:spChg>
        <pc:spChg chg="mod">
          <ac:chgData name="Jaiden Hazle (2511904)" userId="S::2511904@student.uwtsd.ac.uk::ab17c597-b098-4ca8-b7ee-8ec6b25dca65" providerId="AD" clId="Web-{FD819CCD-E7D9-2FD9-33C3-A9A70C80A7B6}" dt="2025-10-27T03:15:12.057" v="637" actId="14100"/>
          <ac:spMkLst>
            <pc:docMk/>
            <pc:sldMk cId="109857222" sldId="256"/>
            <ac:spMk id="3" creationId="{00000000-0000-0000-0000-000000000000}"/>
          </ac:spMkLst>
        </pc:spChg>
        <pc:spChg chg="add del">
          <ac:chgData name="Jaiden Hazle (2511904)" userId="S::2511904@student.uwtsd.ac.uk::ab17c597-b098-4ca8-b7ee-8ec6b25dca65" providerId="AD" clId="Web-{FD819CCD-E7D9-2FD9-33C3-A9A70C80A7B6}" dt="2025-10-27T02:47:50.176" v="2"/>
          <ac:spMkLst>
            <pc:docMk/>
            <pc:sldMk cId="109857222" sldId="256"/>
            <ac:spMk id="9" creationId="{19F9BF86-FE94-4517-B97D-026C7515E589}"/>
          </ac:spMkLst>
        </pc:spChg>
        <pc:spChg chg="add del">
          <ac:chgData name="Jaiden Hazle (2511904)" userId="S::2511904@student.uwtsd.ac.uk::ab17c597-b098-4ca8-b7ee-8ec6b25dca65" providerId="AD" clId="Web-{FD819CCD-E7D9-2FD9-33C3-A9A70C80A7B6}" dt="2025-10-27T02:47:57.145" v="4"/>
          <ac:spMkLst>
            <pc:docMk/>
            <pc:sldMk cId="109857222" sldId="256"/>
            <ac:spMk id="13" creationId="{0EECA69B-4C2A-7F31-8019-E90DB3BD49CB}"/>
          </ac:spMkLst>
        </pc:spChg>
        <pc:spChg chg="add del">
          <ac:chgData name="Jaiden Hazle (2511904)" userId="S::2511904@student.uwtsd.ac.uk::ab17c597-b098-4ca8-b7ee-8ec6b25dca65" providerId="AD" clId="Web-{FD819CCD-E7D9-2FD9-33C3-A9A70C80A7B6}" dt="2025-10-27T02:47:57.145" v="4"/>
          <ac:spMkLst>
            <pc:docMk/>
            <pc:sldMk cId="109857222" sldId="256"/>
            <ac:spMk id="15" creationId="{857DEAC1-B3AA-6569-0A44-A191DF2F3C67}"/>
          </ac:spMkLst>
        </pc:spChg>
        <pc:spChg chg="add">
          <ac:chgData name="Jaiden Hazle (2511904)" userId="S::2511904@student.uwtsd.ac.uk::ab17c597-b098-4ca8-b7ee-8ec6b25dca65" providerId="AD" clId="Web-{FD819CCD-E7D9-2FD9-33C3-A9A70C80A7B6}" dt="2025-10-27T02:47:57.239" v="5"/>
          <ac:spMkLst>
            <pc:docMk/>
            <pc:sldMk cId="109857222" sldId="256"/>
            <ac:spMk id="17" creationId="{8EF32ACB-37F7-4E27-BDBC-67A94864F506}"/>
          </ac:spMkLst>
        </pc:spChg>
        <pc:spChg chg="add">
          <ac:chgData name="Jaiden Hazle (2511904)" userId="S::2511904@student.uwtsd.ac.uk::ab17c597-b098-4ca8-b7ee-8ec6b25dca65" providerId="AD" clId="Web-{FD819CCD-E7D9-2FD9-33C3-A9A70C80A7B6}" dt="2025-10-27T02:47:57.239" v="5"/>
          <ac:spMkLst>
            <pc:docMk/>
            <pc:sldMk cId="109857222" sldId="256"/>
            <ac:spMk id="19" creationId="{C793428C-8F10-4683-9136-B5C3CF15543D}"/>
          </ac:spMkLst>
        </pc:spChg>
        <pc:spChg chg="add">
          <ac:chgData name="Jaiden Hazle (2511904)" userId="S::2511904@student.uwtsd.ac.uk::ab17c597-b098-4ca8-b7ee-8ec6b25dca65" providerId="AD" clId="Web-{FD819CCD-E7D9-2FD9-33C3-A9A70C80A7B6}" dt="2025-10-27T02:47:57.239" v="5"/>
          <ac:spMkLst>
            <pc:docMk/>
            <pc:sldMk cId="109857222" sldId="256"/>
            <ac:spMk id="20" creationId="{111A7E51-5BB7-4A22-BC7D-1B317734FCEB}"/>
          </ac:spMkLst>
        </pc:spChg>
        <pc:picChg chg="add del">
          <ac:chgData name="Jaiden Hazle (2511904)" userId="S::2511904@student.uwtsd.ac.uk::ab17c597-b098-4ca8-b7ee-8ec6b25dca65" providerId="AD" clId="Web-{FD819CCD-E7D9-2FD9-33C3-A9A70C80A7B6}" dt="2025-10-27T02:47:50.176" v="2"/>
          <ac:picMkLst>
            <pc:docMk/>
            <pc:sldMk cId="109857222" sldId="256"/>
            <ac:picMk id="4" creationId="{9DE4FA1A-6C50-39BB-EF5B-092DE7D583FA}"/>
          </ac:picMkLst>
        </pc:picChg>
        <pc:picChg chg="add mod">
          <ac:chgData name="Jaiden Hazle (2511904)" userId="S::2511904@student.uwtsd.ac.uk::ab17c597-b098-4ca8-b7ee-8ec6b25dca65" providerId="AD" clId="Web-{FD819CCD-E7D9-2FD9-33C3-A9A70C80A7B6}" dt="2025-10-27T03:15:19.260" v="638" actId="14100"/>
          <ac:picMkLst>
            <pc:docMk/>
            <pc:sldMk cId="109857222" sldId="256"/>
            <ac:picMk id="5" creationId="{5FC32A97-7C86-518B-DFFC-071495E6DFC0}"/>
          </ac:picMkLst>
        </pc:picChg>
        <pc:picChg chg="add del">
          <ac:chgData name="Jaiden Hazle (2511904)" userId="S::2511904@student.uwtsd.ac.uk::ab17c597-b098-4ca8-b7ee-8ec6b25dca65" providerId="AD" clId="Web-{FD819CCD-E7D9-2FD9-33C3-A9A70C80A7B6}" dt="2025-10-27T02:47:57.145" v="4"/>
          <ac:picMkLst>
            <pc:docMk/>
            <pc:sldMk cId="109857222" sldId="256"/>
            <ac:picMk id="14" creationId="{FB05ACE0-F0F2-1F4E-2F7C-5DF9B6F71AB7}"/>
          </ac:picMkLst>
        </pc:picChg>
        <pc:picChg chg="add">
          <ac:chgData name="Jaiden Hazle (2511904)" userId="S::2511904@student.uwtsd.ac.uk::ab17c597-b098-4ca8-b7ee-8ec6b25dca65" providerId="AD" clId="Web-{FD819CCD-E7D9-2FD9-33C3-A9A70C80A7B6}" dt="2025-10-27T02:47:57.239" v="5"/>
          <ac:picMkLst>
            <pc:docMk/>
            <pc:sldMk cId="109857222" sldId="256"/>
            <ac:picMk id="18" creationId="{EBD17D9D-50CD-D4C5-D900-D1162E4FBC85}"/>
          </ac:picMkLst>
        </pc:picChg>
        <pc:cxnChg chg="add del">
          <ac:chgData name="Jaiden Hazle (2511904)" userId="S::2511904@student.uwtsd.ac.uk::ab17c597-b098-4ca8-b7ee-8ec6b25dca65" providerId="AD" clId="Web-{FD819CCD-E7D9-2FD9-33C3-A9A70C80A7B6}" dt="2025-10-27T02:47:50.176" v="2"/>
          <ac:cxnSpMkLst>
            <pc:docMk/>
            <pc:sldMk cId="109857222" sldId="256"/>
            <ac:cxnSpMk id="11" creationId="{6CA391F1-4B2C-521B-F6A5-52C74B30349D}"/>
          </ac:cxnSpMkLst>
        </pc:cxnChg>
      </pc:sldChg>
      <pc:sldMasterChg chg="add del addSldLayout delSldLayout">
        <pc:chgData name="Jaiden Hazle (2511904)" userId="S::2511904@student.uwtsd.ac.uk::ab17c597-b098-4ca8-b7ee-8ec6b25dca65" providerId="AD" clId="Web-{FD819CCD-E7D9-2FD9-33C3-A9A70C80A7B6}" dt="2025-10-27T02:47:57.239" v="5"/>
        <pc:sldMasterMkLst>
          <pc:docMk/>
          <pc:sldMasterMk cId="2460954070" sldId="2147483660"/>
        </pc:sldMasterMkLst>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2385387890" sldId="2147483661"/>
          </pc:sldLayoutMkLst>
        </pc:sldLayoutChg>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949138452" sldId="2147483662"/>
          </pc:sldLayoutMkLst>
        </pc:sldLayoutChg>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2591524520" sldId="2147483663"/>
          </pc:sldLayoutMkLst>
        </pc:sldLayoutChg>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1203092039" sldId="2147483664"/>
          </pc:sldLayoutMkLst>
        </pc:sldLayoutChg>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3733172339" sldId="2147483665"/>
          </pc:sldLayoutMkLst>
        </pc:sldLayoutChg>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3210312558" sldId="2147483666"/>
          </pc:sldLayoutMkLst>
        </pc:sldLayoutChg>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3146388984" sldId="2147483667"/>
          </pc:sldLayoutMkLst>
        </pc:sldLayoutChg>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3171841454" sldId="2147483668"/>
          </pc:sldLayoutMkLst>
        </pc:sldLayoutChg>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1718958274" sldId="2147483669"/>
          </pc:sldLayoutMkLst>
        </pc:sldLayoutChg>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2202905451" sldId="2147483670"/>
          </pc:sldLayoutMkLst>
        </pc:sldLayoutChg>
        <pc:sldLayoutChg chg="add del">
          <pc:chgData name="Jaiden Hazle (2511904)" userId="S::2511904@student.uwtsd.ac.uk::ab17c597-b098-4ca8-b7ee-8ec6b25dca65" providerId="AD" clId="Web-{FD819CCD-E7D9-2FD9-33C3-A9A70C80A7B6}" dt="2025-10-27T02:47:57.239" v="5"/>
          <pc:sldLayoutMkLst>
            <pc:docMk/>
            <pc:sldMasterMk cId="2460954070" sldId="2147483660"/>
            <pc:sldLayoutMk cId="3479445657" sldId="2147483671"/>
          </pc:sldLayoutMkLst>
        </pc:sldLayoutChg>
      </pc:sldMasterChg>
      <pc:sldMasterChg chg="add del addSldLayout delSldLayout">
        <pc:chgData name="Jaiden Hazle (2511904)" userId="S::2511904@student.uwtsd.ac.uk::ab17c597-b098-4ca8-b7ee-8ec6b25dca65" providerId="AD" clId="Web-{FD819CCD-E7D9-2FD9-33C3-A9A70C80A7B6}" dt="2025-10-27T02:47:57.145" v="4"/>
        <pc:sldMasterMkLst>
          <pc:docMk/>
          <pc:sldMasterMk cId="2920798773" sldId="2147483695"/>
        </pc:sldMasterMkLst>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3106344329" sldId="2147483684"/>
          </pc:sldLayoutMkLst>
        </pc:sldLayoutChg>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1913685798" sldId="2147483685"/>
          </pc:sldLayoutMkLst>
        </pc:sldLayoutChg>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3452379755" sldId="2147483686"/>
          </pc:sldLayoutMkLst>
        </pc:sldLayoutChg>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4214884702" sldId="2147483687"/>
          </pc:sldLayoutMkLst>
        </pc:sldLayoutChg>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3266375014" sldId="2147483688"/>
          </pc:sldLayoutMkLst>
        </pc:sldLayoutChg>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1257289638" sldId="2147483689"/>
          </pc:sldLayoutMkLst>
        </pc:sldLayoutChg>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4089816333" sldId="2147483690"/>
          </pc:sldLayoutMkLst>
        </pc:sldLayoutChg>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2543460086" sldId="2147483691"/>
          </pc:sldLayoutMkLst>
        </pc:sldLayoutChg>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577011315" sldId="2147483692"/>
          </pc:sldLayoutMkLst>
        </pc:sldLayoutChg>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348724213" sldId="2147483693"/>
          </pc:sldLayoutMkLst>
        </pc:sldLayoutChg>
        <pc:sldLayoutChg chg="add del">
          <pc:chgData name="Jaiden Hazle (2511904)" userId="S::2511904@student.uwtsd.ac.uk::ab17c597-b098-4ca8-b7ee-8ec6b25dca65" providerId="AD" clId="Web-{FD819CCD-E7D9-2FD9-33C3-A9A70C80A7B6}" dt="2025-10-27T02:47:57.145" v="4"/>
          <pc:sldLayoutMkLst>
            <pc:docMk/>
            <pc:sldMasterMk cId="2920798773" sldId="2147483695"/>
            <pc:sldLayoutMk cId="1269555888" sldId="2147483694"/>
          </pc:sldLayoutMkLst>
        </pc:sldLayoutChg>
      </pc:sldMasterChg>
      <pc:sldMasterChg chg="add del addSldLayout delSldLayout">
        <pc:chgData name="Jaiden Hazle (2511904)" userId="S::2511904@student.uwtsd.ac.uk::ab17c597-b098-4ca8-b7ee-8ec6b25dca65" providerId="AD" clId="Web-{FD819CCD-E7D9-2FD9-33C3-A9A70C80A7B6}" dt="2025-10-27T02:47:50.176" v="2"/>
        <pc:sldMasterMkLst>
          <pc:docMk/>
          <pc:sldMasterMk cId="4264653212" sldId="2147483708"/>
        </pc:sldMasterMkLst>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1542329275" sldId="2147483697"/>
          </pc:sldLayoutMkLst>
        </pc:sldLayoutChg>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2777729741" sldId="2147483698"/>
          </pc:sldLayoutMkLst>
        </pc:sldLayoutChg>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3920700202" sldId="2147483699"/>
          </pc:sldLayoutMkLst>
        </pc:sldLayoutChg>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3869575656" sldId="2147483700"/>
          </pc:sldLayoutMkLst>
        </pc:sldLayoutChg>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4173824548" sldId="2147483701"/>
          </pc:sldLayoutMkLst>
        </pc:sldLayoutChg>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852666470" sldId="2147483702"/>
          </pc:sldLayoutMkLst>
        </pc:sldLayoutChg>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385233693" sldId="2147483703"/>
          </pc:sldLayoutMkLst>
        </pc:sldLayoutChg>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2085484224" sldId="2147483704"/>
          </pc:sldLayoutMkLst>
        </pc:sldLayoutChg>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3401957779" sldId="2147483705"/>
          </pc:sldLayoutMkLst>
        </pc:sldLayoutChg>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1861630307" sldId="2147483706"/>
          </pc:sldLayoutMkLst>
        </pc:sldLayoutChg>
        <pc:sldLayoutChg chg="add del">
          <pc:chgData name="Jaiden Hazle (2511904)" userId="S::2511904@student.uwtsd.ac.uk::ab17c597-b098-4ca8-b7ee-8ec6b25dca65" providerId="AD" clId="Web-{FD819CCD-E7D9-2FD9-33C3-A9A70C80A7B6}" dt="2025-10-27T02:47:50.176" v="2"/>
          <pc:sldLayoutMkLst>
            <pc:docMk/>
            <pc:sldMasterMk cId="4264653212" sldId="2147483708"/>
            <pc:sldLayoutMk cId="1483138015" sldId="2147483707"/>
          </pc:sldLayoutMkLst>
        </pc:sldLayoutChg>
      </pc:sldMasterChg>
      <pc:sldMasterChg chg="add addSldLayout">
        <pc:chgData name="Jaiden Hazle (2511904)" userId="S::2511904@student.uwtsd.ac.uk::ab17c597-b098-4ca8-b7ee-8ec6b25dca65" providerId="AD" clId="Web-{FD819CCD-E7D9-2FD9-33C3-A9A70C80A7B6}" dt="2025-10-27T02:47:57.239" v="5"/>
        <pc:sldMasterMkLst>
          <pc:docMk/>
          <pc:sldMasterMk cId="709965330" sldId="2147483734"/>
        </pc:sldMasterMkLst>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1152628270" sldId="2147483723"/>
          </pc:sldLayoutMkLst>
        </pc:sldLayoutChg>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3101593120" sldId="2147483724"/>
          </pc:sldLayoutMkLst>
        </pc:sldLayoutChg>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2870491396" sldId="2147483725"/>
          </pc:sldLayoutMkLst>
        </pc:sldLayoutChg>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2079488944" sldId="2147483726"/>
          </pc:sldLayoutMkLst>
        </pc:sldLayoutChg>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1937853488" sldId="2147483727"/>
          </pc:sldLayoutMkLst>
        </pc:sldLayoutChg>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4141155982" sldId="2147483728"/>
          </pc:sldLayoutMkLst>
        </pc:sldLayoutChg>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1548561960" sldId="2147483729"/>
          </pc:sldLayoutMkLst>
        </pc:sldLayoutChg>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156478521" sldId="2147483730"/>
          </pc:sldLayoutMkLst>
        </pc:sldLayoutChg>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2145024105" sldId="2147483731"/>
          </pc:sldLayoutMkLst>
        </pc:sldLayoutChg>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2057299242" sldId="2147483732"/>
          </pc:sldLayoutMkLst>
        </pc:sldLayoutChg>
        <pc:sldLayoutChg chg="add">
          <pc:chgData name="Jaiden Hazle (2511904)" userId="S::2511904@student.uwtsd.ac.uk::ab17c597-b098-4ca8-b7ee-8ec6b25dca65" providerId="AD" clId="Web-{FD819CCD-E7D9-2FD9-33C3-A9A70C80A7B6}" dt="2025-10-27T02:47:57.239" v="5"/>
          <pc:sldLayoutMkLst>
            <pc:docMk/>
            <pc:sldMasterMk cId="709965330" sldId="2147483734"/>
            <pc:sldLayoutMk cId="2741433599" sldId="214748373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219200" y="1122362"/>
            <a:ext cx="8876022" cy="3744209"/>
          </a:xfrm>
        </p:spPr>
        <p:txBody>
          <a:bodyPr anchor="b">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219200" y="5230134"/>
            <a:ext cx="48768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48561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6478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145024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057299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095930"/>
            <a:ext cx="4507931"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2938410"/>
            <a:ext cx="4507930"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095930"/>
            <a:ext cx="4507932"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2938410"/>
            <a:ext cx="4507932"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741433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152628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141155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101593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70491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079488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54169"/>
            <a:ext cx="2674301" cy="532279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685800" y="854169"/>
            <a:ext cx="78867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10/26/2025</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37853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400656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a:off x="8362630" y="6356349"/>
            <a:ext cx="3063890" cy="365125"/>
          </a:xfrm>
          <a:prstGeom prst="rect">
            <a:avLst/>
          </a:prstGeom>
        </p:spPr>
        <p:txBody>
          <a:bodyPr vert="horz" lIns="91440" tIns="45720" rIns="91440" bIns="45720" rtlCol="0" anchor="ctr"/>
          <a:lstStyle>
            <a:lvl1pPr algn="r">
              <a:defRPr sz="1100">
                <a:solidFill>
                  <a:schemeClr val="tx1"/>
                </a:solidFill>
              </a:defRPr>
            </a:lvl1pPr>
          </a:lstStyle>
          <a:p>
            <a:fld id="{8C1E1FAD-7351-4908-963A-08EA8E4AB7A0}" type="datetimeFigureOut">
              <a:rPr lang="en-US" smtClean="0"/>
              <a:pPr/>
              <a:t>10/26/2025</a:t>
            </a:fld>
            <a:endParaRPr lang="en-US" dirty="0"/>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rot="5400000">
            <a:off x="10099372" y="4308656"/>
            <a:ext cx="3471256" cy="365125"/>
          </a:xfrm>
          <a:prstGeom prst="rect">
            <a:avLst/>
          </a:prstGeom>
        </p:spPr>
        <p:txBody>
          <a:bodyPr vert="horz" lIns="91440" tIns="45720" rIns="91440" bIns="45720" rtlCol="0" anchor="ctr"/>
          <a:lstStyle>
            <a:lvl1pPr algn="r">
              <a:defRPr sz="11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1396670" y="6356349"/>
            <a:ext cx="576133"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dirty="0"/>
          </a:p>
        </p:txBody>
      </p:sp>
    </p:spTree>
    <p:extLst>
      <p:ext uri="{BB962C8B-B14F-4D97-AF65-F5344CB8AC3E}">
        <p14:creationId xmlns:p14="http://schemas.microsoft.com/office/powerpoint/2010/main" val="709965330"/>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3" r:id="rId6"/>
    <p:sldLayoutId id="2147483728" r:id="rId7"/>
    <p:sldLayoutId id="2147483724" r:id="rId8"/>
    <p:sldLayoutId id="2147483725" r:id="rId9"/>
    <p:sldLayoutId id="2147483726" r:id="rId10"/>
    <p:sldLayoutId id="2147483727"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EF32ACB-37F7-4E27-BDBC-67A94864F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Cloudy oil paint art">
            <a:extLst>
              <a:ext uri="{FF2B5EF4-FFF2-40B4-BE49-F238E27FC236}">
                <a16:creationId xmlns:a16="http://schemas.microsoft.com/office/drawing/2014/main" id="{EBD17D9D-50CD-D4C5-D900-D1162E4FBC85}"/>
              </a:ext>
            </a:extLst>
          </p:cNvPr>
          <p:cNvPicPr>
            <a:picLocks noChangeAspect="1"/>
          </p:cNvPicPr>
          <p:nvPr/>
        </p:nvPicPr>
        <p:blipFill>
          <a:blip r:embed="rId2">
            <a:alphaModFix/>
          </a:blip>
          <a:srcRect t="15605" r="-2" b="-2"/>
          <a:stretch>
            <a:fillRect/>
          </a:stretch>
        </p:blipFill>
        <p:spPr>
          <a:xfrm>
            <a:off x="20" y="-5"/>
            <a:ext cx="12191980" cy="6858000"/>
          </a:xfrm>
          <a:custGeom>
            <a:avLst/>
            <a:gdLst/>
            <a:ahLst/>
            <a:cxnLst/>
            <a:rect l="l" t="t" r="r" b="b"/>
            <a:pathLst>
              <a:path w="12192000" h="6858000">
                <a:moveTo>
                  <a:pt x="9407223" y="0"/>
                </a:moveTo>
                <a:lnTo>
                  <a:pt x="12192000" y="0"/>
                </a:lnTo>
                <a:lnTo>
                  <a:pt x="12192000" y="6858000"/>
                </a:lnTo>
                <a:lnTo>
                  <a:pt x="0" y="6858000"/>
                </a:lnTo>
                <a:lnTo>
                  <a:pt x="0" y="1644657"/>
                </a:lnTo>
                <a:cubicBezTo>
                  <a:pt x="355" y="1644565"/>
                  <a:pt x="86159" y="1700355"/>
                  <a:pt x="86513" y="1700264"/>
                </a:cubicBezTo>
                <a:cubicBezTo>
                  <a:pt x="161082" y="1670699"/>
                  <a:pt x="142250" y="1761584"/>
                  <a:pt x="363188" y="1718549"/>
                </a:cubicBezTo>
                <a:cubicBezTo>
                  <a:pt x="421311" y="1688016"/>
                  <a:pt x="409500" y="1752160"/>
                  <a:pt x="619737" y="1714179"/>
                </a:cubicBezTo>
                <a:cubicBezTo>
                  <a:pt x="666768" y="1708155"/>
                  <a:pt x="877611" y="1701225"/>
                  <a:pt x="952828" y="1679261"/>
                </a:cubicBezTo>
                <a:cubicBezTo>
                  <a:pt x="1012645" y="1676132"/>
                  <a:pt x="955273" y="1708575"/>
                  <a:pt x="1045737" y="1687476"/>
                </a:cubicBezTo>
                <a:lnTo>
                  <a:pt x="1159604" y="1699834"/>
                </a:lnTo>
                <a:cubicBezTo>
                  <a:pt x="1250039" y="1706770"/>
                  <a:pt x="1336366" y="1693157"/>
                  <a:pt x="1426802" y="1675434"/>
                </a:cubicBezTo>
                <a:lnTo>
                  <a:pt x="1672601" y="1626494"/>
                </a:lnTo>
                <a:lnTo>
                  <a:pt x="1726515" y="1620470"/>
                </a:lnTo>
                <a:cubicBezTo>
                  <a:pt x="1752352" y="1610133"/>
                  <a:pt x="1752400" y="1635211"/>
                  <a:pt x="1817196" y="1618888"/>
                </a:cubicBezTo>
                <a:cubicBezTo>
                  <a:pt x="1866119" y="1579261"/>
                  <a:pt x="1945241" y="1611232"/>
                  <a:pt x="2128677" y="1571603"/>
                </a:cubicBezTo>
                <a:cubicBezTo>
                  <a:pt x="2165963" y="1544881"/>
                  <a:pt x="2230898" y="1577365"/>
                  <a:pt x="2282480" y="1556706"/>
                </a:cubicBezTo>
                <a:lnTo>
                  <a:pt x="2657441" y="1522638"/>
                </a:lnTo>
                <a:cubicBezTo>
                  <a:pt x="2682799" y="1521040"/>
                  <a:pt x="2703275" y="1516516"/>
                  <a:pt x="2742061" y="1515036"/>
                </a:cubicBezTo>
                <a:cubicBezTo>
                  <a:pt x="2778834" y="1489821"/>
                  <a:pt x="2834023" y="1508470"/>
                  <a:pt x="2879519" y="1475354"/>
                </a:cubicBezTo>
                <a:cubicBezTo>
                  <a:pt x="2896464" y="1466144"/>
                  <a:pt x="2950249" y="1455825"/>
                  <a:pt x="2961221" y="1464946"/>
                </a:cubicBezTo>
                <a:cubicBezTo>
                  <a:pt x="2972601" y="1465075"/>
                  <a:pt x="2985381" y="1458422"/>
                  <a:pt x="2991417" y="1469363"/>
                </a:cubicBezTo>
                <a:cubicBezTo>
                  <a:pt x="3001009" y="1482050"/>
                  <a:pt x="3038505" y="1451716"/>
                  <a:pt x="3034154" y="1469902"/>
                </a:cubicBezTo>
                <a:cubicBezTo>
                  <a:pt x="3101520" y="1459869"/>
                  <a:pt x="3285629" y="1443218"/>
                  <a:pt x="3395606" y="1409166"/>
                </a:cubicBezTo>
                <a:lnTo>
                  <a:pt x="3488693" y="1378575"/>
                </a:lnTo>
                <a:cubicBezTo>
                  <a:pt x="3558057" y="1352566"/>
                  <a:pt x="3627420" y="1364218"/>
                  <a:pt x="3696783" y="1357041"/>
                </a:cubicBezTo>
                <a:cubicBezTo>
                  <a:pt x="3730859" y="1359524"/>
                  <a:pt x="3716933" y="1376811"/>
                  <a:pt x="3755304" y="1384129"/>
                </a:cubicBezTo>
                <a:cubicBezTo>
                  <a:pt x="3801815" y="1390879"/>
                  <a:pt x="3934239" y="1393438"/>
                  <a:pt x="3975854" y="1397538"/>
                </a:cubicBezTo>
                <a:cubicBezTo>
                  <a:pt x="3987038" y="1400241"/>
                  <a:pt x="4000495" y="1396575"/>
                  <a:pt x="4004993" y="1408727"/>
                </a:cubicBezTo>
                <a:cubicBezTo>
                  <a:pt x="4012756" y="1423402"/>
                  <a:pt x="4053666" y="1401988"/>
                  <a:pt x="4046985" y="1418926"/>
                </a:cubicBezTo>
                <a:cubicBezTo>
                  <a:pt x="4076004" y="1404281"/>
                  <a:pt x="4096460" y="1435124"/>
                  <a:pt x="4119600" y="1443180"/>
                </a:cubicBezTo>
                <a:lnTo>
                  <a:pt x="4243935" y="1457770"/>
                </a:lnTo>
                <a:cubicBezTo>
                  <a:pt x="4255440" y="1456954"/>
                  <a:pt x="4270838" y="1452628"/>
                  <a:pt x="4284141" y="1453044"/>
                </a:cubicBezTo>
                <a:cubicBezTo>
                  <a:pt x="4383379" y="1416239"/>
                  <a:pt x="4565782" y="1413189"/>
                  <a:pt x="4634032" y="1406427"/>
                </a:cubicBezTo>
                <a:lnTo>
                  <a:pt x="4709534" y="1410966"/>
                </a:lnTo>
                <a:lnTo>
                  <a:pt x="4853333" y="1386556"/>
                </a:lnTo>
                <a:cubicBezTo>
                  <a:pt x="4927053" y="1357674"/>
                  <a:pt x="4955577" y="1387664"/>
                  <a:pt x="5017526" y="1342769"/>
                </a:cubicBezTo>
                <a:cubicBezTo>
                  <a:pt x="5137559" y="1314404"/>
                  <a:pt x="5201983" y="1276623"/>
                  <a:pt x="5377628" y="1257674"/>
                </a:cubicBezTo>
                <a:cubicBezTo>
                  <a:pt x="5434069" y="1251585"/>
                  <a:pt x="5489066" y="1230096"/>
                  <a:pt x="5544786" y="1216307"/>
                </a:cubicBezTo>
                <a:lnTo>
                  <a:pt x="5683952" y="1172101"/>
                </a:lnTo>
                <a:cubicBezTo>
                  <a:pt x="5734912" y="1165017"/>
                  <a:pt x="5821231" y="1173859"/>
                  <a:pt x="5850543" y="1173804"/>
                </a:cubicBezTo>
                <a:lnTo>
                  <a:pt x="5859829" y="1171771"/>
                </a:lnTo>
                <a:lnTo>
                  <a:pt x="5903982" y="1166939"/>
                </a:lnTo>
                <a:cubicBezTo>
                  <a:pt x="5930620" y="1165457"/>
                  <a:pt x="5993266" y="1165013"/>
                  <a:pt x="6019658" y="1162880"/>
                </a:cubicBezTo>
                <a:cubicBezTo>
                  <a:pt x="6031241" y="1147936"/>
                  <a:pt x="6045939" y="1148648"/>
                  <a:pt x="6062332" y="1154140"/>
                </a:cubicBezTo>
                <a:cubicBezTo>
                  <a:pt x="6097952" y="1139761"/>
                  <a:pt x="6137513" y="1143378"/>
                  <a:pt x="6181213" y="1135884"/>
                </a:cubicBezTo>
                <a:cubicBezTo>
                  <a:pt x="6221103" y="1110366"/>
                  <a:pt x="6255382" y="1106463"/>
                  <a:pt x="6302036" y="1098344"/>
                </a:cubicBezTo>
                <a:cubicBezTo>
                  <a:pt x="6385687" y="1076615"/>
                  <a:pt x="6471562" y="1021176"/>
                  <a:pt x="6683117" y="1005514"/>
                </a:cubicBezTo>
                <a:cubicBezTo>
                  <a:pt x="6781911" y="979035"/>
                  <a:pt x="6790825" y="963546"/>
                  <a:pt x="6852738" y="943169"/>
                </a:cubicBezTo>
                <a:cubicBezTo>
                  <a:pt x="6837702" y="919509"/>
                  <a:pt x="6931877" y="892025"/>
                  <a:pt x="6974438" y="871545"/>
                </a:cubicBezTo>
                <a:cubicBezTo>
                  <a:pt x="6992703" y="888092"/>
                  <a:pt x="7064070" y="773210"/>
                  <a:pt x="7096121" y="780007"/>
                </a:cubicBezTo>
                <a:cubicBezTo>
                  <a:pt x="7105663" y="767748"/>
                  <a:pt x="7261698" y="756569"/>
                  <a:pt x="7324189" y="714263"/>
                </a:cubicBezTo>
                <a:cubicBezTo>
                  <a:pt x="7384393" y="694556"/>
                  <a:pt x="7402128" y="682136"/>
                  <a:pt x="7457351" y="661765"/>
                </a:cubicBezTo>
                <a:cubicBezTo>
                  <a:pt x="7496603" y="663858"/>
                  <a:pt x="7642629" y="575213"/>
                  <a:pt x="7685479" y="592038"/>
                </a:cubicBezTo>
                <a:cubicBezTo>
                  <a:pt x="7686931" y="569644"/>
                  <a:pt x="7874521" y="535649"/>
                  <a:pt x="7882339" y="508221"/>
                </a:cubicBezTo>
                <a:cubicBezTo>
                  <a:pt x="7943736" y="485588"/>
                  <a:pt x="7970601" y="491292"/>
                  <a:pt x="8053860" y="456239"/>
                </a:cubicBezTo>
                <a:cubicBezTo>
                  <a:pt x="8137119" y="421186"/>
                  <a:pt x="8331457" y="295844"/>
                  <a:pt x="8381890" y="297908"/>
                </a:cubicBezTo>
                <a:cubicBezTo>
                  <a:pt x="8456828" y="294978"/>
                  <a:pt x="8479249" y="251935"/>
                  <a:pt x="8536731" y="232375"/>
                </a:cubicBezTo>
                <a:cubicBezTo>
                  <a:pt x="8594212" y="212814"/>
                  <a:pt x="8565043" y="193112"/>
                  <a:pt x="8726778" y="180544"/>
                </a:cubicBezTo>
                <a:cubicBezTo>
                  <a:pt x="8768997" y="176132"/>
                  <a:pt x="8888892" y="178791"/>
                  <a:pt x="8939725" y="169551"/>
                </a:cubicBezTo>
                <a:lnTo>
                  <a:pt x="9031769" y="125098"/>
                </a:lnTo>
                <a:cubicBezTo>
                  <a:pt x="9091779" y="103744"/>
                  <a:pt x="9056470" y="144229"/>
                  <a:pt x="9215031" y="81573"/>
                </a:cubicBezTo>
                <a:cubicBezTo>
                  <a:pt x="9230259" y="79960"/>
                  <a:pt x="9332570" y="34397"/>
                  <a:pt x="9351147" y="26829"/>
                </a:cubicBezTo>
                <a:close/>
              </a:path>
            </a:pathLst>
          </a:custGeom>
        </p:spPr>
      </p:pic>
      <p:sp>
        <p:nvSpPr>
          <p:cNvPr id="19" name="Rectangle 18">
            <a:extLst>
              <a:ext uri="{FF2B5EF4-FFF2-40B4-BE49-F238E27FC236}">
                <a16:creationId xmlns:a16="http://schemas.microsoft.com/office/drawing/2014/main" id="{C793428C-8F10-4683-9136-B5C3CF15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224054"/>
          </a:xfrm>
          <a:prstGeom prst="rect">
            <a:avLst/>
          </a:prstGeom>
          <a:gradFill flip="none" rotWithShape="1">
            <a:gsLst>
              <a:gs pos="0">
                <a:srgbClr val="000000">
                  <a:alpha val="43000"/>
                </a:srgbClr>
              </a:gs>
              <a:gs pos="92000">
                <a:srgbClr val="000000">
                  <a:alpha val="0"/>
                </a:srgbClr>
              </a:gs>
              <a:gs pos="37000">
                <a:srgbClr val="000000">
                  <a:alpha val="32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0" name="Freeform: Shape 19">
            <a:extLst>
              <a:ext uri="{FF2B5EF4-FFF2-40B4-BE49-F238E27FC236}">
                <a16:creationId xmlns:a16="http://schemas.microsoft.com/office/drawing/2014/main" id="{111A7E51-5BB7-4A22-BC7D-1B317734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407236" cy="1730341"/>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46439 w 9288370"/>
              <a:gd name="connsiteY6" fmla="*/ 1440261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586048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0 w 9288370"/>
              <a:gd name="connsiteY62" fmla="*/ 1586048 h 1857909"/>
              <a:gd name="connsiteX0" fmla="*/ 0 w 9288370"/>
              <a:gd name="connsiteY0" fmla="*/ 1586048 h 1709819"/>
              <a:gd name="connsiteX1" fmla="*/ 93535 w 9288370"/>
              <a:gd name="connsiteY1" fmla="*/ 1629820 h 1709819"/>
              <a:gd name="connsiteX2" fmla="*/ 370426 w 9288370"/>
              <a:gd name="connsiteY2" fmla="*/ 1702965 h 1709819"/>
              <a:gd name="connsiteX3" fmla="*/ 766051 w 9288370"/>
              <a:gd name="connsiteY3" fmla="*/ 1569826 h 1709819"/>
              <a:gd name="connsiteX4" fmla="*/ 971617 w 9288370"/>
              <a:gd name="connsiteY4" fmla="*/ 1522494 h 1709819"/>
              <a:gd name="connsiteX5" fmla="*/ 1186668 w 9288370"/>
              <a:gd name="connsiteY5" fmla="*/ 1521861 h 1709819"/>
              <a:gd name="connsiteX6" fmla="*/ 1339078 w 9288370"/>
              <a:gd name="connsiteY6" fmla="*/ 1494730 h 1709819"/>
              <a:gd name="connsiteX7" fmla="*/ 1492452 w 9288370"/>
              <a:gd name="connsiteY7" fmla="*/ 1519061 h 1709819"/>
              <a:gd name="connsiteX8" fmla="*/ 1604999 w 9288370"/>
              <a:gd name="connsiteY8" fmla="*/ 1513599 h 1709819"/>
              <a:gd name="connsiteX9" fmla="*/ 1717911 w 9288370"/>
              <a:gd name="connsiteY9" fmla="*/ 1497764 h 1709819"/>
              <a:gd name="connsiteX10" fmla="*/ 1794234 w 9288370"/>
              <a:gd name="connsiteY10" fmla="*/ 1464331 h 1709819"/>
              <a:gd name="connsiteX11" fmla="*/ 2101780 w 9288370"/>
              <a:gd name="connsiteY11" fmla="*/ 1409907 h 1709819"/>
              <a:gd name="connsiteX12" fmla="*/ 2244830 w 9288370"/>
              <a:gd name="connsiteY12" fmla="*/ 1388540 h 1709819"/>
              <a:gd name="connsiteX13" fmla="*/ 2428648 w 9288370"/>
              <a:gd name="connsiteY13" fmla="*/ 1372736 h 1709819"/>
              <a:gd name="connsiteX14" fmla="*/ 2645882 w 9288370"/>
              <a:gd name="connsiteY14" fmla="*/ 1341971 h 1709819"/>
              <a:gd name="connsiteX15" fmla="*/ 2707413 w 9288370"/>
              <a:gd name="connsiteY15" fmla="*/ 1347156 h 1709819"/>
              <a:gd name="connsiteX16" fmla="*/ 2843134 w 9288370"/>
              <a:gd name="connsiteY16" fmla="*/ 1323561 h 1709819"/>
              <a:gd name="connsiteX17" fmla="*/ 2923804 w 9288370"/>
              <a:gd name="connsiteY17" fmla="*/ 1314224 h 1709819"/>
              <a:gd name="connsiteX18" fmla="*/ 2953618 w 9288370"/>
              <a:gd name="connsiteY18" fmla="*/ 1318186 h 1709819"/>
              <a:gd name="connsiteX19" fmla="*/ 2995816 w 9288370"/>
              <a:gd name="connsiteY19" fmla="*/ 1318670 h 1709819"/>
              <a:gd name="connsiteX20" fmla="*/ 3352700 w 9288370"/>
              <a:gd name="connsiteY20" fmla="*/ 1264183 h 1709819"/>
              <a:gd name="connsiteX21" fmla="*/ 3444611 w 9288370"/>
              <a:gd name="connsiteY21" fmla="*/ 1236739 h 1709819"/>
              <a:gd name="connsiteX22" fmla="*/ 3650072 w 9288370"/>
              <a:gd name="connsiteY22" fmla="*/ 1217421 h 1709819"/>
              <a:gd name="connsiteX23" fmla="*/ 3707853 w 9288370"/>
              <a:gd name="connsiteY23" fmla="*/ 1241722 h 1709819"/>
              <a:gd name="connsiteX24" fmla="*/ 3925616 w 9288370"/>
              <a:gd name="connsiteY24" fmla="*/ 1253751 h 1709819"/>
              <a:gd name="connsiteX25" fmla="*/ 3954387 w 9288370"/>
              <a:gd name="connsiteY25" fmla="*/ 1263789 h 1709819"/>
              <a:gd name="connsiteX26" fmla="*/ 3995849 w 9288370"/>
              <a:gd name="connsiteY26" fmla="*/ 1272939 h 1709819"/>
              <a:gd name="connsiteX27" fmla="*/ 4067546 w 9288370"/>
              <a:gd name="connsiteY27" fmla="*/ 1294697 h 1709819"/>
              <a:gd name="connsiteX28" fmla="*/ 4190310 w 9288370"/>
              <a:gd name="connsiteY28" fmla="*/ 1307786 h 1709819"/>
              <a:gd name="connsiteX29" fmla="*/ 4230008 w 9288370"/>
              <a:gd name="connsiteY29" fmla="*/ 1303546 h 1709819"/>
              <a:gd name="connsiteX30" fmla="*/ 4575478 w 9288370"/>
              <a:gd name="connsiteY30" fmla="*/ 1261726 h 1709819"/>
              <a:gd name="connsiteX31" fmla="*/ 4650026 w 9288370"/>
              <a:gd name="connsiteY31" fmla="*/ 1265798 h 1709819"/>
              <a:gd name="connsiteX32" fmla="*/ 4792008 w 9288370"/>
              <a:gd name="connsiteY32" fmla="*/ 1243899 h 1709819"/>
              <a:gd name="connsiteX33" fmla="*/ 4954126 w 9288370"/>
              <a:gd name="connsiteY33" fmla="*/ 1204617 h 1709819"/>
              <a:gd name="connsiteX34" fmla="*/ 5309678 w 9288370"/>
              <a:gd name="connsiteY34" fmla="*/ 1128278 h 1709819"/>
              <a:gd name="connsiteX35" fmla="*/ 5474724 w 9288370"/>
              <a:gd name="connsiteY35" fmla="*/ 1091167 h 1709819"/>
              <a:gd name="connsiteX36" fmla="*/ 5612132 w 9288370"/>
              <a:gd name="connsiteY36" fmla="*/ 1051509 h 1709819"/>
              <a:gd name="connsiteX37" fmla="*/ 5776618 w 9288370"/>
              <a:gd name="connsiteY37" fmla="*/ 1053037 h 1709819"/>
              <a:gd name="connsiteX38" fmla="*/ 5785786 w 9288370"/>
              <a:gd name="connsiteY38" fmla="*/ 1051213 h 1709819"/>
              <a:gd name="connsiteX39" fmla="*/ 5829381 w 9288370"/>
              <a:gd name="connsiteY39" fmla="*/ 1046878 h 1709819"/>
              <a:gd name="connsiteX40" fmla="*/ 5943596 w 9288370"/>
              <a:gd name="connsiteY40" fmla="*/ 1043237 h 1709819"/>
              <a:gd name="connsiteX41" fmla="*/ 5985730 w 9288370"/>
              <a:gd name="connsiteY41" fmla="*/ 1035396 h 1709819"/>
              <a:gd name="connsiteX42" fmla="*/ 6103109 w 9288370"/>
              <a:gd name="connsiteY42" fmla="*/ 1019019 h 1709819"/>
              <a:gd name="connsiteX43" fmla="*/ 6222406 w 9288370"/>
              <a:gd name="connsiteY43" fmla="*/ 985341 h 1709819"/>
              <a:gd name="connsiteX44" fmla="*/ 6598672 w 9288370"/>
              <a:gd name="connsiteY44" fmla="*/ 902062 h 1709819"/>
              <a:gd name="connsiteX45" fmla="*/ 6766149 w 9288370"/>
              <a:gd name="connsiteY45" fmla="*/ 846132 h 1709819"/>
              <a:gd name="connsiteX46" fmla="*/ 6886312 w 9288370"/>
              <a:gd name="connsiteY46" fmla="*/ 781877 h 1709819"/>
              <a:gd name="connsiteX47" fmla="*/ 7006457 w 9288370"/>
              <a:gd name="connsiteY47" fmla="*/ 699758 h 1709819"/>
              <a:gd name="connsiteX48" fmla="*/ 7231643 w 9288370"/>
              <a:gd name="connsiteY48" fmla="*/ 640778 h 1709819"/>
              <a:gd name="connsiteX49" fmla="*/ 7363123 w 9288370"/>
              <a:gd name="connsiteY49" fmla="*/ 593682 h 1709819"/>
              <a:gd name="connsiteX50" fmla="*/ 7588368 w 9288370"/>
              <a:gd name="connsiteY50" fmla="*/ 531129 h 1709819"/>
              <a:gd name="connsiteX51" fmla="*/ 7782741 w 9288370"/>
              <a:gd name="connsiteY51" fmla="*/ 455936 h 1709819"/>
              <a:gd name="connsiteX52" fmla="*/ 7952094 w 9288370"/>
              <a:gd name="connsiteY52" fmla="*/ 409302 h 1709819"/>
              <a:gd name="connsiteX53" fmla="*/ 8231938 w 9288370"/>
              <a:gd name="connsiteY53" fmla="*/ 259259 h 1709819"/>
              <a:gd name="connsiteX54" fmla="*/ 8428864 w 9288370"/>
              <a:gd name="connsiteY54" fmla="*/ 208471 h 1709819"/>
              <a:gd name="connsiteX55" fmla="*/ 8616510 w 9288370"/>
              <a:gd name="connsiteY55" fmla="*/ 161973 h 1709819"/>
              <a:gd name="connsiteX56" fmla="*/ 8826766 w 9288370"/>
              <a:gd name="connsiteY56" fmla="*/ 152111 h 1709819"/>
              <a:gd name="connsiteX57" fmla="*/ 8917647 w 9288370"/>
              <a:gd name="connsiteY57" fmla="*/ 112232 h 1709819"/>
              <a:gd name="connsiteX58" fmla="*/ 9182272 w 9288370"/>
              <a:gd name="connsiteY58" fmla="*/ 37171 h 1709819"/>
              <a:gd name="connsiteX59" fmla="*/ 9232990 w 9288370"/>
              <a:gd name="connsiteY59" fmla="*/ 24074 h 1709819"/>
              <a:gd name="connsiteX60" fmla="*/ 9288370 w 9288370"/>
              <a:gd name="connsiteY60" fmla="*/ 0 h 1709819"/>
              <a:gd name="connsiteX61" fmla="*/ 0 w 9288370"/>
              <a:gd name="connsiteY61" fmla="*/ 0 h 1709819"/>
              <a:gd name="connsiteX62" fmla="*/ 0 w 9288370"/>
              <a:gd name="connsiteY62" fmla="*/ 1586048 h 1709819"/>
              <a:gd name="connsiteX0" fmla="*/ 0 w 9288370"/>
              <a:gd name="connsiteY0" fmla="*/ 1586048 h 1629820"/>
              <a:gd name="connsiteX1" fmla="*/ 93535 w 9288370"/>
              <a:gd name="connsiteY1" fmla="*/ 1629820 h 1629820"/>
              <a:gd name="connsiteX2" fmla="*/ 374830 w 9288370"/>
              <a:gd name="connsiteY2" fmla="*/ 1574915 h 1629820"/>
              <a:gd name="connsiteX3" fmla="*/ 766051 w 9288370"/>
              <a:gd name="connsiteY3" fmla="*/ 1569826 h 1629820"/>
              <a:gd name="connsiteX4" fmla="*/ 971617 w 9288370"/>
              <a:gd name="connsiteY4" fmla="*/ 1522494 h 1629820"/>
              <a:gd name="connsiteX5" fmla="*/ 1186668 w 9288370"/>
              <a:gd name="connsiteY5" fmla="*/ 1521861 h 1629820"/>
              <a:gd name="connsiteX6" fmla="*/ 1339078 w 9288370"/>
              <a:gd name="connsiteY6" fmla="*/ 1494730 h 1629820"/>
              <a:gd name="connsiteX7" fmla="*/ 1492452 w 9288370"/>
              <a:gd name="connsiteY7" fmla="*/ 1519061 h 1629820"/>
              <a:gd name="connsiteX8" fmla="*/ 1604999 w 9288370"/>
              <a:gd name="connsiteY8" fmla="*/ 1513599 h 1629820"/>
              <a:gd name="connsiteX9" fmla="*/ 1717911 w 9288370"/>
              <a:gd name="connsiteY9" fmla="*/ 1497764 h 1629820"/>
              <a:gd name="connsiteX10" fmla="*/ 1794234 w 9288370"/>
              <a:gd name="connsiteY10" fmla="*/ 1464331 h 1629820"/>
              <a:gd name="connsiteX11" fmla="*/ 2101780 w 9288370"/>
              <a:gd name="connsiteY11" fmla="*/ 1409907 h 1629820"/>
              <a:gd name="connsiteX12" fmla="*/ 2244830 w 9288370"/>
              <a:gd name="connsiteY12" fmla="*/ 1388540 h 1629820"/>
              <a:gd name="connsiteX13" fmla="*/ 2428648 w 9288370"/>
              <a:gd name="connsiteY13" fmla="*/ 1372736 h 1629820"/>
              <a:gd name="connsiteX14" fmla="*/ 2645882 w 9288370"/>
              <a:gd name="connsiteY14" fmla="*/ 1341971 h 1629820"/>
              <a:gd name="connsiteX15" fmla="*/ 2707413 w 9288370"/>
              <a:gd name="connsiteY15" fmla="*/ 1347156 h 1629820"/>
              <a:gd name="connsiteX16" fmla="*/ 2843134 w 9288370"/>
              <a:gd name="connsiteY16" fmla="*/ 1323561 h 1629820"/>
              <a:gd name="connsiteX17" fmla="*/ 2923804 w 9288370"/>
              <a:gd name="connsiteY17" fmla="*/ 1314224 h 1629820"/>
              <a:gd name="connsiteX18" fmla="*/ 2953618 w 9288370"/>
              <a:gd name="connsiteY18" fmla="*/ 1318186 h 1629820"/>
              <a:gd name="connsiteX19" fmla="*/ 2995816 w 9288370"/>
              <a:gd name="connsiteY19" fmla="*/ 1318670 h 1629820"/>
              <a:gd name="connsiteX20" fmla="*/ 3352700 w 9288370"/>
              <a:gd name="connsiteY20" fmla="*/ 1264183 h 1629820"/>
              <a:gd name="connsiteX21" fmla="*/ 3444611 w 9288370"/>
              <a:gd name="connsiteY21" fmla="*/ 1236739 h 1629820"/>
              <a:gd name="connsiteX22" fmla="*/ 3650072 w 9288370"/>
              <a:gd name="connsiteY22" fmla="*/ 1217421 h 1629820"/>
              <a:gd name="connsiteX23" fmla="*/ 3707853 w 9288370"/>
              <a:gd name="connsiteY23" fmla="*/ 1241722 h 1629820"/>
              <a:gd name="connsiteX24" fmla="*/ 3925616 w 9288370"/>
              <a:gd name="connsiteY24" fmla="*/ 1253751 h 1629820"/>
              <a:gd name="connsiteX25" fmla="*/ 3954387 w 9288370"/>
              <a:gd name="connsiteY25" fmla="*/ 1263789 h 1629820"/>
              <a:gd name="connsiteX26" fmla="*/ 3995849 w 9288370"/>
              <a:gd name="connsiteY26" fmla="*/ 1272939 h 1629820"/>
              <a:gd name="connsiteX27" fmla="*/ 4067546 w 9288370"/>
              <a:gd name="connsiteY27" fmla="*/ 1294697 h 1629820"/>
              <a:gd name="connsiteX28" fmla="*/ 4190310 w 9288370"/>
              <a:gd name="connsiteY28" fmla="*/ 1307786 h 1629820"/>
              <a:gd name="connsiteX29" fmla="*/ 4230008 w 9288370"/>
              <a:gd name="connsiteY29" fmla="*/ 1303546 h 1629820"/>
              <a:gd name="connsiteX30" fmla="*/ 4575478 w 9288370"/>
              <a:gd name="connsiteY30" fmla="*/ 1261726 h 1629820"/>
              <a:gd name="connsiteX31" fmla="*/ 4650026 w 9288370"/>
              <a:gd name="connsiteY31" fmla="*/ 1265798 h 1629820"/>
              <a:gd name="connsiteX32" fmla="*/ 4792008 w 9288370"/>
              <a:gd name="connsiteY32" fmla="*/ 1243899 h 1629820"/>
              <a:gd name="connsiteX33" fmla="*/ 4954126 w 9288370"/>
              <a:gd name="connsiteY33" fmla="*/ 1204617 h 1629820"/>
              <a:gd name="connsiteX34" fmla="*/ 5309678 w 9288370"/>
              <a:gd name="connsiteY34" fmla="*/ 1128278 h 1629820"/>
              <a:gd name="connsiteX35" fmla="*/ 5474724 w 9288370"/>
              <a:gd name="connsiteY35" fmla="*/ 1091167 h 1629820"/>
              <a:gd name="connsiteX36" fmla="*/ 5612132 w 9288370"/>
              <a:gd name="connsiteY36" fmla="*/ 1051509 h 1629820"/>
              <a:gd name="connsiteX37" fmla="*/ 5776618 w 9288370"/>
              <a:gd name="connsiteY37" fmla="*/ 1053037 h 1629820"/>
              <a:gd name="connsiteX38" fmla="*/ 5785786 w 9288370"/>
              <a:gd name="connsiteY38" fmla="*/ 1051213 h 1629820"/>
              <a:gd name="connsiteX39" fmla="*/ 5829381 w 9288370"/>
              <a:gd name="connsiteY39" fmla="*/ 1046878 h 1629820"/>
              <a:gd name="connsiteX40" fmla="*/ 5943596 w 9288370"/>
              <a:gd name="connsiteY40" fmla="*/ 1043237 h 1629820"/>
              <a:gd name="connsiteX41" fmla="*/ 5985730 w 9288370"/>
              <a:gd name="connsiteY41" fmla="*/ 1035396 h 1629820"/>
              <a:gd name="connsiteX42" fmla="*/ 6103109 w 9288370"/>
              <a:gd name="connsiteY42" fmla="*/ 1019019 h 1629820"/>
              <a:gd name="connsiteX43" fmla="*/ 6222406 w 9288370"/>
              <a:gd name="connsiteY43" fmla="*/ 985341 h 1629820"/>
              <a:gd name="connsiteX44" fmla="*/ 6598672 w 9288370"/>
              <a:gd name="connsiteY44" fmla="*/ 902062 h 1629820"/>
              <a:gd name="connsiteX45" fmla="*/ 6766149 w 9288370"/>
              <a:gd name="connsiteY45" fmla="*/ 846132 h 1629820"/>
              <a:gd name="connsiteX46" fmla="*/ 6886312 w 9288370"/>
              <a:gd name="connsiteY46" fmla="*/ 781877 h 1629820"/>
              <a:gd name="connsiteX47" fmla="*/ 7006457 w 9288370"/>
              <a:gd name="connsiteY47" fmla="*/ 699758 h 1629820"/>
              <a:gd name="connsiteX48" fmla="*/ 7231643 w 9288370"/>
              <a:gd name="connsiteY48" fmla="*/ 640778 h 1629820"/>
              <a:gd name="connsiteX49" fmla="*/ 7363123 w 9288370"/>
              <a:gd name="connsiteY49" fmla="*/ 593682 h 1629820"/>
              <a:gd name="connsiteX50" fmla="*/ 7588368 w 9288370"/>
              <a:gd name="connsiteY50" fmla="*/ 531129 h 1629820"/>
              <a:gd name="connsiteX51" fmla="*/ 7782741 w 9288370"/>
              <a:gd name="connsiteY51" fmla="*/ 455936 h 1629820"/>
              <a:gd name="connsiteX52" fmla="*/ 7952094 w 9288370"/>
              <a:gd name="connsiteY52" fmla="*/ 409302 h 1629820"/>
              <a:gd name="connsiteX53" fmla="*/ 8231938 w 9288370"/>
              <a:gd name="connsiteY53" fmla="*/ 259259 h 1629820"/>
              <a:gd name="connsiteX54" fmla="*/ 8428864 w 9288370"/>
              <a:gd name="connsiteY54" fmla="*/ 208471 h 1629820"/>
              <a:gd name="connsiteX55" fmla="*/ 8616510 w 9288370"/>
              <a:gd name="connsiteY55" fmla="*/ 161973 h 1629820"/>
              <a:gd name="connsiteX56" fmla="*/ 8826766 w 9288370"/>
              <a:gd name="connsiteY56" fmla="*/ 152111 h 1629820"/>
              <a:gd name="connsiteX57" fmla="*/ 8917647 w 9288370"/>
              <a:gd name="connsiteY57" fmla="*/ 112232 h 1629820"/>
              <a:gd name="connsiteX58" fmla="*/ 9182272 w 9288370"/>
              <a:gd name="connsiteY58" fmla="*/ 37171 h 1629820"/>
              <a:gd name="connsiteX59" fmla="*/ 9232990 w 9288370"/>
              <a:gd name="connsiteY59" fmla="*/ 24074 h 1629820"/>
              <a:gd name="connsiteX60" fmla="*/ 9288370 w 9288370"/>
              <a:gd name="connsiteY60" fmla="*/ 0 h 1629820"/>
              <a:gd name="connsiteX61" fmla="*/ 0 w 9288370"/>
              <a:gd name="connsiteY61" fmla="*/ 0 h 1629820"/>
              <a:gd name="connsiteX62" fmla="*/ 0 w 9288370"/>
              <a:gd name="connsiteY62" fmla="*/ 1586048 h 1629820"/>
              <a:gd name="connsiteX0" fmla="*/ 0 w 9288370"/>
              <a:gd name="connsiteY0" fmla="*/ 1586048 h 1629820"/>
              <a:gd name="connsiteX1" fmla="*/ 93535 w 9288370"/>
              <a:gd name="connsiteY1" fmla="*/ 1629820 h 1629820"/>
              <a:gd name="connsiteX2" fmla="*/ 374830 w 9288370"/>
              <a:gd name="connsiteY2" fmla="*/ 1574915 h 1629820"/>
              <a:gd name="connsiteX3" fmla="*/ 607503 w 9288370"/>
              <a:gd name="connsiteY3" fmla="*/ 1553819 h 1629820"/>
              <a:gd name="connsiteX4" fmla="*/ 971617 w 9288370"/>
              <a:gd name="connsiteY4" fmla="*/ 1522494 h 1629820"/>
              <a:gd name="connsiteX5" fmla="*/ 1186668 w 9288370"/>
              <a:gd name="connsiteY5" fmla="*/ 1521861 h 1629820"/>
              <a:gd name="connsiteX6" fmla="*/ 1339078 w 9288370"/>
              <a:gd name="connsiteY6" fmla="*/ 1494730 h 1629820"/>
              <a:gd name="connsiteX7" fmla="*/ 1492452 w 9288370"/>
              <a:gd name="connsiteY7" fmla="*/ 1519061 h 1629820"/>
              <a:gd name="connsiteX8" fmla="*/ 1604999 w 9288370"/>
              <a:gd name="connsiteY8" fmla="*/ 1513599 h 1629820"/>
              <a:gd name="connsiteX9" fmla="*/ 1717911 w 9288370"/>
              <a:gd name="connsiteY9" fmla="*/ 1497764 h 1629820"/>
              <a:gd name="connsiteX10" fmla="*/ 1794234 w 9288370"/>
              <a:gd name="connsiteY10" fmla="*/ 1464331 h 1629820"/>
              <a:gd name="connsiteX11" fmla="*/ 2101780 w 9288370"/>
              <a:gd name="connsiteY11" fmla="*/ 1409907 h 1629820"/>
              <a:gd name="connsiteX12" fmla="*/ 2244830 w 9288370"/>
              <a:gd name="connsiteY12" fmla="*/ 1388540 h 1629820"/>
              <a:gd name="connsiteX13" fmla="*/ 2428648 w 9288370"/>
              <a:gd name="connsiteY13" fmla="*/ 1372736 h 1629820"/>
              <a:gd name="connsiteX14" fmla="*/ 2645882 w 9288370"/>
              <a:gd name="connsiteY14" fmla="*/ 1341971 h 1629820"/>
              <a:gd name="connsiteX15" fmla="*/ 2707413 w 9288370"/>
              <a:gd name="connsiteY15" fmla="*/ 1347156 h 1629820"/>
              <a:gd name="connsiteX16" fmla="*/ 2843134 w 9288370"/>
              <a:gd name="connsiteY16" fmla="*/ 1323561 h 1629820"/>
              <a:gd name="connsiteX17" fmla="*/ 2923804 w 9288370"/>
              <a:gd name="connsiteY17" fmla="*/ 1314224 h 1629820"/>
              <a:gd name="connsiteX18" fmla="*/ 2953618 w 9288370"/>
              <a:gd name="connsiteY18" fmla="*/ 1318186 h 1629820"/>
              <a:gd name="connsiteX19" fmla="*/ 2995816 w 9288370"/>
              <a:gd name="connsiteY19" fmla="*/ 1318670 h 1629820"/>
              <a:gd name="connsiteX20" fmla="*/ 3352700 w 9288370"/>
              <a:gd name="connsiteY20" fmla="*/ 1264183 h 1629820"/>
              <a:gd name="connsiteX21" fmla="*/ 3444611 w 9288370"/>
              <a:gd name="connsiteY21" fmla="*/ 1236739 h 1629820"/>
              <a:gd name="connsiteX22" fmla="*/ 3650072 w 9288370"/>
              <a:gd name="connsiteY22" fmla="*/ 1217421 h 1629820"/>
              <a:gd name="connsiteX23" fmla="*/ 3707853 w 9288370"/>
              <a:gd name="connsiteY23" fmla="*/ 1241722 h 1629820"/>
              <a:gd name="connsiteX24" fmla="*/ 3925616 w 9288370"/>
              <a:gd name="connsiteY24" fmla="*/ 1253751 h 1629820"/>
              <a:gd name="connsiteX25" fmla="*/ 3954387 w 9288370"/>
              <a:gd name="connsiteY25" fmla="*/ 1263789 h 1629820"/>
              <a:gd name="connsiteX26" fmla="*/ 3995849 w 9288370"/>
              <a:gd name="connsiteY26" fmla="*/ 1272939 h 1629820"/>
              <a:gd name="connsiteX27" fmla="*/ 4067546 w 9288370"/>
              <a:gd name="connsiteY27" fmla="*/ 1294697 h 1629820"/>
              <a:gd name="connsiteX28" fmla="*/ 4190310 w 9288370"/>
              <a:gd name="connsiteY28" fmla="*/ 1307786 h 1629820"/>
              <a:gd name="connsiteX29" fmla="*/ 4230008 w 9288370"/>
              <a:gd name="connsiteY29" fmla="*/ 1303546 h 1629820"/>
              <a:gd name="connsiteX30" fmla="*/ 4575478 w 9288370"/>
              <a:gd name="connsiteY30" fmla="*/ 1261726 h 1629820"/>
              <a:gd name="connsiteX31" fmla="*/ 4650026 w 9288370"/>
              <a:gd name="connsiteY31" fmla="*/ 1265798 h 1629820"/>
              <a:gd name="connsiteX32" fmla="*/ 4792008 w 9288370"/>
              <a:gd name="connsiteY32" fmla="*/ 1243899 h 1629820"/>
              <a:gd name="connsiteX33" fmla="*/ 4954126 w 9288370"/>
              <a:gd name="connsiteY33" fmla="*/ 1204617 h 1629820"/>
              <a:gd name="connsiteX34" fmla="*/ 5309678 w 9288370"/>
              <a:gd name="connsiteY34" fmla="*/ 1128278 h 1629820"/>
              <a:gd name="connsiteX35" fmla="*/ 5474724 w 9288370"/>
              <a:gd name="connsiteY35" fmla="*/ 1091167 h 1629820"/>
              <a:gd name="connsiteX36" fmla="*/ 5612132 w 9288370"/>
              <a:gd name="connsiteY36" fmla="*/ 1051509 h 1629820"/>
              <a:gd name="connsiteX37" fmla="*/ 5776618 w 9288370"/>
              <a:gd name="connsiteY37" fmla="*/ 1053037 h 1629820"/>
              <a:gd name="connsiteX38" fmla="*/ 5785786 w 9288370"/>
              <a:gd name="connsiteY38" fmla="*/ 1051213 h 1629820"/>
              <a:gd name="connsiteX39" fmla="*/ 5829381 w 9288370"/>
              <a:gd name="connsiteY39" fmla="*/ 1046878 h 1629820"/>
              <a:gd name="connsiteX40" fmla="*/ 5943596 w 9288370"/>
              <a:gd name="connsiteY40" fmla="*/ 1043237 h 1629820"/>
              <a:gd name="connsiteX41" fmla="*/ 5985730 w 9288370"/>
              <a:gd name="connsiteY41" fmla="*/ 1035396 h 1629820"/>
              <a:gd name="connsiteX42" fmla="*/ 6103109 w 9288370"/>
              <a:gd name="connsiteY42" fmla="*/ 1019019 h 1629820"/>
              <a:gd name="connsiteX43" fmla="*/ 6222406 w 9288370"/>
              <a:gd name="connsiteY43" fmla="*/ 985341 h 1629820"/>
              <a:gd name="connsiteX44" fmla="*/ 6598672 w 9288370"/>
              <a:gd name="connsiteY44" fmla="*/ 902062 h 1629820"/>
              <a:gd name="connsiteX45" fmla="*/ 6766149 w 9288370"/>
              <a:gd name="connsiteY45" fmla="*/ 846132 h 1629820"/>
              <a:gd name="connsiteX46" fmla="*/ 6886312 w 9288370"/>
              <a:gd name="connsiteY46" fmla="*/ 781877 h 1629820"/>
              <a:gd name="connsiteX47" fmla="*/ 7006457 w 9288370"/>
              <a:gd name="connsiteY47" fmla="*/ 699758 h 1629820"/>
              <a:gd name="connsiteX48" fmla="*/ 7231643 w 9288370"/>
              <a:gd name="connsiteY48" fmla="*/ 640778 h 1629820"/>
              <a:gd name="connsiteX49" fmla="*/ 7363123 w 9288370"/>
              <a:gd name="connsiteY49" fmla="*/ 593682 h 1629820"/>
              <a:gd name="connsiteX50" fmla="*/ 7588368 w 9288370"/>
              <a:gd name="connsiteY50" fmla="*/ 531129 h 1629820"/>
              <a:gd name="connsiteX51" fmla="*/ 7782741 w 9288370"/>
              <a:gd name="connsiteY51" fmla="*/ 455936 h 1629820"/>
              <a:gd name="connsiteX52" fmla="*/ 7952094 w 9288370"/>
              <a:gd name="connsiteY52" fmla="*/ 409302 h 1629820"/>
              <a:gd name="connsiteX53" fmla="*/ 8231938 w 9288370"/>
              <a:gd name="connsiteY53" fmla="*/ 259259 h 1629820"/>
              <a:gd name="connsiteX54" fmla="*/ 8428864 w 9288370"/>
              <a:gd name="connsiteY54" fmla="*/ 208471 h 1629820"/>
              <a:gd name="connsiteX55" fmla="*/ 8616510 w 9288370"/>
              <a:gd name="connsiteY55" fmla="*/ 161973 h 1629820"/>
              <a:gd name="connsiteX56" fmla="*/ 8826766 w 9288370"/>
              <a:gd name="connsiteY56" fmla="*/ 152111 h 1629820"/>
              <a:gd name="connsiteX57" fmla="*/ 8917647 w 9288370"/>
              <a:gd name="connsiteY57" fmla="*/ 112232 h 1629820"/>
              <a:gd name="connsiteX58" fmla="*/ 9182272 w 9288370"/>
              <a:gd name="connsiteY58" fmla="*/ 37171 h 1629820"/>
              <a:gd name="connsiteX59" fmla="*/ 9232990 w 9288370"/>
              <a:gd name="connsiteY59" fmla="*/ 24074 h 1629820"/>
              <a:gd name="connsiteX60" fmla="*/ 9288370 w 9288370"/>
              <a:gd name="connsiteY60" fmla="*/ 0 h 1629820"/>
              <a:gd name="connsiteX61" fmla="*/ 0 w 9288370"/>
              <a:gd name="connsiteY61" fmla="*/ 0 h 1629820"/>
              <a:gd name="connsiteX62" fmla="*/ 0 w 9288370"/>
              <a:gd name="connsiteY62" fmla="*/ 1586048 h 1629820"/>
              <a:gd name="connsiteX0" fmla="*/ 0 w 9288370"/>
              <a:gd name="connsiteY0" fmla="*/ 1586048 h 1629820"/>
              <a:gd name="connsiteX1" fmla="*/ 93535 w 9288370"/>
              <a:gd name="connsiteY1" fmla="*/ 1629820 h 1629820"/>
              <a:gd name="connsiteX2" fmla="*/ 374830 w 9288370"/>
              <a:gd name="connsiteY2" fmla="*/ 1574915 h 1629820"/>
              <a:gd name="connsiteX3" fmla="*/ 607503 w 9288370"/>
              <a:gd name="connsiteY3" fmla="*/ 1553819 h 1629820"/>
              <a:gd name="connsiteX4" fmla="*/ 940788 w 9288370"/>
              <a:gd name="connsiteY4" fmla="*/ 1506488 h 1629820"/>
              <a:gd name="connsiteX5" fmla="*/ 1186668 w 9288370"/>
              <a:gd name="connsiteY5" fmla="*/ 1521861 h 1629820"/>
              <a:gd name="connsiteX6" fmla="*/ 1339078 w 9288370"/>
              <a:gd name="connsiteY6" fmla="*/ 1494730 h 1629820"/>
              <a:gd name="connsiteX7" fmla="*/ 1492452 w 9288370"/>
              <a:gd name="connsiteY7" fmla="*/ 1519061 h 1629820"/>
              <a:gd name="connsiteX8" fmla="*/ 1604999 w 9288370"/>
              <a:gd name="connsiteY8" fmla="*/ 1513599 h 1629820"/>
              <a:gd name="connsiteX9" fmla="*/ 1717911 w 9288370"/>
              <a:gd name="connsiteY9" fmla="*/ 1497764 h 1629820"/>
              <a:gd name="connsiteX10" fmla="*/ 1794234 w 9288370"/>
              <a:gd name="connsiteY10" fmla="*/ 1464331 h 1629820"/>
              <a:gd name="connsiteX11" fmla="*/ 2101780 w 9288370"/>
              <a:gd name="connsiteY11" fmla="*/ 1409907 h 1629820"/>
              <a:gd name="connsiteX12" fmla="*/ 2244830 w 9288370"/>
              <a:gd name="connsiteY12" fmla="*/ 1388540 h 1629820"/>
              <a:gd name="connsiteX13" fmla="*/ 2428648 w 9288370"/>
              <a:gd name="connsiteY13" fmla="*/ 1372736 h 1629820"/>
              <a:gd name="connsiteX14" fmla="*/ 2645882 w 9288370"/>
              <a:gd name="connsiteY14" fmla="*/ 1341971 h 1629820"/>
              <a:gd name="connsiteX15" fmla="*/ 2707413 w 9288370"/>
              <a:gd name="connsiteY15" fmla="*/ 1347156 h 1629820"/>
              <a:gd name="connsiteX16" fmla="*/ 2843134 w 9288370"/>
              <a:gd name="connsiteY16" fmla="*/ 1323561 h 1629820"/>
              <a:gd name="connsiteX17" fmla="*/ 2923804 w 9288370"/>
              <a:gd name="connsiteY17" fmla="*/ 1314224 h 1629820"/>
              <a:gd name="connsiteX18" fmla="*/ 2953618 w 9288370"/>
              <a:gd name="connsiteY18" fmla="*/ 1318186 h 1629820"/>
              <a:gd name="connsiteX19" fmla="*/ 2995816 w 9288370"/>
              <a:gd name="connsiteY19" fmla="*/ 1318670 h 1629820"/>
              <a:gd name="connsiteX20" fmla="*/ 3352700 w 9288370"/>
              <a:gd name="connsiteY20" fmla="*/ 1264183 h 1629820"/>
              <a:gd name="connsiteX21" fmla="*/ 3444611 w 9288370"/>
              <a:gd name="connsiteY21" fmla="*/ 1236739 h 1629820"/>
              <a:gd name="connsiteX22" fmla="*/ 3650072 w 9288370"/>
              <a:gd name="connsiteY22" fmla="*/ 1217421 h 1629820"/>
              <a:gd name="connsiteX23" fmla="*/ 3707853 w 9288370"/>
              <a:gd name="connsiteY23" fmla="*/ 1241722 h 1629820"/>
              <a:gd name="connsiteX24" fmla="*/ 3925616 w 9288370"/>
              <a:gd name="connsiteY24" fmla="*/ 1253751 h 1629820"/>
              <a:gd name="connsiteX25" fmla="*/ 3954387 w 9288370"/>
              <a:gd name="connsiteY25" fmla="*/ 1263789 h 1629820"/>
              <a:gd name="connsiteX26" fmla="*/ 3995849 w 9288370"/>
              <a:gd name="connsiteY26" fmla="*/ 1272939 h 1629820"/>
              <a:gd name="connsiteX27" fmla="*/ 4067546 w 9288370"/>
              <a:gd name="connsiteY27" fmla="*/ 1294697 h 1629820"/>
              <a:gd name="connsiteX28" fmla="*/ 4190310 w 9288370"/>
              <a:gd name="connsiteY28" fmla="*/ 1307786 h 1629820"/>
              <a:gd name="connsiteX29" fmla="*/ 4230008 w 9288370"/>
              <a:gd name="connsiteY29" fmla="*/ 1303546 h 1629820"/>
              <a:gd name="connsiteX30" fmla="*/ 4575478 w 9288370"/>
              <a:gd name="connsiteY30" fmla="*/ 1261726 h 1629820"/>
              <a:gd name="connsiteX31" fmla="*/ 4650026 w 9288370"/>
              <a:gd name="connsiteY31" fmla="*/ 1265798 h 1629820"/>
              <a:gd name="connsiteX32" fmla="*/ 4792008 w 9288370"/>
              <a:gd name="connsiteY32" fmla="*/ 1243899 h 1629820"/>
              <a:gd name="connsiteX33" fmla="*/ 4954126 w 9288370"/>
              <a:gd name="connsiteY33" fmla="*/ 1204617 h 1629820"/>
              <a:gd name="connsiteX34" fmla="*/ 5309678 w 9288370"/>
              <a:gd name="connsiteY34" fmla="*/ 1128278 h 1629820"/>
              <a:gd name="connsiteX35" fmla="*/ 5474724 w 9288370"/>
              <a:gd name="connsiteY35" fmla="*/ 1091167 h 1629820"/>
              <a:gd name="connsiteX36" fmla="*/ 5612132 w 9288370"/>
              <a:gd name="connsiteY36" fmla="*/ 1051509 h 1629820"/>
              <a:gd name="connsiteX37" fmla="*/ 5776618 w 9288370"/>
              <a:gd name="connsiteY37" fmla="*/ 1053037 h 1629820"/>
              <a:gd name="connsiteX38" fmla="*/ 5785786 w 9288370"/>
              <a:gd name="connsiteY38" fmla="*/ 1051213 h 1629820"/>
              <a:gd name="connsiteX39" fmla="*/ 5829381 w 9288370"/>
              <a:gd name="connsiteY39" fmla="*/ 1046878 h 1629820"/>
              <a:gd name="connsiteX40" fmla="*/ 5943596 w 9288370"/>
              <a:gd name="connsiteY40" fmla="*/ 1043237 h 1629820"/>
              <a:gd name="connsiteX41" fmla="*/ 5985730 w 9288370"/>
              <a:gd name="connsiteY41" fmla="*/ 1035396 h 1629820"/>
              <a:gd name="connsiteX42" fmla="*/ 6103109 w 9288370"/>
              <a:gd name="connsiteY42" fmla="*/ 1019019 h 1629820"/>
              <a:gd name="connsiteX43" fmla="*/ 6222406 w 9288370"/>
              <a:gd name="connsiteY43" fmla="*/ 985341 h 1629820"/>
              <a:gd name="connsiteX44" fmla="*/ 6598672 w 9288370"/>
              <a:gd name="connsiteY44" fmla="*/ 902062 h 1629820"/>
              <a:gd name="connsiteX45" fmla="*/ 6766149 w 9288370"/>
              <a:gd name="connsiteY45" fmla="*/ 846132 h 1629820"/>
              <a:gd name="connsiteX46" fmla="*/ 6886312 w 9288370"/>
              <a:gd name="connsiteY46" fmla="*/ 781877 h 1629820"/>
              <a:gd name="connsiteX47" fmla="*/ 7006457 w 9288370"/>
              <a:gd name="connsiteY47" fmla="*/ 699758 h 1629820"/>
              <a:gd name="connsiteX48" fmla="*/ 7231643 w 9288370"/>
              <a:gd name="connsiteY48" fmla="*/ 640778 h 1629820"/>
              <a:gd name="connsiteX49" fmla="*/ 7363123 w 9288370"/>
              <a:gd name="connsiteY49" fmla="*/ 593682 h 1629820"/>
              <a:gd name="connsiteX50" fmla="*/ 7588368 w 9288370"/>
              <a:gd name="connsiteY50" fmla="*/ 531129 h 1629820"/>
              <a:gd name="connsiteX51" fmla="*/ 7782741 w 9288370"/>
              <a:gd name="connsiteY51" fmla="*/ 455936 h 1629820"/>
              <a:gd name="connsiteX52" fmla="*/ 7952094 w 9288370"/>
              <a:gd name="connsiteY52" fmla="*/ 409302 h 1629820"/>
              <a:gd name="connsiteX53" fmla="*/ 8231938 w 9288370"/>
              <a:gd name="connsiteY53" fmla="*/ 259259 h 1629820"/>
              <a:gd name="connsiteX54" fmla="*/ 8428864 w 9288370"/>
              <a:gd name="connsiteY54" fmla="*/ 208471 h 1629820"/>
              <a:gd name="connsiteX55" fmla="*/ 8616510 w 9288370"/>
              <a:gd name="connsiteY55" fmla="*/ 161973 h 1629820"/>
              <a:gd name="connsiteX56" fmla="*/ 8826766 w 9288370"/>
              <a:gd name="connsiteY56" fmla="*/ 152111 h 1629820"/>
              <a:gd name="connsiteX57" fmla="*/ 8917647 w 9288370"/>
              <a:gd name="connsiteY57" fmla="*/ 112232 h 1629820"/>
              <a:gd name="connsiteX58" fmla="*/ 9182272 w 9288370"/>
              <a:gd name="connsiteY58" fmla="*/ 37171 h 1629820"/>
              <a:gd name="connsiteX59" fmla="*/ 9232990 w 9288370"/>
              <a:gd name="connsiteY59" fmla="*/ 24074 h 1629820"/>
              <a:gd name="connsiteX60" fmla="*/ 9288370 w 9288370"/>
              <a:gd name="connsiteY60" fmla="*/ 0 h 1629820"/>
              <a:gd name="connsiteX61" fmla="*/ 0 w 9288370"/>
              <a:gd name="connsiteY61" fmla="*/ 0 h 1629820"/>
              <a:gd name="connsiteX62" fmla="*/ 0 w 9288370"/>
              <a:gd name="connsiteY62" fmla="*/ 1586048 h 1629820"/>
              <a:gd name="connsiteX0" fmla="*/ 0 w 9288370"/>
              <a:gd name="connsiteY0" fmla="*/ 1586048 h 1613814"/>
              <a:gd name="connsiteX1" fmla="*/ 93535 w 9288370"/>
              <a:gd name="connsiteY1" fmla="*/ 1613814 h 1613814"/>
              <a:gd name="connsiteX2" fmla="*/ 374830 w 9288370"/>
              <a:gd name="connsiteY2" fmla="*/ 1574915 h 1613814"/>
              <a:gd name="connsiteX3" fmla="*/ 607503 w 9288370"/>
              <a:gd name="connsiteY3" fmla="*/ 1553819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92452 w 9288370"/>
              <a:gd name="connsiteY7" fmla="*/ 1519061 h 1613814"/>
              <a:gd name="connsiteX8" fmla="*/ 1604999 w 9288370"/>
              <a:gd name="connsiteY8" fmla="*/ 1513599 h 1613814"/>
              <a:gd name="connsiteX9" fmla="*/ 1717911 w 9288370"/>
              <a:gd name="connsiteY9" fmla="*/ 1497764 h 1613814"/>
              <a:gd name="connsiteX10" fmla="*/ 1794234 w 9288370"/>
              <a:gd name="connsiteY10" fmla="*/ 1464331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31938 w 9288370"/>
              <a:gd name="connsiteY53" fmla="*/ 259259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182272 w 9288370"/>
              <a:gd name="connsiteY58" fmla="*/ 37171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07503 w 9288370"/>
              <a:gd name="connsiteY3" fmla="*/ 1553819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92452 w 9288370"/>
              <a:gd name="connsiteY7" fmla="*/ 1519061 h 1613814"/>
              <a:gd name="connsiteX8" fmla="*/ 1534533 w 9288370"/>
              <a:gd name="connsiteY8" fmla="*/ 1493590 h 1613814"/>
              <a:gd name="connsiteX9" fmla="*/ 1717911 w 9288370"/>
              <a:gd name="connsiteY9" fmla="*/ 1497764 h 1613814"/>
              <a:gd name="connsiteX10" fmla="*/ 1794234 w 9288370"/>
              <a:gd name="connsiteY10" fmla="*/ 1464331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31938 w 9288370"/>
              <a:gd name="connsiteY53" fmla="*/ 259259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182272 w 9288370"/>
              <a:gd name="connsiteY58" fmla="*/ 37171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07503 w 9288370"/>
              <a:gd name="connsiteY3" fmla="*/ 1553819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534533 w 9288370"/>
              <a:gd name="connsiteY8" fmla="*/ 1493590 h 1613814"/>
              <a:gd name="connsiteX9" fmla="*/ 1717911 w 9288370"/>
              <a:gd name="connsiteY9" fmla="*/ 1497764 h 1613814"/>
              <a:gd name="connsiteX10" fmla="*/ 1794234 w 9288370"/>
              <a:gd name="connsiteY10" fmla="*/ 1464331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31938 w 9288370"/>
              <a:gd name="connsiteY53" fmla="*/ 259259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182272 w 9288370"/>
              <a:gd name="connsiteY58" fmla="*/ 37171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07503 w 9288370"/>
              <a:gd name="connsiteY3" fmla="*/ 1553819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17911 w 9288370"/>
              <a:gd name="connsiteY9" fmla="*/ 1497764 h 1613814"/>
              <a:gd name="connsiteX10" fmla="*/ 1794234 w 9288370"/>
              <a:gd name="connsiteY10" fmla="*/ 1464331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31938 w 9288370"/>
              <a:gd name="connsiteY53" fmla="*/ 259259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182272 w 9288370"/>
              <a:gd name="connsiteY58" fmla="*/ 37171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07503 w 9288370"/>
              <a:gd name="connsiteY3" fmla="*/ 1553819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64331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31938 w 9288370"/>
              <a:gd name="connsiteY53" fmla="*/ 259259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182272 w 9288370"/>
              <a:gd name="connsiteY58" fmla="*/ 37171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07503 w 9288370"/>
              <a:gd name="connsiteY3" fmla="*/ 1553819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31938 w 9288370"/>
              <a:gd name="connsiteY53" fmla="*/ 259259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182272 w 9288370"/>
              <a:gd name="connsiteY58" fmla="*/ 37171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31938 w 9288370"/>
              <a:gd name="connsiteY53" fmla="*/ 259259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182272 w 9288370"/>
              <a:gd name="connsiteY58" fmla="*/ 37171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31938 w 9288370"/>
              <a:gd name="connsiteY53" fmla="*/ 259259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31938 w 9288370"/>
              <a:gd name="connsiteY53" fmla="*/ 259259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31938 w 9288370"/>
              <a:gd name="connsiteY53" fmla="*/ 259259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75980 w 9288370"/>
              <a:gd name="connsiteY53" fmla="*/ 267262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44830 w 9288370"/>
              <a:gd name="connsiteY12" fmla="*/ 1388540 h 1613814"/>
              <a:gd name="connsiteX13" fmla="*/ 2428648 w 9288370"/>
              <a:gd name="connsiteY13" fmla="*/ 1372736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75980 w 9288370"/>
              <a:gd name="connsiteY53" fmla="*/ 267262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44830 w 9288370"/>
              <a:gd name="connsiteY12" fmla="*/ 1388540 h 1613814"/>
              <a:gd name="connsiteX13" fmla="*/ 2336160 w 9288370"/>
              <a:gd name="connsiteY13" fmla="*/ 1408750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75980 w 9288370"/>
              <a:gd name="connsiteY53" fmla="*/ 267262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336160 w 9288370"/>
              <a:gd name="connsiteY13" fmla="*/ 1408750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75980 w 9288370"/>
              <a:gd name="connsiteY53" fmla="*/ 267262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336160 w 9288370"/>
              <a:gd name="connsiteY13" fmla="*/ 1408750 h 1613814"/>
              <a:gd name="connsiteX14" fmla="*/ 2645882 w 9288370"/>
              <a:gd name="connsiteY14" fmla="*/ 1341971 h 1613814"/>
              <a:gd name="connsiteX15" fmla="*/ 2707413 w 9288370"/>
              <a:gd name="connsiteY15" fmla="*/ 1347156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75980 w 9288370"/>
              <a:gd name="connsiteY53" fmla="*/ 267262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186668 w 9288370"/>
              <a:gd name="connsiteY5" fmla="*/ 1521861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336160 w 9288370"/>
              <a:gd name="connsiteY13" fmla="*/ 1408750 h 1613814"/>
              <a:gd name="connsiteX14" fmla="*/ 2645882 w 9288370"/>
              <a:gd name="connsiteY14" fmla="*/ 1341971 h 1613814"/>
              <a:gd name="connsiteX15" fmla="*/ 2707413 w 9288370"/>
              <a:gd name="connsiteY15" fmla="*/ 1359160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75980 w 9288370"/>
              <a:gd name="connsiteY53" fmla="*/ 267262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032523 w 9288370"/>
              <a:gd name="connsiteY5" fmla="*/ 1513858 h 1613814"/>
              <a:gd name="connsiteX6" fmla="*/ 1339078 w 9288370"/>
              <a:gd name="connsiteY6" fmla="*/ 1494730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336160 w 9288370"/>
              <a:gd name="connsiteY13" fmla="*/ 1408750 h 1613814"/>
              <a:gd name="connsiteX14" fmla="*/ 2645882 w 9288370"/>
              <a:gd name="connsiteY14" fmla="*/ 1341971 h 1613814"/>
              <a:gd name="connsiteX15" fmla="*/ 2707413 w 9288370"/>
              <a:gd name="connsiteY15" fmla="*/ 1359160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75980 w 9288370"/>
              <a:gd name="connsiteY53" fmla="*/ 267262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032523 w 9288370"/>
              <a:gd name="connsiteY5" fmla="*/ 1513858 h 1613814"/>
              <a:gd name="connsiteX6" fmla="*/ 1140893 w 9288370"/>
              <a:gd name="connsiteY6" fmla="*/ 1550752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336160 w 9288370"/>
              <a:gd name="connsiteY13" fmla="*/ 1408750 h 1613814"/>
              <a:gd name="connsiteX14" fmla="*/ 2645882 w 9288370"/>
              <a:gd name="connsiteY14" fmla="*/ 1341971 h 1613814"/>
              <a:gd name="connsiteX15" fmla="*/ 2707413 w 9288370"/>
              <a:gd name="connsiteY15" fmla="*/ 1359160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75980 w 9288370"/>
              <a:gd name="connsiteY53" fmla="*/ 267262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032523 w 9288370"/>
              <a:gd name="connsiteY5" fmla="*/ 1513858 h 1613814"/>
              <a:gd name="connsiteX6" fmla="*/ 1140893 w 9288370"/>
              <a:gd name="connsiteY6" fmla="*/ 1550752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336160 w 9288370"/>
              <a:gd name="connsiteY13" fmla="*/ 1408750 h 1613814"/>
              <a:gd name="connsiteX14" fmla="*/ 2623862 w 9288370"/>
              <a:gd name="connsiteY14" fmla="*/ 1365980 h 1613814"/>
              <a:gd name="connsiteX15" fmla="*/ 2707413 w 9288370"/>
              <a:gd name="connsiteY15" fmla="*/ 1359160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75980 w 9288370"/>
              <a:gd name="connsiteY53" fmla="*/ 267262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032523 w 9288370"/>
              <a:gd name="connsiteY5" fmla="*/ 1513858 h 1613814"/>
              <a:gd name="connsiteX6" fmla="*/ 1140893 w 9288370"/>
              <a:gd name="connsiteY6" fmla="*/ 1550752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366989 w 9288370"/>
              <a:gd name="connsiteY13" fmla="*/ 1420754 h 1613814"/>
              <a:gd name="connsiteX14" fmla="*/ 2623862 w 9288370"/>
              <a:gd name="connsiteY14" fmla="*/ 1365980 h 1613814"/>
              <a:gd name="connsiteX15" fmla="*/ 2707413 w 9288370"/>
              <a:gd name="connsiteY15" fmla="*/ 1359160 h 1613814"/>
              <a:gd name="connsiteX16" fmla="*/ 2843134 w 9288370"/>
              <a:gd name="connsiteY16" fmla="*/ 1323561 h 1613814"/>
              <a:gd name="connsiteX17" fmla="*/ 2923804 w 9288370"/>
              <a:gd name="connsiteY17" fmla="*/ 1314224 h 1613814"/>
              <a:gd name="connsiteX18" fmla="*/ 2953618 w 9288370"/>
              <a:gd name="connsiteY18" fmla="*/ 1318186 h 1613814"/>
              <a:gd name="connsiteX19" fmla="*/ 2995816 w 9288370"/>
              <a:gd name="connsiteY19" fmla="*/ 1318670 h 1613814"/>
              <a:gd name="connsiteX20" fmla="*/ 3352700 w 9288370"/>
              <a:gd name="connsiteY20" fmla="*/ 1264183 h 1613814"/>
              <a:gd name="connsiteX21" fmla="*/ 3444611 w 9288370"/>
              <a:gd name="connsiteY21" fmla="*/ 1236739 h 1613814"/>
              <a:gd name="connsiteX22" fmla="*/ 3650072 w 9288370"/>
              <a:gd name="connsiteY22" fmla="*/ 1217421 h 1613814"/>
              <a:gd name="connsiteX23" fmla="*/ 3707853 w 9288370"/>
              <a:gd name="connsiteY23" fmla="*/ 1241722 h 1613814"/>
              <a:gd name="connsiteX24" fmla="*/ 3925616 w 9288370"/>
              <a:gd name="connsiteY24" fmla="*/ 1253751 h 1613814"/>
              <a:gd name="connsiteX25" fmla="*/ 3954387 w 9288370"/>
              <a:gd name="connsiteY25" fmla="*/ 1263789 h 1613814"/>
              <a:gd name="connsiteX26" fmla="*/ 3995849 w 9288370"/>
              <a:gd name="connsiteY26" fmla="*/ 1272939 h 1613814"/>
              <a:gd name="connsiteX27" fmla="*/ 4067546 w 9288370"/>
              <a:gd name="connsiteY27" fmla="*/ 1294697 h 1613814"/>
              <a:gd name="connsiteX28" fmla="*/ 4190310 w 9288370"/>
              <a:gd name="connsiteY28" fmla="*/ 1307786 h 1613814"/>
              <a:gd name="connsiteX29" fmla="*/ 4230008 w 9288370"/>
              <a:gd name="connsiteY29" fmla="*/ 1303546 h 1613814"/>
              <a:gd name="connsiteX30" fmla="*/ 4575478 w 9288370"/>
              <a:gd name="connsiteY30" fmla="*/ 1261726 h 1613814"/>
              <a:gd name="connsiteX31" fmla="*/ 4650026 w 9288370"/>
              <a:gd name="connsiteY31" fmla="*/ 1265798 h 1613814"/>
              <a:gd name="connsiteX32" fmla="*/ 4792008 w 9288370"/>
              <a:gd name="connsiteY32" fmla="*/ 1243899 h 1613814"/>
              <a:gd name="connsiteX33" fmla="*/ 4954126 w 9288370"/>
              <a:gd name="connsiteY33" fmla="*/ 1204617 h 1613814"/>
              <a:gd name="connsiteX34" fmla="*/ 5309678 w 9288370"/>
              <a:gd name="connsiteY34" fmla="*/ 1128278 h 1613814"/>
              <a:gd name="connsiteX35" fmla="*/ 5474724 w 9288370"/>
              <a:gd name="connsiteY35" fmla="*/ 1091167 h 1613814"/>
              <a:gd name="connsiteX36" fmla="*/ 5612132 w 9288370"/>
              <a:gd name="connsiteY36" fmla="*/ 1051509 h 1613814"/>
              <a:gd name="connsiteX37" fmla="*/ 5776618 w 9288370"/>
              <a:gd name="connsiteY37" fmla="*/ 1053037 h 1613814"/>
              <a:gd name="connsiteX38" fmla="*/ 5785786 w 9288370"/>
              <a:gd name="connsiteY38" fmla="*/ 1051213 h 1613814"/>
              <a:gd name="connsiteX39" fmla="*/ 5829381 w 9288370"/>
              <a:gd name="connsiteY39" fmla="*/ 1046878 h 1613814"/>
              <a:gd name="connsiteX40" fmla="*/ 5943596 w 9288370"/>
              <a:gd name="connsiteY40" fmla="*/ 1043237 h 1613814"/>
              <a:gd name="connsiteX41" fmla="*/ 5985730 w 9288370"/>
              <a:gd name="connsiteY41" fmla="*/ 1035396 h 1613814"/>
              <a:gd name="connsiteX42" fmla="*/ 6103109 w 9288370"/>
              <a:gd name="connsiteY42" fmla="*/ 1019019 h 1613814"/>
              <a:gd name="connsiteX43" fmla="*/ 6222406 w 9288370"/>
              <a:gd name="connsiteY43" fmla="*/ 985341 h 1613814"/>
              <a:gd name="connsiteX44" fmla="*/ 6598672 w 9288370"/>
              <a:gd name="connsiteY44" fmla="*/ 902062 h 1613814"/>
              <a:gd name="connsiteX45" fmla="*/ 6766149 w 9288370"/>
              <a:gd name="connsiteY45" fmla="*/ 846132 h 1613814"/>
              <a:gd name="connsiteX46" fmla="*/ 6886312 w 9288370"/>
              <a:gd name="connsiteY46" fmla="*/ 781877 h 1613814"/>
              <a:gd name="connsiteX47" fmla="*/ 7006457 w 9288370"/>
              <a:gd name="connsiteY47" fmla="*/ 699758 h 1613814"/>
              <a:gd name="connsiteX48" fmla="*/ 7231643 w 9288370"/>
              <a:gd name="connsiteY48" fmla="*/ 640778 h 1613814"/>
              <a:gd name="connsiteX49" fmla="*/ 7363123 w 9288370"/>
              <a:gd name="connsiteY49" fmla="*/ 593682 h 1613814"/>
              <a:gd name="connsiteX50" fmla="*/ 7588368 w 9288370"/>
              <a:gd name="connsiteY50" fmla="*/ 531129 h 1613814"/>
              <a:gd name="connsiteX51" fmla="*/ 7782741 w 9288370"/>
              <a:gd name="connsiteY51" fmla="*/ 455936 h 1613814"/>
              <a:gd name="connsiteX52" fmla="*/ 7952094 w 9288370"/>
              <a:gd name="connsiteY52" fmla="*/ 409302 h 1613814"/>
              <a:gd name="connsiteX53" fmla="*/ 8275980 w 9288370"/>
              <a:gd name="connsiteY53" fmla="*/ 267262 h 1613814"/>
              <a:gd name="connsiteX54" fmla="*/ 8428864 w 9288370"/>
              <a:gd name="connsiteY54" fmla="*/ 208471 h 1613814"/>
              <a:gd name="connsiteX55" fmla="*/ 8616510 w 9288370"/>
              <a:gd name="connsiteY55" fmla="*/ 161973 h 1613814"/>
              <a:gd name="connsiteX56" fmla="*/ 8826766 w 9288370"/>
              <a:gd name="connsiteY56" fmla="*/ 152111 h 1613814"/>
              <a:gd name="connsiteX57" fmla="*/ 8917647 w 9288370"/>
              <a:gd name="connsiteY57" fmla="*/ 112232 h 1613814"/>
              <a:gd name="connsiteX58" fmla="*/ 9098594 w 9288370"/>
              <a:gd name="connsiteY58" fmla="*/ 73185 h 1613814"/>
              <a:gd name="connsiteX59" fmla="*/ 9232990 w 9288370"/>
              <a:gd name="connsiteY59" fmla="*/ 24074 h 1613814"/>
              <a:gd name="connsiteX60" fmla="*/ 9288370 w 9288370"/>
              <a:gd name="connsiteY60" fmla="*/ 0 h 1613814"/>
              <a:gd name="connsiteX61" fmla="*/ 0 w 9288370"/>
              <a:gd name="connsiteY61" fmla="*/ 0 h 1613814"/>
              <a:gd name="connsiteX62" fmla="*/ 0 w 9288370"/>
              <a:gd name="connsiteY62"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032523 w 9288370"/>
              <a:gd name="connsiteY5" fmla="*/ 1513858 h 1613814"/>
              <a:gd name="connsiteX6" fmla="*/ 1140893 w 9288370"/>
              <a:gd name="connsiteY6" fmla="*/ 1550752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623862 w 9288370"/>
              <a:gd name="connsiteY13" fmla="*/ 1365980 h 1613814"/>
              <a:gd name="connsiteX14" fmla="*/ 2707413 w 9288370"/>
              <a:gd name="connsiteY14" fmla="*/ 1359160 h 1613814"/>
              <a:gd name="connsiteX15" fmla="*/ 2843134 w 9288370"/>
              <a:gd name="connsiteY15" fmla="*/ 1323561 h 1613814"/>
              <a:gd name="connsiteX16" fmla="*/ 2923804 w 9288370"/>
              <a:gd name="connsiteY16" fmla="*/ 1314224 h 1613814"/>
              <a:gd name="connsiteX17" fmla="*/ 2953618 w 9288370"/>
              <a:gd name="connsiteY17" fmla="*/ 1318186 h 1613814"/>
              <a:gd name="connsiteX18" fmla="*/ 2995816 w 9288370"/>
              <a:gd name="connsiteY18" fmla="*/ 1318670 h 1613814"/>
              <a:gd name="connsiteX19" fmla="*/ 3352700 w 9288370"/>
              <a:gd name="connsiteY19" fmla="*/ 1264183 h 1613814"/>
              <a:gd name="connsiteX20" fmla="*/ 3444611 w 9288370"/>
              <a:gd name="connsiteY20" fmla="*/ 1236739 h 1613814"/>
              <a:gd name="connsiteX21" fmla="*/ 3650072 w 9288370"/>
              <a:gd name="connsiteY21" fmla="*/ 1217421 h 1613814"/>
              <a:gd name="connsiteX22" fmla="*/ 3707853 w 9288370"/>
              <a:gd name="connsiteY22" fmla="*/ 1241722 h 1613814"/>
              <a:gd name="connsiteX23" fmla="*/ 3925616 w 9288370"/>
              <a:gd name="connsiteY23" fmla="*/ 1253751 h 1613814"/>
              <a:gd name="connsiteX24" fmla="*/ 3954387 w 9288370"/>
              <a:gd name="connsiteY24" fmla="*/ 1263789 h 1613814"/>
              <a:gd name="connsiteX25" fmla="*/ 3995849 w 9288370"/>
              <a:gd name="connsiteY25" fmla="*/ 1272939 h 1613814"/>
              <a:gd name="connsiteX26" fmla="*/ 4067546 w 9288370"/>
              <a:gd name="connsiteY26" fmla="*/ 1294697 h 1613814"/>
              <a:gd name="connsiteX27" fmla="*/ 4190310 w 9288370"/>
              <a:gd name="connsiteY27" fmla="*/ 1307786 h 1613814"/>
              <a:gd name="connsiteX28" fmla="*/ 4230008 w 9288370"/>
              <a:gd name="connsiteY28" fmla="*/ 1303546 h 1613814"/>
              <a:gd name="connsiteX29" fmla="*/ 4575478 w 9288370"/>
              <a:gd name="connsiteY29" fmla="*/ 1261726 h 1613814"/>
              <a:gd name="connsiteX30" fmla="*/ 4650026 w 9288370"/>
              <a:gd name="connsiteY30" fmla="*/ 1265798 h 1613814"/>
              <a:gd name="connsiteX31" fmla="*/ 4792008 w 9288370"/>
              <a:gd name="connsiteY31" fmla="*/ 1243899 h 1613814"/>
              <a:gd name="connsiteX32" fmla="*/ 4954126 w 9288370"/>
              <a:gd name="connsiteY32" fmla="*/ 1204617 h 1613814"/>
              <a:gd name="connsiteX33" fmla="*/ 5309678 w 9288370"/>
              <a:gd name="connsiteY33" fmla="*/ 1128278 h 1613814"/>
              <a:gd name="connsiteX34" fmla="*/ 5474724 w 9288370"/>
              <a:gd name="connsiteY34" fmla="*/ 1091167 h 1613814"/>
              <a:gd name="connsiteX35" fmla="*/ 5612132 w 9288370"/>
              <a:gd name="connsiteY35" fmla="*/ 1051509 h 1613814"/>
              <a:gd name="connsiteX36" fmla="*/ 5776618 w 9288370"/>
              <a:gd name="connsiteY36" fmla="*/ 1053037 h 1613814"/>
              <a:gd name="connsiteX37" fmla="*/ 5785786 w 9288370"/>
              <a:gd name="connsiteY37" fmla="*/ 1051213 h 1613814"/>
              <a:gd name="connsiteX38" fmla="*/ 5829381 w 9288370"/>
              <a:gd name="connsiteY38" fmla="*/ 1046878 h 1613814"/>
              <a:gd name="connsiteX39" fmla="*/ 5943596 w 9288370"/>
              <a:gd name="connsiteY39" fmla="*/ 1043237 h 1613814"/>
              <a:gd name="connsiteX40" fmla="*/ 5985730 w 9288370"/>
              <a:gd name="connsiteY40" fmla="*/ 1035396 h 1613814"/>
              <a:gd name="connsiteX41" fmla="*/ 6103109 w 9288370"/>
              <a:gd name="connsiteY41" fmla="*/ 1019019 h 1613814"/>
              <a:gd name="connsiteX42" fmla="*/ 6222406 w 9288370"/>
              <a:gd name="connsiteY42" fmla="*/ 985341 h 1613814"/>
              <a:gd name="connsiteX43" fmla="*/ 6598672 w 9288370"/>
              <a:gd name="connsiteY43" fmla="*/ 902062 h 1613814"/>
              <a:gd name="connsiteX44" fmla="*/ 6766149 w 9288370"/>
              <a:gd name="connsiteY44" fmla="*/ 846132 h 1613814"/>
              <a:gd name="connsiteX45" fmla="*/ 6886312 w 9288370"/>
              <a:gd name="connsiteY45" fmla="*/ 781877 h 1613814"/>
              <a:gd name="connsiteX46" fmla="*/ 7006457 w 9288370"/>
              <a:gd name="connsiteY46" fmla="*/ 699758 h 1613814"/>
              <a:gd name="connsiteX47" fmla="*/ 7231643 w 9288370"/>
              <a:gd name="connsiteY47" fmla="*/ 640778 h 1613814"/>
              <a:gd name="connsiteX48" fmla="*/ 7363123 w 9288370"/>
              <a:gd name="connsiteY48" fmla="*/ 593682 h 1613814"/>
              <a:gd name="connsiteX49" fmla="*/ 7588368 w 9288370"/>
              <a:gd name="connsiteY49" fmla="*/ 531129 h 1613814"/>
              <a:gd name="connsiteX50" fmla="*/ 7782741 w 9288370"/>
              <a:gd name="connsiteY50" fmla="*/ 455936 h 1613814"/>
              <a:gd name="connsiteX51" fmla="*/ 7952094 w 9288370"/>
              <a:gd name="connsiteY51" fmla="*/ 409302 h 1613814"/>
              <a:gd name="connsiteX52" fmla="*/ 8275980 w 9288370"/>
              <a:gd name="connsiteY52" fmla="*/ 267262 h 1613814"/>
              <a:gd name="connsiteX53" fmla="*/ 8428864 w 9288370"/>
              <a:gd name="connsiteY53" fmla="*/ 208471 h 1613814"/>
              <a:gd name="connsiteX54" fmla="*/ 8616510 w 9288370"/>
              <a:gd name="connsiteY54" fmla="*/ 161973 h 1613814"/>
              <a:gd name="connsiteX55" fmla="*/ 8826766 w 9288370"/>
              <a:gd name="connsiteY55" fmla="*/ 152111 h 1613814"/>
              <a:gd name="connsiteX56" fmla="*/ 8917647 w 9288370"/>
              <a:gd name="connsiteY56" fmla="*/ 112232 h 1613814"/>
              <a:gd name="connsiteX57" fmla="*/ 9098594 w 9288370"/>
              <a:gd name="connsiteY57" fmla="*/ 73185 h 1613814"/>
              <a:gd name="connsiteX58" fmla="*/ 9232990 w 9288370"/>
              <a:gd name="connsiteY58" fmla="*/ 24074 h 1613814"/>
              <a:gd name="connsiteX59" fmla="*/ 9288370 w 9288370"/>
              <a:gd name="connsiteY59" fmla="*/ 0 h 1613814"/>
              <a:gd name="connsiteX60" fmla="*/ 0 w 9288370"/>
              <a:gd name="connsiteY60" fmla="*/ 0 h 1613814"/>
              <a:gd name="connsiteX61" fmla="*/ 0 w 9288370"/>
              <a:gd name="connsiteY61"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032523 w 9288370"/>
              <a:gd name="connsiteY5" fmla="*/ 1513858 h 1613814"/>
              <a:gd name="connsiteX6" fmla="*/ 1140893 w 9288370"/>
              <a:gd name="connsiteY6" fmla="*/ 1550752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623862 w 9288370"/>
              <a:gd name="connsiteY13" fmla="*/ 1365980 h 1613814"/>
              <a:gd name="connsiteX14" fmla="*/ 2707413 w 9288370"/>
              <a:gd name="connsiteY14" fmla="*/ 1359160 h 1613814"/>
              <a:gd name="connsiteX15" fmla="*/ 2843134 w 9288370"/>
              <a:gd name="connsiteY15" fmla="*/ 1323561 h 1613814"/>
              <a:gd name="connsiteX16" fmla="*/ 2923804 w 9288370"/>
              <a:gd name="connsiteY16" fmla="*/ 1314224 h 1613814"/>
              <a:gd name="connsiteX17" fmla="*/ 2953618 w 9288370"/>
              <a:gd name="connsiteY17" fmla="*/ 1318186 h 1613814"/>
              <a:gd name="connsiteX18" fmla="*/ 2995816 w 9288370"/>
              <a:gd name="connsiteY18" fmla="*/ 1318670 h 1613814"/>
              <a:gd name="connsiteX19" fmla="*/ 3352700 w 9288370"/>
              <a:gd name="connsiteY19" fmla="*/ 1264183 h 1613814"/>
              <a:gd name="connsiteX20" fmla="*/ 3444611 w 9288370"/>
              <a:gd name="connsiteY20" fmla="*/ 1236739 h 1613814"/>
              <a:gd name="connsiteX21" fmla="*/ 3650072 w 9288370"/>
              <a:gd name="connsiteY21" fmla="*/ 1217421 h 1613814"/>
              <a:gd name="connsiteX22" fmla="*/ 3707853 w 9288370"/>
              <a:gd name="connsiteY22" fmla="*/ 1241722 h 1613814"/>
              <a:gd name="connsiteX23" fmla="*/ 3925616 w 9288370"/>
              <a:gd name="connsiteY23" fmla="*/ 1253751 h 1613814"/>
              <a:gd name="connsiteX24" fmla="*/ 3954387 w 9288370"/>
              <a:gd name="connsiteY24" fmla="*/ 1263789 h 1613814"/>
              <a:gd name="connsiteX25" fmla="*/ 3995849 w 9288370"/>
              <a:gd name="connsiteY25" fmla="*/ 1272939 h 1613814"/>
              <a:gd name="connsiteX26" fmla="*/ 4067546 w 9288370"/>
              <a:gd name="connsiteY26" fmla="*/ 1294697 h 1613814"/>
              <a:gd name="connsiteX27" fmla="*/ 4190310 w 9288370"/>
              <a:gd name="connsiteY27" fmla="*/ 1307786 h 1613814"/>
              <a:gd name="connsiteX28" fmla="*/ 4230008 w 9288370"/>
              <a:gd name="connsiteY28" fmla="*/ 1303546 h 1613814"/>
              <a:gd name="connsiteX29" fmla="*/ 4575478 w 9288370"/>
              <a:gd name="connsiteY29" fmla="*/ 1261726 h 1613814"/>
              <a:gd name="connsiteX30" fmla="*/ 4650026 w 9288370"/>
              <a:gd name="connsiteY30" fmla="*/ 1265798 h 1613814"/>
              <a:gd name="connsiteX31" fmla="*/ 4792008 w 9288370"/>
              <a:gd name="connsiteY31" fmla="*/ 1243899 h 1613814"/>
              <a:gd name="connsiteX32" fmla="*/ 4954126 w 9288370"/>
              <a:gd name="connsiteY32" fmla="*/ 1204617 h 1613814"/>
              <a:gd name="connsiteX33" fmla="*/ 5309678 w 9288370"/>
              <a:gd name="connsiteY33" fmla="*/ 1128278 h 1613814"/>
              <a:gd name="connsiteX34" fmla="*/ 5474724 w 9288370"/>
              <a:gd name="connsiteY34" fmla="*/ 1091167 h 1613814"/>
              <a:gd name="connsiteX35" fmla="*/ 5612132 w 9288370"/>
              <a:gd name="connsiteY35" fmla="*/ 1051509 h 1613814"/>
              <a:gd name="connsiteX36" fmla="*/ 5776618 w 9288370"/>
              <a:gd name="connsiteY36" fmla="*/ 1053037 h 1613814"/>
              <a:gd name="connsiteX37" fmla="*/ 5785786 w 9288370"/>
              <a:gd name="connsiteY37" fmla="*/ 1051213 h 1613814"/>
              <a:gd name="connsiteX38" fmla="*/ 5829381 w 9288370"/>
              <a:gd name="connsiteY38" fmla="*/ 1046878 h 1613814"/>
              <a:gd name="connsiteX39" fmla="*/ 5943596 w 9288370"/>
              <a:gd name="connsiteY39" fmla="*/ 1043237 h 1613814"/>
              <a:gd name="connsiteX40" fmla="*/ 5985730 w 9288370"/>
              <a:gd name="connsiteY40" fmla="*/ 1035396 h 1613814"/>
              <a:gd name="connsiteX41" fmla="*/ 6103109 w 9288370"/>
              <a:gd name="connsiteY41" fmla="*/ 1019019 h 1613814"/>
              <a:gd name="connsiteX42" fmla="*/ 6222406 w 9288370"/>
              <a:gd name="connsiteY42" fmla="*/ 985341 h 1613814"/>
              <a:gd name="connsiteX43" fmla="*/ 6598672 w 9288370"/>
              <a:gd name="connsiteY43" fmla="*/ 902062 h 1613814"/>
              <a:gd name="connsiteX44" fmla="*/ 6766149 w 9288370"/>
              <a:gd name="connsiteY44" fmla="*/ 846132 h 1613814"/>
              <a:gd name="connsiteX45" fmla="*/ 6886312 w 9288370"/>
              <a:gd name="connsiteY45" fmla="*/ 781877 h 1613814"/>
              <a:gd name="connsiteX46" fmla="*/ 7006457 w 9288370"/>
              <a:gd name="connsiteY46" fmla="*/ 699758 h 1613814"/>
              <a:gd name="connsiteX47" fmla="*/ 7231643 w 9288370"/>
              <a:gd name="connsiteY47" fmla="*/ 640778 h 1613814"/>
              <a:gd name="connsiteX48" fmla="*/ 7363123 w 9288370"/>
              <a:gd name="connsiteY48" fmla="*/ 593682 h 1613814"/>
              <a:gd name="connsiteX49" fmla="*/ 7588368 w 9288370"/>
              <a:gd name="connsiteY49" fmla="*/ 531129 h 1613814"/>
              <a:gd name="connsiteX50" fmla="*/ 7782741 w 9288370"/>
              <a:gd name="connsiteY50" fmla="*/ 455936 h 1613814"/>
              <a:gd name="connsiteX51" fmla="*/ 7952094 w 9288370"/>
              <a:gd name="connsiteY51" fmla="*/ 409302 h 1613814"/>
              <a:gd name="connsiteX52" fmla="*/ 8275980 w 9288370"/>
              <a:gd name="connsiteY52" fmla="*/ 267262 h 1613814"/>
              <a:gd name="connsiteX53" fmla="*/ 8428864 w 9288370"/>
              <a:gd name="connsiteY53" fmla="*/ 208471 h 1613814"/>
              <a:gd name="connsiteX54" fmla="*/ 8616510 w 9288370"/>
              <a:gd name="connsiteY54" fmla="*/ 161973 h 1613814"/>
              <a:gd name="connsiteX55" fmla="*/ 8826766 w 9288370"/>
              <a:gd name="connsiteY55" fmla="*/ 152111 h 1613814"/>
              <a:gd name="connsiteX56" fmla="*/ 8917647 w 9288370"/>
              <a:gd name="connsiteY56" fmla="*/ 112232 h 1613814"/>
              <a:gd name="connsiteX57" fmla="*/ 9098594 w 9288370"/>
              <a:gd name="connsiteY57" fmla="*/ 73185 h 1613814"/>
              <a:gd name="connsiteX58" fmla="*/ 9232990 w 9288370"/>
              <a:gd name="connsiteY58" fmla="*/ 24074 h 1613814"/>
              <a:gd name="connsiteX59" fmla="*/ 9288370 w 9288370"/>
              <a:gd name="connsiteY59" fmla="*/ 0 h 1613814"/>
              <a:gd name="connsiteX60" fmla="*/ 0 w 9288370"/>
              <a:gd name="connsiteY60" fmla="*/ 0 h 1613814"/>
              <a:gd name="connsiteX61" fmla="*/ 0 w 9288370"/>
              <a:gd name="connsiteY61" fmla="*/ 1586048 h 1613814"/>
              <a:gd name="connsiteX0" fmla="*/ 0 w 9288370"/>
              <a:gd name="connsiteY0" fmla="*/ 1586048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032523 w 9288370"/>
              <a:gd name="connsiteY5" fmla="*/ 1513858 h 1613814"/>
              <a:gd name="connsiteX6" fmla="*/ 1144951 w 9288370"/>
              <a:gd name="connsiteY6" fmla="*/ 1528631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623862 w 9288370"/>
              <a:gd name="connsiteY13" fmla="*/ 1365980 h 1613814"/>
              <a:gd name="connsiteX14" fmla="*/ 2707413 w 9288370"/>
              <a:gd name="connsiteY14" fmla="*/ 1359160 h 1613814"/>
              <a:gd name="connsiteX15" fmla="*/ 2843134 w 9288370"/>
              <a:gd name="connsiteY15" fmla="*/ 1323561 h 1613814"/>
              <a:gd name="connsiteX16" fmla="*/ 2923804 w 9288370"/>
              <a:gd name="connsiteY16" fmla="*/ 1314224 h 1613814"/>
              <a:gd name="connsiteX17" fmla="*/ 2953618 w 9288370"/>
              <a:gd name="connsiteY17" fmla="*/ 1318186 h 1613814"/>
              <a:gd name="connsiteX18" fmla="*/ 2995816 w 9288370"/>
              <a:gd name="connsiteY18" fmla="*/ 1318670 h 1613814"/>
              <a:gd name="connsiteX19" fmla="*/ 3352700 w 9288370"/>
              <a:gd name="connsiteY19" fmla="*/ 1264183 h 1613814"/>
              <a:gd name="connsiteX20" fmla="*/ 3444611 w 9288370"/>
              <a:gd name="connsiteY20" fmla="*/ 1236739 h 1613814"/>
              <a:gd name="connsiteX21" fmla="*/ 3650072 w 9288370"/>
              <a:gd name="connsiteY21" fmla="*/ 1217421 h 1613814"/>
              <a:gd name="connsiteX22" fmla="*/ 3707853 w 9288370"/>
              <a:gd name="connsiteY22" fmla="*/ 1241722 h 1613814"/>
              <a:gd name="connsiteX23" fmla="*/ 3925616 w 9288370"/>
              <a:gd name="connsiteY23" fmla="*/ 1253751 h 1613814"/>
              <a:gd name="connsiteX24" fmla="*/ 3954387 w 9288370"/>
              <a:gd name="connsiteY24" fmla="*/ 1263789 h 1613814"/>
              <a:gd name="connsiteX25" fmla="*/ 3995849 w 9288370"/>
              <a:gd name="connsiteY25" fmla="*/ 1272939 h 1613814"/>
              <a:gd name="connsiteX26" fmla="*/ 4067546 w 9288370"/>
              <a:gd name="connsiteY26" fmla="*/ 1294697 h 1613814"/>
              <a:gd name="connsiteX27" fmla="*/ 4190310 w 9288370"/>
              <a:gd name="connsiteY27" fmla="*/ 1307786 h 1613814"/>
              <a:gd name="connsiteX28" fmla="*/ 4230008 w 9288370"/>
              <a:gd name="connsiteY28" fmla="*/ 1303546 h 1613814"/>
              <a:gd name="connsiteX29" fmla="*/ 4575478 w 9288370"/>
              <a:gd name="connsiteY29" fmla="*/ 1261726 h 1613814"/>
              <a:gd name="connsiteX30" fmla="*/ 4650026 w 9288370"/>
              <a:gd name="connsiteY30" fmla="*/ 1265798 h 1613814"/>
              <a:gd name="connsiteX31" fmla="*/ 4792008 w 9288370"/>
              <a:gd name="connsiteY31" fmla="*/ 1243899 h 1613814"/>
              <a:gd name="connsiteX32" fmla="*/ 4954126 w 9288370"/>
              <a:gd name="connsiteY32" fmla="*/ 1204617 h 1613814"/>
              <a:gd name="connsiteX33" fmla="*/ 5309678 w 9288370"/>
              <a:gd name="connsiteY33" fmla="*/ 1128278 h 1613814"/>
              <a:gd name="connsiteX34" fmla="*/ 5474724 w 9288370"/>
              <a:gd name="connsiteY34" fmla="*/ 1091167 h 1613814"/>
              <a:gd name="connsiteX35" fmla="*/ 5612132 w 9288370"/>
              <a:gd name="connsiteY35" fmla="*/ 1051509 h 1613814"/>
              <a:gd name="connsiteX36" fmla="*/ 5776618 w 9288370"/>
              <a:gd name="connsiteY36" fmla="*/ 1053037 h 1613814"/>
              <a:gd name="connsiteX37" fmla="*/ 5785786 w 9288370"/>
              <a:gd name="connsiteY37" fmla="*/ 1051213 h 1613814"/>
              <a:gd name="connsiteX38" fmla="*/ 5829381 w 9288370"/>
              <a:gd name="connsiteY38" fmla="*/ 1046878 h 1613814"/>
              <a:gd name="connsiteX39" fmla="*/ 5943596 w 9288370"/>
              <a:gd name="connsiteY39" fmla="*/ 1043237 h 1613814"/>
              <a:gd name="connsiteX40" fmla="*/ 5985730 w 9288370"/>
              <a:gd name="connsiteY40" fmla="*/ 1035396 h 1613814"/>
              <a:gd name="connsiteX41" fmla="*/ 6103109 w 9288370"/>
              <a:gd name="connsiteY41" fmla="*/ 1019019 h 1613814"/>
              <a:gd name="connsiteX42" fmla="*/ 6222406 w 9288370"/>
              <a:gd name="connsiteY42" fmla="*/ 985341 h 1613814"/>
              <a:gd name="connsiteX43" fmla="*/ 6598672 w 9288370"/>
              <a:gd name="connsiteY43" fmla="*/ 902062 h 1613814"/>
              <a:gd name="connsiteX44" fmla="*/ 6766149 w 9288370"/>
              <a:gd name="connsiteY44" fmla="*/ 846132 h 1613814"/>
              <a:gd name="connsiteX45" fmla="*/ 6886312 w 9288370"/>
              <a:gd name="connsiteY45" fmla="*/ 781877 h 1613814"/>
              <a:gd name="connsiteX46" fmla="*/ 7006457 w 9288370"/>
              <a:gd name="connsiteY46" fmla="*/ 699758 h 1613814"/>
              <a:gd name="connsiteX47" fmla="*/ 7231643 w 9288370"/>
              <a:gd name="connsiteY47" fmla="*/ 640778 h 1613814"/>
              <a:gd name="connsiteX48" fmla="*/ 7363123 w 9288370"/>
              <a:gd name="connsiteY48" fmla="*/ 593682 h 1613814"/>
              <a:gd name="connsiteX49" fmla="*/ 7588368 w 9288370"/>
              <a:gd name="connsiteY49" fmla="*/ 531129 h 1613814"/>
              <a:gd name="connsiteX50" fmla="*/ 7782741 w 9288370"/>
              <a:gd name="connsiteY50" fmla="*/ 455936 h 1613814"/>
              <a:gd name="connsiteX51" fmla="*/ 7952094 w 9288370"/>
              <a:gd name="connsiteY51" fmla="*/ 409302 h 1613814"/>
              <a:gd name="connsiteX52" fmla="*/ 8275980 w 9288370"/>
              <a:gd name="connsiteY52" fmla="*/ 267262 h 1613814"/>
              <a:gd name="connsiteX53" fmla="*/ 8428864 w 9288370"/>
              <a:gd name="connsiteY53" fmla="*/ 208471 h 1613814"/>
              <a:gd name="connsiteX54" fmla="*/ 8616510 w 9288370"/>
              <a:gd name="connsiteY54" fmla="*/ 161973 h 1613814"/>
              <a:gd name="connsiteX55" fmla="*/ 8826766 w 9288370"/>
              <a:gd name="connsiteY55" fmla="*/ 152111 h 1613814"/>
              <a:gd name="connsiteX56" fmla="*/ 8917647 w 9288370"/>
              <a:gd name="connsiteY56" fmla="*/ 112232 h 1613814"/>
              <a:gd name="connsiteX57" fmla="*/ 9098594 w 9288370"/>
              <a:gd name="connsiteY57" fmla="*/ 73185 h 1613814"/>
              <a:gd name="connsiteX58" fmla="*/ 9232990 w 9288370"/>
              <a:gd name="connsiteY58" fmla="*/ 24074 h 1613814"/>
              <a:gd name="connsiteX59" fmla="*/ 9288370 w 9288370"/>
              <a:gd name="connsiteY59" fmla="*/ 0 h 1613814"/>
              <a:gd name="connsiteX60" fmla="*/ 0 w 9288370"/>
              <a:gd name="connsiteY60" fmla="*/ 0 h 1613814"/>
              <a:gd name="connsiteX61" fmla="*/ 0 w 9288370"/>
              <a:gd name="connsiteY61" fmla="*/ 1586048 h 1613814"/>
              <a:gd name="connsiteX0" fmla="*/ 0 w 9288370"/>
              <a:gd name="connsiteY0" fmla="*/ 1475444 h 1613814"/>
              <a:gd name="connsiteX1" fmla="*/ 93535 w 9288370"/>
              <a:gd name="connsiteY1" fmla="*/ 1613814 h 1613814"/>
              <a:gd name="connsiteX2" fmla="*/ 374830 w 9288370"/>
              <a:gd name="connsiteY2" fmla="*/ 1574915 h 1613814"/>
              <a:gd name="connsiteX3" fmla="*/ 611906 w 9288370"/>
              <a:gd name="connsiteY3" fmla="*/ 1537813 h 1613814"/>
              <a:gd name="connsiteX4" fmla="*/ 940788 w 9288370"/>
              <a:gd name="connsiteY4" fmla="*/ 1506488 h 1613814"/>
              <a:gd name="connsiteX5" fmla="*/ 1032523 w 9288370"/>
              <a:gd name="connsiteY5" fmla="*/ 1513858 h 1613814"/>
              <a:gd name="connsiteX6" fmla="*/ 1144951 w 9288370"/>
              <a:gd name="connsiteY6" fmla="*/ 1528631 h 1613814"/>
              <a:gd name="connsiteX7" fmla="*/ 1408773 w 9288370"/>
              <a:gd name="connsiteY7" fmla="*/ 1503055 h 1613814"/>
              <a:gd name="connsiteX8" fmla="*/ 1679869 w 9288370"/>
              <a:gd name="connsiteY8" fmla="*/ 1477584 h 1613814"/>
              <a:gd name="connsiteX9" fmla="*/ 1704699 w 9288370"/>
              <a:gd name="connsiteY9" fmla="*/ 1453746 h 1613814"/>
              <a:gd name="connsiteX10" fmla="*/ 1794234 w 9288370"/>
              <a:gd name="connsiteY10" fmla="*/ 1452327 h 1613814"/>
              <a:gd name="connsiteX11" fmla="*/ 2101780 w 9288370"/>
              <a:gd name="connsiteY11" fmla="*/ 1409907 h 1613814"/>
              <a:gd name="connsiteX12" fmla="*/ 2253639 w 9288370"/>
              <a:gd name="connsiteY12" fmla="*/ 1396542 h 1613814"/>
              <a:gd name="connsiteX13" fmla="*/ 2623862 w 9288370"/>
              <a:gd name="connsiteY13" fmla="*/ 1365980 h 1613814"/>
              <a:gd name="connsiteX14" fmla="*/ 2707413 w 9288370"/>
              <a:gd name="connsiteY14" fmla="*/ 1359160 h 1613814"/>
              <a:gd name="connsiteX15" fmla="*/ 2843134 w 9288370"/>
              <a:gd name="connsiteY15" fmla="*/ 1323561 h 1613814"/>
              <a:gd name="connsiteX16" fmla="*/ 2923804 w 9288370"/>
              <a:gd name="connsiteY16" fmla="*/ 1314224 h 1613814"/>
              <a:gd name="connsiteX17" fmla="*/ 2953618 w 9288370"/>
              <a:gd name="connsiteY17" fmla="*/ 1318186 h 1613814"/>
              <a:gd name="connsiteX18" fmla="*/ 2995816 w 9288370"/>
              <a:gd name="connsiteY18" fmla="*/ 1318670 h 1613814"/>
              <a:gd name="connsiteX19" fmla="*/ 3352700 w 9288370"/>
              <a:gd name="connsiteY19" fmla="*/ 1264183 h 1613814"/>
              <a:gd name="connsiteX20" fmla="*/ 3444611 w 9288370"/>
              <a:gd name="connsiteY20" fmla="*/ 1236739 h 1613814"/>
              <a:gd name="connsiteX21" fmla="*/ 3650072 w 9288370"/>
              <a:gd name="connsiteY21" fmla="*/ 1217421 h 1613814"/>
              <a:gd name="connsiteX22" fmla="*/ 3707853 w 9288370"/>
              <a:gd name="connsiteY22" fmla="*/ 1241722 h 1613814"/>
              <a:gd name="connsiteX23" fmla="*/ 3925616 w 9288370"/>
              <a:gd name="connsiteY23" fmla="*/ 1253751 h 1613814"/>
              <a:gd name="connsiteX24" fmla="*/ 3954387 w 9288370"/>
              <a:gd name="connsiteY24" fmla="*/ 1263789 h 1613814"/>
              <a:gd name="connsiteX25" fmla="*/ 3995849 w 9288370"/>
              <a:gd name="connsiteY25" fmla="*/ 1272939 h 1613814"/>
              <a:gd name="connsiteX26" fmla="*/ 4067546 w 9288370"/>
              <a:gd name="connsiteY26" fmla="*/ 1294697 h 1613814"/>
              <a:gd name="connsiteX27" fmla="*/ 4190310 w 9288370"/>
              <a:gd name="connsiteY27" fmla="*/ 1307786 h 1613814"/>
              <a:gd name="connsiteX28" fmla="*/ 4230008 w 9288370"/>
              <a:gd name="connsiteY28" fmla="*/ 1303546 h 1613814"/>
              <a:gd name="connsiteX29" fmla="*/ 4575478 w 9288370"/>
              <a:gd name="connsiteY29" fmla="*/ 1261726 h 1613814"/>
              <a:gd name="connsiteX30" fmla="*/ 4650026 w 9288370"/>
              <a:gd name="connsiteY30" fmla="*/ 1265798 h 1613814"/>
              <a:gd name="connsiteX31" fmla="*/ 4792008 w 9288370"/>
              <a:gd name="connsiteY31" fmla="*/ 1243899 h 1613814"/>
              <a:gd name="connsiteX32" fmla="*/ 4954126 w 9288370"/>
              <a:gd name="connsiteY32" fmla="*/ 1204617 h 1613814"/>
              <a:gd name="connsiteX33" fmla="*/ 5309678 w 9288370"/>
              <a:gd name="connsiteY33" fmla="*/ 1128278 h 1613814"/>
              <a:gd name="connsiteX34" fmla="*/ 5474724 w 9288370"/>
              <a:gd name="connsiteY34" fmla="*/ 1091167 h 1613814"/>
              <a:gd name="connsiteX35" fmla="*/ 5612132 w 9288370"/>
              <a:gd name="connsiteY35" fmla="*/ 1051509 h 1613814"/>
              <a:gd name="connsiteX36" fmla="*/ 5776618 w 9288370"/>
              <a:gd name="connsiteY36" fmla="*/ 1053037 h 1613814"/>
              <a:gd name="connsiteX37" fmla="*/ 5785786 w 9288370"/>
              <a:gd name="connsiteY37" fmla="*/ 1051213 h 1613814"/>
              <a:gd name="connsiteX38" fmla="*/ 5829381 w 9288370"/>
              <a:gd name="connsiteY38" fmla="*/ 1046878 h 1613814"/>
              <a:gd name="connsiteX39" fmla="*/ 5943596 w 9288370"/>
              <a:gd name="connsiteY39" fmla="*/ 1043237 h 1613814"/>
              <a:gd name="connsiteX40" fmla="*/ 5985730 w 9288370"/>
              <a:gd name="connsiteY40" fmla="*/ 1035396 h 1613814"/>
              <a:gd name="connsiteX41" fmla="*/ 6103109 w 9288370"/>
              <a:gd name="connsiteY41" fmla="*/ 1019019 h 1613814"/>
              <a:gd name="connsiteX42" fmla="*/ 6222406 w 9288370"/>
              <a:gd name="connsiteY42" fmla="*/ 985341 h 1613814"/>
              <a:gd name="connsiteX43" fmla="*/ 6598672 w 9288370"/>
              <a:gd name="connsiteY43" fmla="*/ 902062 h 1613814"/>
              <a:gd name="connsiteX44" fmla="*/ 6766149 w 9288370"/>
              <a:gd name="connsiteY44" fmla="*/ 846132 h 1613814"/>
              <a:gd name="connsiteX45" fmla="*/ 6886312 w 9288370"/>
              <a:gd name="connsiteY45" fmla="*/ 781877 h 1613814"/>
              <a:gd name="connsiteX46" fmla="*/ 7006457 w 9288370"/>
              <a:gd name="connsiteY46" fmla="*/ 699758 h 1613814"/>
              <a:gd name="connsiteX47" fmla="*/ 7231643 w 9288370"/>
              <a:gd name="connsiteY47" fmla="*/ 640778 h 1613814"/>
              <a:gd name="connsiteX48" fmla="*/ 7363123 w 9288370"/>
              <a:gd name="connsiteY48" fmla="*/ 593682 h 1613814"/>
              <a:gd name="connsiteX49" fmla="*/ 7588368 w 9288370"/>
              <a:gd name="connsiteY49" fmla="*/ 531129 h 1613814"/>
              <a:gd name="connsiteX50" fmla="*/ 7782741 w 9288370"/>
              <a:gd name="connsiteY50" fmla="*/ 455936 h 1613814"/>
              <a:gd name="connsiteX51" fmla="*/ 7952094 w 9288370"/>
              <a:gd name="connsiteY51" fmla="*/ 409302 h 1613814"/>
              <a:gd name="connsiteX52" fmla="*/ 8275980 w 9288370"/>
              <a:gd name="connsiteY52" fmla="*/ 267262 h 1613814"/>
              <a:gd name="connsiteX53" fmla="*/ 8428864 w 9288370"/>
              <a:gd name="connsiteY53" fmla="*/ 208471 h 1613814"/>
              <a:gd name="connsiteX54" fmla="*/ 8616510 w 9288370"/>
              <a:gd name="connsiteY54" fmla="*/ 161973 h 1613814"/>
              <a:gd name="connsiteX55" fmla="*/ 8826766 w 9288370"/>
              <a:gd name="connsiteY55" fmla="*/ 152111 h 1613814"/>
              <a:gd name="connsiteX56" fmla="*/ 8917647 w 9288370"/>
              <a:gd name="connsiteY56" fmla="*/ 112232 h 1613814"/>
              <a:gd name="connsiteX57" fmla="*/ 9098594 w 9288370"/>
              <a:gd name="connsiteY57" fmla="*/ 73185 h 1613814"/>
              <a:gd name="connsiteX58" fmla="*/ 9232990 w 9288370"/>
              <a:gd name="connsiteY58" fmla="*/ 24074 h 1613814"/>
              <a:gd name="connsiteX59" fmla="*/ 9288370 w 9288370"/>
              <a:gd name="connsiteY59" fmla="*/ 0 h 1613814"/>
              <a:gd name="connsiteX60" fmla="*/ 0 w 9288370"/>
              <a:gd name="connsiteY60" fmla="*/ 0 h 1613814"/>
              <a:gd name="connsiteX61" fmla="*/ 0 w 9288370"/>
              <a:gd name="connsiteY61" fmla="*/ 1475444 h 1613814"/>
              <a:gd name="connsiteX0" fmla="*/ 0 w 9288370"/>
              <a:gd name="connsiteY0" fmla="*/ 1475444 h 1591693"/>
              <a:gd name="connsiteX1" fmla="*/ 134113 w 9288370"/>
              <a:gd name="connsiteY1" fmla="*/ 1591693 h 1591693"/>
              <a:gd name="connsiteX2" fmla="*/ 374830 w 9288370"/>
              <a:gd name="connsiteY2" fmla="*/ 1574915 h 1591693"/>
              <a:gd name="connsiteX3" fmla="*/ 611906 w 9288370"/>
              <a:gd name="connsiteY3" fmla="*/ 1537813 h 1591693"/>
              <a:gd name="connsiteX4" fmla="*/ 940788 w 9288370"/>
              <a:gd name="connsiteY4" fmla="*/ 1506488 h 1591693"/>
              <a:gd name="connsiteX5" fmla="*/ 1032523 w 9288370"/>
              <a:gd name="connsiteY5" fmla="*/ 1513858 h 1591693"/>
              <a:gd name="connsiteX6" fmla="*/ 1144951 w 9288370"/>
              <a:gd name="connsiteY6" fmla="*/ 1528631 h 1591693"/>
              <a:gd name="connsiteX7" fmla="*/ 1408773 w 9288370"/>
              <a:gd name="connsiteY7" fmla="*/ 1503055 h 1591693"/>
              <a:gd name="connsiteX8" fmla="*/ 1679869 w 9288370"/>
              <a:gd name="connsiteY8" fmla="*/ 1477584 h 1591693"/>
              <a:gd name="connsiteX9" fmla="*/ 1704699 w 9288370"/>
              <a:gd name="connsiteY9" fmla="*/ 1453746 h 1591693"/>
              <a:gd name="connsiteX10" fmla="*/ 1794234 w 9288370"/>
              <a:gd name="connsiteY10" fmla="*/ 1452327 h 1591693"/>
              <a:gd name="connsiteX11" fmla="*/ 2101780 w 9288370"/>
              <a:gd name="connsiteY11" fmla="*/ 1409907 h 1591693"/>
              <a:gd name="connsiteX12" fmla="*/ 2253639 w 9288370"/>
              <a:gd name="connsiteY12" fmla="*/ 1396542 h 1591693"/>
              <a:gd name="connsiteX13" fmla="*/ 2623862 w 9288370"/>
              <a:gd name="connsiteY13" fmla="*/ 1365980 h 1591693"/>
              <a:gd name="connsiteX14" fmla="*/ 2707413 w 9288370"/>
              <a:gd name="connsiteY14" fmla="*/ 1359160 h 1591693"/>
              <a:gd name="connsiteX15" fmla="*/ 2843134 w 9288370"/>
              <a:gd name="connsiteY15" fmla="*/ 1323561 h 1591693"/>
              <a:gd name="connsiteX16" fmla="*/ 2923804 w 9288370"/>
              <a:gd name="connsiteY16" fmla="*/ 1314224 h 1591693"/>
              <a:gd name="connsiteX17" fmla="*/ 2953618 w 9288370"/>
              <a:gd name="connsiteY17" fmla="*/ 1318186 h 1591693"/>
              <a:gd name="connsiteX18" fmla="*/ 2995816 w 9288370"/>
              <a:gd name="connsiteY18" fmla="*/ 1318670 h 1591693"/>
              <a:gd name="connsiteX19" fmla="*/ 3352700 w 9288370"/>
              <a:gd name="connsiteY19" fmla="*/ 1264183 h 1591693"/>
              <a:gd name="connsiteX20" fmla="*/ 3444611 w 9288370"/>
              <a:gd name="connsiteY20" fmla="*/ 1236739 h 1591693"/>
              <a:gd name="connsiteX21" fmla="*/ 3650072 w 9288370"/>
              <a:gd name="connsiteY21" fmla="*/ 1217421 h 1591693"/>
              <a:gd name="connsiteX22" fmla="*/ 3707853 w 9288370"/>
              <a:gd name="connsiteY22" fmla="*/ 1241722 h 1591693"/>
              <a:gd name="connsiteX23" fmla="*/ 3925616 w 9288370"/>
              <a:gd name="connsiteY23" fmla="*/ 1253751 h 1591693"/>
              <a:gd name="connsiteX24" fmla="*/ 3954387 w 9288370"/>
              <a:gd name="connsiteY24" fmla="*/ 1263789 h 1591693"/>
              <a:gd name="connsiteX25" fmla="*/ 3995849 w 9288370"/>
              <a:gd name="connsiteY25" fmla="*/ 1272939 h 1591693"/>
              <a:gd name="connsiteX26" fmla="*/ 4067546 w 9288370"/>
              <a:gd name="connsiteY26" fmla="*/ 1294697 h 1591693"/>
              <a:gd name="connsiteX27" fmla="*/ 4190310 w 9288370"/>
              <a:gd name="connsiteY27" fmla="*/ 1307786 h 1591693"/>
              <a:gd name="connsiteX28" fmla="*/ 4230008 w 9288370"/>
              <a:gd name="connsiteY28" fmla="*/ 1303546 h 1591693"/>
              <a:gd name="connsiteX29" fmla="*/ 4575478 w 9288370"/>
              <a:gd name="connsiteY29" fmla="*/ 1261726 h 1591693"/>
              <a:gd name="connsiteX30" fmla="*/ 4650026 w 9288370"/>
              <a:gd name="connsiteY30" fmla="*/ 1265798 h 1591693"/>
              <a:gd name="connsiteX31" fmla="*/ 4792008 w 9288370"/>
              <a:gd name="connsiteY31" fmla="*/ 1243899 h 1591693"/>
              <a:gd name="connsiteX32" fmla="*/ 4954126 w 9288370"/>
              <a:gd name="connsiteY32" fmla="*/ 1204617 h 1591693"/>
              <a:gd name="connsiteX33" fmla="*/ 5309678 w 9288370"/>
              <a:gd name="connsiteY33" fmla="*/ 1128278 h 1591693"/>
              <a:gd name="connsiteX34" fmla="*/ 5474724 w 9288370"/>
              <a:gd name="connsiteY34" fmla="*/ 1091167 h 1591693"/>
              <a:gd name="connsiteX35" fmla="*/ 5612132 w 9288370"/>
              <a:gd name="connsiteY35" fmla="*/ 1051509 h 1591693"/>
              <a:gd name="connsiteX36" fmla="*/ 5776618 w 9288370"/>
              <a:gd name="connsiteY36" fmla="*/ 1053037 h 1591693"/>
              <a:gd name="connsiteX37" fmla="*/ 5785786 w 9288370"/>
              <a:gd name="connsiteY37" fmla="*/ 1051213 h 1591693"/>
              <a:gd name="connsiteX38" fmla="*/ 5829381 w 9288370"/>
              <a:gd name="connsiteY38" fmla="*/ 1046878 h 1591693"/>
              <a:gd name="connsiteX39" fmla="*/ 5943596 w 9288370"/>
              <a:gd name="connsiteY39" fmla="*/ 1043237 h 1591693"/>
              <a:gd name="connsiteX40" fmla="*/ 5985730 w 9288370"/>
              <a:gd name="connsiteY40" fmla="*/ 1035396 h 1591693"/>
              <a:gd name="connsiteX41" fmla="*/ 6103109 w 9288370"/>
              <a:gd name="connsiteY41" fmla="*/ 1019019 h 1591693"/>
              <a:gd name="connsiteX42" fmla="*/ 6222406 w 9288370"/>
              <a:gd name="connsiteY42" fmla="*/ 985341 h 1591693"/>
              <a:gd name="connsiteX43" fmla="*/ 6598672 w 9288370"/>
              <a:gd name="connsiteY43" fmla="*/ 902062 h 1591693"/>
              <a:gd name="connsiteX44" fmla="*/ 6766149 w 9288370"/>
              <a:gd name="connsiteY44" fmla="*/ 846132 h 1591693"/>
              <a:gd name="connsiteX45" fmla="*/ 6886312 w 9288370"/>
              <a:gd name="connsiteY45" fmla="*/ 781877 h 1591693"/>
              <a:gd name="connsiteX46" fmla="*/ 7006457 w 9288370"/>
              <a:gd name="connsiteY46" fmla="*/ 699758 h 1591693"/>
              <a:gd name="connsiteX47" fmla="*/ 7231643 w 9288370"/>
              <a:gd name="connsiteY47" fmla="*/ 640778 h 1591693"/>
              <a:gd name="connsiteX48" fmla="*/ 7363123 w 9288370"/>
              <a:gd name="connsiteY48" fmla="*/ 593682 h 1591693"/>
              <a:gd name="connsiteX49" fmla="*/ 7588368 w 9288370"/>
              <a:gd name="connsiteY49" fmla="*/ 531129 h 1591693"/>
              <a:gd name="connsiteX50" fmla="*/ 7782741 w 9288370"/>
              <a:gd name="connsiteY50" fmla="*/ 455936 h 1591693"/>
              <a:gd name="connsiteX51" fmla="*/ 7952094 w 9288370"/>
              <a:gd name="connsiteY51" fmla="*/ 409302 h 1591693"/>
              <a:gd name="connsiteX52" fmla="*/ 8275980 w 9288370"/>
              <a:gd name="connsiteY52" fmla="*/ 267262 h 1591693"/>
              <a:gd name="connsiteX53" fmla="*/ 8428864 w 9288370"/>
              <a:gd name="connsiteY53" fmla="*/ 208471 h 1591693"/>
              <a:gd name="connsiteX54" fmla="*/ 8616510 w 9288370"/>
              <a:gd name="connsiteY54" fmla="*/ 161973 h 1591693"/>
              <a:gd name="connsiteX55" fmla="*/ 8826766 w 9288370"/>
              <a:gd name="connsiteY55" fmla="*/ 152111 h 1591693"/>
              <a:gd name="connsiteX56" fmla="*/ 8917647 w 9288370"/>
              <a:gd name="connsiteY56" fmla="*/ 112232 h 1591693"/>
              <a:gd name="connsiteX57" fmla="*/ 9098594 w 9288370"/>
              <a:gd name="connsiteY57" fmla="*/ 73185 h 1591693"/>
              <a:gd name="connsiteX58" fmla="*/ 9232990 w 9288370"/>
              <a:gd name="connsiteY58" fmla="*/ 24074 h 1591693"/>
              <a:gd name="connsiteX59" fmla="*/ 9288370 w 9288370"/>
              <a:gd name="connsiteY59" fmla="*/ 0 h 1591693"/>
              <a:gd name="connsiteX60" fmla="*/ 0 w 9288370"/>
              <a:gd name="connsiteY60" fmla="*/ 0 h 1591693"/>
              <a:gd name="connsiteX61" fmla="*/ 0 w 9288370"/>
              <a:gd name="connsiteY61" fmla="*/ 1475444 h 1591693"/>
              <a:gd name="connsiteX0" fmla="*/ 0 w 9288370"/>
              <a:gd name="connsiteY0" fmla="*/ 1475444 h 1582937"/>
              <a:gd name="connsiteX1" fmla="*/ 85420 w 9288370"/>
              <a:gd name="connsiteY1" fmla="*/ 1525330 h 1582937"/>
              <a:gd name="connsiteX2" fmla="*/ 374830 w 9288370"/>
              <a:gd name="connsiteY2" fmla="*/ 1574915 h 1582937"/>
              <a:gd name="connsiteX3" fmla="*/ 611906 w 9288370"/>
              <a:gd name="connsiteY3" fmla="*/ 1537813 h 1582937"/>
              <a:gd name="connsiteX4" fmla="*/ 940788 w 9288370"/>
              <a:gd name="connsiteY4" fmla="*/ 1506488 h 1582937"/>
              <a:gd name="connsiteX5" fmla="*/ 1032523 w 9288370"/>
              <a:gd name="connsiteY5" fmla="*/ 1513858 h 1582937"/>
              <a:gd name="connsiteX6" fmla="*/ 1144951 w 9288370"/>
              <a:gd name="connsiteY6" fmla="*/ 1528631 h 1582937"/>
              <a:gd name="connsiteX7" fmla="*/ 1408773 w 9288370"/>
              <a:gd name="connsiteY7" fmla="*/ 1503055 h 1582937"/>
              <a:gd name="connsiteX8" fmla="*/ 1679869 w 9288370"/>
              <a:gd name="connsiteY8" fmla="*/ 1477584 h 1582937"/>
              <a:gd name="connsiteX9" fmla="*/ 1704699 w 9288370"/>
              <a:gd name="connsiteY9" fmla="*/ 1453746 h 1582937"/>
              <a:gd name="connsiteX10" fmla="*/ 1794234 w 9288370"/>
              <a:gd name="connsiteY10" fmla="*/ 1452327 h 1582937"/>
              <a:gd name="connsiteX11" fmla="*/ 2101780 w 9288370"/>
              <a:gd name="connsiteY11" fmla="*/ 1409907 h 1582937"/>
              <a:gd name="connsiteX12" fmla="*/ 2253639 w 9288370"/>
              <a:gd name="connsiteY12" fmla="*/ 1396542 h 1582937"/>
              <a:gd name="connsiteX13" fmla="*/ 2623862 w 9288370"/>
              <a:gd name="connsiteY13" fmla="*/ 1365980 h 1582937"/>
              <a:gd name="connsiteX14" fmla="*/ 2707413 w 9288370"/>
              <a:gd name="connsiteY14" fmla="*/ 1359160 h 1582937"/>
              <a:gd name="connsiteX15" fmla="*/ 2843134 w 9288370"/>
              <a:gd name="connsiteY15" fmla="*/ 1323561 h 1582937"/>
              <a:gd name="connsiteX16" fmla="*/ 2923804 w 9288370"/>
              <a:gd name="connsiteY16" fmla="*/ 1314224 h 1582937"/>
              <a:gd name="connsiteX17" fmla="*/ 2953618 w 9288370"/>
              <a:gd name="connsiteY17" fmla="*/ 1318186 h 1582937"/>
              <a:gd name="connsiteX18" fmla="*/ 2995816 w 9288370"/>
              <a:gd name="connsiteY18" fmla="*/ 1318670 h 1582937"/>
              <a:gd name="connsiteX19" fmla="*/ 3352700 w 9288370"/>
              <a:gd name="connsiteY19" fmla="*/ 1264183 h 1582937"/>
              <a:gd name="connsiteX20" fmla="*/ 3444611 w 9288370"/>
              <a:gd name="connsiteY20" fmla="*/ 1236739 h 1582937"/>
              <a:gd name="connsiteX21" fmla="*/ 3650072 w 9288370"/>
              <a:gd name="connsiteY21" fmla="*/ 1217421 h 1582937"/>
              <a:gd name="connsiteX22" fmla="*/ 3707853 w 9288370"/>
              <a:gd name="connsiteY22" fmla="*/ 1241722 h 1582937"/>
              <a:gd name="connsiteX23" fmla="*/ 3925616 w 9288370"/>
              <a:gd name="connsiteY23" fmla="*/ 1253751 h 1582937"/>
              <a:gd name="connsiteX24" fmla="*/ 3954387 w 9288370"/>
              <a:gd name="connsiteY24" fmla="*/ 1263789 h 1582937"/>
              <a:gd name="connsiteX25" fmla="*/ 3995849 w 9288370"/>
              <a:gd name="connsiteY25" fmla="*/ 1272939 h 1582937"/>
              <a:gd name="connsiteX26" fmla="*/ 4067546 w 9288370"/>
              <a:gd name="connsiteY26" fmla="*/ 1294697 h 1582937"/>
              <a:gd name="connsiteX27" fmla="*/ 4190310 w 9288370"/>
              <a:gd name="connsiteY27" fmla="*/ 1307786 h 1582937"/>
              <a:gd name="connsiteX28" fmla="*/ 4230008 w 9288370"/>
              <a:gd name="connsiteY28" fmla="*/ 1303546 h 1582937"/>
              <a:gd name="connsiteX29" fmla="*/ 4575478 w 9288370"/>
              <a:gd name="connsiteY29" fmla="*/ 1261726 h 1582937"/>
              <a:gd name="connsiteX30" fmla="*/ 4650026 w 9288370"/>
              <a:gd name="connsiteY30" fmla="*/ 1265798 h 1582937"/>
              <a:gd name="connsiteX31" fmla="*/ 4792008 w 9288370"/>
              <a:gd name="connsiteY31" fmla="*/ 1243899 h 1582937"/>
              <a:gd name="connsiteX32" fmla="*/ 4954126 w 9288370"/>
              <a:gd name="connsiteY32" fmla="*/ 1204617 h 1582937"/>
              <a:gd name="connsiteX33" fmla="*/ 5309678 w 9288370"/>
              <a:gd name="connsiteY33" fmla="*/ 1128278 h 1582937"/>
              <a:gd name="connsiteX34" fmla="*/ 5474724 w 9288370"/>
              <a:gd name="connsiteY34" fmla="*/ 1091167 h 1582937"/>
              <a:gd name="connsiteX35" fmla="*/ 5612132 w 9288370"/>
              <a:gd name="connsiteY35" fmla="*/ 1051509 h 1582937"/>
              <a:gd name="connsiteX36" fmla="*/ 5776618 w 9288370"/>
              <a:gd name="connsiteY36" fmla="*/ 1053037 h 1582937"/>
              <a:gd name="connsiteX37" fmla="*/ 5785786 w 9288370"/>
              <a:gd name="connsiteY37" fmla="*/ 1051213 h 1582937"/>
              <a:gd name="connsiteX38" fmla="*/ 5829381 w 9288370"/>
              <a:gd name="connsiteY38" fmla="*/ 1046878 h 1582937"/>
              <a:gd name="connsiteX39" fmla="*/ 5943596 w 9288370"/>
              <a:gd name="connsiteY39" fmla="*/ 1043237 h 1582937"/>
              <a:gd name="connsiteX40" fmla="*/ 5985730 w 9288370"/>
              <a:gd name="connsiteY40" fmla="*/ 1035396 h 1582937"/>
              <a:gd name="connsiteX41" fmla="*/ 6103109 w 9288370"/>
              <a:gd name="connsiteY41" fmla="*/ 1019019 h 1582937"/>
              <a:gd name="connsiteX42" fmla="*/ 6222406 w 9288370"/>
              <a:gd name="connsiteY42" fmla="*/ 985341 h 1582937"/>
              <a:gd name="connsiteX43" fmla="*/ 6598672 w 9288370"/>
              <a:gd name="connsiteY43" fmla="*/ 902062 h 1582937"/>
              <a:gd name="connsiteX44" fmla="*/ 6766149 w 9288370"/>
              <a:gd name="connsiteY44" fmla="*/ 846132 h 1582937"/>
              <a:gd name="connsiteX45" fmla="*/ 6886312 w 9288370"/>
              <a:gd name="connsiteY45" fmla="*/ 781877 h 1582937"/>
              <a:gd name="connsiteX46" fmla="*/ 7006457 w 9288370"/>
              <a:gd name="connsiteY46" fmla="*/ 699758 h 1582937"/>
              <a:gd name="connsiteX47" fmla="*/ 7231643 w 9288370"/>
              <a:gd name="connsiteY47" fmla="*/ 640778 h 1582937"/>
              <a:gd name="connsiteX48" fmla="*/ 7363123 w 9288370"/>
              <a:gd name="connsiteY48" fmla="*/ 593682 h 1582937"/>
              <a:gd name="connsiteX49" fmla="*/ 7588368 w 9288370"/>
              <a:gd name="connsiteY49" fmla="*/ 531129 h 1582937"/>
              <a:gd name="connsiteX50" fmla="*/ 7782741 w 9288370"/>
              <a:gd name="connsiteY50" fmla="*/ 455936 h 1582937"/>
              <a:gd name="connsiteX51" fmla="*/ 7952094 w 9288370"/>
              <a:gd name="connsiteY51" fmla="*/ 409302 h 1582937"/>
              <a:gd name="connsiteX52" fmla="*/ 8275980 w 9288370"/>
              <a:gd name="connsiteY52" fmla="*/ 267262 h 1582937"/>
              <a:gd name="connsiteX53" fmla="*/ 8428864 w 9288370"/>
              <a:gd name="connsiteY53" fmla="*/ 208471 h 1582937"/>
              <a:gd name="connsiteX54" fmla="*/ 8616510 w 9288370"/>
              <a:gd name="connsiteY54" fmla="*/ 161973 h 1582937"/>
              <a:gd name="connsiteX55" fmla="*/ 8826766 w 9288370"/>
              <a:gd name="connsiteY55" fmla="*/ 152111 h 1582937"/>
              <a:gd name="connsiteX56" fmla="*/ 8917647 w 9288370"/>
              <a:gd name="connsiteY56" fmla="*/ 112232 h 1582937"/>
              <a:gd name="connsiteX57" fmla="*/ 9098594 w 9288370"/>
              <a:gd name="connsiteY57" fmla="*/ 73185 h 1582937"/>
              <a:gd name="connsiteX58" fmla="*/ 9232990 w 9288370"/>
              <a:gd name="connsiteY58" fmla="*/ 24074 h 1582937"/>
              <a:gd name="connsiteX59" fmla="*/ 9288370 w 9288370"/>
              <a:gd name="connsiteY59" fmla="*/ 0 h 1582937"/>
              <a:gd name="connsiteX60" fmla="*/ 0 w 9288370"/>
              <a:gd name="connsiteY60" fmla="*/ 0 h 1582937"/>
              <a:gd name="connsiteX61" fmla="*/ 0 w 9288370"/>
              <a:gd name="connsiteY61" fmla="*/ 1475444 h 1582937"/>
              <a:gd name="connsiteX0" fmla="*/ 0 w 9288370"/>
              <a:gd name="connsiteY0" fmla="*/ 1475444 h 1552307"/>
              <a:gd name="connsiteX1" fmla="*/ 85420 w 9288370"/>
              <a:gd name="connsiteY1" fmla="*/ 1525330 h 1552307"/>
              <a:gd name="connsiteX2" fmla="*/ 358599 w 9288370"/>
              <a:gd name="connsiteY2" fmla="*/ 1541734 h 1552307"/>
              <a:gd name="connsiteX3" fmla="*/ 611906 w 9288370"/>
              <a:gd name="connsiteY3" fmla="*/ 1537813 h 1552307"/>
              <a:gd name="connsiteX4" fmla="*/ 940788 w 9288370"/>
              <a:gd name="connsiteY4" fmla="*/ 1506488 h 1552307"/>
              <a:gd name="connsiteX5" fmla="*/ 1032523 w 9288370"/>
              <a:gd name="connsiteY5" fmla="*/ 1513858 h 1552307"/>
              <a:gd name="connsiteX6" fmla="*/ 1144951 w 9288370"/>
              <a:gd name="connsiteY6" fmla="*/ 1528631 h 1552307"/>
              <a:gd name="connsiteX7" fmla="*/ 1408773 w 9288370"/>
              <a:gd name="connsiteY7" fmla="*/ 1503055 h 1552307"/>
              <a:gd name="connsiteX8" fmla="*/ 1679869 w 9288370"/>
              <a:gd name="connsiteY8" fmla="*/ 1477584 h 1552307"/>
              <a:gd name="connsiteX9" fmla="*/ 1704699 w 9288370"/>
              <a:gd name="connsiteY9" fmla="*/ 1453746 h 1552307"/>
              <a:gd name="connsiteX10" fmla="*/ 1794234 w 9288370"/>
              <a:gd name="connsiteY10" fmla="*/ 1452327 h 1552307"/>
              <a:gd name="connsiteX11" fmla="*/ 2101780 w 9288370"/>
              <a:gd name="connsiteY11" fmla="*/ 1409907 h 1552307"/>
              <a:gd name="connsiteX12" fmla="*/ 2253639 w 9288370"/>
              <a:gd name="connsiteY12" fmla="*/ 1396542 h 1552307"/>
              <a:gd name="connsiteX13" fmla="*/ 2623862 w 9288370"/>
              <a:gd name="connsiteY13" fmla="*/ 1365980 h 1552307"/>
              <a:gd name="connsiteX14" fmla="*/ 2707413 w 9288370"/>
              <a:gd name="connsiteY14" fmla="*/ 1359160 h 1552307"/>
              <a:gd name="connsiteX15" fmla="*/ 2843134 w 9288370"/>
              <a:gd name="connsiteY15" fmla="*/ 1323561 h 1552307"/>
              <a:gd name="connsiteX16" fmla="*/ 2923804 w 9288370"/>
              <a:gd name="connsiteY16" fmla="*/ 1314224 h 1552307"/>
              <a:gd name="connsiteX17" fmla="*/ 2953618 w 9288370"/>
              <a:gd name="connsiteY17" fmla="*/ 1318186 h 1552307"/>
              <a:gd name="connsiteX18" fmla="*/ 2995816 w 9288370"/>
              <a:gd name="connsiteY18" fmla="*/ 1318670 h 1552307"/>
              <a:gd name="connsiteX19" fmla="*/ 3352700 w 9288370"/>
              <a:gd name="connsiteY19" fmla="*/ 1264183 h 1552307"/>
              <a:gd name="connsiteX20" fmla="*/ 3444611 w 9288370"/>
              <a:gd name="connsiteY20" fmla="*/ 1236739 h 1552307"/>
              <a:gd name="connsiteX21" fmla="*/ 3650072 w 9288370"/>
              <a:gd name="connsiteY21" fmla="*/ 1217421 h 1552307"/>
              <a:gd name="connsiteX22" fmla="*/ 3707853 w 9288370"/>
              <a:gd name="connsiteY22" fmla="*/ 1241722 h 1552307"/>
              <a:gd name="connsiteX23" fmla="*/ 3925616 w 9288370"/>
              <a:gd name="connsiteY23" fmla="*/ 1253751 h 1552307"/>
              <a:gd name="connsiteX24" fmla="*/ 3954387 w 9288370"/>
              <a:gd name="connsiteY24" fmla="*/ 1263789 h 1552307"/>
              <a:gd name="connsiteX25" fmla="*/ 3995849 w 9288370"/>
              <a:gd name="connsiteY25" fmla="*/ 1272939 h 1552307"/>
              <a:gd name="connsiteX26" fmla="*/ 4067546 w 9288370"/>
              <a:gd name="connsiteY26" fmla="*/ 1294697 h 1552307"/>
              <a:gd name="connsiteX27" fmla="*/ 4190310 w 9288370"/>
              <a:gd name="connsiteY27" fmla="*/ 1307786 h 1552307"/>
              <a:gd name="connsiteX28" fmla="*/ 4230008 w 9288370"/>
              <a:gd name="connsiteY28" fmla="*/ 1303546 h 1552307"/>
              <a:gd name="connsiteX29" fmla="*/ 4575478 w 9288370"/>
              <a:gd name="connsiteY29" fmla="*/ 1261726 h 1552307"/>
              <a:gd name="connsiteX30" fmla="*/ 4650026 w 9288370"/>
              <a:gd name="connsiteY30" fmla="*/ 1265798 h 1552307"/>
              <a:gd name="connsiteX31" fmla="*/ 4792008 w 9288370"/>
              <a:gd name="connsiteY31" fmla="*/ 1243899 h 1552307"/>
              <a:gd name="connsiteX32" fmla="*/ 4954126 w 9288370"/>
              <a:gd name="connsiteY32" fmla="*/ 1204617 h 1552307"/>
              <a:gd name="connsiteX33" fmla="*/ 5309678 w 9288370"/>
              <a:gd name="connsiteY33" fmla="*/ 1128278 h 1552307"/>
              <a:gd name="connsiteX34" fmla="*/ 5474724 w 9288370"/>
              <a:gd name="connsiteY34" fmla="*/ 1091167 h 1552307"/>
              <a:gd name="connsiteX35" fmla="*/ 5612132 w 9288370"/>
              <a:gd name="connsiteY35" fmla="*/ 1051509 h 1552307"/>
              <a:gd name="connsiteX36" fmla="*/ 5776618 w 9288370"/>
              <a:gd name="connsiteY36" fmla="*/ 1053037 h 1552307"/>
              <a:gd name="connsiteX37" fmla="*/ 5785786 w 9288370"/>
              <a:gd name="connsiteY37" fmla="*/ 1051213 h 1552307"/>
              <a:gd name="connsiteX38" fmla="*/ 5829381 w 9288370"/>
              <a:gd name="connsiteY38" fmla="*/ 1046878 h 1552307"/>
              <a:gd name="connsiteX39" fmla="*/ 5943596 w 9288370"/>
              <a:gd name="connsiteY39" fmla="*/ 1043237 h 1552307"/>
              <a:gd name="connsiteX40" fmla="*/ 5985730 w 9288370"/>
              <a:gd name="connsiteY40" fmla="*/ 1035396 h 1552307"/>
              <a:gd name="connsiteX41" fmla="*/ 6103109 w 9288370"/>
              <a:gd name="connsiteY41" fmla="*/ 1019019 h 1552307"/>
              <a:gd name="connsiteX42" fmla="*/ 6222406 w 9288370"/>
              <a:gd name="connsiteY42" fmla="*/ 985341 h 1552307"/>
              <a:gd name="connsiteX43" fmla="*/ 6598672 w 9288370"/>
              <a:gd name="connsiteY43" fmla="*/ 902062 h 1552307"/>
              <a:gd name="connsiteX44" fmla="*/ 6766149 w 9288370"/>
              <a:gd name="connsiteY44" fmla="*/ 846132 h 1552307"/>
              <a:gd name="connsiteX45" fmla="*/ 6886312 w 9288370"/>
              <a:gd name="connsiteY45" fmla="*/ 781877 h 1552307"/>
              <a:gd name="connsiteX46" fmla="*/ 7006457 w 9288370"/>
              <a:gd name="connsiteY46" fmla="*/ 699758 h 1552307"/>
              <a:gd name="connsiteX47" fmla="*/ 7231643 w 9288370"/>
              <a:gd name="connsiteY47" fmla="*/ 640778 h 1552307"/>
              <a:gd name="connsiteX48" fmla="*/ 7363123 w 9288370"/>
              <a:gd name="connsiteY48" fmla="*/ 593682 h 1552307"/>
              <a:gd name="connsiteX49" fmla="*/ 7588368 w 9288370"/>
              <a:gd name="connsiteY49" fmla="*/ 531129 h 1552307"/>
              <a:gd name="connsiteX50" fmla="*/ 7782741 w 9288370"/>
              <a:gd name="connsiteY50" fmla="*/ 455936 h 1552307"/>
              <a:gd name="connsiteX51" fmla="*/ 7952094 w 9288370"/>
              <a:gd name="connsiteY51" fmla="*/ 409302 h 1552307"/>
              <a:gd name="connsiteX52" fmla="*/ 8275980 w 9288370"/>
              <a:gd name="connsiteY52" fmla="*/ 267262 h 1552307"/>
              <a:gd name="connsiteX53" fmla="*/ 8428864 w 9288370"/>
              <a:gd name="connsiteY53" fmla="*/ 208471 h 1552307"/>
              <a:gd name="connsiteX54" fmla="*/ 8616510 w 9288370"/>
              <a:gd name="connsiteY54" fmla="*/ 161973 h 1552307"/>
              <a:gd name="connsiteX55" fmla="*/ 8826766 w 9288370"/>
              <a:gd name="connsiteY55" fmla="*/ 152111 h 1552307"/>
              <a:gd name="connsiteX56" fmla="*/ 8917647 w 9288370"/>
              <a:gd name="connsiteY56" fmla="*/ 112232 h 1552307"/>
              <a:gd name="connsiteX57" fmla="*/ 9098594 w 9288370"/>
              <a:gd name="connsiteY57" fmla="*/ 73185 h 1552307"/>
              <a:gd name="connsiteX58" fmla="*/ 9232990 w 9288370"/>
              <a:gd name="connsiteY58" fmla="*/ 24074 h 1552307"/>
              <a:gd name="connsiteX59" fmla="*/ 9288370 w 9288370"/>
              <a:gd name="connsiteY59" fmla="*/ 0 h 1552307"/>
              <a:gd name="connsiteX60" fmla="*/ 0 w 9288370"/>
              <a:gd name="connsiteY60" fmla="*/ 0 h 1552307"/>
              <a:gd name="connsiteX61" fmla="*/ 0 w 9288370"/>
              <a:gd name="connsiteY61" fmla="*/ 1475444 h 1552307"/>
              <a:gd name="connsiteX0" fmla="*/ 0 w 9288370"/>
              <a:gd name="connsiteY0" fmla="*/ 1475444 h 1552307"/>
              <a:gd name="connsiteX1" fmla="*/ 85420 w 9288370"/>
              <a:gd name="connsiteY1" fmla="*/ 1525330 h 1552307"/>
              <a:gd name="connsiteX2" fmla="*/ 358599 w 9288370"/>
              <a:gd name="connsiteY2" fmla="*/ 1541734 h 1552307"/>
              <a:gd name="connsiteX3" fmla="*/ 611906 w 9288370"/>
              <a:gd name="connsiteY3" fmla="*/ 1537813 h 1552307"/>
              <a:gd name="connsiteX4" fmla="*/ 940788 w 9288370"/>
              <a:gd name="connsiteY4" fmla="*/ 1506488 h 1552307"/>
              <a:gd name="connsiteX5" fmla="*/ 1032523 w 9288370"/>
              <a:gd name="connsiteY5" fmla="*/ 1513858 h 1552307"/>
              <a:gd name="connsiteX6" fmla="*/ 1144951 w 9288370"/>
              <a:gd name="connsiteY6" fmla="*/ 1528631 h 1552307"/>
              <a:gd name="connsiteX7" fmla="*/ 1408773 w 9288370"/>
              <a:gd name="connsiteY7" fmla="*/ 1503055 h 1552307"/>
              <a:gd name="connsiteX8" fmla="*/ 1679869 w 9288370"/>
              <a:gd name="connsiteY8" fmla="*/ 1477584 h 1552307"/>
              <a:gd name="connsiteX9" fmla="*/ 1704699 w 9288370"/>
              <a:gd name="connsiteY9" fmla="*/ 1453746 h 1552307"/>
              <a:gd name="connsiteX10" fmla="*/ 1794234 w 9288370"/>
              <a:gd name="connsiteY10" fmla="*/ 1452327 h 1552307"/>
              <a:gd name="connsiteX11" fmla="*/ 2101780 w 9288370"/>
              <a:gd name="connsiteY11" fmla="*/ 1409907 h 1552307"/>
              <a:gd name="connsiteX12" fmla="*/ 2253639 w 9288370"/>
              <a:gd name="connsiteY12" fmla="*/ 1396542 h 1552307"/>
              <a:gd name="connsiteX13" fmla="*/ 2623862 w 9288370"/>
              <a:gd name="connsiteY13" fmla="*/ 1365980 h 1552307"/>
              <a:gd name="connsiteX14" fmla="*/ 2707413 w 9288370"/>
              <a:gd name="connsiteY14" fmla="*/ 1359160 h 1552307"/>
              <a:gd name="connsiteX15" fmla="*/ 2843134 w 9288370"/>
              <a:gd name="connsiteY15" fmla="*/ 1323561 h 1552307"/>
              <a:gd name="connsiteX16" fmla="*/ 2923804 w 9288370"/>
              <a:gd name="connsiteY16" fmla="*/ 1314224 h 1552307"/>
              <a:gd name="connsiteX17" fmla="*/ 2953618 w 9288370"/>
              <a:gd name="connsiteY17" fmla="*/ 1318186 h 1552307"/>
              <a:gd name="connsiteX18" fmla="*/ 2995816 w 9288370"/>
              <a:gd name="connsiteY18" fmla="*/ 1318670 h 1552307"/>
              <a:gd name="connsiteX19" fmla="*/ 3352700 w 9288370"/>
              <a:gd name="connsiteY19" fmla="*/ 1264183 h 1552307"/>
              <a:gd name="connsiteX20" fmla="*/ 3444611 w 9288370"/>
              <a:gd name="connsiteY20" fmla="*/ 1236739 h 1552307"/>
              <a:gd name="connsiteX21" fmla="*/ 3650072 w 9288370"/>
              <a:gd name="connsiteY21" fmla="*/ 1217421 h 1552307"/>
              <a:gd name="connsiteX22" fmla="*/ 3707853 w 9288370"/>
              <a:gd name="connsiteY22" fmla="*/ 1241722 h 1552307"/>
              <a:gd name="connsiteX23" fmla="*/ 3925616 w 9288370"/>
              <a:gd name="connsiteY23" fmla="*/ 1253751 h 1552307"/>
              <a:gd name="connsiteX24" fmla="*/ 3954387 w 9288370"/>
              <a:gd name="connsiteY24" fmla="*/ 1263789 h 1552307"/>
              <a:gd name="connsiteX25" fmla="*/ 3995849 w 9288370"/>
              <a:gd name="connsiteY25" fmla="*/ 1272939 h 1552307"/>
              <a:gd name="connsiteX26" fmla="*/ 4067546 w 9288370"/>
              <a:gd name="connsiteY26" fmla="*/ 1294697 h 1552307"/>
              <a:gd name="connsiteX27" fmla="*/ 4190310 w 9288370"/>
              <a:gd name="connsiteY27" fmla="*/ 1307786 h 1552307"/>
              <a:gd name="connsiteX28" fmla="*/ 4230008 w 9288370"/>
              <a:gd name="connsiteY28" fmla="*/ 1303546 h 1552307"/>
              <a:gd name="connsiteX29" fmla="*/ 4575478 w 9288370"/>
              <a:gd name="connsiteY29" fmla="*/ 1261726 h 1552307"/>
              <a:gd name="connsiteX30" fmla="*/ 4650026 w 9288370"/>
              <a:gd name="connsiteY30" fmla="*/ 1265798 h 1552307"/>
              <a:gd name="connsiteX31" fmla="*/ 4792008 w 9288370"/>
              <a:gd name="connsiteY31" fmla="*/ 1243899 h 1552307"/>
              <a:gd name="connsiteX32" fmla="*/ 4954126 w 9288370"/>
              <a:gd name="connsiteY32" fmla="*/ 1204617 h 1552307"/>
              <a:gd name="connsiteX33" fmla="*/ 5309678 w 9288370"/>
              <a:gd name="connsiteY33" fmla="*/ 1128278 h 1552307"/>
              <a:gd name="connsiteX34" fmla="*/ 5474724 w 9288370"/>
              <a:gd name="connsiteY34" fmla="*/ 1091167 h 1552307"/>
              <a:gd name="connsiteX35" fmla="*/ 5612132 w 9288370"/>
              <a:gd name="connsiteY35" fmla="*/ 1051509 h 1552307"/>
              <a:gd name="connsiteX36" fmla="*/ 5776618 w 9288370"/>
              <a:gd name="connsiteY36" fmla="*/ 1053037 h 1552307"/>
              <a:gd name="connsiteX37" fmla="*/ 5785786 w 9288370"/>
              <a:gd name="connsiteY37" fmla="*/ 1051213 h 1552307"/>
              <a:gd name="connsiteX38" fmla="*/ 5829381 w 9288370"/>
              <a:gd name="connsiteY38" fmla="*/ 1046878 h 1552307"/>
              <a:gd name="connsiteX39" fmla="*/ 5943596 w 9288370"/>
              <a:gd name="connsiteY39" fmla="*/ 1043237 h 1552307"/>
              <a:gd name="connsiteX40" fmla="*/ 5985730 w 9288370"/>
              <a:gd name="connsiteY40" fmla="*/ 1035396 h 1552307"/>
              <a:gd name="connsiteX41" fmla="*/ 6103109 w 9288370"/>
              <a:gd name="connsiteY41" fmla="*/ 1019019 h 1552307"/>
              <a:gd name="connsiteX42" fmla="*/ 6222406 w 9288370"/>
              <a:gd name="connsiteY42" fmla="*/ 985341 h 1552307"/>
              <a:gd name="connsiteX43" fmla="*/ 6598672 w 9288370"/>
              <a:gd name="connsiteY43" fmla="*/ 902062 h 1552307"/>
              <a:gd name="connsiteX44" fmla="*/ 6766149 w 9288370"/>
              <a:gd name="connsiteY44" fmla="*/ 846132 h 1552307"/>
              <a:gd name="connsiteX45" fmla="*/ 6886312 w 9288370"/>
              <a:gd name="connsiteY45" fmla="*/ 781877 h 1552307"/>
              <a:gd name="connsiteX46" fmla="*/ 7006457 w 9288370"/>
              <a:gd name="connsiteY46" fmla="*/ 699758 h 1552307"/>
              <a:gd name="connsiteX47" fmla="*/ 7231643 w 9288370"/>
              <a:gd name="connsiteY47" fmla="*/ 640778 h 1552307"/>
              <a:gd name="connsiteX48" fmla="*/ 7363123 w 9288370"/>
              <a:gd name="connsiteY48" fmla="*/ 593682 h 1552307"/>
              <a:gd name="connsiteX49" fmla="*/ 7588368 w 9288370"/>
              <a:gd name="connsiteY49" fmla="*/ 531129 h 1552307"/>
              <a:gd name="connsiteX50" fmla="*/ 7782741 w 9288370"/>
              <a:gd name="connsiteY50" fmla="*/ 455936 h 1552307"/>
              <a:gd name="connsiteX51" fmla="*/ 7952094 w 9288370"/>
              <a:gd name="connsiteY51" fmla="*/ 409302 h 1552307"/>
              <a:gd name="connsiteX52" fmla="*/ 8275980 w 9288370"/>
              <a:gd name="connsiteY52" fmla="*/ 267262 h 1552307"/>
              <a:gd name="connsiteX53" fmla="*/ 8428864 w 9288370"/>
              <a:gd name="connsiteY53" fmla="*/ 208471 h 1552307"/>
              <a:gd name="connsiteX54" fmla="*/ 8616510 w 9288370"/>
              <a:gd name="connsiteY54" fmla="*/ 161973 h 1552307"/>
              <a:gd name="connsiteX55" fmla="*/ 8826766 w 9288370"/>
              <a:gd name="connsiteY55" fmla="*/ 152111 h 1552307"/>
              <a:gd name="connsiteX56" fmla="*/ 8917647 w 9288370"/>
              <a:gd name="connsiteY56" fmla="*/ 112232 h 1552307"/>
              <a:gd name="connsiteX57" fmla="*/ 9098594 w 9288370"/>
              <a:gd name="connsiteY57" fmla="*/ 73185 h 1552307"/>
              <a:gd name="connsiteX58" fmla="*/ 9232990 w 9288370"/>
              <a:gd name="connsiteY58" fmla="*/ 24074 h 1552307"/>
              <a:gd name="connsiteX59" fmla="*/ 9288370 w 9288370"/>
              <a:gd name="connsiteY59" fmla="*/ 0 h 1552307"/>
              <a:gd name="connsiteX60" fmla="*/ 0 w 9288370"/>
              <a:gd name="connsiteY60" fmla="*/ 0 h 1552307"/>
              <a:gd name="connsiteX61" fmla="*/ 0 w 9288370"/>
              <a:gd name="connsiteY61" fmla="*/ 1475444 h 1552307"/>
              <a:gd name="connsiteX0" fmla="*/ 0 w 9288370"/>
              <a:gd name="connsiteY0" fmla="*/ 1475444 h 1552307"/>
              <a:gd name="connsiteX1" fmla="*/ 85420 w 9288370"/>
              <a:gd name="connsiteY1" fmla="*/ 1525330 h 1552307"/>
              <a:gd name="connsiteX2" fmla="*/ 358599 w 9288370"/>
              <a:gd name="connsiteY2" fmla="*/ 1541734 h 1552307"/>
              <a:gd name="connsiteX3" fmla="*/ 611906 w 9288370"/>
              <a:gd name="connsiteY3" fmla="*/ 1537813 h 1552307"/>
              <a:gd name="connsiteX4" fmla="*/ 940788 w 9288370"/>
              <a:gd name="connsiteY4" fmla="*/ 1506488 h 1552307"/>
              <a:gd name="connsiteX5" fmla="*/ 1032523 w 9288370"/>
              <a:gd name="connsiteY5" fmla="*/ 1513858 h 1552307"/>
              <a:gd name="connsiteX6" fmla="*/ 1144951 w 9288370"/>
              <a:gd name="connsiteY6" fmla="*/ 1524944 h 1552307"/>
              <a:gd name="connsiteX7" fmla="*/ 1408773 w 9288370"/>
              <a:gd name="connsiteY7" fmla="*/ 1503055 h 1552307"/>
              <a:gd name="connsiteX8" fmla="*/ 1679869 w 9288370"/>
              <a:gd name="connsiteY8" fmla="*/ 1477584 h 1552307"/>
              <a:gd name="connsiteX9" fmla="*/ 1704699 w 9288370"/>
              <a:gd name="connsiteY9" fmla="*/ 1453746 h 1552307"/>
              <a:gd name="connsiteX10" fmla="*/ 1794234 w 9288370"/>
              <a:gd name="connsiteY10" fmla="*/ 1452327 h 1552307"/>
              <a:gd name="connsiteX11" fmla="*/ 2101780 w 9288370"/>
              <a:gd name="connsiteY11" fmla="*/ 1409907 h 1552307"/>
              <a:gd name="connsiteX12" fmla="*/ 2253639 w 9288370"/>
              <a:gd name="connsiteY12" fmla="*/ 1396542 h 1552307"/>
              <a:gd name="connsiteX13" fmla="*/ 2623862 w 9288370"/>
              <a:gd name="connsiteY13" fmla="*/ 1365980 h 1552307"/>
              <a:gd name="connsiteX14" fmla="*/ 2707413 w 9288370"/>
              <a:gd name="connsiteY14" fmla="*/ 1359160 h 1552307"/>
              <a:gd name="connsiteX15" fmla="*/ 2843134 w 9288370"/>
              <a:gd name="connsiteY15" fmla="*/ 1323561 h 1552307"/>
              <a:gd name="connsiteX16" fmla="*/ 2923804 w 9288370"/>
              <a:gd name="connsiteY16" fmla="*/ 1314224 h 1552307"/>
              <a:gd name="connsiteX17" fmla="*/ 2953618 w 9288370"/>
              <a:gd name="connsiteY17" fmla="*/ 1318186 h 1552307"/>
              <a:gd name="connsiteX18" fmla="*/ 2995816 w 9288370"/>
              <a:gd name="connsiteY18" fmla="*/ 1318670 h 1552307"/>
              <a:gd name="connsiteX19" fmla="*/ 3352700 w 9288370"/>
              <a:gd name="connsiteY19" fmla="*/ 1264183 h 1552307"/>
              <a:gd name="connsiteX20" fmla="*/ 3444611 w 9288370"/>
              <a:gd name="connsiteY20" fmla="*/ 1236739 h 1552307"/>
              <a:gd name="connsiteX21" fmla="*/ 3650072 w 9288370"/>
              <a:gd name="connsiteY21" fmla="*/ 1217421 h 1552307"/>
              <a:gd name="connsiteX22" fmla="*/ 3707853 w 9288370"/>
              <a:gd name="connsiteY22" fmla="*/ 1241722 h 1552307"/>
              <a:gd name="connsiteX23" fmla="*/ 3925616 w 9288370"/>
              <a:gd name="connsiteY23" fmla="*/ 1253751 h 1552307"/>
              <a:gd name="connsiteX24" fmla="*/ 3954387 w 9288370"/>
              <a:gd name="connsiteY24" fmla="*/ 1263789 h 1552307"/>
              <a:gd name="connsiteX25" fmla="*/ 3995849 w 9288370"/>
              <a:gd name="connsiteY25" fmla="*/ 1272939 h 1552307"/>
              <a:gd name="connsiteX26" fmla="*/ 4067546 w 9288370"/>
              <a:gd name="connsiteY26" fmla="*/ 1294697 h 1552307"/>
              <a:gd name="connsiteX27" fmla="*/ 4190310 w 9288370"/>
              <a:gd name="connsiteY27" fmla="*/ 1307786 h 1552307"/>
              <a:gd name="connsiteX28" fmla="*/ 4230008 w 9288370"/>
              <a:gd name="connsiteY28" fmla="*/ 1303546 h 1552307"/>
              <a:gd name="connsiteX29" fmla="*/ 4575478 w 9288370"/>
              <a:gd name="connsiteY29" fmla="*/ 1261726 h 1552307"/>
              <a:gd name="connsiteX30" fmla="*/ 4650026 w 9288370"/>
              <a:gd name="connsiteY30" fmla="*/ 1265798 h 1552307"/>
              <a:gd name="connsiteX31" fmla="*/ 4792008 w 9288370"/>
              <a:gd name="connsiteY31" fmla="*/ 1243899 h 1552307"/>
              <a:gd name="connsiteX32" fmla="*/ 4954126 w 9288370"/>
              <a:gd name="connsiteY32" fmla="*/ 1204617 h 1552307"/>
              <a:gd name="connsiteX33" fmla="*/ 5309678 w 9288370"/>
              <a:gd name="connsiteY33" fmla="*/ 1128278 h 1552307"/>
              <a:gd name="connsiteX34" fmla="*/ 5474724 w 9288370"/>
              <a:gd name="connsiteY34" fmla="*/ 1091167 h 1552307"/>
              <a:gd name="connsiteX35" fmla="*/ 5612132 w 9288370"/>
              <a:gd name="connsiteY35" fmla="*/ 1051509 h 1552307"/>
              <a:gd name="connsiteX36" fmla="*/ 5776618 w 9288370"/>
              <a:gd name="connsiteY36" fmla="*/ 1053037 h 1552307"/>
              <a:gd name="connsiteX37" fmla="*/ 5785786 w 9288370"/>
              <a:gd name="connsiteY37" fmla="*/ 1051213 h 1552307"/>
              <a:gd name="connsiteX38" fmla="*/ 5829381 w 9288370"/>
              <a:gd name="connsiteY38" fmla="*/ 1046878 h 1552307"/>
              <a:gd name="connsiteX39" fmla="*/ 5943596 w 9288370"/>
              <a:gd name="connsiteY39" fmla="*/ 1043237 h 1552307"/>
              <a:gd name="connsiteX40" fmla="*/ 5985730 w 9288370"/>
              <a:gd name="connsiteY40" fmla="*/ 1035396 h 1552307"/>
              <a:gd name="connsiteX41" fmla="*/ 6103109 w 9288370"/>
              <a:gd name="connsiteY41" fmla="*/ 1019019 h 1552307"/>
              <a:gd name="connsiteX42" fmla="*/ 6222406 w 9288370"/>
              <a:gd name="connsiteY42" fmla="*/ 985341 h 1552307"/>
              <a:gd name="connsiteX43" fmla="*/ 6598672 w 9288370"/>
              <a:gd name="connsiteY43" fmla="*/ 902062 h 1552307"/>
              <a:gd name="connsiteX44" fmla="*/ 6766149 w 9288370"/>
              <a:gd name="connsiteY44" fmla="*/ 846132 h 1552307"/>
              <a:gd name="connsiteX45" fmla="*/ 6886312 w 9288370"/>
              <a:gd name="connsiteY45" fmla="*/ 781877 h 1552307"/>
              <a:gd name="connsiteX46" fmla="*/ 7006457 w 9288370"/>
              <a:gd name="connsiteY46" fmla="*/ 699758 h 1552307"/>
              <a:gd name="connsiteX47" fmla="*/ 7231643 w 9288370"/>
              <a:gd name="connsiteY47" fmla="*/ 640778 h 1552307"/>
              <a:gd name="connsiteX48" fmla="*/ 7363123 w 9288370"/>
              <a:gd name="connsiteY48" fmla="*/ 593682 h 1552307"/>
              <a:gd name="connsiteX49" fmla="*/ 7588368 w 9288370"/>
              <a:gd name="connsiteY49" fmla="*/ 531129 h 1552307"/>
              <a:gd name="connsiteX50" fmla="*/ 7782741 w 9288370"/>
              <a:gd name="connsiteY50" fmla="*/ 455936 h 1552307"/>
              <a:gd name="connsiteX51" fmla="*/ 7952094 w 9288370"/>
              <a:gd name="connsiteY51" fmla="*/ 409302 h 1552307"/>
              <a:gd name="connsiteX52" fmla="*/ 8275980 w 9288370"/>
              <a:gd name="connsiteY52" fmla="*/ 267262 h 1552307"/>
              <a:gd name="connsiteX53" fmla="*/ 8428864 w 9288370"/>
              <a:gd name="connsiteY53" fmla="*/ 208471 h 1552307"/>
              <a:gd name="connsiteX54" fmla="*/ 8616510 w 9288370"/>
              <a:gd name="connsiteY54" fmla="*/ 161973 h 1552307"/>
              <a:gd name="connsiteX55" fmla="*/ 8826766 w 9288370"/>
              <a:gd name="connsiteY55" fmla="*/ 152111 h 1552307"/>
              <a:gd name="connsiteX56" fmla="*/ 8917647 w 9288370"/>
              <a:gd name="connsiteY56" fmla="*/ 112232 h 1552307"/>
              <a:gd name="connsiteX57" fmla="*/ 9098594 w 9288370"/>
              <a:gd name="connsiteY57" fmla="*/ 73185 h 1552307"/>
              <a:gd name="connsiteX58" fmla="*/ 9232990 w 9288370"/>
              <a:gd name="connsiteY58" fmla="*/ 24074 h 1552307"/>
              <a:gd name="connsiteX59" fmla="*/ 9288370 w 9288370"/>
              <a:gd name="connsiteY59" fmla="*/ 0 h 1552307"/>
              <a:gd name="connsiteX60" fmla="*/ 0 w 9288370"/>
              <a:gd name="connsiteY60" fmla="*/ 0 h 1552307"/>
              <a:gd name="connsiteX61" fmla="*/ 0 w 9288370"/>
              <a:gd name="connsiteY61" fmla="*/ 1475444 h 1552307"/>
              <a:gd name="connsiteX0" fmla="*/ 0 w 9288370"/>
              <a:gd name="connsiteY0" fmla="*/ 1475444 h 1552307"/>
              <a:gd name="connsiteX1" fmla="*/ 85420 w 9288370"/>
              <a:gd name="connsiteY1" fmla="*/ 1525330 h 1552307"/>
              <a:gd name="connsiteX2" fmla="*/ 358599 w 9288370"/>
              <a:gd name="connsiteY2" fmla="*/ 1541734 h 1552307"/>
              <a:gd name="connsiteX3" fmla="*/ 611906 w 9288370"/>
              <a:gd name="connsiteY3" fmla="*/ 1537813 h 1552307"/>
              <a:gd name="connsiteX4" fmla="*/ 940788 w 9288370"/>
              <a:gd name="connsiteY4" fmla="*/ 1506488 h 1552307"/>
              <a:gd name="connsiteX5" fmla="*/ 1032523 w 9288370"/>
              <a:gd name="connsiteY5" fmla="*/ 1513858 h 1552307"/>
              <a:gd name="connsiteX6" fmla="*/ 1144951 w 9288370"/>
              <a:gd name="connsiteY6" fmla="*/ 1524944 h 1552307"/>
              <a:gd name="connsiteX7" fmla="*/ 1408773 w 9288370"/>
              <a:gd name="connsiteY7" fmla="*/ 1503055 h 1552307"/>
              <a:gd name="connsiteX8" fmla="*/ 1651466 w 9288370"/>
              <a:gd name="connsiteY8" fmla="*/ 1459150 h 1552307"/>
              <a:gd name="connsiteX9" fmla="*/ 1704699 w 9288370"/>
              <a:gd name="connsiteY9" fmla="*/ 1453746 h 1552307"/>
              <a:gd name="connsiteX10" fmla="*/ 1794234 w 9288370"/>
              <a:gd name="connsiteY10" fmla="*/ 1452327 h 1552307"/>
              <a:gd name="connsiteX11" fmla="*/ 2101780 w 9288370"/>
              <a:gd name="connsiteY11" fmla="*/ 1409907 h 1552307"/>
              <a:gd name="connsiteX12" fmla="*/ 2253639 w 9288370"/>
              <a:gd name="connsiteY12" fmla="*/ 1396542 h 1552307"/>
              <a:gd name="connsiteX13" fmla="*/ 2623862 w 9288370"/>
              <a:gd name="connsiteY13" fmla="*/ 1365980 h 1552307"/>
              <a:gd name="connsiteX14" fmla="*/ 2707413 w 9288370"/>
              <a:gd name="connsiteY14" fmla="*/ 1359160 h 1552307"/>
              <a:gd name="connsiteX15" fmla="*/ 2843134 w 9288370"/>
              <a:gd name="connsiteY15" fmla="*/ 1323561 h 1552307"/>
              <a:gd name="connsiteX16" fmla="*/ 2923804 w 9288370"/>
              <a:gd name="connsiteY16" fmla="*/ 1314224 h 1552307"/>
              <a:gd name="connsiteX17" fmla="*/ 2953618 w 9288370"/>
              <a:gd name="connsiteY17" fmla="*/ 1318186 h 1552307"/>
              <a:gd name="connsiteX18" fmla="*/ 2995816 w 9288370"/>
              <a:gd name="connsiteY18" fmla="*/ 1318670 h 1552307"/>
              <a:gd name="connsiteX19" fmla="*/ 3352700 w 9288370"/>
              <a:gd name="connsiteY19" fmla="*/ 1264183 h 1552307"/>
              <a:gd name="connsiteX20" fmla="*/ 3444611 w 9288370"/>
              <a:gd name="connsiteY20" fmla="*/ 1236739 h 1552307"/>
              <a:gd name="connsiteX21" fmla="*/ 3650072 w 9288370"/>
              <a:gd name="connsiteY21" fmla="*/ 1217421 h 1552307"/>
              <a:gd name="connsiteX22" fmla="*/ 3707853 w 9288370"/>
              <a:gd name="connsiteY22" fmla="*/ 1241722 h 1552307"/>
              <a:gd name="connsiteX23" fmla="*/ 3925616 w 9288370"/>
              <a:gd name="connsiteY23" fmla="*/ 1253751 h 1552307"/>
              <a:gd name="connsiteX24" fmla="*/ 3954387 w 9288370"/>
              <a:gd name="connsiteY24" fmla="*/ 1263789 h 1552307"/>
              <a:gd name="connsiteX25" fmla="*/ 3995849 w 9288370"/>
              <a:gd name="connsiteY25" fmla="*/ 1272939 h 1552307"/>
              <a:gd name="connsiteX26" fmla="*/ 4067546 w 9288370"/>
              <a:gd name="connsiteY26" fmla="*/ 1294697 h 1552307"/>
              <a:gd name="connsiteX27" fmla="*/ 4190310 w 9288370"/>
              <a:gd name="connsiteY27" fmla="*/ 1307786 h 1552307"/>
              <a:gd name="connsiteX28" fmla="*/ 4230008 w 9288370"/>
              <a:gd name="connsiteY28" fmla="*/ 1303546 h 1552307"/>
              <a:gd name="connsiteX29" fmla="*/ 4575478 w 9288370"/>
              <a:gd name="connsiteY29" fmla="*/ 1261726 h 1552307"/>
              <a:gd name="connsiteX30" fmla="*/ 4650026 w 9288370"/>
              <a:gd name="connsiteY30" fmla="*/ 1265798 h 1552307"/>
              <a:gd name="connsiteX31" fmla="*/ 4792008 w 9288370"/>
              <a:gd name="connsiteY31" fmla="*/ 1243899 h 1552307"/>
              <a:gd name="connsiteX32" fmla="*/ 4954126 w 9288370"/>
              <a:gd name="connsiteY32" fmla="*/ 1204617 h 1552307"/>
              <a:gd name="connsiteX33" fmla="*/ 5309678 w 9288370"/>
              <a:gd name="connsiteY33" fmla="*/ 1128278 h 1552307"/>
              <a:gd name="connsiteX34" fmla="*/ 5474724 w 9288370"/>
              <a:gd name="connsiteY34" fmla="*/ 1091167 h 1552307"/>
              <a:gd name="connsiteX35" fmla="*/ 5612132 w 9288370"/>
              <a:gd name="connsiteY35" fmla="*/ 1051509 h 1552307"/>
              <a:gd name="connsiteX36" fmla="*/ 5776618 w 9288370"/>
              <a:gd name="connsiteY36" fmla="*/ 1053037 h 1552307"/>
              <a:gd name="connsiteX37" fmla="*/ 5785786 w 9288370"/>
              <a:gd name="connsiteY37" fmla="*/ 1051213 h 1552307"/>
              <a:gd name="connsiteX38" fmla="*/ 5829381 w 9288370"/>
              <a:gd name="connsiteY38" fmla="*/ 1046878 h 1552307"/>
              <a:gd name="connsiteX39" fmla="*/ 5943596 w 9288370"/>
              <a:gd name="connsiteY39" fmla="*/ 1043237 h 1552307"/>
              <a:gd name="connsiteX40" fmla="*/ 5985730 w 9288370"/>
              <a:gd name="connsiteY40" fmla="*/ 1035396 h 1552307"/>
              <a:gd name="connsiteX41" fmla="*/ 6103109 w 9288370"/>
              <a:gd name="connsiteY41" fmla="*/ 1019019 h 1552307"/>
              <a:gd name="connsiteX42" fmla="*/ 6222406 w 9288370"/>
              <a:gd name="connsiteY42" fmla="*/ 985341 h 1552307"/>
              <a:gd name="connsiteX43" fmla="*/ 6598672 w 9288370"/>
              <a:gd name="connsiteY43" fmla="*/ 902062 h 1552307"/>
              <a:gd name="connsiteX44" fmla="*/ 6766149 w 9288370"/>
              <a:gd name="connsiteY44" fmla="*/ 846132 h 1552307"/>
              <a:gd name="connsiteX45" fmla="*/ 6886312 w 9288370"/>
              <a:gd name="connsiteY45" fmla="*/ 781877 h 1552307"/>
              <a:gd name="connsiteX46" fmla="*/ 7006457 w 9288370"/>
              <a:gd name="connsiteY46" fmla="*/ 699758 h 1552307"/>
              <a:gd name="connsiteX47" fmla="*/ 7231643 w 9288370"/>
              <a:gd name="connsiteY47" fmla="*/ 640778 h 1552307"/>
              <a:gd name="connsiteX48" fmla="*/ 7363123 w 9288370"/>
              <a:gd name="connsiteY48" fmla="*/ 593682 h 1552307"/>
              <a:gd name="connsiteX49" fmla="*/ 7588368 w 9288370"/>
              <a:gd name="connsiteY49" fmla="*/ 531129 h 1552307"/>
              <a:gd name="connsiteX50" fmla="*/ 7782741 w 9288370"/>
              <a:gd name="connsiteY50" fmla="*/ 455936 h 1552307"/>
              <a:gd name="connsiteX51" fmla="*/ 7952094 w 9288370"/>
              <a:gd name="connsiteY51" fmla="*/ 409302 h 1552307"/>
              <a:gd name="connsiteX52" fmla="*/ 8275980 w 9288370"/>
              <a:gd name="connsiteY52" fmla="*/ 267262 h 1552307"/>
              <a:gd name="connsiteX53" fmla="*/ 8428864 w 9288370"/>
              <a:gd name="connsiteY53" fmla="*/ 208471 h 1552307"/>
              <a:gd name="connsiteX54" fmla="*/ 8616510 w 9288370"/>
              <a:gd name="connsiteY54" fmla="*/ 161973 h 1552307"/>
              <a:gd name="connsiteX55" fmla="*/ 8826766 w 9288370"/>
              <a:gd name="connsiteY55" fmla="*/ 152111 h 1552307"/>
              <a:gd name="connsiteX56" fmla="*/ 8917647 w 9288370"/>
              <a:gd name="connsiteY56" fmla="*/ 112232 h 1552307"/>
              <a:gd name="connsiteX57" fmla="*/ 9098594 w 9288370"/>
              <a:gd name="connsiteY57" fmla="*/ 73185 h 1552307"/>
              <a:gd name="connsiteX58" fmla="*/ 9232990 w 9288370"/>
              <a:gd name="connsiteY58" fmla="*/ 24074 h 1552307"/>
              <a:gd name="connsiteX59" fmla="*/ 9288370 w 9288370"/>
              <a:gd name="connsiteY59" fmla="*/ 0 h 1552307"/>
              <a:gd name="connsiteX60" fmla="*/ 0 w 9288370"/>
              <a:gd name="connsiteY60" fmla="*/ 0 h 1552307"/>
              <a:gd name="connsiteX61" fmla="*/ 0 w 9288370"/>
              <a:gd name="connsiteY61" fmla="*/ 1475444 h 1552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9288370" h="1552307">
                <a:moveTo>
                  <a:pt x="0" y="1475444"/>
                </a:moveTo>
                <a:cubicBezTo>
                  <a:pt x="350" y="1475362"/>
                  <a:pt x="85070" y="1525412"/>
                  <a:pt x="85420" y="1525330"/>
                </a:cubicBezTo>
                <a:cubicBezTo>
                  <a:pt x="159046" y="1498807"/>
                  <a:pt x="140452" y="1580341"/>
                  <a:pt x="358599" y="1541734"/>
                </a:cubicBezTo>
                <a:cubicBezTo>
                  <a:pt x="415987" y="1514342"/>
                  <a:pt x="404325" y="1571886"/>
                  <a:pt x="611906" y="1537813"/>
                </a:cubicBezTo>
                <a:cubicBezTo>
                  <a:pt x="658343" y="1532409"/>
                  <a:pt x="866522" y="1526192"/>
                  <a:pt x="940788" y="1506488"/>
                </a:cubicBezTo>
                <a:cubicBezTo>
                  <a:pt x="999849" y="1503681"/>
                  <a:pt x="943202" y="1532786"/>
                  <a:pt x="1032523" y="1513858"/>
                </a:cubicBezTo>
                <a:lnTo>
                  <a:pt x="1144951" y="1524944"/>
                </a:lnTo>
                <a:cubicBezTo>
                  <a:pt x="1234244" y="1531166"/>
                  <a:pt x="1319480" y="1518954"/>
                  <a:pt x="1408773" y="1503055"/>
                </a:cubicBezTo>
                <a:lnTo>
                  <a:pt x="1651466" y="1459150"/>
                </a:lnTo>
                <a:lnTo>
                  <a:pt x="1704699" y="1453746"/>
                </a:lnTo>
                <a:cubicBezTo>
                  <a:pt x="1730210" y="1444472"/>
                  <a:pt x="1730257" y="1466970"/>
                  <a:pt x="1794234" y="1452327"/>
                </a:cubicBezTo>
                <a:cubicBezTo>
                  <a:pt x="1842539" y="1416777"/>
                  <a:pt x="1920661" y="1445458"/>
                  <a:pt x="2101780" y="1409907"/>
                </a:cubicBezTo>
                <a:cubicBezTo>
                  <a:pt x="2138594" y="1385934"/>
                  <a:pt x="2202709" y="1415076"/>
                  <a:pt x="2253639" y="1396542"/>
                </a:cubicBezTo>
                <a:lnTo>
                  <a:pt x="2623862" y="1365980"/>
                </a:lnTo>
                <a:cubicBezTo>
                  <a:pt x="2648900" y="1364546"/>
                  <a:pt x="2669117" y="1360488"/>
                  <a:pt x="2707413" y="1359160"/>
                </a:cubicBezTo>
                <a:cubicBezTo>
                  <a:pt x="2743721" y="1336539"/>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244113" y="1294731"/>
                  <a:pt x="3352700" y="1264183"/>
                </a:cubicBezTo>
                <a:lnTo>
                  <a:pt x="3444611" y="1236739"/>
                </a:lnTo>
                <a:cubicBezTo>
                  <a:pt x="3513098" y="1213406"/>
                  <a:pt x="3581585" y="1223860"/>
                  <a:pt x="3650072" y="1217421"/>
                </a:cubicBezTo>
                <a:cubicBezTo>
                  <a:pt x="3683717" y="1219648"/>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44699" y="1287470"/>
                  <a:pt x="4067546" y="1294697"/>
                </a:cubicBezTo>
                <a:lnTo>
                  <a:pt x="4190310" y="1307786"/>
                </a:lnTo>
                <a:cubicBezTo>
                  <a:pt x="4201670" y="1307054"/>
                  <a:pt x="4216873" y="1303173"/>
                  <a:pt x="4230008" y="1303546"/>
                </a:cubicBezTo>
                <a:cubicBezTo>
                  <a:pt x="4327992" y="1270528"/>
                  <a:pt x="4508090" y="1267792"/>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751303" y="824906"/>
                  <a:pt x="6844288" y="800250"/>
                  <a:pt x="6886312" y="781877"/>
                </a:cubicBezTo>
                <a:cubicBezTo>
                  <a:pt x="6904346" y="796722"/>
                  <a:pt x="6974811" y="693660"/>
                  <a:pt x="7006457" y="699758"/>
                </a:cubicBezTo>
                <a:cubicBezTo>
                  <a:pt x="7015878" y="688760"/>
                  <a:pt x="7169942" y="678731"/>
                  <a:pt x="7231643" y="640778"/>
                </a:cubicBezTo>
                <a:cubicBezTo>
                  <a:pt x="7291087" y="623099"/>
                  <a:pt x="7308597" y="611957"/>
                  <a:pt x="7363123" y="593682"/>
                </a:cubicBezTo>
                <a:cubicBezTo>
                  <a:pt x="7401879" y="595559"/>
                  <a:pt x="7546060" y="516035"/>
                  <a:pt x="7588368" y="531129"/>
                </a:cubicBezTo>
                <a:cubicBezTo>
                  <a:pt x="7589802" y="511039"/>
                  <a:pt x="7775022" y="480542"/>
                  <a:pt x="7782741" y="455936"/>
                </a:cubicBezTo>
                <a:cubicBezTo>
                  <a:pt x="7843362" y="435631"/>
                  <a:pt x="7869887" y="440748"/>
                  <a:pt x="7952094" y="409302"/>
                </a:cubicBezTo>
                <a:cubicBezTo>
                  <a:pt x="8034301" y="377856"/>
                  <a:pt x="8226184" y="265410"/>
                  <a:pt x="8275980" y="267262"/>
                </a:cubicBezTo>
                <a:cubicBezTo>
                  <a:pt x="8349971" y="264633"/>
                  <a:pt x="8372109" y="226019"/>
                  <a:pt x="8428864" y="208471"/>
                </a:cubicBezTo>
                <a:cubicBezTo>
                  <a:pt x="8485619" y="190923"/>
                  <a:pt x="8456819" y="173248"/>
                  <a:pt x="8616510" y="161973"/>
                </a:cubicBezTo>
                <a:cubicBezTo>
                  <a:pt x="8658196" y="158015"/>
                  <a:pt x="8776576" y="160401"/>
                  <a:pt x="8826766" y="152111"/>
                </a:cubicBezTo>
                <a:lnTo>
                  <a:pt x="8917647" y="112232"/>
                </a:lnTo>
                <a:cubicBezTo>
                  <a:pt x="8976899" y="93075"/>
                  <a:pt x="8942036" y="129395"/>
                  <a:pt x="9098594" y="73185"/>
                </a:cubicBezTo>
                <a:cubicBezTo>
                  <a:pt x="9113629" y="71738"/>
                  <a:pt x="9214647" y="30863"/>
                  <a:pt x="9232990" y="24074"/>
                </a:cubicBezTo>
                <a:lnTo>
                  <a:pt x="9288370" y="0"/>
                </a:lnTo>
                <a:lnTo>
                  <a:pt x="0" y="0"/>
                </a:lnTo>
                <a:lnTo>
                  <a:pt x="0" y="1475444"/>
                </a:lnTo>
                <a:close/>
              </a:path>
            </a:pathLst>
          </a:custGeom>
          <a:blipFill>
            <a:blip r:embed="rId3"/>
            <a:tile tx="0" ty="0" sx="70000" sy="70000" flip="none" algn="tl"/>
          </a:blipFill>
          <a:ln w="12700" cap="flat" cmpd="sng" algn="ctr">
            <a:noFill/>
            <a:prstDash val="solid"/>
            <a:miter lim="800000"/>
          </a:ln>
          <a:effectLst>
            <a:innerShdw blurRad="63500" dist="12700" dir="5400000">
              <a:prstClr val="black">
                <a:alpha val="56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241" y="-1120"/>
            <a:ext cx="10000343" cy="873071"/>
          </a:xfrm>
        </p:spPr>
        <p:txBody>
          <a:bodyPr>
            <a:normAutofit/>
          </a:bodyPr>
          <a:lstStyle/>
          <a:p>
            <a:r>
              <a:rPr lang="en-US" sz="4000" dirty="0"/>
              <a:t>hyperlinks</a:t>
            </a:r>
          </a:p>
        </p:txBody>
      </p:sp>
      <p:sp>
        <p:nvSpPr>
          <p:cNvPr id="3" name="Subtitle 2"/>
          <p:cNvSpPr>
            <a:spLocks noGrp="1"/>
          </p:cNvSpPr>
          <p:nvPr>
            <p:ph type="subTitle" idx="1"/>
          </p:nvPr>
        </p:nvSpPr>
        <p:spPr>
          <a:xfrm>
            <a:off x="-5862" y="874331"/>
            <a:ext cx="3873222" cy="5978042"/>
          </a:xfrm>
        </p:spPr>
        <p:txBody>
          <a:bodyPr vert="horz" lIns="91440" tIns="45720" rIns="91440" bIns="45720" rtlCol="0" anchor="t">
            <a:normAutofit fontScale="70000" lnSpcReduction="20000"/>
          </a:bodyPr>
          <a:lstStyle/>
          <a:p>
            <a:r>
              <a:rPr lang="en-US" dirty="0">
                <a:solidFill>
                  <a:srgbClr val="FFFFFF"/>
                </a:solidFill>
              </a:rPr>
              <a:t>Your first step to creating a hyperlink in PowerPoint is to select insert from the bar located above. A new row of options should appear. From that new bar you would then go on to select shapes. This will give you the option of many different shapes including arrows that could be used for instructions. After selecting a shape and inserting it to your PowerPoint, your next step is to left click inside the shape to enable text. After doing so you will then right click the type bar followed by clicking insert link. Next you will copy your desired link from your selected website and paste said link inside "address". You will go on to click slideshow located at the first bar you initially clicked in the beginning. This will give you the option to start the slideshow from the beginning of your PowerPoint or from the current slide you have displayed. When you have done so you can now click the link displayed in the shape you have inserted to test if your link works or not. If the link is successful after clicking it, you will be directed to the exact website where you have copied the link from. Most likely if the link is displayed in green or blue it should work as planned. A failed link will often be displayed in the default color of black. Although this can be heavily dependent on the color of the shape you have selected.</a:t>
            </a:r>
          </a:p>
        </p:txBody>
      </p:sp>
      <p:pic>
        <p:nvPicPr>
          <p:cNvPr id="5" name="Picture 4" descr="A screenshot of a presentation&#10;&#10;AI-generated content may be incorrect.">
            <a:extLst>
              <a:ext uri="{FF2B5EF4-FFF2-40B4-BE49-F238E27FC236}">
                <a16:creationId xmlns:a16="http://schemas.microsoft.com/office/drawing/2014/main" id="{5FC32A97-7C86-518B-DFFC-071495E6DFC0}"/>
              </a:ext>
            </a:extLst>
          </p:cNvPr>
          <p:cNvPicPr>
            <a:picLocks noChangeAspect="1"/>
          </p:cNvPicPr>
          <p:nvPr/>
        </p:nvPicPr>
        <p:blipFill>
          <a:blip r:embed="rId4"/>
          <a:stretch>
            <a:fillRect/>
          </a:stretch>
        </p:blipFill>
        <p:spPr>
          <a:xfrm>
            <a:off x="3902078" y="-2757"/>
            <a:ext cx="8289217" cy="6860758"/>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AfterhoursVTI">
  <a:themeElements>
    <a:clrScheme name="Afterhours">
      <a:dk1>
        <a:sysClr val="windowText" lastClr="000000"/>
      </a:dk1>
      <a:lt1>
        <a:srgbClr val="FFFFFF"/>
      </a:lt1>
      <a:dk2>
        <a:srgbClr val="2D3122"/>
      </a:dk2>
      <a:lt2>
        <a:srgbClr val="F3F2EE"/>
      </a:lt2>
      <a:accent1>
        <a:srgbClr val="31AEC4"/>
      </a:accent1>
      <a:accent2>
        <a:srgbClr val="3163BD"/>
      </a:accent2>
      <a:accent3>
        <a:srgbClr val="5E854F"/>
      </a:accent3>
      <a:accent4>
        <a:srgbClr val="34B66C"/>
      </a:accent4>
      <a:accent5>
        <a:srgbClr val="CD2929"/>
      </a:accent5>
      <a:accent6>
        <a:srgbClr val="6946C8"/>
      </a:accent6>
      <a:hlink>
        <a:srgbClr val="0678EA"/>
      </a:hlink>
      <a:folHlink>
        <a:srgbClr val="B65887"/>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hoursVTI" id="{90A150B1-9C08-42C7-B4E0-C1D732064FA1}" vid="{A6104589-8A83-4A64-B7F1-AAF946A4051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AfterhoursVTI</vt:lpstr>
      <vt:lpstr>hyperlinks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146</cp:revision>
  <dcterms:created xsi:type="dcterms:W3CDTF">2013-07-15T20:26:40Z</dcterms:created>
  <dcterms:modified xsi:type="dcterms:W3CDTF">2025-10-27T03:16:23Z</dcterms:modified>
</cp:coreProperties>
</file>