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0"/>
  </p:notesMasterIdLst>
  <p:sldIdLst>
    <p:sldId id="257" r:id="rId3"/>
    <p:sldId id="258" r:id="rId4"/>
    <p:sldId id="260" r:id="rId5"/>
    <p:sldId id="259" r:id="rId6"/>
    <p:sldId id="2563" r:id="rId7"/>
    <p:sldId id="2564" r:id="rId8"/>
    <p:sldId id="2565"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3A962-B6AF-AB95-CA2F-B41C083E976F}" v="46" dt="2026-03-06T07:57:35.160"/>
    <p1510:client id="{79CA55F4-CF5E-4C9F-83E6-E181964DF88D}" v="8" dt="2026-03-06T09:46:41.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0762" autoAdjust="0"/>
  </p:normalViewPr>
  <p:slideViewPr>
    <p:cSldViewPr snapToGrid="0">
      <p:cViewPr varScale="1">
        <p:scale>
          <a:sx n="73" d="100"/>
          <a:sy n="73" d="100"/>
        </p:scale>
        <p:origin x="42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3AA4783D-B629-4C18-8A49-DE15C3FB0EA2}"/>
    <pc:docChg chg="delSld modSld delMainMaster">
      <pc:chgData name="Justin Evans" userId="2ee3c1af-825e-450d-8b1e-d59252291e99" providerId="ADAL" clId="{3AA4783D-B629-4C18-8A49-DE15C3FB0EA2}" dt="2026-03-06T09:47:07.735" v="3" actId="20577"/>
      <pc:docMkLst>
        <pc:docMk/>
      </pc:docMkLst>
      <pc:sldChg chg="del">
        <pc:chgData name="Justin Evans" userId="2ee3c1af-825e-450d-8b1e-d59252291e99" providerId="ADAL" clId="{3AA4783D-B629-4C18-8A49-DE15C3FB0EA2}" dt="2026-03-06T09:45:41.527" v="0" actId="2696"/>
        <pc:sldMkLst>
          <pc:docMk/>
          <pc:sldMk cId="109857222" sldId="256"/>
        </pc:sldMkLst>
      </pc:sldChg>
      <pc:sldChg chg="modNotesTx">
        <pc:chgData name="Justin Evans" userId="2ee3c1af-825e-450d-8b1e-d59252291e99" providerId="ADAL" clId="{3AA4783D-B629-4C18-8A49-DE15C3FB0EA2}" dt="2026-03-06T09:47:07.735" v="3" actId="20577"/>
        <pc:sldMkLst>
          <pc:docMk/>
          <pc:sldMk cId="2543705132" sldId="2563"/>
        </pc:sldMkLst>
      </pc:sldChg>
      <pc:sldMasterChg chg="del delSldLayout">
        <pc:chgData name="Justin Evans" userId="2ee3c1af-825e-450d-8b1e-d59252291e99" providerId="ADAL" clId="{3AA4783D-B629-4C18-8A49-DE15C3FB0EA2}" dt="2026-03-06T09:45:41.527" v="0" actId="2696"/>
        <pc:sldMasterMkLst>
          <pc:docMk/>
          <pc:sldMasterMk cId="2460954070" sldId="2147483722"/>
        </pc:sldMasterMkLst>
        <pc:sldLayoutChg chg="del">
          <pc:chgData name="Justin Evans" userId="2ee3c1af-825e-450d-8b1e-d59252291e99" providerId="ADAL" clId="{3AA4783D-B629-4C18-8A49-DE15C3FB0EA2}" dt="2026-03-06T09:45:41.527" v="0" actId="2696"/>
          <pc:sldLayoutMkLst>
            <pc:docMk/>
            <pc:sldMasterMk cId="2460954070" sldId="2147483722"/>
            <pc:sldLayoutMk cId="2385387890" sldId="2147483723"/>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949138452" sldId="2147483724"/>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2591524520" sldId="2147483725"/>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1203092039" sldId="2147483726"/>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3733172339" sldId="2147483727"/>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3210312558" sldId="2147483728"/>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3146388984" sldId="2147483729"/>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3171841454" sldId="2147483730"/>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1718958274" sldId="2147483731"/>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2202905451" sldId="2147483732"/>
          </pc:sldLayoutMkLst>
        </pc:sldLayoutChg>
        <pc:sldLayoutChg chg="del">
          <pc:chgData name="Justin Evans" userId="2ee3c1af-825e-450d-8b1e-d59252291e99" providerId="ADAL" clId="{3AA4783D-B629-4C18-8A49-DE15C3FB0EA2}" dt="2026-03-06T09:45:41.527" v="0" actId="2696"/>
          <pc:sldLayoutMkLst>
            <pc:docMk/>
            <pc:sldMasterMk cId="2460954070" sldId="2147483722"/>
            <pc:sldLayoutMk cId="3479445657" sldId="214748373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087547-D6AB-4A7B-9518-E62AC6CC22F2}" type="datetimeFigureOut">
              <a:t>3/6/2026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5E86CD-3DCB-406E-A4E2-536EA0C2624B}" type="slidenum">
              <a:t>‹#›</a:t>
            </a:fld>
            <a:endParaRPr lang="en-GB"/>
          </a:p>
        </p:txBody>
      </p:sp>
    </p:spTree>
    <p:extLst>
      <p:ext uri="{BB962C8B-B14F-4D97-AF65-F5344CB8AC3E}">
        <p14:creationId xmlns:p14="http://schemas.microsoft.com/office/powerpoint/2010/main" val="844649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gov.uk/government/news/police-and-crime-commissioners-to-be-scrapped" TargetMode="External"/><Relationship Id="rId3" Type="http://schemas.openxmlformats.org/officeDocument/2006/relationships/hyperlink" Target="https://research.senedd.wales/research-articles/oversight-of-policing-in-wales/" TargetMode="External"/><Relationship Id="rId7" Type="http://schemas.openxmlformats.org/officeDocument/2006/relationships/hyperlink" Target="https://repository.essex.ac.uk/21269/"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cambridge.org/core/books/politics-of-police-governance/developments-in-police-governance-from-democracy-to-epistocracy/E1CEFDE48768B1A4622FB242EDBED7DC" TargetMode="External"/><Relationship Id="rId5" Type="http://schemas.openxmlformats.org/officeDocument/2006/relationships/hyperlink" Target="https://academic.oup.com/policing/article/doi/10.1093/police/paac081/6772611" TargetMode="External"/><Relationship Id="rId10" Type="http://schemas.openxmlformats.org/officeDocument/2006/relationships/hyperlink" Target="https://www.instituteforgovernment.org.uk/comment/police-crime-commissioner-abolition" TargetMode="External"/><Relationship Id="rId4" Type="http://schemas.openxmlformats.org/officeDocument/2006/relationships/hyperlink" Target="https://link.springer.com/chapter/10.1007/978-3-030-61452-2_2" TargetMode="External"/><Relationship Id="rId9" Type="http://schemas.openxmlformats.org/officeDocument/2006/relationships/hyperlink" Target="https://news.sky.com/story/police-and-crime-commissioner-roles-to-be-abolished-13469590"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Recap</a:t>
            </a:r>
          </a:p>
        </p:txBody>
      </p:sp>
      <p:sp>
        <p:nvSpPr>
          <p:cNvPr id="4" name="Slide Number Placeholder 3"/>
          <p:cNvSpPr>
            <a:spLocks noGrp="1"/>
          </p:cNvSpPr>
          <p:nvPr>
            <p:ph type="sldNum" sz="quarter" idx="5"/>
          </p:nvPr>
        </p:nvSpPr>
        <p:spPr/>
        <p:txBody>
          <a:bodyPr/>
          <a:lstStyle/>
          <a:p>
            <a:fld id="{5C5E86CD-3DCB-406E-A4E2-536EA0C2624B}" type="slidenum">
              <a:t>1</a:t>
            </a:fld>
            <a:endParaRPr lang="en-GB"/>
          </a:p>
        </p:txBody>
      </p:sp>
    </p:spTree>
    <p:extLst>
      <p:ext uri="{BB962C8B-B14F-4D97-AF65-F5344CB8AC3E}">
        <p14:creationId xmlns:p14="http://schemas.microsoft.com/office/powerpoint/2010/main" val="30633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will aim to consider the arrangements but also </a:t>
            </a:r>
            <a:r>
              <a:rPr lang="en-GB"/>
              <a:t>the challenge</a:t>
            </a:r>
            <a:r>
              <a:rPr lang="en-GB" dirty="0"/>
              <a:t> of moving from a localised to a nationalised approach.</a:t>
            </a:r>
          </a:p>
          <a:p>
            <a:endParaRPr lang="en-GB" dirty="0"/>
          </a:p>
          <a:p>
            <a:r>
              <a:rPr lang="en-GB" dirty="0"/>
              <a:t>60s/70s structures considered no longer fit for purpose.</a:t>
            </a:r>
          </a:p>
          <a:p>
            <a:endParaRPr lang="en-GB" dirty="0"/>
          </a:p>
          <a:p>
            <a:r>
              <a:rPr lang="en-GB" dirty="0"/>
              <a:t>Including very mismatched governance processes – currently very little by way of a mechanism for collective decision making across 43 forces</a:t>
            </a:r>
          </a:p>
        </p:txBody>
      </p:sp>
      <p:sp>
        <p:nvSpPr>
          <p:cNvPr id="4" name="Slide Number Placeholder 3"/>
          <p:cNvSpPr>
            <a:spLocks noGrp="1"/>
          </p:cNvSpPr>
          <p:nvPr>
            <p:ph type="sldNum" sz="quarter" idx="5"/>
          </p:nvPr>
        </p:nvSpPr>
        <p:spPr/>
        <p:txBody>
          <a:bodyPr/>
          <a:lstStyle/>
          <a:p>
            <a:fld id="{07F9789A-5B2E-494E-AC1E-56EDD63B4F43}" type="slidenum">
              <a:rPr lang="en-GB" smtClean="0"/>
              <a:t>2</a:t>
            </a:fld>
            <a:endParaRPr lang="en-GB"/>
          </a:p>
        </p:txBody>
      </p:sp>
    </p:spTree>
    <p:extLst>
      <p:ext uri="{BB962C8B-B14F-4D97-AF65-F5344CB8AC3E}">
        <p14:creationId xmlns:p14="http://schemas.microsoft.com/office/powerpoint/2010/main" val="584662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 series of individual agencies… arguably all reporting to the HO. Govt dept and therefore politics become a consideration. Add APCC</a:t>
            </a:r>
          </a:p>
          <a:p>
            <a:endParaRPr lang="en-GB" dirty="0"/>
          </a:p>
          <a:p>
            <a:r>
              <a:rPr lang="en-GB" dirty="0"/>
              <a:t>Regional ROCU &amp; CTU.</a:t>
            </a:r>
          </a:p>
          <a:p>
            <a:endParaRPr lang="en-GB" dirty="0"/>
          </a:p>
          <a:p>
            <a:r>
              <a:rPr lang="en-GB" dirty="0"/>
              <a:t>Hyper local </a:t>
            </a:r>
          </a:p>
          <a:p>
            <a:endParaRPr lang="en-GB" dirty="0"/>
          </a:p>
          <a:p>
            <a:pPr fontAlgn="t"/>
            <a:r>
              <a:rPr lang="en-GB" sz="1200" b="1" i="0" kern="1200" dirty="0">
                <a:solidFill>
                  <a:schemeClr val="tx1"/>
                </a:solidFill>
                <a:effectLst/>
                <a:latin typeface="+mn-lt"/>
                <a:ea typeface="+mn-ea"/>
                <a:cs typeface="+mn-cs"/>
              </a:rPr>
              <a:t>Overall Picture</a:t>
            </a:r>
          </a:p>
          <a:p>
            <a:pPr fontAlgn="t"/>
            <a:r>
              <a:rPr lang="en-GB" sz="1200" b="0" i="0" kern="1200" dirty="0">
                <a:solidFill>
                  <a:schemeClr val="tx1"/>
                </a:solidFill>
                <a:effectLst/>
                <a:latin typeface="+mn-lt"/>
                <a:ea typeface="+mn-ea"/>
                <a:cs typeface="+mn-cs"/>
              </a:rPr>
              <a:t>The diagram conveys that UK policing governance is </a:t>
            </a:r>
            <a:r>
              <a:rPr lang="en-GB" sz="1200" b="1" i="0" kern="1200" dirty="0">
                <a:solidFill>
                  <a:schemeClr val="tx1"/>
                </a:solidFill>
                <a:effectLst/>
                <a:latin typeface="+mn-lt"/>
                <a:ea typeface="+mn-ea"/>
                <a:cs typeface="+mn-cs"/>
              </a:rPr>
              <a:t>not a simple hierarchy</a:t>
            </a:r>
            <a:r>
              <a:rPr lang="en-GB" sz="1200" b="0" i="0" kern="1200" dirty="0">
                <a:solidFill>
                  <a:schemeClr val="tx1"/>
                </a:solidFill>
                <a:effectLst/>
                <a:latin typeface="+mn-lt"/>
                <a:ea typeface="+mn-ea"/>
                <a:cs typeface="+mn-cs"/>
              </a:rPr>
              <a:t>, but a </a:t>
            </a:r>
            <a:r>
              <a:rPr lang="en-GB" sz="1200" b="1" i="0" kern="1200" dirty="0">
                <a:solidFill>
                  <a:schemeClr val="tx1"/>
                </a:solidFill>
                <a:effectLst/>
                <a:latin typeface="+mn-lt"/>
                <a:ea typeface="+mn-ea"/>
                <a:cs typeface="+mn-cs"/>
              </a:rPr>
              <a:t>network of interconnected bodies</a:t>
            </a:r>
            <a:r>
              <a:rPr lang="en-GB" sz="1200" b="0" i="0" kern="1200" dirty="0">
                <a:solidFill>
                  <a:schemeClr val="tx1"/>
                </a:solidFill>
                <a:effectLst/>
                <a:latin typeface="+mn-lt"/>
                <a:ea typeface="+mn-ea"/>
                <a:cs typeface="+mn-cs"/>
              </a:rPr>
              <a:t> at national, regional, and local levels.</a:t>
            </a:r>
            <a:br>
              <a:rPr lang="en-GB" sz="1200" b="0" i="0" kern="1200" dirty="0">
                <a:effectLst/>
                <a:cs typeface="+mn-lt"/>
              </a:rPr>
            </a:br>
            <a:r>
              <a:rPr lang="en-GB" sz="1200" b="0" i="0" kern="1200" dirty="0">
                <a:solidFill>
                  <a:schemeClr val="tx1"/>
                </a:solidFill>
                <a:effectLst/>
                <a:latin typeface="+mn-lt"/>
                <a:ea typeface="+mn-ea"/>
                <a:cs typeface="+mn-cs"/>
              </a:rPr>
              <a:t>Multiple lines of accountability, influence, and oversight intersect—creating a governance system where </a:t>
            </a:r>
            <a:r>
              <a:rPr lang="en-GB" sz="1200" b="1" i="0" kern="1200" dirty="0">
                <a:solidFill>
                  <a:schemeClr val="tx1"/>
                </a:solidFill>
                <a:effectLst/>
                <a:latin typeface="+mn-lt"/>
                <a:ea typeface="+mn-ea"/>
                <a:cs typeface="+mn-cs"/>
              </a:rPr>
              <a:t>operational independence</a:t>
            </a:r>
            <a:r>
              <a:rPr lang="en-GB" sz="1200" b="0" i="0" kern="1200" dirty="0">
                <a:solidFill>
                  <a:schemeClr val="tx1"/>
                </a:solidFill>
                <a:effectLst/>
                <a:latin typeface="+mn-lt"/>
                <a:ea typeface="+mn-ea"/>
                <a:cs typeface="+mn-cs"/>
              </a:rPr>
              <a:t> must be balanced against </a:t>
            </a:r>
            <a:r>
              <a:rPr lang="en-GB" sz="1200" b="1" i="0" kern="1200" dirty="0">
                <a:solidFill>
                  <a:schemeClr val="tx1"/>
                </a:solidFill>
                <a:effectLst/>
                <a:latin typeface="+mn-lt"/>
                <a:ea typeface="+mn-ea"/>
                <a:cs typeface="+mn-cs"/>
              </a:rPr>
              <a:t>numerous statutory and strategic oversight obligations</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1. National Governance</a:t>
            </a:r>
          </a:p>
          <a:p>
            <a:pPr fontAlgn="t"/>
            <a:r>
              <a:rPr lang="en-GB" sz="1200" b="0" i="0" kern="1200" dirty="0">
                <a:solidFill>
                  <a:schemeClr val="tx1"/>
                </a:solidFill>
                <a:effectLst/>
                <a:latin typeface="+mn-lt"/>
                <a:ea typeface="+mn-ea"/>
                <a:cs typeface="+mn-cs"/>
              </a:rPr>
              <a:t>At the top level, national bodies set strategic direction, standards, and oversight expectations for policing.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slide lists four key national actors:</a:t>
            </a:r>
          </a:p>
          <a:p>
            <a:pPr fontAlgn="t"/>
            <a:r>
              <a:rPr lang="en-GB" sz="1200" b="1" i="0" kern="1200" dirty="0">
                <a:solidFill>
                  <a:schemeClr val="tx1"/>
                </a:solidFill>
                <a:effectLst/>
                <a:latin typeface="+mn-lt"/>
                <a:ea typeface="+mn-ea"/>
                <a:cs typeface="+mn-cs"/>
              </a:rPr>
              <a:t>Home Office (SPR)</a:t>
            </a:r>
            <a:r>
              <a:rPr lang="en-GB" sz="1200" b="0" i="0" kern="1200" dirty="0">
                <a:solidFill>
                  <a:schemeClr val="tx1"/>
                </a:solidFill>
                <a:effectLst/>
                <a:latin typeface="+mn-lt"/>
                <a:ea typeface="+mn-ea"/>
                <a:cs typeface="+mn-cs"/>
              </a:rPr>
              <a:t> – sets national policing priorities and the Strategic Policing Requirement.</a:t>
            </a:r>
          </a:p>
          <a:p>
            <a:pPr fontAlgn="t"/>
            <a:r>
              <a:rPr lang="en-GB" sz="1200" b="1" i="0" kern="1200" dirty="0">
                <a:solidFill>
                  <a:schemeClr val="tx1"/>
                </a:solidFill>
                <a:effectLst/>
                <a:latin typeface="+mn-lt"/>
                <a:ea typeface="+mn-ea"/>
                <a:cs typeface="+mn-cs"/>
              </a:rPr>
              <a:t>NPCC (National Police Chiefs’ Council)</a:t>
            </a:r>
            <a:r>
              <a:rPr lang="en-GB" sz="1200" b="0" i="0" kern="1200" dirty="0">
                <a:solidFill>
                  <a:schemeClr val="tx1"/>
                </a:solidFill>
                <a:effectLst/>
                <a:latin typeface="+mn-lt"/>
                <a:ea typeface="+mn-ea"/>
                <a:cs typeface="+mn-cs"/>
              </a:rPr>
              <a:t> – coordinates </a:t>
            </a:r>
            <a:r>
              <a:rPr lang="en-GB" dirty="0"/>
              <a:t>the work of chief</a:t>
            </a:r>
            <a:r>
              <a:rPr lang="en-GB" sz="1200" b="0" i="0" kern="1200" dirty="0">
                <a:solidFill>
                  <a:schemeClr val="tx1"/>
                </a:solidFill>
                <a:effectLst/>
                <a:latin typeface="+mn-lt"/>
                <a:ea typeface="+mn-ea"/>
                <a:cs typeface="+mn-cs"/>
              </a:rPr>
              <a:t> officers and operational policing strategy.</a:t>
            </a:r>
            <a:endParaRPr lang="en-GB" sz="1200" b="0" i="0" kern="1200" dirty="0">
              <a:solidFill>
                <a:schemeClr val="tx1"/>
              </a:solidFill>
              <a:effectLst/>
              <a:latin typeface="+mn-lt"/>
            </a:endParaRPr>
          </a:p>
          <a:p>
            <a:pPr fontAlgn="t"/>
            <a:r>
              <a:rPr lang="en-GB" sz="1200" b="1" i="0" kern="1200" dirty="0">
                <a:solidFill>
                  <a:schemeClr val="tx1"/>
                </a:solidFill>
                <a:effectLst/>
                <a:latin typeface="+mn-lt"/>
                <a:ea typeface="+mn-ea"/>
                <a:cs typeface="+mn-cs"/>
              </a:rPr>
              <a:t>College of Policing</a:t>
            </a:r>
            <a:r>
              <a:rPr lang="en-GB" sz="1200" b="0" i="0" kern="1200" dirty="0">
                <a:solidFill>
                  <a:schemeClr val="tx1"/>
                </a:solidFill>
                <a:effectLst/>
                <a:latin typeface="+mn-lt"/>
                <a:ea typeface="+mn-ea"/>
                <a:cs typeface="+mn-cs"/>
              </a:rPr>
              <a:t> – provides professional standards, training, and doctrine.</a:t>
            </a:r>
          </a:p>
          <a:p>
            <a:pPr fontAlgn="t"/>
            <a:r>
              <a:rPr lang="en-GB" sz="1200" b="1" i="0" kern="1200" dirty="0">
                <a:solidFill>
                  <a:schemeClr val="tx1"/>
                </a:solidFill>
                <a:effectLst/>
                <a:latin typeface="+mn-lt"/>
                <a:ea typeface="+mn-ea"/>
                <a:cs typeface="+mn-cs"/>
              </a:rPr>
              <a:t>HMICFRS</a:t>
            </a:r>
            <a:r>
              <a:rPr lang="en-GB" sz="1200" b="0" i="0" kern="1200" dirty="0">
                <a:solidFill>
                  <a:schemeClr val="tx1"/>
                </a:solidFill>
                <a:effectLst/>
                <a:latin typeface="+mn-lt"/>
                <a:ea typeface="+mn-ea"/>
                <a:cs typeface="+mn-cs"/>
              </a:rPr>
              <a:t> – inspects and monitors police effectiveness and efficiency.</a:t>
            </a:r>
          </a:p>
          <a:p>
            <a:pPr fontAlgn="t"/>
            <a:r>
              <a:rPr lang="en-GB" sz="1200" b="0" i="0" kern="1200" dirty="0">
                <a:solidFill>
                  <a:schemeClr val="tx1"/>
                </a:solidFill>
                <a:effectLst/>
                <a:latin typeface="+mn-lt"/>
                <a:ea typeface="+mn-ea"/>
                <a:cs typeface="+mn-cs"/>
              </a:rPr>
              <a:t>These bodies exert top‑down influence on forces and regional bodies through statutory powers, professional regulation, and national strategy.</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Regional Governance</a:t>
            </a:r>
          </a:p>
          <a:p>
            <a:pPr fontAlgn="t"/>
            <a:r>
              <a:rPr lang="en-GB" sz="1200" b="0" i="0" kern="1200" dirty="0">
                <a:solidFill>
                  <a:schemeClr val="tx1"/>
                </a:solidFill>
                <a:effectLst/>
                <a:latin typeface="+mn-lt"/>
                <a:ea typeface="+mn-ea"/>
                <a:cs typeface="+mn-cs"/>
              </a:rPr>
              <a:t>Regional structures provide coordination across force boundaries and intermediate oversight.</a:t>
            </a:r>
            <a:br>
              <a:rPr lang="en-GB" sz="1200" b="0" i="0" kern="1200" dirty="0">
                <a:effectLst/>
                <a:cs typeface="+mn-lt"/>
              </a:rPr>
            </a:br>
            <a:r>
              <a:rPr lang="en-GB" sz="1200" b="0" i="0" kern="1200" dirty="0">
                <a:solidFill>
                  <a:schemeClr val="tx1"/>
                </a:solidFill>
                <a:effectLst/>
                <a:latin typeface="+mn-lt"/>
                <a:ea typeface="+mn-ea"/>
                <a:cs typeface="+mn-cs"/>
              </a:rPr>
              <a:t>The slide identifies three components:</a:t>
            </a:r>
          </a:p>
          <a:p>
            <a:pPr fontAlgn="t"/>
            <a:r>
              <a:rPr lang="en-GB" sz="1200" b="1" i="0" kern="1200" dirty="0">
                <a:solidFill>
                  <a:schemeClr val="tx1"/>
                </a:solidFill>
                <a:effectLst/>
                <a:latin typeface="+mn-lt"/>
                <a:ea typeface="+mn-ea"/>
                <a:cs typeface="+mn-cs"/>
              </a:rPr>
              <a:t>ROCUs (Regional Organised Crime Units)</a:t>
            </a:r>
            <a:r>
              <a:rPr lang="en-GB" sz="1200" b="0" i="0" kern="1200" dirty="0">
                <a:solidFill>
                  <a:schemeClr val="tx1"/>
                </a:solidFill>
                <a:effectLst/>
                <a:latin typeface="+mn-lt"/>
                <a:ea typeface="+mn-ea"/>
                <a:cs typeface="+mn-cs"/>
              </a:rPr>
              <a:t> – collaborative units tackling cross‑border and complex crime.</a:t>
            </a:r>
          </a:p>
          <a:p>
            <a:pPr fontAlgn="t"/>
            <a:r>
              <a:rPr lang="en-GB" sz="1200" b="1" i="0" kern="1200" dirty="0">
                <a:solidFill>
                  <a:schemeClr val="tx1"/>
                </a:solidFill>
                <a:effectLst/>
                <a:latin typeface="+mn-lt"/>
                <a:ea typeface="+mn-ea"/>
                <a:cs typeface="+mn-cs"/>
              </a:rPr>
              <a:t>Joint Units</a:t>
            </a:r>
            <a:r>
              <a:rPr lang="en-GB" sz="1200" b="0" i="0" kern="1200" dirty="0">
                <a:solidFill>
                  <a:schemeClr val="tx1"/>
                </a:solidFill>
                <a:effectLst/>
                <a:latin typeface="+mn-lt"/>
                <a:ea typeface="+mn-ea"/>
                <a:cs typeface="+mn-cs"/>
              </a:rPr>
              <a:t> – shared services or capabilities spanning multiple forces.</a:t>
            </a:r>
          </a:p>
          <a:p>
            <a:pPr fontAlgn="t"/>
            <a:r>
              <a:rPr lang="en-GB" sz="1200" b="1" i="0" kern="1200" dirty="0">
                <a:solidFill>
                  <a:schemeClr val="tx1"/>
                </a:solidFill>
                <a:effectLst/>
                <a:latin typeface="+mn-lt"/>
                <a:ea typeface="+mn-ea"/>
                <a:cs typeface="+mn-cs"/>
              </a:rPr>
              <a:t>Mayoral Oversight</a:t>
            </a:r>
            <a:r>
              <a:rPr lang="en-GB" sz="1200" b="0" i="0" kern="1200" dirty="0">
                <a:solidFill>
                  <a:schemeClr val="tx1"/>
                </a:solidFill>
                <a:effectLst/>
                <a:latin typeface="+mn-lt"/>
                <a:ea typeface="+mn-ea"/>
                <a:cs typeface="+mn-cs"/>
              </a:rPr>
              <a:t> – applies in combined authority areas where mayors hold policing responsibilities.</a:t>
            </a:r>
          </a:p>
          <a:p>
            <a:pPr fontAlgn="t"/>
            <a:r>
              <a:rPr lang="en-GB" sz="1200" b="0" i="0" kern="1200" dirty="0">
                <a:solidFill>
                  <a:schemeClr val="tx1"/>
                </a:solidFill>
                <a:effectLst/>
                <a:latin typeface="+mn-lt"/>
                <a:ea typeface="+mn-ea"/>
                <a:cs typeface="+mn-cs"/>
              </a:rPr>
              <a:t>This layer connects national bodies to operational policing, filling gaps created by cross‑border threats and the limitations of individual forces.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Local Governance</a:t>
            </a:r>
          </a:p>
          <a:p>
            <a:pPr fontAlgn="t"/>
            <a:r>
              <a:rPr lang="en-GB" sz="1200" b="0" i="0" kern="1200" dirty="0">
                <a:solidFill>
                  <a:schemeClr val="tx1"/>
                </a:solidFill>
                <a:effectLst/>
                <a:latin typeface="+mn-lt"/>
                <a:ea typeface="+mn-ea"/>
                <a:cs typeface="+mn-cs"/>
              </a:rPr>
              <a:t>The bottom tier reflects direct public‑facing accountability and transparency mechanisms.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slide lists:</a:t>
            </a:r>
          </a:p>
          <a:p>
            <a:pPr fontAlgn="t"/>
            <a:r>
              <a:rPr lang="en-GB" sz="1200" b="1" i="0" kern="1200" dirty="0">
                <a:solidFill>
                  <a:schemeClr val="tx1"/>
                </a:solidFill>
                <a:effectLst/>
                <a:latin typeface="+mn-lt"/>
                <a:ea typeface="+mn-ea"/>
                <a:cs typeface="+mn-cs"/>
              </a:rPr>
              <a:t>PCCs (Police and Crime Commissioners)</a:t>
            </a:r>
            <a:r>
              <a:rPr lang="en-GB" sz="1200" b="0" i="0" kern="1200" dirty="0">
                <a:solidFill>
                  <a:schemeClr val="tx1"/>
                </a:solidFill>
                <a:effectLst/>
                <a:latin typeface="+mn-lt"/>
                <a:ea typeface="+mn-ea"/>
                <a:cs typeface="+mn-cs"/>
              </a:rPr>
              <a:t> – elected local oversight leads (or equivalent arrangements).</a:t>
            </a:r>
          </a:p>
          <a:p>
            <a:pPr fontAlgn="t"/>
            <a:r>
              <a:rPr lang="en-GB" sz="1200" b="1" i="0" kern="1200" dirty="0">
                <a:solidFill>
                  <a:schemeClr val="tx1"/>
                </a:solidFill>
                <a:effectLst/>
                <a:latin typeface="+mn-lt"/>
                <a:ea typeface="+mn-ea"/>
                <a:cs typeface="+mn-cs"/>
              </a:rPr>
              <a:t>PCPs (Police and Crime Panels)</a:t>
            </a:r>
            <a:r>
              <a:rPr lang="en-GB" sz="1200" b="0" i="0" kern="1200" dirty="0">
                <a:solidFill>
                  <a:schemeClr val="tx1"/>
                </a:solidFill>
                <a:effectLst/>
                <a:latin typeface="+mn-lt"/>
                <a:ea typeface="+mn-ea"/>
                <a:cs typeface="+mn-cs"/>
              </a:rPr>
              <a:t> – hold PCCs to account.</a:t>
            </a:r>
          </a:p>
          <a:p>
            <a:pPr fontAlgn="t"/>
            <a:r>
              <a:rPr lang="en-GB" sz="1200" b="1" i="0" kern="1200" dirty="0">
                <a:solidFill>
                  <a:schemeClr val="tx1"/>
                </a:solidFill>
                <a:effectLst/>
                <a:latin typeface="+mn-lt"/>
                <a:ea typeface="+mn-ea"/>
                <a:cs typeface="+mn-cs"/>
              </a:rPr>
              <a:t>CSPs (Community Safety Partnerships)</a:t>
            </a:r>
            <a:r>
              <a:rPr lang="en-GB" sz="1200" b="0" i="0" kern="1200" dirty="0">
                <a:solidFill>
                  <a:schemeClr val="tx1"/>
                </a:solidFill>
                <a:effectLst/>
                <a:latin typeface="+mn-lt"/>
                <a:ea typeface="+mn-ea"/>
                <a:cs typeface="+mn-cs"/>
              </a:rPr>
              <a:t> – local multi‑agency crime‑reduction forums.</a:t>
            </a:r>
          </a:p>
          <a:p>
            <a:pPr fontAlgn="t"/>
            <a:r>
              <a:rPr lang="en-GB" sz="1200" b="1" i="0" kern="1200" dirty="0">
                <a:solidFill>
                  <a:schemeClr val="tx1"/>
                </a:solidFill>
                <a:effectLst/>
                <a:latin typeface="+mn-lt"/>
                <a:ea typeface="+mn-ea"/>
                <a:cs typeface="+mn-cs"/>
              </a:rPr>
              <a:t>Transparency</a:t>
            </a:r>
            <a:r>
              <a:rPr lang="en-GB" sz="1200" b="0" i="0" kern="1200" dirty="0">
                <a:solidFill>
                  <a:schemeClr val="tx1"/>
                </a:solidFill>
                <a:effectLst/>
                <a:latin typeface="+mn-lt"/>
                <a:ea typeface="+mn-ea"/>
                <a:cs typeface="+mn-cs"/>
              </a:rPr>
              <a:t> – statutory duties for open reporting of performance, decisions, and spending.</a:t>
            </a:r>
          </a:p>
          <a:p>
            <a:pPr fontAlgn="t"/>
            <a:r>
              <a:rPr lang="en-GB" sz="1200" b="0" i="0" kern="1200" dirty="0">
                <a:solidFill>
                  <a:schemeClr val="tx1"/>
                </a:solidFill>
                <a:effectLst/>
                <a:latin typeface="+mn-lt"/>
                <a:ea typeface="+mn-ea"/>
                <a:cs typeface="+mn-cs"/>
              </a:rPr>
              <a:t>This tier focuses on community priorities, democratic oversight, and scrutiny of policing at force level.</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dirty="0"/>
              <a:t>governance arrangements? PACT meetings.</a:t>
            </a:r>
          </a:p>
        </p:txBody>
      </p:sp>
      <p:sp>
        <p:nvSpPr>
          <p:cNvPr id="4" name="Slide Number Placeholder 3"/>
          <p:cNvSpPr>
            <a:spLocks noGrp="1"/>
          </p:cNvSpPr>
          <p:nvPr>
            <p:ph type="sldNum" sz="quarter" idx="5"/>
          </p:nvPr>
        </p:nvSpPr>
        <p:spPr/>
        <p:txBody>
          <a:bodyPr/>
          <a:lstStyle/>
          <a:p>
            <a:fld id="{07F9789A-5B2E-494E-AC1E-56EDD63B4F43}" type="slidenum">
              <a:rPr lang="en-GB" smtClean="0"/>
              <a:t>3</a:t>
            </a:fld>
            <a:endParaRPr lang="en-GB"/>
          </a:p>
        </p:txBody>
      </p:sp>
    </p:spTree>
    <p:extLst>
      <p:ext uri="{BB962C8B-B14F-4D97-AF65-F5344CB8AC3E}">
        <p14:creationId xmlns:p14="http://schemas.microsoft.com/office/powerpoint/2010/main" val="396465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PCC oversight</a:t>
            </a:r>
          </a:p>
          <a:p>
            <a:endParaRPr lang="en-GB" dirty="0"/>
          </a:p>
          <a:p>
            <a:r>
              <a:rPr lang="en-GB" dirty="0"/>
              <a:t>2011 collaboration government created tension. PCC v PCP.</a:t>
            </a:r>
          </a:p>
          <a:p>
            <a:endParaRPr lang="en-GB" dirty="0"/>
          </a:p>
          <a:p>
            <a:r>
              <a:rPr lang="en-GB" dirty="0"/>
              <a:t>Democratically elected every 4 yrs. ? Is this accurate?</a:t>
            </a:r>
          </a:p>
          <a:p>
            <a:endParaRPr lang="en-GB" dirty="0"/>
          </a:p>
          <a:p>
            <a:r>
              <a:rPr lang="en-GB" dirty="0"/>
              <a:t>Responsible for Policing &amp; Crime ( in totality according to the APCC). Some areas have FRS responsibility. Some areas have mayors.</a:t>
            </a:r>
          </a:p>
          <a:p>
            <a:endParaRPr lang="en-GB" dirty="0"/>
          </a:p>
          <a:p>
            <a:r>
              <a:rPr lang="en-GB" dirty="0"/>
              <a:t>Holds the CC to account. Police and crime plan – due regard</a:t>
            </a:r>
          </a:p>
          <a:p>
            <a:endParaRPr lang="en-GB" dirty="0"/>
          </a:p>
          <a:p>
            <a:r>
              <a:rPr lang="en-GB" dirty="0"/>
              <a:t>Operational </a:t>
            </a:r>
            <a:r>
              <a:rPr lang="en-GB"/>
              <a:t>Independence</a:t>
            </a:r>
            <a:r>
              <a:rPr lang="en-GB" dirty="0"/>
              <a:t> - Examples of tension – Carmel Napier. – David Crompton Hillsborough.</a:t>
            </a:r>
          </a:p>
          <a:p>
            <a:endParaRPr lang="en-GB" dirty="0"/>
          </a:p>
          <a:p>
            <a:r>
              <a:rPr lang="en-GB" dirty="0"/>
              <a:t>Current PCP members are generally local councillors from the relevant police force area – is it any different?</a:t>
            </a:r>
          </a:p>
          <a:p>
            <a:endParaRPr lang="en-GB" dirty="0"/>
          </a:p>
          <a:p>
            <a:r>
              <a:rPr lang="en-GB" dirty="0"/>
              <a:t>They commission local services – victim/s / witnesses… who will pick this up.</a:t>
            </a:r>
          </a:p>
          <a:p>
            <a:endParaRPr lang="en-GB" dirty="0"/>
          </a:p>
          <a:p>
            <a:r>
              <a:rPr lang="en-GB"/>
              <a:t>Transparency</a:t>
            </a:r>
            <a:r>
              <a:rPr lang="en-GB" dirty="0"/>
              <a:t> – membership of review / governance groups?? Stop search…. Credibility? Terms of reference?</a:t>
            </a:r>
          </a:p>
          <a:p>
            <a:endParaRPr lang="en-GB" dirty="0"/>
          </a:p>
          <a:p>
            <a:r>
              <a:rPr lang="en-GB" b="1" dirty="0"/>
              <a:t>What does the </a:t>
            </a:r>
            <a:r>
              <a:rPr lang="en-GB" b="1"/>
              <a:t>academic</a:t>
            </a:r>
            <a:r>
              <a:rPr lang="en-GB" b="1" dirty="0"/>
              <a:t> literature say about PCC/</a:t>
            </a:r>
            <a:r>
              <a:rPr lang="en-GB" b="1"/>
              <a:t>PCP? Effectiveness</a:t>
            </a:r>
            <a:r>
              <a:rPr lang="en-GB" b="1" dirty="0"/>
              <a:t> of PCCs and PCPs</a:t>
            </a:r>
            <a:endParaRPr lang="en-GB" dirty="0"/>
          </a:p>
          <a:p>
            <a:endParaRPr lang="en-GB" b="1" dirty="0"/>
          </a:p>
          <a:p>
            <a:pPr marL="171450" indent="-171450">
              <a:buFont typeface="Arial"/>
              <a:buChar char="•"/>
            </a:pPr>
            <a:r>
              <a:rPr lang="en-GB" b="1" dirty="0"/>
              <a:t>Wales</a:t>
            </a:r>
            <a:r>
              <a:rPr lang="en-GB" dirty="0"/>
              <a:t>: Senedd Research highlights that PCCs in Wales have improved democratic visibility of oversight despite concerns; this is seen as a partial success because it has encouraged public discourse and clearer strategic direction. </a:t>
            </a:r>
            <a:r>
              <a:rPr lang="en-GB" dirty="0">
                <a:hlinkClick r:id="rId3"/>
              </a:rPr>
              <a:t>[</a:t>
            </a:r>
            <a:r>
              <a:rPr lang="en-GB" dirty="0" err="1">
                <a:hlinkClick r:id="rId3"/>
              </a:rPr>
              <a:t>research.s</a:t>
            </a:r>
            <a:r>
              <a:rPr lang="en-GB" dirty="0">
                <a:hlinkClick r:id="rId3"/>
              </a:rPr>
              <a:t>...</a:t>
            </a:r>
            <a:r>
              <a:rPr lang="en-GB" dirty="0" err="1">
                <a:hlinkClick r:id="rId3"/>
              </a:rPr>
              <a:t>nedd.wales</a:t>
            </a:r>
            <a:r>
              <a:rPr lang="en-GB" dirty="0">
                <a:hlinkClick r:id="rId3"/>
              </a:rPr>
              <a:t>]</a:t>
            </a:r>
            <a:endParaRPr lang="en-GB"/>
          </a:p>
          <a:p>
            <a:pPr marL="171450" indent="-171450">
              <a:buFont typeface="Arial"/>
              <a:buChar char="•"/>
            </a:pPr>
            <a:r>
              <a:rPr lang="en-GB" b="1" dirty="0"/>
              <a:t>Early PCC successes</a:t>
            </a:r>
            <a:r>
              <a:rPr lang="en-GB" dirty="0"/>
              <a:t> (Loveday): Some PCCs have been effective in embedding local priorities and improving responsiveness, demonstrating that the model can work well where relationships and leadership are strong. </a:t>
            </a:r>
            <a:r>
              <a:rPr lang="en-GB" dirty="0">
                <a:hlinkClick r:id="rId4"/>
              </a:rPr>
              <a:t>[link.springer.com]</a:t>
            </a:r>
            <a:endParaRPr lang="en-GB"/>
          </a:p>
          <a:p>
            <a:endParaRPr lang="en-GB" b="1" dirty="0"/>
          </a:p>
          <a:p>
            <a:r>
              <a:rPr lang="en-GB" dirty="0"/>
              <a:t>The bulk of </a:t>
            </a:r>
            <a:r>
              <a:rPr lang="en-GB"/>
              <a:t>the academic</a:t>
            </a:r>
            <a:r>
              <a:rPr lang="en-GB" dirty="0"/>
              <a:t> work highlights ongoing tensions and structural weaknesses in the PCC–Chief Constable relationship.</a:t>
            </a:r>
          </a:p>
          <a:p>
            <a:pPr marL="171450" indent="-171450">
              <a:buFont typeface="Arial"/>
              <a:buChar char="•"/>
            </a:pPr>
            <a:r>
              <a:rPr lang="en-GB" dirty="0"/>
              <a:t>Cooper’s study (2023) identifies </a:t>
            </a:r>
            <a:r>
              <a:rPr lang="en-GB" b="1" dirty="0"/>
              <a:t>PCPs as “impotent and ineffective”</a:t>
            </a:r>
            <a:r>
              <a:rPr lang="en-GB" dirty="0"/>
              <a:t>, arguing they fail to provide meaningful scrutiny and have created an </a:t>
            </a:r>
            <a:r>
              <a:rPr lang="en-GB" b="1" dirty="0"/>
              <a:t>overly reactive “one‑to‑one” PCC–Chief Constable accountability model</a:t>
            </a:r>
            <a:r>
              <a:rPr lang="en-GB" dirty="0"/>
              <a:t>. </a:t>
            </a:r>
            <a:r>
              <a:rPr lang="en-GB" dirty="0">
                <a:hlinkClick r:id="rId5"/>
              </a:rPr>
              <a:t>[academic.oup.com]</a:t>
            </a:r>
            <a:endParaRPr lang="en-GB"/>
          </a:p>
          <a:p>
            <a:pPr marL="171450" indent="-171450">
              <a:buFont typeface="Arial"/>
              <a:buChar char="•"/>
            </a:pPr>
            <a:r>
              <a:rPr lang="en-GB" dirty="0"/>
              <a:t>Loveday (2021) similarly notes that PCCs represented a major shift toward </a:t>
            </a:r>
            <a:r>
              <a:rPr lang="en-GB" b="1" dirty="0"/>
              <a:t>locally devolved governance</a:t>
            </a:r>
            <a:r>
              <a:rPr lang="en-GB" dirty="0"/>
              <a:t> but remain controversial, with critics emphasising risks to </a:t>
            </a:r>
            <a:r>
              <a:rPr lang="en-GB" b="1" dirty="0"/>
              <a:t>operational independence</a:t>
            </a:r>
            <a:r>
              <a:rPr lang="en-GB" dirty="0"/>
              <a:t>, political interference, and inconsistent scrutiny across force areas. </a:t>
            </a:r>
            <a:r>
              <a:rPr lang="en-GB" dirty="0">
                <a:hlinkClick r:id="rId4"/>
              </a:rPr>
              <a:t>[link.springer.com]</a:t>
            </a:r>
            <a:endParaRPr lang="en-GB"/>
          </a:p>
          <a:p>
            <a:pPr marL="171450" indent="-171450">
              <a:buFont typeface="Arial"/>
              <a:buChar char="•"/>
            </a:pPr>
            <a:r>
              <a:rPr lang="en-GB" dirty="0"/>
              <a:t>Studies on Wales reiterate concerns over the </a:t>
            </a:r>
            <a:r>
              <a:rPr lang="en-GB" b="1" dirty="0"/>
              <a:t>politicisation of policing</a:t>
            </a:r>
            <a:r>
              <a:rPr lang="en-GB" dirty="0"/>
              <a:t>, emphasising historically low public engagement in PCC elections and persistent debates about their legitimacy. </a:t>
            </a:r>
            <a:r>
              <a:rPr lang="en-GB" dirty="0">
                <a:hlinkClick r:id="rId3"/>
              </a:rPr>
              <a:t>[</a:t>
            </a:r>
            <a:r>
              <a:rPr lang="en-GB" dirty="0" err="1">
                <a:hlinkClick r:id="rId3"/>
              </a:rPr>
              <a:t>research.s</a:t>
            </a:r>
            <a:r>
              <a:rPr lang="en-GB" dirty="0">
                <a:hlinkClick r:id="rId3"/>
              </a:rPr>
              <a:t>...</a:t>
            </a:r>
            <a:r>
              <a:rPr lang="en-GB" dirty="0" err="1">
                <a:hlinkClick r:id="rId3"/>
              </a:rPr>
              <a:t>nedd.wales</a:t>
            </a:r>
            <a:r>
              <a:rPr lang="en-GB" dirty="0">
                <a:hlinkClick r:id="rId3"/>
              </a:rPr>
              <a:t>]</a:t>
            </a:r>
            <a:endParaRPr lang="en-GB"/>
          </a:p>
          <a:p>
            <a:r>
              <a:rPr lang="en-GB" b="1"/>
              <a:t>1.2 Historical and structural context</a:t>
            </a:r>
            <a:endParaRPr lang="en-GB"/>
          </a:p>
          <a:p>
            <a:r>
              <a:rPr lang="en-GB"/>
              <a:t>Scholarship such as Malik (2025) situates PCCs within decades-long debates about </a:t>
            </a:r>
            <a:r>
              <a:rPr lang="en-GB" b="1"/>
              <a:t>constitutional police governance</a:t>
            </a:r>
            <a:r>
              <a:rPr lang="en-GB"/>
              <a:t>, noting the longstanding </a:t>
            </a:r>
            <a:r>
              <a:rPr lang="en-GB" i="1"/>
              <a:t>tripartite</a:t>
            </a:r>
            <a:r>
              <a:rPr lang="en-GB"/>
              <a:t> model (Home Office, Chief Constables, and Police Authorities). The shift to PCCs is framed as part of a broader reconfiguration of democratic accountability. </a:t>
            </a:r>
            <a:r>
              <a:rPr lang="en-GB" dirty="0">
                <a:hlinkClick r:id="rId6"/>
              </a:rPr>
              <a:t>[cambridge.org]</a:t>
            </a:r>
            <a:endParaRPr lang="en-GB"/>
          </a:p>
          <a:p>
            <a:r>
              <a:rPr lang="en-GB"/>
              <a:t>Earlier scholarship (e.g., Cooper’s 2018 thesis) also argues that PCC-based governance may be </a:t>
            </a:r>
            <a:r>
              <a:rPr lang="en-GB" b="1"/>
              <a:t>variable, unstable, and overly reliant on elections for accountability</a:t>
            </a:r>
            <a:r>
              <a:rPr lang="en-GB"/>
              <a:t>, raising questions about long‑term suitability. </a:t>
            </a:r>
            <a:r>
              <a:rPr lang="en-GB" dirty="0">
                <a:hlinkClick r:id="rId7"/>
              </a:rPr>
              <a:t>[repository...ssex.ac.uk]</a:t>
            </a:r>
            <a:endParaRPr lang="en-GB"/>
          </a:p>
          <a:p>
            <a:endParaRPr lang="en-GB" dirty="0"/>
          </a:p>
          <a:p>
            <a:r>
              <a:rPr lang="en-GB"/>
              <a:t>What is the professional view?</a:t>
            </a:r>
            <a:endParaRPr lang="en-GB" dirty="0"/>
          </a:p>
          <a:p>
            <a:r>
              <a:rPr lang="en-GB"/>
              <a:t>The government also argues that PCCs have </a:t>
            </a:r>
            <a:r>
              <a:rPr lang="en-GB" b="1"/>
              <a:t>failed to deliver effective accountability</a:t>
            </a:r>
            <a:r>
              <a:rPr lang="en-GB"/>
              <a:t> and have suffered from </a:t>
            </a:r>
            <a:r>
              <a:rPr lang="en-GB" b="1"/>
              <a:t>low public recognition and engagement</a:t>
            </a:r>
            <a:r>
              <a:rPr lang="en-GB" dirty="0"/>
              <a:t>:</a:t>
            </a:r>
            <a:endParaRPr lang="en-US" dirty="0">
              <a:solidFill>
                <a:srgbClr val="444444"/>
              </a:solidFill>
            </a:endParaRPr>
          </a:p>
          <a:p>
            <a:r>
              <a:rPr lang="en-GB" b="1"/>
              <a:t>Low public awareness:</a:t>
            </a:r>
            <a:r>
              <a:rPr lang="en-GB"/>
              <a:t> Around </a:t>
            </a:r>
            <a:r>
              <a:rPr lang="en-GB" i="1"/>
              <a:t>two in five people do not know PCCs exist</a:t>
            </a:r>
            <a:r>
              <a:rPr lang="en-GB"/>
              <a:t> and election turnout has routinely been below 25%. </a:t>
            </a:r>
            <a:r>
              <a:rPr lang="en-GB" dirty="0">
                <a:solidFill>
                  <a:srgbClr val="444444"/>
                </a:solidFill>
                <a:hlinkClick r:id="rId8"/>
              </a:rPr>
              <a:t>[gov.uk]</a:t>
            </a:r>
            <a:r>
              <a:rPr lang="en-GB"/>
              <a:t>, </a:t>
            </a:r>
            <a:r>
              <a:rPr lang="en-GB" dirty="0">
                <a:solidFill>
                  <a:srgbClr val="444444"/>
                </a:solidFill>
                <a:hlinkClick r:id="rId9"/>
              </a:rPr>
              <a:t>[news.sky.com]</a:t>
            </a:r>
            <a:endParaRPr lang="en-GB">
              <a:solidFill>
                <a:srgbClr val="444444"/>
              </a:solidFill>
            </a:endParaRPr>
          </a:p>
          <a:p>
            <a:r>
              <a:rPr lang="en-GB" b="1" dirty="0"/>
              <a:t>Weak accountability:</a:t>
            </a:r>
            <a:r>
              <a:rPr lang="en-GB" dirty="0"/>
              <a:t> The Home Office stated the model has </a:t>
            </a:r>
            <a:r>
              <a:rPr lang="en-GB" i="1" dirty="0"/>
              <a:t>“weakened local police accountability”</a:t>
            </a:r>
            <a:r>
              <a:rPr lang="en-GB" dirty="0"/>
              <a:t> and created </a:t>
            </a:r>
            <a:r>
              <a:rPr lang="en-GB" i="1" dirty="0"/>
              <a:t>“perverse impacts”</a:t>
            </a:r>
            <a:r>
              <a:rPr lang="en-GB" dirty="0"/>
              <a:t> in chief constable recruitment. </a:t>
            </a:r>
            <a:r>
              <a:rPr lang="en-GB" dirty="0">
                <a:solidFill>
                  <a:srgbClr val="444444"/>
                </a:solidFill>
                <a:hlinkClick r:id="rId9"/>
              </a:rPr>
              <a:t>[news.sky.com]</a:t>
            </a:r>
            <a:endParaRPr lang="en-GB">
              <a:solidFill>
                <a:srgbClr val="444444"/>
              </a:solidFill>
            </a:endParaRPr>
          </a:p>
          <a:p>
            <a:r>
              <a:rPr lang="en-GB" b="1" dirty="0"/>
              <a:t>Limited strategic influence:</a:t>
            </a:r>
            <a:r>
              <a:rPr lang="en-GB" dirty="0"/>
              <a:t> PCCs lacked the ability to address broader drivers of crime across services like housing, health, and education—areas where mayors have greater coordinating power. </a:t>
            </a:r>
            <a:r>
              <a:rPr lang="en-GB" dirty="0">
                <a:solidFill>
                  <a:srgbClr val="444444"/>
                </a:solidFill>
                <a:hlinkClick r:id="rId10"/>
              </a:rPr>
              <a:t>[</a:t>
            </a:r>
            <a:r>
              <a:rPr lang="en-GB" dirty="0" err="1">
                <a:solidFill>
                  <a:srgbClr val="444444"/>
                </a:solidFill>
                <a:hlinkClick r:id="rId10"/>
              </a:rPr>
              <a:t>institutef</a:t>
            </a:r>
            <a:r>
              <a:rPr lang="en-GB" dirty="0">
                <a:solidFill>
                  <a:srgbClr val="444444"/>
                </a:solidFill>
                <a:hlinkClick r:id="rId10"/>
              </a:rPr>
              <a:t>...ent.org.uk]</a:t>
            </a:r>
            <a:endParaRPr lang="en-GB">
              <a:solidFill>
                <a:srgbClr val="444444"/>
              </a:solidFill>
            </a:endParaRPr>
          </a:p>
          <a:p>
            <a:r>
              <a:rPr lang="en-GB" dirty="0"/>
              <a:t>The government labelled the PCC system a </a:t>
            </a:r>
            <a:r>
              <a:rPr lang="en-GB" b="1" dirty="0"/>
              <a:t>“failed experiment”</a:t>
            </a:r>
            <a:r>
              <a:rPr lang="en-GB" dirty="0"/>
              <a:t>, stating that the shift will improve consistency, efficiency, and public confidence in local policing governance. </a:t>
            </a:r>
            <a:r>
              <a:rPr lang="en-GB" dirty="0">
                <a:solidFill>
                  <a:srgbClr val="444444"/>
                </a:solidFill>
                <a:hlinkClick r:id="rId8"/>
              </a:rPr>
              <a:t>[gov.uk]</a:t>
            </a:r>
            <a:endParaRPr lang="en-GB">
              <a:solidFill>
                <a:srgbClr val="444444"/>
              </a:solidFill>
            </a:endParaRPr>
          </a:p>
          <a:p>
            <a:endParaRPr lang="en-GB" dirty="0"/>
          </a:p>
          <a:p>
            <a:r>
              <a:rPr lang="en-GB" dirty="0"/>
              <a:t>Any observat</a:t>
            </a:r>
            <a:r>
              <a:rPr lang="en-GB"/>
              <a:t>ions on the PCC/PCP discussion form the group?</a:t>
            </a:r>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4</a:t>
            </a:fld>
            <a:endParaRPr lang="en-GB"/>
          </a:p>
        </p:txBody>
      </p:sp>
    </p:spTree>
    <p:extLst>
      <p:ext uri="{BB962C8B-B14F-4D97-AF65-F5344CB8AC3E}">
        <p14:creationId xmlns:p14="http://schemas.microsoft.com/office/powerpoint/2010/main" val="2134437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previously looked at the relationship between the Media and the police through the lens of terrorism. </a:t>
            </a:r>
          </a:p>
          <a:p>
            <a:endParaRPr lang="en-US" dirty="0">
              <a:ea typeface="Calibri"/>
              <a:cs typeface="Calibri"/>
            </a:endParaRPr>
          </a:p>
          <a:p>
            <a:r>
              <a:rPr lang="en-US" dirty="0"/>
              <a:t>Those considerations are equally as relevant </a:t>
            </a:r>
            <a:r>
              <a:rPr lang="en-US"/>
              <a:t>to PCCs</a:t>
            </a:r>
            <a:r>
              <a:rPr lang="en-US" dirty="0"/>
              <a:t>.
Police and Crime Commissioners (PCCs) operate within a governance framework that relies heavily on visibility, transparency, and public engagement to function effectively. </a:t>
            </a:r>
            <a:endParaRPr lang="en-US" dirty="0">
              <a:ea typeface="Calibri"/>
              <a:cs typeface="Calibri"/>
            </a:endParaRPr>
          </a:p>
          <a:p>
            <a:endParaRPr lang="en-US" dirty="0"/>
          </a:p>
          <a:p>
            <a:r>
              <a:rPr lang="en-US" dirty="0"/>
              <a:t>Since their establishment, PCCs have been tasked with improving accountability within policing, a goal that cannot be fully achieved without deliberate and strategic media engagement. </a:t>
            </a:r>
          </a:p>
          <a:p>
            <a:endParaRPr lang="en-US" dirty="0"/>
          </a:p>
          <a:p>
            <a:r>
              <a:rPr lang="en-US" dirty="0"/>
              <a:t>Firstly, the media serves as a primary conduit through which PCCs can communicate their strategic objectives, policing priorities, and oversight activities to the public. This is especially vital because public awareness of PCC roles remains significantly low, and many citizens struggle to differentiate between the PCC’s responsibilities and those of Chief Constables. By actively engaging with media outlets, PCCs can clarify these distinctions, helping communities better understand who is responsible for what in the policing landscape. Secondly, the media acts as an accountability mechanism. Coverage of PCC decisions, public statements, and performance assessments ensures that oversight activities are subject to public scrutiny. This enhances transparency and reinforces democratic legitimacy, particularly when PCCs articulate how they are holding police forces and Chief Constables to account. Thirdly, media engagement strengthens policing legitimacy broadly. By providing timely and accurate information, PCCs can help counter misinformation, especially during critical incidents when speculation may spread rapidly and it is difficult for operationally independent Police officers to pass comment. Furthermore, showcasing community safety initiatives, force improvements, and collaborative efforts across agencies helps build public trust. This proactive narrative-setting contributes to a more informed and confident public, ultimately enhancing overall policing outcomes. Therefore, effective media engagement is not merely a communication function; it is a strategic necessity that shapes public perception, accountability, and confidence in the policing system.</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69BB71E-930C-4E9A-A5CC-5B335A7D46BD}" type="slidenum">
              <a:t>5</a:t>
            </a:fld>
            <a:endParaRPr lang="en-US"/>
          </a:p>
        </p:txBody>
      </p:sp>
    </p:spTree>
    <p:extLst>
      <p:ext uri="{BB962C8B-B14F-4D97-AF65-F5344CB8AC3E}">
        <p14:creationId xmlns:p14="http://schemas.microsoft.com/office/powerpoint/2010/main" val="3114182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can this be achieved - </a:t>
            </a:r>
          </a:p>
          <a:p>
            <a:r>
              <a:rPr lang="en-US" dirty="0"/>
              <a:t>
Police and Crime Commissioners can significantly elevate their impact and strengthen public confidence by adopting a more strategic, disciplined, and proactive approach to media engagement. First, building constructive relationships with journalists is essential. Establishing consistent communication with accredited media professionals fosters trust, ensures accurate reporting, and reduces the risk of misinformation. Regular background briefings, open dialogue, and availability during critical moments help position PCCs as reliable and authoritative sources. Second, PCCs must communicate with clarity and consistency. This involves explaining strategic decisions, budget allocations, crime trends, and priority areas in plain language that is accessible to the general public. Because many citizens remain uncertain about the PCC’s function, frequent and transparent messaging helps demystify the role and highlights the value PCCs bring to policing governance. Moreover, PCCs should proactively shape the public narrative by using the media to highlight success stories, community engagement initiatives, and improvements within police forces. Positive storytelling strengthens policing legitimacy and reinforces the PCC’s position as a champion for public safety. Third, digital media must be leveraged effectively. Social media platforms, online newsletters, and short video formats can rapidly broaden reach, especially among demographics that may not engage with traditional media. Digital channels also allow PCCs to respond quickly during major incidents, countering speculation and providing reassurance. Finally, PCCs should integrate media engagement into their accountability functions by publicly communicating their oversight activities, such as performance evaluations or responses to inspection findings. When combined, these practices empower PCCs to shape public understanding, reinforce trust, and strengthen the connection between policing and the communities it serves.</a:t>
            </a:r>
            <a:endParaRPr lang="en-US"/>
          </a:p>
        </p:txBody>
      </p:sp>
      <p:sp>
        <p:nvSpPr>
          <p:cNvPr id="4" name="Slide Number Placeholder 3"/>
          <p:cNvSpPr>
            <a:spLocks noGrp="1"/>
          </p:cNvSpPr>
          <p:nvPr>
            <p:ph type="sldNum" sz="quarter" idx="5"/>
          </p:nvPr>
        </p:nvSpPr>
        <p:spPr/>
        <p:txBody>
          <a:bodyPr/>
          <a:lstStyle/>
          <a:p>
            <a:fld id="{269BB71E-930C-4E9A-A5CC-5B335A7D46BD}" type="slidenum">
              <a:t>6</a:t>
            </a:fld>
            <a:endParaRPr lang="en-US"/>
          </a:p>
        </p:txBody>
      </p:sp>
    </p:spTree>
    <p:extLst>
      <p:ext uri="{BB962C8B-B14F-4D97-AF65-F5344CB8AC3E}">
        <p14:creationId xmlns:p14="http://schemas.microsoft.com/office/powerpoint/2010/main" val="4235624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Enhancing accountability and public confidence is a core responsibility of Police and Crime Commissioners, and media engagement plays a pivotal role in achieving this. Firstly, the media operates as an informal but powerful scrutiny mechanism. In situations where formal oversight structures, such as Police and Crime Panels, may lack resources or authority to exercise robust scrutiny, media outlets often fill the gap by spotlighting PCC decisions, controversies, and performance trends. This external pressure can encourage more responsible governance and improve transparency around key decision-making processes. Secondly, public confidence in policing is deeply connected to how well-informed communities feel. Many members of the public express a desire for more accessible and timely information about the work of PCCs and police forces. By using a mix of traditional media, local outlets, radio, and digital platforms, PCCs can disseminate information about policing priorities, ongoing challenges, and achievements in a way that strengthens community reassurance. Thirdly, multi‑channel communication helps PCCs reach diverse population groups, including younger audiences, digitally engaged communities, and those who rely on local news sources. When PCCs provide clear, consistent, and timely updates—especially during major incidents or policing controversies—they help </a:t>
            </a:r>
            <a:r>
              <a:rPr lang="en-US" dirty="0" err="1"/>
              <a:t>stabilise</a:t>
            </a:r>
            <a:r>
              <a:rPr lang="en-US" dirty="0"/>
              <a:t> public sentiment and reinforce trust in policing structures. Moreover, by publicly explaining their oversight processes, decisions on budgets, or steps taken to address force shortcomings, PCCs build a narrative of active, responsible stewardship. This visibility reinforces the expectation that policing is accountable to the communities it serves. Ultimately, improved communication strengthens legitimacy, fosters transparency, and reinforces the bond between policing institutions and the public.</a:t>
            </a:r>
          </a:p>
        </p:txBody>
      </p:sp>
      <p:sp>
        <p:nvSpPr>
          <p:cNvPr id="4" name="Slide Number Placeholder 3"/>
          <p:cNvSpPr>
            <a:spLocks noGrp="1"/>
          </p:cNvSpPr>
          <p:nvPr>
            <p:ph type="sldNum" sz="quarter" idx="5"/>
          </p:nvPr>
        </p:nvSpPr>
        <p:spPr/>
        <p:txBody>
          <a:bodyPr/>
          <a:lstStyle/>
          <a:p>
            <a:fld id="{269BB71E-930C-4E9A-A5CC-5B335A7D46BD}" type="slidenum">
              <a:t>7</a:t>
            </a:fld>
            <a:endParaRPr lang="en-US"/>
          </a:p>
        </p:txBody>
      </p:sp>
    </p:spTree>
    <p:extLst>
      <p:ext uri="{BB962C8B-B14F-4D97-AF65-F5344CB8AC3E}">
        <p14:creationId xmlns:p14="http://schemas.microsoft.com/office/powerpoint/2010/main" val="651750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11E68-4646-F434-FA0F-5DFE472D91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8AEEB7-1343-0FA3-025F-F3897382CB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4685CC-36FE-A7B3-2A20-0D44CF1D19F8}"/>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5" name="Footer Placeholder 4">
            <a:extLst>
              <a:ext uri="{FF2B5EF4-FFF2-40B4-BE49-F238E27FC236}">
                <a16:creationId xmlns:a16="http://schemas.microsoft.com/office/drawing/2014/main" id="{2D4A7D9D-7796-1BFB-498B-58F2E322A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AC130-2D00-9DC6-2A48-F68A3154C7D4}"/>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597026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C0387-A2E0-A868-3627-607F2EEA5B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5E3BA0-60C2-167C-4BD9-84101D0054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A0E8FF-DFDF-5571-B541-D69785AE3155}"/>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5" name="Footer Placeholder 4">
            <a:extLst>
              <a:ext uri="{FF2B5EF4-FFF2-40B4-BE49-F238E27FC236}">
                <a16:creationId xmlns:a16="http://schemas.microsoft.com/office/drawing/2014/main" id="{BC6362C3-B99D-D456-AACB-FED850D8A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32DDC1-909E-A79D-DD14-E84058F2724D}"/>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02205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85E36-7345-C181-2A23-126B3E8828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9F6F2E-A834-B407-3BBE-A6741EEDA2D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4C7E45-2F8A-35D8-7B0A-73DDF5677FA9}"/>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5" name="Footer Placeholder 4">
            <a:extLst>
              <a:ext uri="{FF2B5EF4-FFF2-40B4-BE49-F238E27FC236}">
                <a16:creationId xmlns:a16="http://schemas.microsoft.com/office/drawing/2014/main" id="{2C806216-AF27-55F9-EF19-B19D25E7A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F588E8-D22F-33A5-9566-669C0CE62183}"/>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727493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56BC1-626F-5BEF-8F04-65B46E9FF9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D8A536-7E51-770B-C769-59D725BB99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5D74A9-0AC8-A397-DC64-95E3822BC9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CB8EB0-FCD2-63D6-0B38-95584E3C7B28}"/>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6" name="Footer Placeholder 5">
            <a:extLst>
              <a:ext uri="{FF2B5EF4-FFF2-40B4-BE49-F238E27FC236}">
                <a16:creationId xmlns:a16="http://schemas.microsoft.com/office/drawing/2014/main" id="{B686A55D-301C-4F7B-103B-EC472B4A9A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1F41A-55BD-C5F3-DD6C-2B711B732045}"/>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2772207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38B66-C22D-6672-FA1D-71C10AE8A0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F98A76-2C02-C2DE-4707-BB69A7FD7A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0689FF-945D-1D8C-64B0-9638D2E39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DC2BF5-F276-E792-867E-561A4E8173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72E193-4A53-849D-0E4F-D133F24645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778A27-E3F9-747B-B452-EF5116856CC8}"/>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8" name="Footer Placeholder 7">
            <a:extLst>
              <a:ext uri="{FF2B5EF4-FFF2-40B4-BE49-F238E27FC236}">
                <a16:creationId xmlns:a16="http://schemas.microsoft.com/office/drawing/2014/main" id="{5BE08819-5DF8-7BAB-187F-5D3494C370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36FCD8-38B8-0273-6FDC-D2B1B5DCE36F}"/>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48125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90F73-ECF3-D7E0-E155-3B530CDB8E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2AEF81-9AAB-937B-3A0B-447B4B1F756E}"/>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4" name="Footer Placeholder 3">
            <a:extLst>
              <a:ext uri="{FF2B5EF4-FFF2-40B4-BE49-F238E27FC236}">
                <a16:creationId xmlns:a16="http://schemas.microsoft.com/office/drawing/2014/main" id="{FA7313EC-B545-CFEC-72FB-6D41062D7F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B5B902-D5BD-B354-5151-3EC5A4105596}"/>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570160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27998E-D328-FFE6-7EE1-A8F6BF78FFB6}"/>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3" name="Footer Placeholder 2">
            <a:extLst>
              <a:ext uri="{FF2B5EF4-FFF2-40B4-BE49-F238E27FC236}">
                <a16:creationId xmlns:a16="http://schemas.microsoft.com/office/drawing/2014/main" id="{B13D0926-DF8E-3DF8-3905-4F6FCC52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EDDE6E-9FC8-D941-4936-38F231025333}"/>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315059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3838A-D47D-4D02-E350-26A46072AF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72506B-06E3-5F62-2170-C464CA0718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D64C62-348E-42C8-1895-FC8F20334F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330420-1787-D8E1-E587-DA842A6C60EC}"/>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6" name="Footer Placeholder 5">
            <a:extLst>
              <a:ext uri="{FF2B5EF4-FFF2-40B4-BE49-F238E27FC236}">
                <a16:creationId xmlns:a16="http://schemas.microsoft.com/office/drawing/2014/main" id="{B126CC3D-4689-6B46-3EE3-632CCB360C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6E4CAA-D11A-B4CB-2609-32AD95946F49}"/>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2944590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4114-B672-8F3D-67DF-390CA57B7D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AB706B-32B7-3508-F0FE-F7BBF4B096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BB543A-466C-CF84-79B9-85910A57A6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211A28-B697-8DDE-19A3-691920986865}"/>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6" name="Footer Placeholder 5">
            <a:extLst>
              <a:ext uri="{FF2B5EF4-FFF2-40B4-BE49-F238E27FC236}">
                <a16:creationId xmlns:a16="http://schemas.microsoft.com/office/drawing/2014/main" id="{AA75F07A-08FB-56CA-F8FF-A82664D09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03C3BD-EFDC-24FF-0CAD-6146BA7383F0}"/>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481152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F9734-24C5-D48A-4197-3F82FFF6A8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C1952C-4F58-6C78-D81F-28CD60A3BA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28948-F1D8-33A3-7115-F4EC422DC3D9}"/>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5" name="Footer Placeholder 4">
            <a:extLst>
              <a:ext uri="{FF2B5EF4-FFF2-40B4-BE49-F238E27FC236}">
                <a16:creationId xmlns:a16="http://schemas.microsoft.com/office/drawing/2014/main" id="{4EC5FBB3-DE23-BE64-A0F8-1E17F8BCA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EEC56E-9413-4C45-ADD2-EE1A284FC4A2}"/>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79677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7D20E7-CB4F-6925-6C91-6A7C57D05D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8B4B7B-B047-DF80-5BCD-C78B7C44F9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E6485E-135C-7BD2-36AD-F0B6EB8BCE3E}"/>
              </a:ext>
            </a:extLst>
          </p:cNvPr>
          <p:cNvSpPr>
            <a:spLocks noGrp="1"/>
          </p:cNvSpPr>
          <p:nvPr>
            <p:ph type="dt" sz="half" idx="10"/>
          </p:nvPr>
        </p:nvSpPr>
        <p:spPr/>
        <p:txBody>
          <a:bodyPr/>
          <a:lstStyle/>
          <a:p>
            <a:fld id="{5C878DDA-57C3-47D8-B0E9-0679983AF15E}" type="datetimeFigureOut">
              <a:rPr lang="en-GB" smtClean="0"/>
              <a:t>06/03/2026</a:t>
            </a:fld>
            <a:endParaRPr lang="en-GB"/>
          </a:p>
        </p:txBody>
      </p:sp>
      <p:sp>
        <p:nvSpPr>
          <p:cNvPr id="5" name="Footer Placeholder 4">
            <a:extLst>
              <a:ext uri="{FF2B5EF4-FFF2-40B4-BE49-F238E27FC236}">
                <a16:creationId xmlns:a16="http://schemas.microsoft.com/office/drawing/2014/main" id="{E76A37EB-9847-6B6B-22C3-92B610A7E6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4AAAA-0D2C-F100-EC70-2D201D94C299}"/>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534000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1">
              <a:rPr lang="en-US" smtClean="0"/>
              <a:t>3/6/2026</a:t>
            </a:fld>
            <a:endParaRPr lang="en-US" dirty="0"/>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3183260"/>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r>
              <a:rPr lang="en-US" dirty="0"/>
              <a:t>Footer Text</a:t>
            </a:r>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20D15516-589F-487D-BF51-9635DCEA90D5}" type="datetime1">
              <a:rPr lang="en-US" smtClean="0"/>
              <a:t>3/6/2026</a:t>
            </a:fld>
            <a:endParaRPr lang="en-US"/>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8336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6236208" cy="3694176"/>
          </a:xfrm>
        </p:spPr>
        <p:txBody>
          <a:bodyPr vert="horz" lIns="91440" tIns="45720" rIns="91440" bIns="45720" rtlCol="0" anchor="t">
            <a:normAutofit/>
          </a:bodyPr>
          <a:lstStyle>
            <a:lvl1pPr>
              <a:defRPr lang="en-US" sz="88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6236208"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413504" y="207982"/>
            <a:ext cx="1682496" cy="413360"/>
          </a:xfrm>
        </p:spPr>
        <p:txBody>
          <a:bodyPr/>
          <a:lstStyle>
            <a:lvl1pPr>
              <a:defRPr>
                <a:solidFill>
                  <a:schemeClr val="tx2"/>
                </a:solidFill>
              </a:defRPr>
            </a:lvl1pPr>
          </a:lstStyle>
          <a:p>
            <a:fld id="{F7E6234A-55DB-493D-B5E3-FA55E3CA245B}" type="datetime1">
              <a:rPr lang="en-US" smtClean="0"/>
              <a:t>3/6/2026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6009801" y="207982"/>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278624" y="0"/>
            <a:ext cx="4913373" cy="6858000"/>
          </a:xfrm>
          <a:blipFill>
            <a:blip r:embed="rId2">
              <a:alphaModFix amt="80000"/>
            </a:blip>
            <a:stretch>
              <a:fillRect/>
            </a:stretch>
          </a:blipFill>
        </p:spPr>
        <p:txBody>
          <a:bodyPr/>
          <a:lstStyle>
            <a:lvl1pPr marL="0" indent="0">
              <a:buNone/>
              <a:defRPr/>
            </a:lvl1pPr>
          </a:lstStyle>
          <a:p>
            <a:r>
              <a:rPr lang="en-US" dirty="0"/>
              <a:t> </a:t>
            </a:r>
          </a:p>
        </p:txBody>
      </p:sp>
      <p:cxnSp>
        <p:nvCxnSpPr>
          <p:cNvPr id="7" name="Straight Connector 6">
            <a:extLst>
              <a:ext uri="{FF2B5EF4-FFF2-40B4-BE49-F238E27FC236}">
                <a16:creationId xmlns:a16="http://schemas.microsoft.com/office/drawing/2014/main" id="{87083F37-054B-54D7-2AD5-6DFFCC79603C}"/>
              </a:ext>
            </a:extLst>
          </p:cNvPr>
          <p:cNvCxnSpPr>
            <a:cxnSpLocks/>
          </p:cNvCxnSpPr>
          <p:nvPr/>
        </p:nvCxnSpPr>
        <p:spPr>
          <a:xfrm>
            <a:off x="0" y="5287974"/>
            <a:ext cx="72776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99AB8D9-761C-35FC-CA6D-1317D71DF6BE}"/>
              </a:ext>
            </a:extLst>
          </p:cNvPr>
          <p:cNvCxnSpPr>
            <a:cxnSpLocks/>
          </p:cNvCxnSpPr>
          <p:nvPr/>
        </p:nvCxnSpPr>
        <p:spPr>
          <a:xfrm flipV="1">
            <a:off x="7277621" y="0"/>
            <a:ext cx="0" cy="6858001"/>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724532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0" y="0"/>
            <a:ext cx="12192000" cy="50694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BD5D1244-0536-4076-95F8-65E3144966FF}" type="datetime1">
              <a:rPr lang="en-US" smtClean="0"/>
              <a:t>3/6/2026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876234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Title with Picture 4">
    <p:spTree>
      <p:nvGrpSpPr>
        <p:cNvPr id="1" name=""/>
        <p:cNvGrpSpPr/>
        <p:nvPr/>
      </p:nvGrpSpPr>
      <p:grpSpPr>
        <a:xfrm>
          <a:off x="0" y="0"/>
          <a:ext cx="0" cy="0"/>
          <a:chOff x="0" y="0"/>
          <a:chExt cx="0" cy="0"/>
        </a:xfrm>
      </p:grpSpPr>
      <p:sp>
        <p:nvSpPr>
          <p:cNvPr id="8" name="Picture Placeholder 10">
            <a:extLst>
              <a:ext uri="{FF2B5EF4-FFF2-40B4-BE49-F238E27FC236}">
                <a16:creationId xmlns:a16="http://schemas.microsoft.com/office/drawing/2014/main" id="{AEB3F954-B0A7-AD5D-A897-AAA57CEEA771}"/>
              </a:ext>
            </a:extLst>
          </p:cNvPr>
          <p:cNvSpPr>
            <a:spLocks noGrp="1"/>
          </p:cNvSpPr>
          <p:nvPr>
            <p:ph type="pic" sz="quarter" idx="13" hasCustomPrompt="1"/>
          </p:nvPr>
        </p:nvSpPr>
        <p:spPr>
          <a:xfrm>
            <a:off x="0" y="0"/>
            <a:ext cx="12198096" cy="6858000"/>
          </a:xfrm>
          <a:custGeom>
            <a:avLst/>
            <a:gdLst>
              <a:gd name="connsiteX0" fmla="*/ 6914322 w 12198096"/>
              <a:gd name="connsiteY0" fmla="*/ 789558 h 6858000"/>
              <a:gd name="connsiteX1" fmla="*/ 6914322 w 12198096"/>
              <a:gd name="connsiteY1" fmla="*/ 6106620 h 6858000"/>
              <a:gd name="connsiteX2" fmla="*/ 11547659 w 12198096"/>
              <a:gd name="connsiteY2" fmla="*/ 6106620 h 6858000"/>
              <a:gd name="connsiteX3" fmla="*/ 11547659 w 12198096"/>
              <a:gd name="connsiteY3" fmla="*/ 789558 h 6858000"/>
              <a:gd name="connsiteX4" fmla="*/ 0 w 12198096"/>
              <a:gd name="connsiteY4" fmla="*/ 0 h 6858000"/>
              <a:gd name="connsiteX5" fmla="*/ 12198096 w 12198096"/>
              <a:gd name="connsiteY5" fmla="*/ 0 h 6858000"/>
              <a:gd name="connsiteX6" fmla="*/ 12198096 w 12198096"/>
              <a:gd name="connsiteY6" fmla="*/ 6858000 h 6858000"/>
              <a:gd name="connsiteX7" fmla="*/ 0 w 121980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8096" h="6858000">
                <a:moveTo>
                  <a:pt x="6914322" y="789558"/>
                </a:moveTo>
                <a:lnTo>
                  <a:pt x="6914322" y="6106620"/>
                </a:lnTo>
                <a:lnTo>
                  <a:pt x="11547659" y="6106620"/>
                </a:lnTo>
                <a:lnTo>
                  <a:pt x="11547659" y="789558"/>
                </a:lnTo>
                <a:close/>
                <a:moveTo>
                  <a:pt x="0" y="0"/>
                </a:moveTo>
                <a:lnTo>
                  <a:pt x="12198096" y="0"/>
                </a:lnTo>
                <a:lnTo>
                  <a:pt x="121980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6914324" y="789558"/>
            <a:ext cx="4633337" cy="4212210"/>
          </a:xfrm>
          <a:solidFill>
            <a:schemeClr val="bg2"/>
          </a:solidFill>
          <a:ln>
            <a:solidFill>
              <a:schemeClr val="tx2"/>
            </a:solidFill>
          </a:ln>
        </p:spPr>
        <p:txBody>
          <a:bodyPr vert="horz" lIns="320040" tIns="347472" rIns="228600" bIns="45720" rtlCol="0" anchor="t">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6914322" y="4994648"/>
            <a:ext cx="4633338" cy="1111972"/>
          </a:xfrm>
          <a:solidFill>
            <a:schemeClr val="bg2"/>
          </a:solidFill>
          <a:ln>
            <a:solidFill>
              <a:schemeClr val="tx2"/>
            </a:solidFill>
          </a:ln>
        </p:spPr>
        <p:txBody>
          <a:bodyPr vert="horz" lIns="320040" tIns="45720" rIns="274320" bIns="45720" rtlCol="0" anchor="ctr">
            <a:normAutofit/>
          </a:bodyPr>
          <a:lstStyle>
            <a:lvl1pPr marL="0" indent="0">
              <a:buNone/>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14323" y="207982"/>
            <a:ext cx="2687062" cy="413360"/>
          </a:xfrm>
        </p:spPr>
        <p:txBody>
          <a:bodyPr/>
          <a:lstStyle>
            <a:lvl1pPr>
              <a:defRPr>
                <a:solidFill>
                  <a:srgbClr val="FFFFFF"/>
                </a:solidFill>
                <a:effectLst>
                  <a:outerShdw blurRad="38100" dist="38100" dir="2700000" algn="tl">
                    <a:srgbClr val="000000">
                      <a:alpha val="43137"/>
                    </a:srgbClr>
                  </a:outerShdw>
                </a:effectLst>
              </a:defRPr>
            </a:lvl1pPr>
          </a:lstStyle>
          <a:p>
            <a:fld id="{AC13FD3B-23EF-4174-AD3C-BC50B64D7857}" type="datetime1">
              <a:rPr lang="en-US" smtClean="0"/>
              <a:t>3/6/2026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33511542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5422392" cy="3822192"/>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86400"/>
            <a:ext cx="5422391" cy="978408"/>
          </a:xfrm>
        </p:spPr>
        <p:txBody>
          <a:bodyPr vert="horz" lIns="91440" tIns="45720" rIns="91440" bIns="45720" rtlCol="0" anchor="ctr">
            <a:normAutofit/>
          </a:bodyPr>
          <a:lstStyle>
            <a:lvl1pPr marL="0" indent="0">
              <a:buNone/>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815840" y="207982"/>
            <a:ext cx="1280160" cy="413360"/>
          </a:xfrm>
        </p:spPr>
        <p:txBody>
          <a:bodyPr/>
          <a:lstStyle/>
          <a:p>
            <a:fld id="{630E96CE-B7D5-4325-A1C8-DFEADC4BE081}" type="datetime1">
              <a:rPr lang="en-US" smtClean="0"/>
              <a:t>3/6/2026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5982383" y="207982"/>
            <a:ext cx="546447" cy="413360"/>
          </a:xfrm>
        </p:spPr>
        <p:txBody>
          <a:body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035554" y="0"/>
            <a:ext cx="5156444" cy="6858000"/>
          </a:xfrm>
          <a:blipFill dpi="0" rotWithShape="1">
            <a:blip r:embed="rId2">
              <a:alphaModFix amt="80000"/>
            </a:blip>
            <a:srcRect/>
            <a:stretch>
              <a:fillRect/>
            </a:stretch>
          </a:blipFill>
        </p:spPr>
        <p:txBody>
          <a:bodyPr/>
          <a:lstStyle>
            <a:lvl1pPr marL="0" indent="0">
              <a:buNone/>
              <a:defRPr/>
            </a:lvl1pPr>
          </a:lstStyle>
          <a:p>
            <a:r>
              <a:rPr lang="en-US" dirty="0"/>
              <a:t> </a:t>
            </a:r>
          </a:p>
        </p:txBody>
      </p:sp>
      <p:cxnSp>
        <p:nvCxnSpPr>
          <p:cNvPr id="9" name="Straight Connector 8">
            <a:extLst>
              <a:ext uri="{FF2B5EF4-FFF2-40B4-BE49-F238E27FC236}">
                <a16:creationId xmlns:a16="http://schemas.microsoft.com/office/drawing/2014/main" id="{E1B20121-9211-E62C-6EDF-8301AE0A0865}"/>
              </a:ext>
            </a:extLst>
          </p:cNvPr>
          <p:cNvCxnSpPr>
            <a:cxnSpLocks/>
          </p:cNvCxnSpPr>
          <p:nvPr/>
        </p:nvCxnSpPr>
        <p:spPr>
          <a:xfrm>
            <a:off x="-4130" y="5215687"/>
            <a:ext cx="703225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BA69D92-87B2-B41F-6979-69668092108B}"/>
              </a:ext>
            </a:extLst>
          </p:cNvPr>
          <p:cNvCxnSpPr>
            <a:cxnSpLocks/>
          </p:cNvCxnSpPr>
          <p:nvPr/>
        </p:nvCxnSpPr>
        <p:spPr>
          <a:xfrm flipV="1">
            <a:off x="7028120" y="0"/>
            <a:ext cx="0" cy="685800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8754165"/>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9287134" cy="3410712"/>
          </a:xfrm>
        </p:spPr>
        <p:txBody>
          <a:bodyPr vert="horz" lIns="91440" tIns="45720" rIns="91440" bIns="45720" rtlCol="0" anchor="t">
            <a:normAutofit/>
          </a:bodyPr>
          <a:lstStyle>
            <a:lvl1pPr>
              <a:defRPr lang="en-US" sz="125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11155680"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chemeClr val="tx2"/>
                </a:solidFill>
              </a:defRPr>
            </a:lvl1pPr>
          </a:lstStyle>
          <a:p>
            <a:fld id="{09DAD850-6AC5-466F-AC13-19EF30EEFBC3}" type="datetime1">
              <a:rPr lang="en-US" smtClean="0"/>
              <a:t>3/6/2026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9D0B70F0-3BE4-FD57-7260-3612F25DFB6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8588333"/>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Titl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E8F94E15-B448-489B-871D-A40527BFA7B7}" type="datetime1">
              <a:rPr lang="en-US" smtClean="0"/>
              <a:t>3/6/2026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6478402"/>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1426464"/>
            <a:ext cx="9528048" cy="4183468"/>
          </a:xfrm>
        </p:spPr>
        <p:txBody>
          <a:bodyPr vert="horz" lIns="91440" tIns="45720" rIns="91440" bIns="45720" rtlCol="0" anchor="b">
            <a:normAutofit/>
          </a:bodyPr>
          <a:lstStyle>
            <a:lvl1pPr>
              <a:defRPr lang="en-US" sz="115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779008"/>
            <a:ext cx="9528047" cy="923544"/>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680069" y="207982"/>
            <a:ext cx="2168017" cy="413360"/>
          </a:xfrm>
        </p:spPr>
        <p:txBody>
          <a:bodyPr/>
          <a:lstStyle/>
          <a:p>
            <a:fld id="{D9253186-4750-42D8-B836-81746FB2A999}" type="datetime1">
              <a:rPr lang="en-US" smtClean="0"/>
              <a:t>3/6/2026</a:t>
            </a:fld>
            <a:endParaRPr lang="en-US" dirty="0"/>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8F6B2E7A-179E-B6D8-4F25-0673E53A95D4}"/>
              </a:ext>
            </a:extLst>
          </p:cNvPr>
          <p:cNvCxnSpPr>
            <a:cxnSpLocks/>
          </p:cNvCxnSpPr>
          <p:nvPr/>
        </p:nvCxnSpPr>
        <p:spPr>
          <a:xfrm>
            <a:off x="1" y="790415"/>
            <a:ext cx="12191999"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577576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CE994A23-0EFF-404D-A2C5-6B54939039AD}" type="datetime1">
              <a:rPr lang="en-US" smtClean="0"/>
              <a:t>3/6/2026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5058513"/>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Section Header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accent1"/>
                </a:solidFill>
              </a:defRPr>
            </a:lvl1pPr>
          </a:lstStyle>
          <a:p>
            <a:r>
              <a:rPr lang="en-US" dirty="0"/>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accent1"/>
                </a:solidFill>
              </a:defRPr>
            </a:lvl1pPr>
          </a:lstStyle>
          <a:p>
            <a:fld id="{4B393500-FDAE-4B7A-8E90-4B7ED0649363}" type="datetime1">
              <a:rPr lang="en-US" smtClean="0"/>
              <a:t>3/6/2026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accent1"/>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7000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D9D311C3-93DB-42DC-917F-4386F19A1E3B}" type="datetime1">
              <a:rPr lang="en-US" smtClean="0"/>
              <a:t>3/6/2026</a:t>
            </a:fld>
            <a:endParaRPr lang="en-US"/>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7211878"/>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D3A4126-4E48-DD2C-1468-6A36AE6C1D14}"/>
              </a:ext>
            </a:extLst>
          </p:cNvPr>
          <p:cNvSpPr>
            <a:spLocks noGrp="1"/>
          </p:cNvSpPr>
          <p:nvPr>
            <p:ph type="pic" sz="quarter" idx="13" hasCustomPrompt="1"/>
          </p:nvPr>
        </p:nvSpPr>
        <p:spPr>
          <a:xfrm>
            <a:off x="0" y="0"/>
            <a:ext cx="4917320" cy="6858000"/>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948C47DC-C479-4517-B1B0-94DB01BA76E7}"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2012978"/>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394368" y="1589105"/>
            <a:ext cx="5403264" cy="1622994"/>
          </a:xfrm>
        </p:spPr>
        <p:txBody>
          <a:bodyPr vert="horz" lIns="91440" tIns="45720" rIns="91440" bIns="45720" rtlCol="0" anchor="b">
            <a:normAutofit/>
          </a:bodyPr>
          <a:lstStyle>
            <a:lvl1pPr algn="ctr">
              <a:defRPr lang="en-US" sz="44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D956E9D4-3B6F-5DDD-5E3B-A829B10ED9F1}"/>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394368" y="3395398"/>
            <a:ext cx="5403264" cy="1837985"/>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60BAB4-BB08-FD4A-678D-2FFE35A0DFDA}"/>
              </a:ext>
            </a:extLst>
          </p:cNvPr>
          <p:cNvSpPr>
            <a:spLocks noGrp="1"/>
          </p:cNvSpPr>
          <p:nvPr>
            <p:ph type="dt" sz="half" idx="10"/>
          </p:nvPr>
        </p:nvSpPr>
        <p:spPr/>
        <p:txBody>
          <a:bodyPr/>
          <a:lstStyle/>
          <a:p>
            <a:fld id="{B24F1FC4-E055-4072-90AD-B359FC529E8A}" type="datetime1">
              <a:rPr lang="en-US" smtClean="0"/>
              <a:t>3/6/2026</a:t>
            </a:fld>
            <a:endParaRPr lang="en-US"/>
          </a:p>
        </p:txBody>
      </p:sp>
      <p:sp>
        <p:nvSpPr>
          <p:cNvPr id="10" name="Slide Number Placeholder 9">
            <a:extLst>
              <a:ext uri="{FF2B5EF4-FFF2-40B4-BE49-F238E27FC236}">
                <a16:creationId xmlns:a16="http://schemas.microsoft.com/office/drawing/2014/main" id="{DBF6EF0E-4178-1F33-0BF9-2A2B4C33C257}"/>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801A3D6-493E-2CE6-4153-5A2D3C978311}"/>
              </a:ext>
            </a:extLst>
          </p:cNvPr>
          <p:cNvCxnSpPr>
            <a:cxnSpLocks/>
          </p:cNvCxnSpPr>
          <p:nvPr/>
        </p:nvCxnSpPr>
        <p:spPr>
          <a:xfrm>
            <a:off x="2673336"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D7E29DE-22CD-1512-C9E7-51C4D8B5F337}"/>
              </a:ext>
            </a:extLst>
          </p:cNvPr>
          <p:cNvCxnSpPr>
            <a:cxnSpLocks/>
          </p:cNvCxnSpPr>
          <p:nvPr/>
        </p:nvCxnSpPr>
        <p:spPr>
          <a:xfrm>
            <a:off x="9526413"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7271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2" y="1100834"/>
            <a:ext cx="8533261" cy="2314842"/>
          </a:xfrm>
        </p:spPr>
        <p:txBody>
          <a:bodyPr vert="horz" lIns="91440" tIns="45720" rIns="91440" bIns="45720" rtlCol="0" anchor="t">
            <a:normAutofit/>
          </a:bodyPr>
          <a:lstStyle>
            <a:lvl1pPr>
              <a:defRPr lang="en-US" sz="8000" dirty="0"/>
            </a:lvl1pPr>
          </a:lstStyle>
          <a:p>
            <a:pPr lvl="0"/>
            <a:r>
              <a:rPr lang="en-US"/>
              <a:t>Click to edit Master title style</a:t>
            </a:r>
            <a:endParaRPr lang="en-US" dirty="0"/>
          </a:p>
        </p:txBody>
      </p:sp>
      <p:sp>
        <p:nvSpPr>
          <p:cNvPr id="12" name="Footer Placeholder 11">
            <a:extLst>
              <a:ext uri="{FF2B5EF4-FFF2-40B4-BE49-F238E27FC236}">
                <a16:creationId xmlns:a16="http://schemas.microsoft.com/office/drawing/2014/main" id="{F6B2ADB6-8B11-5463-D307-3F4916CA6A70}"/>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566893" y="3442324"/>
            <a:ext cx="3894179" cy="2274889"/>
          </a:xfrm>
        </p:spPr>
        <p:txBody>
          <a:bodyPr vert="horz" lIns="91440" tIns="45720" rIns="91440" bIns="45720" rtlCol="0" anchor="b">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10">
            <a:extLst>
              <a:ext uri="{FF2B5EF4-FFF2-40B4-BE49-F238E27FC236}">
                <a16:creationId xmlns:a16="http://schemas.microsoft.com/office/drawing/2014/main" id="{1A9A27FE-5C62-0E4C-1D35-2B5BE652199D}"/>
              </a:ext>
            </a:extLst>
          </p:cNvPr>
          <p:cNvSpPr>
            <a:spLocks noGrp="1"/>
          </p:cNvSpPr>
          <p:nvPr>
            <p:ph type="dt" sz="half" idx="10"/>
          </p:nvPr>
        </p:nvSpPr>
        <p:spPr/>
        <p:txBody>
          <a:bodyPr/>
          <a:lstStyle/>
          <a:p>
            <a:fld id="{69AE50BB-FE55-4F45-B460-B5BF3CD2BA72}" type="datetime1">
              <a:rPr lang="en-US" smtClean="0"/>
              <a:t>3/6/2026</a:t>
            </a:fld>
            <a:endParaRPr lang="en-US"/>
          </a:p>
        </p:txBody>
      </p:sp>
      <p:sp>
        <p:nvSpPr>
          <p:cNvPr id="13" name="Slide Number Placeholder 12">
            <a:extLst>
              <a:ext uri="{FF2B5EF4-FFF2-40B4-BE49-F238E27FC236}">
                <a16:creationId xmlns:a16="http://schemas.microsoft.com/office/drawing/2014/main" id="{047450B0-6060-60C9-5AC2-20186A242445}"/>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59937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F92C9D0B-C1A3-434D-9CF9-A666A14DD8A1}" type="datetime1">
              <a:rPr lang="en-US" smtClean="0"/>
              <a:t>3/6/2026</a:t>
            </a:fld>
            <a:endParaRPr lang="en-US"/>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89988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1264785"/>
            <a:ext cx="4479107" cy="4315917"/>
          </a:xfrm>
        </p:spPr>
        <p:txBody>
          <a:bodyPr vert="horz" lIns="91440" tIns="45720" rIns="91440" bIns="45720" rtlCol="0" anchor="ctr">
            <a:normAutofit/>
          </a:bodyPr>
          <a:lstStyle>
            <a:lvl1pPr>
              <a:defRPr lang="en-US" sz="6600"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922A59EF-3E61-0654-D289-2E1D6B738BA9}"/>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1264782"/>
            <a:ext cx="5869293" cy="43159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1E4E1FBF-A73A-1962-4961-FD2DDB212A04}"/>
              </a:ext>
            </a:extLst>
          </p:cNvPr>
          <p:cNvSpPr>
            <a:spLocks noGrp="1"/>
          </p:cNvSpPr>
          <p:nvPr>
            <p:ph type="dt" sz="half" idx="10"/>
          </p:nvPr>
        </p:nvSpPr>
        <p:spPr>
          <a:xfrm>
            <a:off x="5751577" y="207982"/>
            <a:ext cx="1921315" cy="413360"/>
          </a:xfrm>
        </p:spPr>
        <p:txBody>
          <a:bodyPr/>
          <a:lstStyle/>
          <a:p>
            <a:fld id="{A160C79D-A598-4F1A-884F-A703D5B0FD7B}" type="datetime1">
              <a:rPr lang="en-US" smtClean="0"/>
              <a:t>3/6/2026</a:t>
            </a:fld>
            <a:endParaRPr lang="en-US"/>
          </a:p>
        </p:txBody>
      </p:sp>
      <p:sp>
        <p:nvSpPr>
          <p:cNvPr id="11" name="Slide Number Placeholder 10">
            <a:extLst>
              <a:ext uri="{FF2B5EF4-FFF2-40B4-BE49-F238E27FC236}">
                <a16:creationId xmlns:a16="http://schemas.microsoft.com/office/drawing/2014/main" id="{EB5754BB-F3CF-1B1E-E0B8-85D0578CB61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787587"/>
            <a:ext cx="0" cy="527031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63667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42A22FE-7CAA-4561-B3B2-F8D8C37BE3D2}" type="datetime1">
              <a:rPr lang="en-US" smtClean="0"/>
              <a:t>3/6/2026</a:t>
            </a:fld>
            <a:endParaRPr lang="en-US"/>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8543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1034473"/>
            <a:ext cx="11420337" cy="1582221"/>
          </a:xfrm>
        </p:spPr>
        <p:txBody>
          <a:bodyPr/>
          <a:lstStyle>
            <a:lvl1pPr>
              <a:defRPr sz="66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974109"/>
            <a:ext cx="11420336" cy="34015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E617F9A-AF72-E9F9-FE67-264CFD0B855C}"/>
              </a:ext>
            </a:extLst>
          </p:cNvPr>
          <p:cNvSpPr>
            <a:spLocks noGrp="1"/>
          </p:cNvSpPr>
          <p:nvPr>
            <p:ph type="ftr" sz="quarter" idx="11"/>
          </p:nvPr>
        </p:nvSpPr>
        <p:spPr/>
        <p:txBody>
          <a:bodyPr/>
          <a:lstStyle/>
          <a:p>
            <a:r>
              <a:rPr lang="en-US" dirty="0"/>
              <a:t>Footer Text</a:t>
            </a:r>
          </a:p>
        </p:txBody>
      </p:sp>
      <p:sp>
        <p:nvSpPr>
          <p:cNvPr id="8" name="Date Placeholder 7">
            <a:extLst>
              <a:ext uri="{FF2B5EF4-FFF2-40B4-BE49-F238E27FC236}">
                <a16:creationId xmlns:a16="http://schemas.microsoft.com/office/drawing/2014/main" id="{70522668-B624-9A0D-743B-874B6468AC18}"/>
              </a:ext>
            </a:extLst>
          </p:cNvPr>
          <p:cNvSpPr>
            <a:spLocks noGrp="1"/>
          </p:cNvSpPr>
          <p:nvPr>
            <p:ph type="dt" sz="half" idx="10"/>
          </p:nvPr>
        </p:nvSpPr>
        <p:spPr/>
        <p:txBody>
          <a:bodyPr/>
          <a:lstStyle/>
          <a:p>
            <a:fld id="{7DD67DB9-842B-4031-A4D5-ECF9E159B606}" type="datetime1">
              <a:rPr lang="en-US" smtClean="0"/>
              <a:t>3/6/2026</a:t>
            </a:fld>
            <a:endParaRPr lang="en-US"/>
          </a:p>
        </p:txBody>
      </p:sp>
      <p:sp>
        <p:nvSpPr>
          <p:cNvPr id="10" name="Slide Number Placeholder 9">
            <a:extLst>
              <a:ext uri="{FF2B5EF4-FFF2-40B4-BE49-F238E27FC236}">
                <a16:creationId xmlns:a16="http://schemas.microsoft.com/office/drawing/2014/main" id="{F09EC300-3CBF-3BA7-991F-4143EBA209C4}"/>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2703185"/>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56480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5088" y="1249959"/>
            <a:ext cx="3578905" cy="5125673"/>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34E7AB67-A25E-F99D-7053-223A31AB4A91}"/>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75958" y="1249958"/>
            <a:ext cx="7022846" cy="5362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44B773E1-C0C5-10BC-5283-0943095DF2D9}"/>
              </a:ext>
            </a:extLst>
          </p:cNvPr>
          <p:cNvSpPr>
            <a:spLocks noGrp="1"/>
          </p:cNvSpPr>
          <p:nvPr>
            <p:ph type="dt" sz="half" idx="10"/>
          </p:nvPr>
        </p:nvSpPr>
        <p:spPr>
          <a:xfrm>
            <a:off x="4775958" y="207982"/>
            <a:ext cx="1921315" cy="413360"/>
          </a:xfrm>
        </p:spPr>
        <p:txBody>
          <a:bodyPr/>
          <a:lstStyle/>
          <a:p>
            <a:fld id="{CBE35CD3-9190-4B1C-AA9F-C899B0873567}" type="datetime1">
              <a:rPr lang="en-US" smtClean="0"/>
              <a:t>3/6/2026</a:t>
            </a:fld>
            <a:endParaRPr lang="en-US"/>
          </a:p>
        </p:txBody>
      </p:sp>
      <p:sp>
        <p:nvSpPr>
          <p:cNvPr id="10" name="Slide Number Placeholder 9">
            <a:extLst>
              <a:ext uri="{FF2B5EF4-FFF2-40B4-BE49-F238E27FC236}">
                <a16:creationId xmlns:a16="http://schemas.microsoft.com/office/drawing/2014/main" id="{8E615B6D-D0FF-BC11-9C32-FDA7B7D08BA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336321"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20253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83140"/>
            <a:ext cx="11452341" cy="66569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2" name="Footer Placeholder 11">
            <a:extLst>
              <a:ext uri="{FF2B5EF4-FFF2-40B4-BE49-F238E27FC236}">
                <a16:creationId xmlns:a16="http://schemas.microsoft.com/office/drawing/2014/main" id="{E3CC60A8-3DE8-B0E7-1EC5-2B337CF2BA7D}"/>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1743311"/>
            <a:ext cx="11452342" cy="491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47EB01C-FB71-1416-6F69-B25D90D39C0F}"/>
              </a:ext>
            </a:extLst>
          </p:cNvPr>
          <p:cNvSpPr>
            <a:spLocks noGrp="1"/>
          </p:cNvSpPr>
          <p:nvPr>
            <p:ph type="dt" sz="half" idx="10"/>
          </p:nvPr>
        </p:nvSpPr>
        <p:spPr/>
        <p:txBody>
          <a:bodyPr/>
          <a:lstStyle/>
          <a:p>
            <a:fld id="{52A7ABF8-FBB9-4C71-BBD7-96C5E24AE291}" type="datetime1">
              <a:rPr lang="en-US" smtClean="0"/>
              <a:t>3/6/2026</a:t>
            </a:fld>
            <a:endParaRPr lang="en-US"/>
          </a:p>
        </p:txBody>
      </p:sp>
      <p:sp>
        <p:nvSpPr>
          <p:cNvPr id="13" name="Slide Number Placeholder 12">
            <a:extLst>
              <a:ext uri="{FF2B5EF4-FFF2-40B4-BE49-F238E27FC236}">
                <a16:creationId xmlns:a16="http://schemas.microsoft.com/office/drawing/2014/main" id="{8E842DA4-700F-A2D4-6AB8-0BAEDF3210B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C5BF1F3F-87E2-1270-FB4D-FD251AD7E63C}"/>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83715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491FA625-EDE8-4CCD-93F2-36B8EAED6AA1}"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23895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649965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1"/>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364879" y="210311"/>
            <a:ext cx="1679642" cy="411480"/>
          </a:xfrm>
        </p:spPr>
        <p:txBody>
          <a:bodyPr/>
          <a:lstStyle/>
          <a:p>
            <a:fld id="{18520A44-1A63-4FB7-80E4-61FF907A138E}"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6147480" y="21031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2944368"/>
            <a:ext cx="6499657"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77621" y="0"/>
            <a:ext cx="4914379"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272857"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1667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dirty="0"/>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1">
              <a:rPr lang="en-US" smtClean="0"/>
              <a:t>3/6/2026</a:t>
            </a:fld>
            <a:endParaRPr lang="en-US" dirty="0"/>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35810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dirty="0"/>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3/6/2026</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18029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749808"/>
            <a:ext cx="416367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7520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73675" y="210312"/>
            <a:ext cx="1058111" cy="411480"/>
          </a:xfrm>
        </p:spPr>
        <p:txBody>
          <a:bodyPr/>
          <a:lstStyle/>
          <a:p>
            <a:fld id="{A2955807-6726-42C9-B7D5-F5CAD1E31DC0}" type="datetime1">
              <a:rPr lang="en-US" smtClean="0"/>
              <a:t>3/6/2026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54543" y="210312"/>
            <a:ext cx="440969" cy="413360"/>
          </a:xfrm>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61" y="2944368"/>
            <a:ext cx="4163674"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881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01013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064F86E1-145A-4683-AD05-97E7E41B4995}" type="datetime1">
              <a:rPr lang="en-US" smtClean="0"/>
              <a:t>3/6/2026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575416" y="0"/>
            <a:ext cx="5616584"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76881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670308" y="853949"/>
            <a:ext cx="4102574" cy="151607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1" y="0"/>
            <a:ext cx="7285976"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7670308" y="213482"/>
            <a:ext cx="2129674"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930367" y="210312"/>
            <a:ext cx="1216834" cy="411480"/>
          </a:xfrm>
        </p:spPr>
        <p:txBody>
          <a:bodyPr/>
          <a:lstStyle/>
          <a:p>
            <a:fld id="{3E021DF1-F92E-444A-9AEF-304BD60FF6DA}"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26453" y="210312"/>
            <a:ext cx="679998"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70308" y="2578607"/>
            <a:ext cx="4102585" cy="39502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19E9D652-D7DE-25C0-FCD7-3031AEEB0C6C}"/>
              </a:ext>
            </a:extLst>
          </p:cNvPr>
          <p:cNvCxnSpPr>
            <a:cxnSpLocks/>
          </p:cNvCxnSpPr>
          <p:nvPr/>
        </p:nvCxnSpPr>
        <p:spPr>
          <a:xfrm>
            <a:off x="7291894"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79826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96B14CE5-CB23-4F24-AF40-FFA10F25B799}"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41346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r>
              <a:rPr lang="en-US" dirty="0"/>
              <a:t>Footer Text</a:t>
            </a:r>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C939A3FF-4925-4C53-B6D9-F2B1807D4179}" type="datetime1">
              <a:rPr lang="en-US" smtClean="0"/>
              <a:t>3/6/2026</a:t>
            </a:fld>
            <a:endParaRPr lang="en-US"/>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5822674" y="1834524"/>
            <a:ext cx="6378722" cy="5023476"/>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22840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3"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58B12C2E-FD87-6FEB-F35D-ABCDF00C8DFA}"/>
              </a:ext>
            </a:extLst>
          </p:cNvPr>
          <p:cNvSpPr>
            <a:spLocks noGrp="1"/>
          </p:cNvSpPr>
          <p:nvPr>
            <p:ph type="ftr" sz="quarter" idx="15"/>
          </p:nvPr>
        </p:nvSpPr>
        <p:spPr/>
        <p:txBody>
          <a:bodyPr/>
          <a:lstStyle/>
          <a:p>
            <a:r>
              <a:rPr lang="en-US" dirty="0"/>
              <a:t>Footer Text</a:t>
            </a:r>
          </a:p>
        </p:txBody>
      </p:sp>
      <p:sp>
        <p:nvSpPr>
          <p:cNvPr id="7" name="Date Placeholder 6">
            <a:extLst>
              <a:ext uri="{FF2B5EF4-FFF2-40B4-BE49-F238E27FC236}">
                <a16:creationId xmlns:a16="http://schemas.microsoft.com/office/drawing/2014/main" id="{85656A87-5539-46DA-CF5D-F2506ECA3F8D}"/>
              </a:ext>
            </a:extLst>
          </p:cNvPr>
          <p:cNvSpPr>
            <a:spLocks noGrp="1"/>
          </p:cNvSpPr>
          <p:nvPr>
            <p:ph type="dt" sz="half" idx="14"/>
          </p:nvPr>
        </p:nvSpPr>
        <p:spPr/>
        <p:txBody>
          <a:bodyPr/>
          <a:lstStyle/>
          <a:p>
            <a:fld id="{C3A045AE-50EB-46C6-B8D1-C8DF92FBD24F}" type="datetime1">
              <a:rPr lang="en-US" smtClean="0"/>
              <a:t>3/6/2026</a:t>
            </a:fld>
            <a:endParaRPr lang="en-US"/>
          </a:p>
        </p:txBody>
      </p:sp>
      <p:sp>
        <p:nvSpPr>
          <p:cNvPr id="12" name="Slide Number Placeholder 11">
            <a:extLst>
              <a:ext uri="{FF2B5EF4-FFF2-40B4-BE49-F238E27FC236}">
                <a16:creationId xmlns:a16="http://schemas.microsoft.com/office/drawing/2014/main" id="{01AB7173-DF2F-B8EA-F83D-4C7263C765EB}"/>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1834525"/>
            <a:ext cx="4905942" cy="50234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2911" y="2180556"/>
            <a:ext cx="6435936" cy="430476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4914379"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33545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7"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BBEAB049-8AFC-5262-0ECB-2E9CDA2066B9}"/>
              </a:ext>
            </a:extLst>
          </p:cNvPr>
          <p:cNvSpPr>
            <a:spLocks noGrp="1"/>
          </p:cNvSpPr>
          <p:nvPr>
            <p:ph type="ftr" sz="quarter" idx="15"/>
          </p:nvPr>
        </p:nvSpPr>
        <p:spPr/>
        <p:txBody>
          <a:bodyPr/>
          <a:lstStyle/>
          <a:p>
            <a:r>
              <a:rPr lang="en-US" dirty="0"/>
              <a:t>Footer Text</a:t>
            </a:r>
          </a:p>
        </p:txBody>
      </p:sp>
      <p:sp>
        <p:nvSpPr>
          <p:cNvPr id="7" name="Date Placeholder 6">
            <a:extLst>
              <a:ext uri="{FF2B5EF4-FFF2-40B4-BE49-F238E27FC236}">
                <a16:creationId xmlns:a16="http://schemas.microsoft.com/office/drawing/2014/main" id="{6E26863A-85CF-52FA-E2B2-AF70382C6922}"/>
              </a:ext>
            </a:extLst>
          </p:cNvPr>
          <p:cNvSpPr>
            <a:spLocks noGrp="1"/>
          </p:cNvSpPr>
          <p:nvPr>
            <p:ph type="dt" sz="half" idx="14"/>
          </p:nvPr>
        </p:nvSpPr>
        <p:spPr/>
        <p:txBody>
          <a:bodyPr/>
          <a:lstStyle/>
          <a:p>
            <a:fld id="{E1987558-2E71-415A-A90B-E63D7A0329F1}" type="datetime1">
              <a:rPr lang="en-US" smtClean="0"/>
              <a:t>3/6/2026</a:t>
            </a:fld>
            <a:endParaRPr lang="en-US"/>
          </a:p>
        </p:txBody>
      </p:sp>
      <p:sp>
        <p:nvSpPr>
          <p:cNvPr id="12" name="Slide Number Placeholder 11">
            <a:extLst>
              <a:ext uri="{FF2B5EF4-FFF2-40B4-BE49-F238E27FC236}">
                <a16:creationId xmlns:a16="http://schemas.microsoft.com/office/drawing/2014/main" id="{1DF7822C-4885-9FA2-F9E5-E0B61BDDB41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6419605" cy="437535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86058" y="1834525"/>
            <a:ext cx="4905942" cy="5023476"/>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7286058"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74491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48371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220747AD-BB60-464B-B16B-6CC7DCEAA31E}"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84247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4364336"/>
            <a:ext cx="3593592" cy="164772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3985863"/>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0" y="4321099"/>
            <a:ext cx="7136195" cy="206742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5"/>
            <a:ext cx="2962656" cy="36576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0" y="6437375"/>
            <a:ext cx="4549414" cy="365760"/>
          </a:xfrm>
        </p:spPr>
        <p:txBody>
          <a:bodyPr/>
          <a:lstStyle/>
          <a:p>
            <a:fld id="{9215AEAD-579C-4AC1-88F0-8AB8BCFD43FD}"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3657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3985863"/>
            <a:ext cx="0" cy="287213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985863"/>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20600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3593592" cy="164212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210311"/>
            <a:ext cx="4549413" cy="411480"/>
          </a:xfrm>
        </p:spPr>
        <p:txBody>
          <a:bodyPr/>
          <a:lstStyle/>
          <a:p>
            <a:fld id="{6F2DDD3F-C716-416F-92A0-B3CC5AC8AFF6}"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717941"/>
            <a:ext cx="7073776" cy="206654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3048520"/>
            <a:ext cx="12198096" cy="3809480"/>
          </a:xfrm>
          <a:blipFill>
            <a:blip r:embed="rId2">
              <a:alphaModFix amt="80000"/>
            </a:blip>
            <a:stretch>
              <a:fillRect/>
            </a:stretch>
          </a:blipFill>
        </p:spPr>
        <p:txBody>
          <a:bodyPr/>
          <a:lstStyle>
            <a:lvl1pPr marL="0" indent="0">
              <a:buNone/>
              <a:defRPr/>
            </a:lvl1pPr>
          </a:lstStyle>
          <a:p>
            <a:r>
              <a:rPr lang="en-US" dirty="0"/>
              <a:t> </a:t>
            </a:r>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0"/>
            <a:ext cx="0" cy="3045465"/>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045465"/>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2242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8" name="Picture Placeholder 9">
            <a:extLst>
              <a:ext uri="{FF2B5EF4-FFF2-40B4-BE49-F238E27FC236}">
                <a16:creationId xmlns:a16="http://schemas.microsoft.com/office/drawing/2014/main" id="{4392B674-7AB8-8272-87B1-5B7038F7CB85}"/>
              </a:ext>
            </a:extLst>
          </p:cNvPr>
          <p:cNvSpPr>
            <a:spLocks noGrp="1"/>
          </p:cNvSpPr>
          <p:nvPr>
            <p:ph type="pic" sz="quarter" idx="13" hasCustomPrompt="1"/>
          </p:nvPr>
        </p:nvSpPr>
        <p:spPr>
          <a:xfrm>
            <a:off x="0" y="0"/>
            <a:ext cx="12191996" cy="6858000"/>
          </a:xfrm>
          <a:custGeom>
            <a:avLst/>
            <a:gdLst>
              <a:gd name="connsiteX0" fmla="*/ 795631 w 12191996"/>
              <a:gd name="connsiteY0" fmla="*/ 789997 h 6858000"/>
              <a:gd name="connsiteX1" fmla="*/ 795631 w 12191996"/>
              <a:gd name="connsiteY1" fmla="*/ 6068003 h 6858000"/>
              <a:gd name="connsiteX2" fmla="*/ 4649508 w 12191996"/>
              <a:gd name="connsiteY2" fmla="*/ 6068003 h 6858000"/>
              <a:gd name="connsiteX3" fmla="*/ 4649508 w 12191996"/>
              <a:gd name="connsiteY3" fmla="*/ 789997 h 6858000"/>
              <a:gd name="connsiteX4" fmla="*/ 0 w 12191996"/>
              <a:gd name="connsiteY4" fmla="*/ 0 h 6858000"/>
              <a:gd name="connsiteX5" fmla="*/ 12191996 w 12191996"/>
              <a:gd name="connsiteY5" fmla="*/ 0 h 6858000"/>
              <a:gd name="connsiteX6" fmla="*/ 12191996 w 12191996"/>
              <a:gd name="connsiteY6" fmla="*/ 6858000 h 6858000"/>
              <a:gd name="connsiteX7" fmla="*/ 0 w 121919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6" h="6858000">
                <a:moveTo>
                  <a:pt x="795631" y="789997"/>
                </a:moveTo>
                <a:lnTo>
                  <a:pt x="795631" y="6068003"/>
                </a:lnTo>
                <a:lnTo>
                  <a:pt x="4649508" y="6068003"/>
                </a:lnTo>
                <a:lnTo>
                  <a:pt x="4649508" y="789997"/>
                </a:lnTo>
                <a:close/>
                <a:moveTo>
                  <a:pt x="0" y="0"/>
                </a:moveTo>
                <a:lnTo>
                  <a:pt x="12191996" y="0"/>
                </a:lnTo>
                <a:lnTo>
                  <a:pt x="121919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95631" y="789997"/>
            <a:ext cx="3853877" cy="5280546"/>
          </a:xfrm>
          <a:solidFill>
            <a:schemeClr val="bg2"/>
          </a:solidFill>
          <a:ln>
            <a:solidFill>
              <a:schemeClr val="tx2"/>
            </a:solidFill>
          </a:ln>
        </p:spPr>
        <p:txBody>
          <a:bodyPr vert="horz" lIns="45720" tIns="320040" rIns="91440" bIns="3840480" rtlCol="0" anchor="t">
            <a:normAutofit/>
          </a:bodyPr>
          <a:lstStyle>
            <a:lvl1pPr marL="182880">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688899" cy="411480"/>
          </a:xfrm>
        </p:spPr>
        <p:txBody>
          <a:bodyPr/>
          <a:lstStyle>
            <a:lvl1pPr>
              <a:defRPr>
                <a:solidFill>
                  <a:srgbClr val="FFFFFF"/>
                </a:solidFill>
                <a:effectLst>
                  <a:outerShdw blurRad="38100" dist="38100" dir="2700000" algn="tl">
                    <a:srgbClr val="000000">
                      <a:alpha val="43137"/>
                    </a:srgbClr>
                  </a:outerShdw>
                </a:effectLst>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129520" y="210312"/>
            <a:ext cx="1060704" cy="411480"/>
          </a:xfrm>
        </p:spPr>
        <p:txBody>
          <a:bodyPr/>
          <a:lstStyle>
            <a:lvl1pPr>
              <a:defRPr>
                <a:solidFill>
                  <a:srgbClr val="FFFFFF"/>
                </a:solidFill>
                <a:effectLst>
                  <a:outerShdw blurRad="38100" dist="38100" dir="2700000" algn="tl">
                    <a:srgbClr val="000000">
                      <a:alpha val="43137"/>
                    </a:srgbClr>
                  </a:outerShdw>
                </a:effectLst>
              </a:defRPr>
            </a:lvl1pPr>
          </a:lstStyle>
          <a:p>
            <a:fld id="{A1EA33C4-6E91-4A95-864E-A6A838FBE588}"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103061" y="210312"/>
            <a:ext cx="546447" cy="413360"/>
          </a:xfrm>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1051559" y="2356793"/>
            <a:ext cx="3364992" cy="3467535"/>
          </a:xfrm>
          <a:solidFill>
            <a:schemeClr val="bg2"/>
          </a:solidFill>
          <a:ln>
            <a:noFill/>
          </a:ln>
          <a:effectLst>
            <a:outerShdw dist="12700" dir="16200000" rotWithShape="0">
              <a:prstClr val="black"/>
            </a:outerShdw>
          </a:effectLst>
        </p:spPr>
        <p:txBody>
          <a:bodyPr lIns="45720" tIns="137160" rIns="45720" anchor="ctr">
            <a:normAutofit/>
          </a:bodyPr>
          <a:lstStyle>
            <a:lvl1pPr marL="0">
              <a:defRPr/>
            </a:lvl1pPr>
            <a:lvl2pPr marL="0">
              <a:defRPr/>
            </a:lvl2pPr>
            <a:lvl3pPr marL="0">
              <a:defRPr/>
            </a:lvl3pPr>
            <a:lvl4pPr marL="0">
              <a:defRPr/>
            </a:lvl4pPr>
            <a:lvl5pPr marL="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5360346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r>
              <a:rPr lang="en-US" dirty="0"/>
              <a:t>Footer Text</a:t>
            </a:r>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B340F08F-40FA-4D3B-96CF-F8FAF483E9A7}" type="datetime1">
              <a:rPr lang="en-US" smtClean="0"/>
              <a:t>3/6/2026</a:t>
            </a:fld>
            <a:endParaRPr lang="en-US"/>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627" y="2435966"/>
            <a:ext cx="7283725" cy="4422032"/>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907304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762002"/>
            <a:ext cx="5294939" cy="1555895"/>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70F70C4A-BA92-6BFC-3B1F-307DC253CC2B}"/>
              </a:ext>
            </a:extLst>
          </p:cNvPr>
          <p:cNvSpPr>
            <a:spLocks noGrp="1"/>
          </p:cNvSpPr>
          <p:nvPr>
            <p:ph type="ftr" sz="quarter" idx="15"/>
          </p:nvPr>
        </p:nvSpPr>
        <p:spPr/>
        <p:txBody>
          <a:bodyPr/>
          <a:lstStyle/>
          <a:p>
            <a:r>
              <a:rPr lang="en-US" dirty="0"/>
              <a:t>Footer Text</a:t>
            </a:r>
          </a:p>
        </p:txBody>
      </p:sp>
      <p:sp>
        <p:nvSpPr>
          <p:cNvPr id="8" name="Date Placeholder 7">
            <a:extLst>
              <a:ext uri="{FF2B5EF4-FFF2-40B4-BE49-F238E27FC236}">
                <a16:creationId xmlns:a16="http://schemas.microsoft.com/office/drawing/2014/main" id="{E2862A36-3103-C394-ACDE-9712D22EC1E9}"/>
              </a:ext>
            </a:extLst>
          </p:cNvPr>
          <p:cNvSpPr>
            <a:spLocks noGrp="1"/>
          </p:cNvSpPr>
          <p:nvPr>
            <p:ph type="dt" sz="half" idx="14"/>
          </p:nvPr>
        </p:nvSpPr>
        <p:spPr>
          <a:xfrm>
            <a:off x="6340642" y="207982"/>
            <a:ext cx="1921315" cy="413360"/>
          </a:xfrm>
        </p:spPr>
        <p:txBody>
          <a:bodyPr/>
          <a:lstStyle/>
          <a:p>
            <a:fld id="{025BF5DA-9B72-4C47-B5EF-1EED5B08EE79}" type="datetime1">
              <a:rPr lang="en-US" smtClean="0"/>
              <a:t>3/6/2026</a:t>
            </a:fld>
            <a:endParaRPr lang="en-US"/>
          </a:p>
        </p:txBody>
      </p:sp>
      <p:sp>
        <p:nvSpPr>
          <p:cNvPr id="11" name="Slide Number Placeholder 10">
            <a:extLst>
              <a:ext uri="{FF2B5EF4-FFF2-40B4-BE49-F238E27FC236}">
                <a16:creationId xmlns:a16="http://schemas.microsoft.com/office/drawing/2014/main" id="{E054C547-CF4F-67F9-FBC5-A0BE282578D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2442689"/>
            <a:ext cx="5875421" cy="4422032"/>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6340642" y="762000"/>
            <a:ext cx="5432239"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58754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5875423"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86766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EB5EDF0F-3515-4895-B663-882304741893}"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3614" y="1700784"/>
            <a:ext cx="3318170" cy="515721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896389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1152143"/>
            <a:ext cx="4350052" cy="2620959"/>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64000" y="210312"/>
            <a:ext cx="1569350" cy="411480"/>
          </a:xfrm>
        </p:spPr>
        <p:txBody>
          <a:bodyPr/>
          <a:lstStyle/>
          <a:p>
            <a:fld id="{B534C9EB-6793-4BE3-BB6C-BE53FADDC8D1}"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4089769"/>
            <a:ext cx="4921917" cy="2777751"/>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3" y="1152144"/>
            <a:ext cx="6414499" cy="5401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083425"/>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657920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87670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05B29ED0-7871-4976-8402-1756C1FAC1EA}"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7948243"/>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0624" y="5349240"/>
            <a:ext cx="11414692" cy="1225296"/>
          </a:xfrm>
        </p:spPr>
        <p:txBody>
          <a:bodyPr anchor="t">
            <a:normAutofit/>
          </a:bodyPr>
          <a:lstStyle>
            <a:lvl1pPr>
              <a:lnSpc>
                <a:spcPct val="80000"/>
              </a:lnSpc>
              <a:defRPr sz="4000" cap="all" spc="100" baseline="0">
                <a:solidFill>
                  <a:schemeClr val="tx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219455" y="1188321"/>
            <a:ext cx="11615861" cy="4258079"/>
          </a:xfrm>
        </p:spPr>
        <p:txBody>
          <a:bodyPr vert="horz" lIns="91440" tIns="45720" rIns="91440" bIns="45720" rtlCol="0" anchor="b">
            <a:normAutofit/>
          </a:bodyPr>
          <a:lstStyle>
            <a:lvl1pPr marL="0" indent="0">
              <a:lnSpc>
                <a:spcPct val="70000"/>
              </a:lnSpc>
              <a:buNone/>
              <a:defRPr lang="en-US" sz="40100" dirty="0">
                <a:ln>
                  <a:solidFill>
                    <a:schemeClr val="tx2"/>
                  </a:solidFill>
                </a:ln>
                <a:solidFill>
                  <a:schemeClr val="bg2"/>
                </a:solidFill>
                <a:latin typeface="+mj-lt"/>
              </a:defRPr>
            </a:lvl1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normAutofit/>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FFB8A85C-40AB-478D-AA51-CA7D29CEF737}"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367407E9-9629-73EA-8583-87EC092046E4}"/>
              </a:ext>
            </a:extLst>
          </p:cNvPr>
          <p:cNvCxnSpPr>
            <a:cxnSpLocks/>
          </p:cNvCxnSpPr>
          <p:nvPr/>
        </p:nvCxnSpPr>
        <p:spPr>
          <a:xfrm>
            <a:off x="0" y="50559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A1EB09F8-0C93-A873-28FE-48A38B4CEAD9}"/>
              </a:ext>
            </a:extLst>
          </p:cNvPr>
          <p:cNvCxnSpPr>
            <a:cxnSpLocks/>
          </p:cNvCxnSpPr>
          <p:nvPr/>
        </p:nvCxnSpPr>
        <p:spPr>
          <a:xfrm>
            <a:off x="0" y="7887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3759223"/>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tx2"/>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FEA22AB6-0BB7-4DCA-85DA-8246194506D3}"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809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Number Larg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1480" y="5172725"/>
            <a:ext cx="11356848" cy="777240"/>
          </a:xfrm>
        </p:spPr>
        <p:txBody>
          <a:bodyPr anchor="ctr">
            <a:normAutofit/>
          </a:bodyPr>
          <a:lstStyle>
            <a:lvl1pPr algn="ctr">
              <a:lnSpc>
                <a:spcPct val="110000"/>
              </a:lnSpc>
              <a:defRPr sz="2000" cap="all" spc="100" baseline="0">
                <a:solidFill>
                  <a:schemeClr val="tx2">
                    <a:lumMod val="90000"/>
                  </a:schemeClr>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822960" y="1201036"/>
            <a:ext cx="10543032" cy="4050792"/>
          </a:xfrm>
        </p:spPr>
        <p:txBody>
          <a:bodyPr vert="horz" lIns="91440" tIns="45720" rIns="91440" bIns="45720" rtlCol="0" anchor="t">
            <a:normAutofit/>
          </a:bodyPr>
          <a:lstStyle>
            <a:lvl1pPr marL="0" indent="0" algn="ctr">
              <a:lnSpc>
                <a:spcPct val="70000"/>
              </a:lnSpc>
              <a:buNone/>
              <a:defRPr lang="en-US" sz="40100" dirty="0">
                <a:solidFill>
                  <a:schemeClr val="tx2">
                    <a:lumMod val="90000"/>
                  </a:schemeClr>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54495"/>
            <a:ext cx="2962656" cy="411480"/>
          </a:xfrm>
        </p:spPr>
        <p:txBody>
          <a:bodyPr/>
          <a:lstStyle>
            <a:lvl1pPr>
              <a:defRPr>
                <a:solidFill>
                  <a:schemeClr val="tx2">
                    <a:lumMod val="90000"/>
                  </a:schemeClr>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54495"/>
            <a:ext cx="1679642" cy="411480"/>
          </a:xfrm>
        </p:spPr>
        <p:txBody>
          <a:bodyPr/>
          <a:lstStyle>
            <a:lvl1pPr>
              <a:defRPr>
                <a:solidFill>
                  <a:schemeClr val="tx2">
                    <a:lumMod val="90000"/>
                  </a:schemeClr>
                </a:solidFill>
              </a:defRPr>
            </a:lvl1pPr>
          </a:lstStyle>
          <a:p>
            <a:fld id="{C5FEC425-38EB-4C31-A115-909870F4944E}"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54496"/>
            <a:ext cx="546447" cy="413360"/>
          </a:xfrm>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2059084B-1C57-0F86-56B0-E7DC2934BA40}"/>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344636A-F38C-DF3B-6439-B5B73A797B53}"/>
              </a:ext>
            </a:extLst>
          </p:cNvPr>
          <p:cNvCxnSpPr>
            <a:cxnSpLocks/>
          </p:cNvCxnSpPr>
          <p:nvPr/>
        </p:nvCxnSpPr>
        <p:spPr>
          <a:xfrm>
            <a:off x="0" y="5274776"/>
            <a:ext cx="12192000" cy="0"/>
          </a:xfrm>
          <a:prstGeom prst="line">
            <a:avLst/>
          </a:prstGeom>
          <a:ln w="9525">
            <a:solidFill>
              <a:schemeClr val="bg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4270668"/>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453B8C54-B76A-4DD8-BD0B-11200408342B}" type="datetime1">
              <a:rPr lang="en-US" smtClean="0"/>
              <a:t>3/6/2026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753D0FD4-819D-4187-8797-C35567B41C78}" type="slidenum">
              <a:rPr lang="en-US" smtClean="0"/>
              <a:t>‹#›</a:t>
            </a:fld>
            <a:endParaRPr lang="en-US" dirty="0"/>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823852"/>
      </p:ext>
    </p:extLst>
  </p:cSld>
  <p:clrMapOvr>
    <a:overrideClrMapping bg1="lt1" tx1="dk1" bg2="lt2" tx2="dk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576945" y="1341912"/>
            <a:ext cx="7024439" cy="4120737"/>
          </a:xfrm>
        </p:spPr>
        <p:txBody>
          <a:bodyPr anchor="ctr">
            <a:normAutofit/>
          </a:bodyPr>
          <a:lstStyle>
            <a:lvl1pPr marL="0" indent="0" algn="ctr">
              <a:lnSpc>
                <a:spcPct val="75000"/>
              </a:lnSpc>
              <a:buNone/>
              <a:defRPr sz="5400" b="0">
                <a:solidFill>
                  <a:schemeClr val="tx2"/>
                </a:solidFill>
                <a:latin typeface="+mj-lt"/>
              </a:defRPr>
            </a:lvl1pPr>
            <a:lvl2pPr marL="228600" indent="0" algn="ctr">
              <a:lnSpc>
                <a:spcPct val="75000"/>
              </a:lnSpc>
              <a:buNone/>
              <a:defRPr sz="4800" b="0">
                <a:solidFill>
                  <a:schemeClr val="tx2"/>
                </a:solidFill>
                <a:latin typeface="+mj-lt"/>
              </a:defRPr>
            </a:lvl2pPr>
            <a:lvl3pPr marL="457200" indent="0" algn="ctr">
              <a:lnSpc>
                <a:spcPct val="75000"/>
              </a:lnSpc>
              <a:buNone/>
              <a:defRPr sz="4400" b="0">
                <a:solidFill>
                  <a:schemeClr val="tx2"/>
                </a:solidFill>
                <a:latin typeface="+mj-lt"/>
              </a:defRPr>
            </a:lvl3pPr>
            <a:lvl4pPr marL="685800" indent="0" algn="ctr">
              <a:lnSpc>
                <a:spcPct val="75000"/>
              </a:lnSpc>
              <a:buNone/>
              <a:defRPr sz="4000" b="0">
                <a:solidFill>
                  <a:schemeClr val="tx2"/>
                </a:solidFill>
                <a:latin typeface="+mj-lt"/>
              </a:defRPr>
            </a:lvl4pPr>
            <a:lvl5pPr marL="914400" indent="0" algn="ctr">
              <a:lnSpc>
                <a:spcPct val="75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2" y="6264164"/>
            <a:ext cx="1679642" cy="413360"/>
          </a:xfrm>
        </p:spPr>
        <p:txBody>
          <a:bodyPr/>
          <a:lstStyle>
            <a:lvl1pPr>
              <a:defRPr>
                <a:solidFill>
                  <a:schemeClr val="tx2"/>
                </a:solidFill>
              </a:defRPr>
            </a:lvl1pPr>
          </a:lstStyle>
          <a:p>
            <a:fld id="{66BE189A-7DFE-4578-A781-50D475212B90}" type="datetime1">
              <a:rPr lang="en-US" smtClean="0"/>
              <a:t>3/6/2026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008063B-506A-41A1-A6EA-745A876C5191}"/>
              </a:ext>
            </a:extLst>
          </p:cNvPr>
          <p:cNvCxnSpPr>
            <a:cxnSpLocks/>
          </p:cNvCxnSpPr>
          <p:nvPr/>
        </p:nvCxnSpPr>
        <p:spPr>
          <a:xfrm>
            <a:off x="0" y="78162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42758C90-B148-7153-9C80-0F1076997894}"/>
              </a:ext>
            </a:extLst>
          </p:cNvPr>
          <p:cNvCxnSpPr>
            <a:cxnSpLocks/>
          </p:cNvCxnSpPr>
          <p:nvPr/>
        </p:nvCxnSpPr>
        <p:spPr>
          <a:xfrm>
            <a:off x="1693484"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5474C37-D361-EDB7-BCC5-35E1A6EC3D9B}"/>
              </a:ext>
            </a:extLst>
          </p:cNvPr>
          <p:cNvCxnSpPr>
            <a:cxnSpLocks/>
          </p:cNvCxnSpPr>
          <p:nvPr/>
        </p:nvCxnSpPr>
        <p:spPr>
          <a:xfrm>
            <a:off x="10491119"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0901390"/>
      </p:ext>
    </p:extLst>
  </p:cSld>
  <p:clrMapOvr>
    <a:overrideClrMapping bg1="lt1" tx1="dk1" bg2="lt2" tx2="dk2" accent1="accent1" accent2="accent2" accent3="accent3" accent4="accent4" accent5="accent5" accent6="accent6" hlink="hlink" folHlink="folHlink"/>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51725" y="1940090"/>
            <a:ext cx="10392476" cy="4614714"/>
          </a:xfrm>
        </p:spPr>
        <p:txBody>
          <a:bodyPr anchor="b">
            <a:noAutofit/>
          </a:bodyPr>
          <a:lstStyle>
            <a:lvl1pPr marL="0" indent="0">
              <a:lnSpc>
                <a:spcPct val="73000"/>
              </a:lnSpc>
              <a:buNone/>
              <a:defRPr sz="9600" b="0" cap="all" baseline="0">
                <a:solidFill>
                  <a:schemeClr val="tx2">
                    <a:lumMod val="75000"/>
                  </a:schemeClr>
                </a:solidFill>
                <a:latin typeface="+mj-lt"/>
              </a:defRPr>
            </a:lvl1pPr>
            <a:lvl2pPr marL="228600" indent="0">
              <a:lnSpc>
                <a:spcPct val="73000"/>
              </a:lnSpc>
              <a:buNone/>
              <a:defRPr sz="8800" b="0" cap="all" baseline="0">
                <a:solidFill>
                  <a:schemeClr val="tx2">
                    <a:lumMod val="75000"/>
                  </a:schemeClr>
                </a:solidFill>
                <a:latin typeface="+mj-lt"/>
              </a:defRPr>
            </a:lvl2pPr>
            <a:lvl3pPr marL="457200" indent="0">
              <a:lnSpc>
                <a:spcPct val="73000"/>
              </a:lnSpc>
              <a:buNone/>
              <a:defRPr sz="8000" b="0" cap="all" baseline="0">
                <a:solidFill>
                  <a:schemeClr val="tx2">
                    <a:lumMod val="75000"/>
                  </a:schemeClr>
                </a:solidFill>
                <a:latin typeface="+mj-lt"/>
              </a:defRPr>
            </a:lvl3pPr>
            <a:lvl4pPr marL="685800" indent="0">
              <a:lnSpc>
                <a:spcPct val="73000"/>
              </a:lnSpc>
              <a:buNone/>
              <a:defRPr sz="7200" b="0" cap="all" baseline="0">
                <a:solidFill>
                  <a:schemeClr val="tx2">
                    <a:lumMod val="75000"/>
                  </a:schemeClr>
                </a:solidFill>
                <a:latin typeface="+mj-lt"/>
              </a:defRPr>
            </a:lvl4pPr>
            <a:lvl5pPr marL="914400" indent="0">
              <a:lnSpc>
                <a:spcPct val="73000"/>
              </a:lnSpc>
              <a:buNone/>
              <a:defRPr sz="6600" b="0" cap="all" baseline="0">
                <a:solidFill>
                  <a:schemeClr val="tx2">
                    <a:lumMod val="75000"/>
                  </a:schemeClr>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lumMod val="90000"/>
                  </a:schemeClr>
                </a:solidFill>
              </a:defRPr>
            </a:lvl1p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lumMod val="90000"/>
                  </a:schemeClr>
                </a:solidFill>
              </a:defRPr>
            </a:lvl1pPr>
          </a:lstStyle>
          <a:p>
            <a:fld id="{386F9640-8612-4EBB-94A3-9F5B3C3C1651}" type="datetime1">
              <a:rPr lang="en-US" smtClean="0"/>
              <a:t>3/6/2026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3EBBBFEC-32A4-8333-CEC0-6858CB1833EF}"/>
              </a:ext>
            </a:extLst>
          </p:cNvPr>
          <p:cNvCxnSpPr>
            <a:cxnSpLocks/>
          </p:cNvCxnSpPr>
          <p:nvPr/>
        </p:nvCxnSpPr>
        <p:spPr>
          <a:xfrm>
            <a:off x="0" y="789563"/>
            <a:ext cx="12192000" cy="0"/>
          </a:xfrm>
          <a:prstGeom prst="line">
            <a:avLst/>
          </a:prstGeom>
          <a:ln w="9525">
            <a:solidFill>
              <a:schemeClr val="tx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8178486"/>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Statem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23098" y="-1133856"/>
            <a:ext cx="10090646" cy="914400"/>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384048"/>
            <a:ext cx="10090646" cy="4783756"/>
          </a:xfrm>
        </p:spPr>
        <p:txBody>
          <a:bodyPr anchor="t">
            <a:noAutofit/>
          </a:bodyPr>
          <a:lstStyle>
            <a:lvl1pPr marL="0" indent="0">
              <a:lnSpc>
                <a:spcPct val="100000"/>
              </a:lnSpc>
              <a:buNone/>
              <a:defRPr sz="7200" b="0">
                <a:solidFill>
                  <a:schemeClr val="accent1"/>
                </a:solidFill>
              </a:defRPr>
            </a:lvl1pPr>
            <a:lvl2pPr marL="228600" indent="0">
              <a:lnSpc>
                <a:spcPct val="100000"/>
              </a:lnSpc>
              <a:buNone/>
              <a:defRPr sz="6600" b="0">
                <a:solidFill>
                  <a:schemeClr val="accent1"/>
                </a:solidFill>
              </a:defRPr>
            </a:lvl2pPr>
            <a:lvl3pPr marL="457200" indent="0">
              <a:lnSpc>
                <a:spcPct val="100000"/>
              </a:lnSpc>
              <a:buNone/>
              <a:defRPr sz="6000" b="0">
                <a:solidFill>
                  <a:schemeClr val="accent1"/>
                </a:solidFill>
              </a:defRPr>
            </a:lvl3pPr>
            <a:lvl4pPr marL="685800" indent="0">
              <a:lnSpc>
                <a:spcPct val="100000"/>
              </a:lnSpc>
              <a:buNone/>
              <a:defRPr sz="5400" b="0">
                <a:solidFill>
                  <a:schemeClr val="accent1"/>
                </a:solidFill>
              </a:defRPr>
            </a:lvl4pPr>
            <a:lvl5pPr marL="914400" indent="0">
              <a:lnSpc>
                <a:spcPct val="10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1" y="6264164"/>
            <a:ext cx="2486677" cy="413360"/>
          </a:xfrm>
        </p:spPr>
        <p:txBody>
          <a:bodyPr/>
          <a:lstStyle>
            <a:lvl1pPr>
              <a:defRPr>
                <a:solidFill>
                  <a:schemeClr val="tx2"/>
                </a:solidFill>
              </a:defRPr>
            </a:lvl1pPr>
          </a:lstStyle>
          <a:p>
            <a:fld id="{9A3EC378-394E-4653-8FC8-8296D202D659}" type="datetime1">
              <a:rPr lang="en-US" smtClean="0"/>
              <a:t>3/6/2026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051084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15448BDD-274C-4BED-8350-833672089118}" type="datetime1">
              <a:rPr lang="en-US" smtClean="0"/>
              <a:t>3/6/2026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3412685"/>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obj"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90288" y="5232212"/>
            <a:ext cx="10515600" cy="749808"/>
          </a:xfrm>
        </p:spPr>
        <p:txBody>
          <a:bodyPr anchor="ctr">
            <a:normAutofit/>
          </a:bodyPr>
          <a:lstStyle>
            <a:lvl1pPr>
              <a:defRPr sz="1600" cap="all"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380011"/>
            <a:ext cx="9400032" cy="4164557"/>
          </a:xfrm>
        </p:spPr>
        <p:txBody>
          <a:bodyPr anchor="t">
            <a:normAutofit/>
          </a:bodyPr>
          <a:lstStyle>
            <a:lvl1pPr marL="274320" indent="-274320">
              <a:lnSpc>
                <a:spcPct val="80000"/>
              </a:lnSpc>
              <a:buNone/>
              <a:defRPr sz="6000" cap="none" baseline="0">
                <a:solidFill>
                  <a:schemeClr val="accent1"/>
                </a:solidFill>
                <a:latin typeface="+mj-lt"/>
              </a:defRPr>
            </a:lvl1pPr>
            <a:lvl2pPr marL="274320" indent="-274320">
              <a:lnSpc>
                <a:spcPct val="80000"/>
              </a:lnSpc>
              <a:buNone/>
              <a:defRPr sz="5400" cap="none" baseline="0">
                <a:solidFill>
                  <a:schemeClr val="accent1"/>
                </a:solidFill>
                <a:latin typeface="+mj-lt"/>
              </a:defRPr>
            </a:lvl2pPr>
            <a:lvl3pPr marL="274320" indent="-274320">
              <a:lnSpc>
                <a:spcPct val="80000"/>
              </a:lnSpc>
              <a:buNone/>
              <a:defRPr sz="4800" cap="none" baseline="0">
                <a:solidFill>
                  <a:schemeClr val="accent1"/>
                </a:solidFill>
                <a:latin typeface="+mj-lt"/>
              </a:defRPr>
            </a:lvl3pPr>
            <a:lvl4pPr marL="274320" indent="-274320">
              <a:lnSpc>
                <a:spcPct val="80000"/>
              </a:lnSpc>
              <a:buNone/>
              <a:defRPr sz="4400" cap="none" baseline="0">
                <a:solidFill>
                  <a:schemeClr val="accent1"/>
                </a:solidFill>
                <a:latin typeface="+mj-lt"/>
              </a:defRPr>
            </a:lvl4pPr>
            <a:lvl5pPr marL="274320" indent="-274320">
              <a:lnSpc>
                <a:spcPct val="80000"/>
              </a:lnSpc>
              <a:buNone/>
              <a:defRPr sz="4400" cap="none" baseline="0">
                <a:solidFill>
                  <a:schemeClr val="accent1"/>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90287" y="6263640"/>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63640"/>
            <a:ext cx="2151180" cy="411480"/>
          </a:xfrm>
        </p:spPr>
        <p:txBody>
          <a:bodyPr/>
          <a:lstStyle>
            <a:lvl1pPr>
              <a:defRPr>
                <a:solidFill>
                  <a:schemeClr val="tx2"/>
                </a:solidFill>
              </a:defRPr>
            </a:lvl1pPr>
          </a:lstStyle>
          <a:p>
            <a:fld id="{C5523C14-B8E0-486C-AF8F-4829635E6A50}" type="datetime1">
              <a:rPr lang="en-US" smtClean="0"/>
              <a:t>3/6/2026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12" name="Straight Connector 11">
            <a:extLst>
              <a:ext uri="{FF2B5EF4-FFF2-40B4-BE49-F238E27FC236}">
                <a16:creationId xmlns:a16="http://schemas.microsoft.com/office/drawing/2014/main" id="{AC9507B5-45FD-E0F8-4B50-156739F3ED87}"/>
              </a:ext>
            </a:extLst>
          </p:cNvPr>
          <p:cNvCxnSpPr>
            <a:cxnSpLocks/>
          </p:cNvCxnSpPr>
          <p:nvPr/>
        </p:nvCxnSpPr>
        <p:spPr>
          <a:xfrm>
            <a:off x="0" y="48627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059644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51105"/>
            <a:ext cx="9299448" cy="1005109"/>
          </a:xfrm>
        </p:spPr>
        <p:txBody>
          <a:bodyPr anchor="ctr">
            <a:normAutofit/>
          </a:bodyPr>
          <a:lstStyle>
            <a:lvl1pPr>
              <a:defRPr sz="2000" cap="none"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24712"/>
            <a:ext cx="9692640" cy="4187952"/>
          </a:xfrm>
        </p:spPr>
        <p:txBody>
          <a:bodyPr>
            <a:normAutofit/>
          </a:bodyPr>
          <a:lstStyle>
            <a:lvl1pPr marL="274320" indent="-274320">
              <a:lnSpc>
                <a:spcPct val="70000"/>
              </a:lnSpc>
              <a:buNone/>
              <a:defRPr sz="9600" cap="all" baseline="0">
                <a:solidFill>
                  <a:schemeClr val="tx2">
                    <a:lumMod val="75000"/>
                  </a:schemeClr>
                </a:solidFill>
                <a:latin typeface="+mj-lt"/>
              </a:defRPr>
            </a:lvl1pPr>
            <a:lvl2pPr marL="274320" indent="-274320">
              <a:lnSpc>
                <a:spcPct val="70000"/>
              </a:lnSpc>
              <a:buNone/>
              <a:defRPr sz="8800" cap="all" baseline="0">
                <a:solidFill>
                  <a:schemeClr val="accent2">
                    <a:lumMod val="20000"/>
                    <a:lumOff val="80000"/>
                  </a:schemeClr>
                </a:solidFill>
                <a:latin typeface="+mj-lt"/>
              </a:defRPr>
            </a:lvl2pPr>
            <a:lvl3pPr marL="274320" indent="-274320">
              <a:lnSpc>
                <a:spcPct val="70000"/>
              </a:lnSpc>
              <a:buNone/>
              <a:defRPr sz="8000" cap="all" baseline="0">
                <a:solidFill>
                  <a:schemeClr val="accent2">
                    <a:lumMod val="20000"/>
                    <a:lumOff val="80000"/>
                  </a:schemeClr>
                </a:solidFill>
                <a:latin typeface="+mj-lt"/>
              </a:defRPr>
            </a:lvl3pPr>
            <a:lvl4pPr marL="274320" indent="-274320">
              <a:lnSpc>
                <a:spcPct val="70000"/>
              </a:lnSpc>
              <a:buNone/>
              <a:defRPr sz="7200" cap="all" baseline="0">
                <a:solidFill>
                  <a:schemeClr val="accent2">
                    <a:lumMod val="20000"/>
                    <a:lumOff val="80000"/>
                  </a:schemeClr>
                </a:solidFill>
                <a:latin typeface="+mj-lt"/>
              </a:defRPr>
            </a:lvl4pPr>
            <a:lvl5pPr marL="274320" indent="-274320">
              <a:lnSpc>
                <a:spcPct val="70000"/>
              </a:lnSpc>
              <a:buNone/>
              <a:defRPr sz="7200" cap="all" baseline="0">
                <a:solidFill>
                  <a:schemeClr val="accent2">
                    <a:lumMod val="20000"/>
                    <a:lumOff val="80000"/>
                  </a:schemeClr>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44572B0E-9936-490C-85D7-20C76E88EE7A}"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182936"/>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obj" preserve="1">
  <p:cSld name="Quot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21900" y="5209160"/>
            <a:ext cx="10698480" cy="832104"/>
          </a:xfrm>
        </p:spPr>
        <p:txBody>
          <a:bodyPr anchor="ctr">
            <a:normAutofit/>
          </a:bodyPr>
          <a:lstStyle>
            <a:lvl1pPr>
              <a:defRPr sz="2800" cap="all" baseline="0">
                <a:solidFill>
                  <a:schemeClr val="accent1"/>
                </a:solidFill>
                <a:latin typeface="+mj-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749808"/>
            <a:ext cx="9400032" cy="3867912"/>
          </a:xfrm>
        </p:spPr>
        <p:txBody>
          <a:bodyPr>
            <a:normAutofit/>
          </a:bodyPr>
          <a:lstStyle>
            <a:lvl1pPr marL="182880" indent="-182880">
              <a:lnSpc>
                <a:spcPct val="100000"/>
              </a:lnSpc>
              <a:buNone/>
              <a:defRPr sz="4000" cap="none" baseline="0">
                <a:solidFill>
                  <a:schemeClr val="tx2"/>
                </a:solidFill>
                <a:latin typeface="+mn-lt"/>
              </a:defRPr>
            </a:lvl1pPr>
            <a:lvl2pPr marL="182880" indent="-182880">
              <a:lnSpc>
                <a:spcPct val="100000"/>
              </a:lnSpc>
              <a:buNone/>
              <a:defRPr sz="3600" cap="none" baseline="0">
                <a:solidFill>
                  <a:schemeClr val="tx2"/>
                </a:solidFill>
                <a:latin typeface="+mn-lt"/>
              </a:defRPr>
            </a:lvl2pPr>
            <a:lvl3pPr marL="182880" indent="-182880">
              <a:lnSpc>
                <a:spcPct val="100000"/>
              </a:lnSpc>
              <a:buNone/>
              <a:defRPr sz="3200" cap="none" baseline="0">
                <a:solidFill>
                  <a:schemeClr val="tx2"/>
                </a:solidFill>
                <a:latin typeface="+mn-lt"/>
              </a:defRPr>
            </a:lvl3pPr>
            <a:lvl4pPr marL="182880" indent="-182880">
              <a:lnSpc>
                <a:spcPct val="100000"/>
              </a:lnSpc>
              <a:buNone/>
              <a:defRPr sz="2800" cap="none" baseline="0">
                <a:solidFill>
                  <a:schemeClr val="tx2"/>
                </a:solidFill>
                <a:latin typeface="+mn-lt"/>
              </a:defRPr>
            </a:lvl4pPr>
            <a:lvl5pPr marL="182880" indent="-182880">
              <a:lnSpc>
                <a:spcPct val="100000"/>
              </a:lnSpc>
              <a:buNone/>
              <a:defRPr sz="2800" cap="none" baseline="0">
                <a:solidFill>
                  <a:schemeClr val="tx2"/>
                </a:solidFill>
                <a:latin typeface="+mn-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18ECF368-9FBC-4241-9AEA-ADD9AF02F7A8}"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E49C774-4A6A-D32B-59FA-2442E2B308E5}"/>
              </a:ext>
            </a:extLst>
          </p:cNvPr>
          <p:cNvCxnSpPr>
            <a:cxnSpLocks/>
          </p:cNvCxnSpPr>
          <p:nvPr/>
        </p:nvCxnSpPr>
        <p:spPr>
          <a:xfrm>
            <a:off x="0" y="5062769"/>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B23A142-B021-C473-CBA7-E0C9AA4E71D5}"/>
              </a:ext>
            </a:extLst>
          </p:cNvPr>
          <p:cNvCxnSpPr>
            <a:cxnSpLocks/>
          </p:cNvCxnSpPr>
          <p:nvPr/>
        </p:nvCxnSpPr>
        <p:spPr>
          <a:xfrm>
            <a:off x="0" y="6066955"/>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244848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r>
              <a:rPr lang="en-US" dirty="0"/>
              <a:t>Footer Text</a:t>
            </a:r>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9EAD527F-9C49-4481-A18C-80BA2EA99E79}" type="datetime1">
              <a:rPr lang="en-US" smtClean="0"/>
              <a:t>3/6/2026</a:t>
            </a:fld>
            <a:endParaRPr lang="en-US"/>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987400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dirty="0"/>
              <a:t>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F38039EB-95FD-42A0-BF06-87A9D15142C9}" type="datetime1">
              <a:rPr lang="en-US" smtClean="0"/>
              <a:t>3/6/2026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464347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r>
              <a:rPr lang="en-US" dirty="0"/>
              <a:t>Footer Text</a:t>
            </a:r>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6819701D-AA71-4F6F-B74A-236E07E9ABE4}" type="datetime1">
              <a:rPr lang="en-US" smtClean="0"/>
              <a:t>3/6/2026</a:t>
            </a:fld>
            <a:endParaRPr lang="en-US"/>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3915691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r>
              <a:rPr lang="en-US" dirty="0"/>
              <a:t>Footer Text</a:t>
            </a:r>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A886D589-8B08-4190-9F3B-BA01ED2999CB}" type="datetime1">
              <a:rPr lang="en-US" smtClean="0"/>
              <a:t>3/6/2026</a:t>
            </a:fld>
            <a:endParaRPr lang="en-US"/>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107859093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BEA7-A772-B39C-F049-D8BA2D3F4EF5}"/>
              </a:ext>
            </a:extLst>
          </p:cNvPr>
          <p:cNvSpPr>
            <a:spLocks noGrp="1"/>
          </p:cNvSpPr>
          <p:nvPr>
            <p:ph type="title"/>
          </p:nvPr>
        </p:nvSpPr>
        <p:spPr>
          <a:xfrm>
            <a:off x="317774" y="1092200"/>
            <a:ext cx="3749040" cy="2907792"/>
          </a:xfrm>
        </p:spPr>
        <p:txBody>
          <a:bodyPr vert="horz" lIns="91440" tIns="45720" rIns="91440" bIns="45720" rtlCol="0" anchor="t">
            <a:normAutofit/>
          </a:bodyPr>
          <a:lstStyle>
            <a:lvl1pPr>
              <a:defRPr lang="en-US" sz="5400"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71AADC46-B01E-DA2E-F24C-C48F5253DD00}"/>
              </a:ext>
            </a:extLst>
          </p:cNvPr>
          <p:cNvSpPr>
            <a:spLocks noGrp="1"/>
          </p:cNvSpPr>
          <p:nvPr>
            <p:ph type="ftr" sz="quarter" idx="11"/>
          </p:nvPr>
        </p:nvSpPr>
        <p:spPr/>
        <p:txBody>
          <a:bodyPr/>
          <a:lstStyle/>
          <a:p>
            <a:r>
              <a:rPr lang="en-US" dirty="0"/>
              <a:t>Footer Text</a:t>
            </a:r>
          </a:p>
        </p:txBody>
      </p:sp>
      <p:sp>
        <p:nvSpPr>
          <p:cNvPr id="5" name="Date Placeholder 4">
            <a:extLst>
              <a:ext uri="{FF2B5EF4-FFF2-40B4-BE49-F238E27FC236}">
                <a16:creationId xmlns:a16="http://schemas.microsoft.com/office/drawing/2014/main" id="{B71A6063-F591-A804-79FE-A80AD399139E}"/>
              </a:ext>
            </a:extLst>
          </p:cNvPr>
          <p:cNvSpPr>
            <a:spLocks noGrp="1"/>
          </p:cNvSpPr>
          <p:nvPr>
            <p:ph type="dt" sz="half" idx="10"/>
          </p:nvPr>
        </p:nvSpPr>
        <p:spPr>
          <a:xfrm>
            <a:off x="4974336" y="207982"/>
            <a:ext cx="1921315" cy="413360"/>
          </a:xfrm>
        </p:spPr>
        <p:txBody>
          <a:bodyPr/>
          <a:lstStyle/>
          <a:p>
            <a:fld id="{F550E5DF-8560-4E07-A403-19861023D638}" type="datetime1">
              <a:rPr lang="en-US" smtClean="0"/>
              <a:t>3/6/2026</a:t>
            </a:fld>
            <a:endParaRPr lang="en-US"/>
          </a:p>
        </p:txBody>
      </p:sp>
      <p:sp>
        <p:nvSpPr>
          <p:cNvPr id="7" name="Slide Number Placeholder 6">
            <a:extLst>
              <a:ext uri="{FF2B5EF4-FFF2-40B4-BE49-F238E27FC236}">
                <a16:creationId xmlns:a16="http://schemas.microsoft.com/office/drawing/2014/main" id="{4BEFF439-6DA2-A61B-C94C-BEDC2411D6CC}"/>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0D5693C4-36AD-07F9-763E-EE5FC9DFB1AD}"/>
              </a:ext>
            </a:extLst>
          </p:cNvPr>
          <p:cNvSpPr>
            <a:spLocks noGrp="1"/>
          </p:cNvSpPr>
          <p:nvPr>
            <p:ph type="body" sz="half" idx="2"/>
          </p:nvPr>
        </p:nvSpPr>
        <p:spPr>
          <a:xfrm>
            <a:off x="317774" y="4096512"/>
            <a:ext cx="3749040" cy="232257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10FB4614-4148-D757-88D0-D93E5E1EA1A0}"/>
              </a:ext>
            </a:extLst>
          </p:cNvPr>
          <p:cNvSpPr>
            <a:spLocks noGrp="1"/>
          </p:cNvSpPr>
          <p:nvPr>
            <p:ph idx="1"/>
          </p:nvPr>
        </p:nvSpPr>
        <p:spPr>
          <a:xfrm>
            <a:off x="4974336" y="1092200"/>
            <a:ext cx="6858000" cy="53400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571833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FA5E-0A3D-E6AD-3C21-DC40BCDEC609}"/>
              </a:ext>
            </a:extLst>
          </p:cNvPr>
          <p:cNvSpPr>
            <a:spLocks noGrp="1"/>
          </p:cNvSpPr>
          <p:nvPr>
            <p:ph type="title"/>
          </p:nvPr>
        </p:nvSpPr>
        <p:spPr>
          <a:xfrm>
            <a:off x="317773" y="1088136"/>
            <a:ext cx="3467048" cy="2905795"/>
          </a:xfrm>
        </p:spPr>
        <p:txBody>
          <a:bodyPr vert="horz" lIns="91440" tIns="45720" rIns="91440" bIns="45720" rtlCol="0" anchor="t">
            <a:normAutofit/>
          </a:bodyPr>
          <a:lstStyle>
            <a:lvl1pPr>
              <a:defRPr lang="en-US" sz="5400"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E7F485A3-3BFA-4B57-F6E5-5F41542B7BBD}"/>
              </a:ext>
            </a:extLst>
          </p:cNvPr>
          <p:cNvSpPr>
            <a:spLocks noGrp="1"/>
          </p:cNvSpPr>
          <p:nvPr>
            <p:ph type="ftr" sz="quarter" idx="11"/>
          </p:nvPr>
        </p:nvSpPr>
        <p:spPr/>
        <p:txBody>
          <a:bodyPr/>
          <a:lstStyle/>
          <a:p>
            <a:r>
              <a:rPr lang="en-US" dirty="0"/>
              <a:t>Footer Text</a:t>
            </a:r>
          </a:p>
        </p:txBody>
      </p:sp>
      <p:sp>
        <p:nvSpPr>
          <p:cNvPr id="5" name="Date Placeholder 4">
            <a:extLst>
              <a:ext uri="{FF2B5EF4-FFF2-40B4-BE49-F238E27FC236}">
                <a16:creationId xmlns:a16="http://schemas.microsoft.com/office/drawing/2014/main" id="{600AC9F0-6744-73C8-54FC-5C12BA7BF791}"/>
              </a:ext>
            </a:extLst>
          </p:cNvPr>
          <p:cNvSpPr>
            <a:spLocks noGrp="1"/>
          </p:cNvSpPr>
          <p:nvPr>
            <p:ph type="dt" sz="half" idx="10"/>
          </p:nvPr>
        </p:nvSpPr>
        <p:spPr>
          <a:xfrm>
            <a:off x="4292854" y="207982"/>
            <a:ext cx="2605980" cy="413360"/>
          </a:xfrm>
        </p:spPr>
        <p:txBody>
          <a:bodyPr/>
          <a:lstStyle/>
          <a:p>
            <a:fld id="{5629972A-00A4-4626-8EEC-CE2966C6B0BF}" type="datetime1">
              <a:rPr lang="en-US" smtClean="0"/>
              <a:t>3/6/2026</a:t>
            </a:fld>
            <a:endParaRPr lang="en-US" dirty="0"/>
          </a:p>
        </p:txBody>
      </p:sp>
      <p:sp>
        <p:nvSpPr>
          <p:cNvPr id="7" name="Slide Number Placeholder 6">
            <a:extLst>
              <a:ext uri="{FF2B5EF4-FFF2-40B4-BE49-F238E27FC236}">
                <a16:creationId xmlns:a16="http://schemas.microsoft.com/office/drawing/2014/main" id="{31BAB9F6-C801-466A-4C39-23DCB1CD5489}"/>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7CBA8418-7980-9A18-053B-82E4F16EBD61}"/>
              </a:ext>
            </a:extLst>
          </p:cNvPr>
          <p:cNvSpPr>
            <a:spLocks noGrp="1"/>
          </p:cNvSpPr>
          <p:nvPr>
            <p:ph type="body" sz="half" idx="2"/>
          </p:nvPr>
        </p:nvSpPr>
        <p:spPr>
          <a:xfrm>
            <a:off x="317773" y="4099034"/>
            <a:ext cx="3467048" cy="232562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126F9F06-BE63-8EE7-74C5-6D0E3F9B7571}"/>
              </a:ext>
            </a:extLst>
          </p:cNvPr>
          <p:cNvSpPr>
            <a:spLocks noGrp="1"/>
          </p:cNvSpPr>
          <p:nvPr>
            <p:ph type="pic" idx="1" hasCustomPrompt="1"/>
          </p:nvPr>
        </p:nvSpPr>
        <p:spPr>
          <a:xfrm>
            <a:off x="4292853" y="793729"/>
            <a:ext cx="7899147" cy="6073107"/>
          </a:xfrm>
          <a:blipFill>
            <a:blip r:embed="rId2">
              <a:alphaModFix amt="8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cxnSp>
        <p:nvCxnSpPr>
          <p:cNvPr id="9" name="Straight Connector 8">
            <a:extLst>
              <a:ext uri="{FF2B5EF4-FFF2-40B4-BE49-F238E27FC236}">
                <a16:creationId xmlns:a16="http://schemas.microsoft.com/office/drawing/2014/main" id="{CA44ED1E-1404-EA59-99E6-D28F5236A529}"/>
              </a:ext>
            </a:extLst>
          </p:cNvPr>
          <p:cNvCxnSpPr>
            <a:cxnSpLocks/>
          </p:cNvCxnSpPr>
          <p:nvPr/>
        </p:nvCxnSpPr>
        <p:spPr>
          <a:xfrm>
            <a:off x="4292853"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335496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12A08923-D58E-4822-B554-6A1173FCE25D}" type="datetime1">
              <a:rPr lang="en-US" smtClean="0"/>
              <a:t>3/6/2026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58475511"/>
      </p:ext>
    </p:extLst>
  </p:cSld>
  <p:clrMapOvr>
    <a:overrideClrMapping bg1="dk1" tx1="lt1" bg2="dk2" tx2="lt2" accent1="accent1" accent2="accent2" accent3="accent3" accent4="accent4" accent5="accent5" accent6="accent6" hlink="hlink" folHlink="folHlink"/>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obj"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F50BF9E0-60DA-4D6D-8F14-825F152220D6}" type="datetime1">
              <a:rPr lang="en-US" smtClean="0"/>
              <a:t>3/6/2026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6496275"/>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slideLayout" Target="../slideLayouts/slideLayout61.xml"/><Relationship Id="rId55" Type="http://schemas.openxmlformats.org/officeDocument/2006/relationships/slideLayout" Target="../slideLayouts/slideLayout66.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3" Type="http://schemas.openxmlformats.org/officeDocument/2006/relationships/slideLayout" Target="../slideLayouts/slideLayout64.xml"/><Relationship Id="rId58" Type="http://schemas.openxmlformats.org/officeDocument/2006/relationships/slideLayout" Target="../slideLayouts/slideLayout69.xml"/><Relationship Id="rId5" Type="http://schemas.openxmlformats.org/officeDocument/2006/relationships/slideLayout" Target="../slideLayouts/slideLayout16.xml"/><Relationship Id="rId61" Type="http://schemas.openxmlformats.org/officeDocument/2006/relationships/slideLayout" Target="../slideLayouts/slideLayout72.xml"/><Relationship Id="rId19" Type="http://schemas.openxmlformats.org/officeDocument/2006/relationships/slideLayout" Target="../slideLayouts/slideLayout3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56" Type="http://schemas.openxmlformats.org/officeDocument/2006/relationships/slideLayout" Target="../slideLayouts/slideLayout67.xml"/><Relationship Id="rId8" Type="http://schemas.openxmlformats.org/officeDocument/2006/relationships/slideLayout" Target="../slideLayouts/slideLayout19.xml"/><Relationship Id="rId51" Type="http://schemas.openxmlformats.org/officeDocument/2006/relationships/slideLayout" Target="../slideLayouts/slideLayout62.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59" Type="http://schemas.openxmlformats.org/officeDocument/2006/relationships/slideLayout" Target="../slideLayouts/slideLayout70.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54" Type="http://schemas.openxmlformats.org/officeDocument/2006/relationships/slideLayout" Target="../slideLayouts/slideLayout65.xml"/><Relationship Id="rId62"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 Id="rId57" Type="http://schemas.openxmlformats.org/officeDocument/2006/relationships/slideLayout" Target="../slideLayouts/slideLayout68.xml"/><Relationship Id="rId10" Type="http://schemas.openxmlformats.org/officeDocument/2006/relationships/slideLayout" Target="../slideLayouts/slideLayout21.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52" Type="http://schemas.openxmlformats.org/officeDocument/2006/relationships/slideLayout" Target="../slideLayouts/slideLayout63.xml"/><Relationship Id="rId60" Type="http://schemas.openxmlformats.org/officeDocument/2006/relationships/slideLayout" Target="../slideLayouts/slideLayout7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3F0D38-B8F8-8BB5-FB84-F44CE734C6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E7F0A-F372-3F44-E7DF-14B5CFC5E7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816CA-9DFE-9467-055C-ACC24A96D5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878DDA-57C3-47D8-B0E9-0679983AF15E}" type="datetimeFigureOut">
              <a:rPr lang="en-GB" smtClean="0"/>
              <a:t>06/03/2026</a:t>
            </a:fld>
            <a:endParaRPr lang="en-GB"/>
          </a:p>
        </p:txBody>
      </p:sp>
      <p:sp>
        <p:nvSpPr>
          <p:cNvPr id="5" name="Footer Placeholder 4">
            <a:extLst>
              <a:ext uri="{FF2B5EF4-FFF2-40B4-BE49-F238E27FC236}">
                <a16:creationId xmlns:a16="http://schemas.microsoft.com/office/drawing/2014/main" id="{9E1ADE36-B991-38E5-151F-7CA992E48C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B1F8129-7530-7ABE-DCC0-21206E572A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8AF559D-1345-403E-B81D-AC01C7BC39B5}" type="slidenum">
              <a:rPr lang="en-GB" smtClean="0"/>
              <a:t>‹#›</a:t>
            </a:fld>
            <a:endParaRPr lang="en-GB"/>
          </a:p>
        </p:txBody>
      </p:sp>
    </p:spTree>
    <p:extLst>
      <p:ext uri="{BB962C8B-B14F-4D97-AF65-F5344CB8AC3E}">
        <p14:creationId xmlns:p14="http://schemas.microsoft.com/office/powerpoint/2010/main" val="3218291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18A4B20A-718A-4149-B5D2-676E857EB828}" type="datetime1">
              <a:rPr lang="en-US" smtClean="0"/>
              <a:t>3/6/2026</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11280588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Lst>
  <p:hf hdr="0"/>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3.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5.xml"/><Relationship Id="rId5" Type="http://schemas.openxmlformats.org/officeDocument/2006/relationships/image" Target="../media/image4.jp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5.xml"/><Relationship Id="rId5" Type="http://schemas.openxmlformats.org/officeDocument/2006/relationships/image" Target="../media/image4.jpg"/><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D09F16C-F4A6-2503-8508-2E8C59AF9DCE}"/>
              </a:ext>
            </a:extLst>
          </p:cNvPr>
          <p:cNvPicPr>
            <a:picLocks noChangeAspect="1"/>
          </p:cNvPicPr>
          <p:nvPr/>
        </p:nvPicPr>
        <p:blipFill>
          <a:blip r:embed="rId3"/>
          <a:srcRect t="5466"/>
          <a:stretch>
            <a:fillRect/>
          </a:stretch>
        </p:blipFill>
        <p:spPr>
          <a:xfrm>
            <a:off x="457200" y="457200"/>
            <a:ext cx="11277600" cy="5943600"/>
          </a:xfrm>
          <a:prstGeom prst="rect">
            <a:avLst/>
          </a:prstGeom>
        </p:spPr>
      </p:pic>
      <p:pic>
        <p:nvPicPr>
          <p:cNvPr id="7" name="Picture 6">
            <a:extLst>
              <a:ext uri="{FF2B5EF4-FFF2-40B4-BE49-F238E27FC236}">
                <a16:creationId xmlns:a16="http://schemas.microsoft.com/office/drawing/2014/main" id="{680F4DE7-09FB-F0B0-9F32-3394511E0A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230" y="5929354"/>
            <a:ext cx="2534004" cy="943107"/>
          </a:xfrm>
          <a:prstGeom prst="rect">
            <a:avLst/>
          </a:prstGeom>
        </p:spPr>
      </p:pic>
    </p:spTree>
    <p:extLst>
      <p:ext uri="{BB962C8B-B14F-4D97-AF65-F5344CB8AC3E}">
        <p14:creationId xmlns:p14="http://schemas.microsoft.com/office/powerpoint/2010/main" val="2523125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DECCEF4-88DD-B93E-A7A1-DC2C3F621A08}"/>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757057EB-69EF-E4EC-E1FA-601298AF31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05884" y="6133552"/>
            <a:ext cx="1985350" cy="738909"/>
          </a:xfrm>
          <a:prstGeom prst="rect">
            <a:avLst/>
          </a:prstGeom>
        </p:spPr>
      </p:pic>
    </p:spTree>
    <p:extLst>
      <p:ext uri="{BB962C8B-B14F-4D97-AF65-F5344CB8AC3E}">
        <p14:creationId xmlns:p14="http://schemas.microsoft.com/office/powerpoint/2010/main" val="344473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E8DFA55-4B2A-7425-C329-3D9F29E80E01}"/>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28E0ECC5-F458-549F-40F1-A60D36AB10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230" y="5929354"/>
            <a:ext cx="2534004" cy="943107"/>
          </a:xfrm>
          <a:prstGeom prst="rect">
            <a:avLst/>
          </a:prstGeom>
        </p:spPr>
      </p:pic>
    </p:spTree>
    <p:extLst>
      <p:ext uri="{BB962C8B-B14F-4D97-AF65-F5344CB8AC3E}">
        <p14:creationId xmlns:p14="http://schemas.microsoft.com/office/powerpoint/2010/main" val="412818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EF4DA7-2600-A8D7-70CE-420CE31B8832}"/>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4" name="Picture 3">
            <a:extLst>
              <a:ext uri="{FF2B5EF4-FFF2-40B4-BE49-F238E27FC236}">
                <a16:creationId xmlns:a16="http://schemas.microsoft.com/office/drawing/2014/main" id="{0797F137-9F62-F0C3-EEF3-31E6DE9F89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1615448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F835-C70D-A366-A1B7-11C03AABF9E8}"/>
              </a:ext>
            </a:extLst>
          </p:cNvPr>
          <p:cNvSpPr>
            <a:spLocks noGrp="1"/>
          </p:cNvSpPr>
          <p:nvPr>
            <p:ph type="title"/>
          </p:nvPr>
        </p:nvSpPr>
        <p:spPr>
          <a:xfrm>
            <a:off x="5330876" y="749808"/>
            <a:ext cx="6442024" cy="2039112"/>
          </a:xfrm>
        </p:spPr>
        <p:txBody>
          <a:bodyPr anchor="t">
            <a:normAutofit/>
          </a:bodyPr>
          <a:lstStyle/>
          <a:p>
            <a:r>
              <a:rPr lang="en-US" sz="6700">
                <a:solidFill>
                  <a:srgbClr val="FFC000"/>
                </a:solidFill>
              </a:rPr>
              <a:t>Why PCCs Need to Use the Media Effectively</a:t>
            </a:r>
          </a:p>
        </p:txBody>
      </p:sp>
      <p:pic>
        <p:nvPicPr>
          <p:cNvPr id="8" name="Content Placeholder 7" descr="Touch screen technology">
            <a:extLst>
              <a:ext uri="{FF2B5EF4-FFF2-40B4-BE49-F238E27FC236}">
                <a16:creationId xmlns:a16="http://schemas.microsoft.com/office/drawing/2014/main" id="{4DD6CE8D-7898-4869-8F3B-3B8B28444352}"/>
              </a:ext>
            </a:extLst>
          </p:cNvPr>
          <p:cNvPicPr>
            <a:picLocks noGrp="1" noChangeAspect="1"/>
          </p:cNvPicPr>
          <p:nvPr>
            <p:ph type="pic" sz="quarter" idx="13"/>
          </p:nvPr>
        </p:nvPicPr>
        <p:blipFill>
          <a:blip r:embed="rId3"/>
          <a:srcRect l="8750" r="43456" b="-1"/>
          <a:stretch>
            <a:fillRect/>
          </a:stretch>
        </p:blipFill>
        <p:spPr>
          <a:xfrm>
            <a:off x="20" y="10"/>
            <a:ext cx="4910308" cy="6857990"/>
          </a:xfrm>
        </p:spPr>
      </p:pic>
      <p:sp>
        <p:nvSpPr>
          <p:cNvPr id="3" name="Footer Placeholder 2">
            <a:extLst>
              <a:ext uri="{FF2B5EF4-FFF2-40B4-BE49-F238E27FC236}">
                <a16:creationId xmlns:a16="http://schemas.microsoft.com/office/drawing/2014/main" id="{FB1AF620-1111-5C55-1A9B-91F284CF9DAA}"/>
              </a:ext>
            </a:extLst>
          </p:cNvPr>
          <p:cNvSpPr>
            <a:spLocks noGrp="1"/>
          </p:cNvSpPr>
          <p:nvPr>
            <p:ph type="ftr" sz="quarter" idx="11"/>
          </p:nvPr>
        </p:nvSpPr>
        <p:spPr>
          <a:xfrm>
            <a:off x="5330875" y="213482"/>
            <a:ext cx="2962656" cy="41148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B9E004AE-02B3-36AE-E97F-E380ADEFE3E1}"/>
              </a:ext>
            </a:extLst>
          </p:cNvPr>
          <p:cNvSpPr>
            <a:spLocks noGrp="1"/>
          </p:cNvSpPr>
          <p:nvPr>
            <p:ph type="dt" sz="half" idx="10"/>
          </p:nvPr>
        </p:nvSpPr>
        <p:spPr>
          <a:xfrm>
            <a:off x="9609227" y="210312"/>
            <a:ext cx="1679642" cy="411480"/>
          </a:xfrm>
        </p:spPr>
        <p:txBody>
          <a:bodyPr anchor="ctr">
            <a:normAutofit/>
          </a:bodyPr>
          <a:lstStyle/>
          <a:p>
            <a:pPr>
              <a:spcAft>
                <a:spcPts val="600"/>
              </a:spcAft>
            </a:pPr>
            <a:fld id="{9EAD527F-9C49-4481-A18C-80BA2EA99E79}" type="datetime1">
              <a:rPr lang="en-US" smtClean="0"/>
              <a:pPr>
                <a:spcAft>
                  <a:spcPts val="600"/>
                </a:spcAft>
              </a:pPr>
              <a:t>3/6/2026</a:t>
            </a:fld>
            <a:endParaRPr lang="en-US"/>
          </a:p>
        </p:txBody>
      </p:sp>
      <p:sp>
        <p:nvSpPr>
          <p:cNvPr id="5" name="Slide Number Placeholder 4">
            <a:extLst>
              <a:ext uri="{FF2B5EF4-FFF2-40B4-BE49-F238E27FC236}">
                <a16:creationId xmlns:a16="http://schemas.microsoft.com/office/drawing/2014/main" id="{B3494037-1607-4470-1B04-989FB5948B6B}"/>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5</a:t>
            </a:fld>
            <a:endParaRPr lang="en-US"/>
          </a:p>
        </p:txBody>
      </p:sp>
      <p:sp>
        <p:nvSpPr>
          <p:cNvPr id="7" name="Content Placeholder 6">
            <a:extLst>
              <a:ext uri="{FF2B5EF4-FFF2-40B4-BE49-F238E27FC236}">
                <a16:creationId xmlns:a16="http://schemas.microsoft.com/office/drawing/2014/main" id="{8076C70B-47F7-FAE0-5881-68437DFDFA8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0875" y="2944368"/>
            <a:ext cx="6442025" cy="3571693"/>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solidFill>
                  <a:srgbClr val="FFC000"/>
                </a:solidFill>
              </a:rPr>
              <a:t>Communication of Strategic Objectives</a:t>
            </a:r>
          </a:p>
          <a:p>
            <a:pPr marL="0" lvl="1" indent="0">
              <a:buFont typeface="Arial" panose="020B0604020202020204" pitchFamily="34" charset="0"/>
              <a:buNone/>
            </a:pPr>
            <a:r>
              <a:rPr lang="en-US" sz="1400">
                <a:solidFill>
                  <a:srgbClr val="FFC000"/>
                </a:solidFill>
              </a:rPr>
              <a:t>Media allows PCCs to share their goals, priorities, and oversight roles directly with the public, clarifying their responsibilities.</a:t>
            </a:r>
            <a:endParaRPr lang="en-US" sz="1400" dirty="0">
              <a:solidFill>
                <a:srgbClr val="FFC000"/>
              </a:solidFill>
            </a:endParaRPr>
          </a:p>
          <a:p>
            <a:pPr marL="0" indent="0">
              <a:spcBef>
                <a:spcPts val="2500"/>
              </a:spcBef>
              <a:buFont typeface="Arial" panose="020B0604020202020204" pitchFamily="34" charset="0"/>
              <a:buNone/>
            </a:pPr>
            <a:r>
              <a:rPr lang="en-US" sz="1400" b="1">
                <a:solidFill>
                  <a:srgbClr val="FFC000"/>
                </a:solidFill>
              </a:rPr>
              <a:t>Accountability through Media</a:t>
            </a:r>
          </a:p>
          <a:p>
            <a:pPr marL="0" lvl="1" indent="0">
              <a:buFont typeface="Arial" panose="020B0604020202020204" pitchFamily="34" charset="0"/>
              <a:buNone/>
            </a:pPr>
            <a:r>
              <a:rPr lang="en-US" sz="1400" dirty="0">
                <a:solidFill>
                  <a:srgbClr val="FFC000"/>
                </a:solidFill>
              </a:rPr>
              <a:t>Media coverage ensures PCC decisions and actions are publicly </a:t>
            </a:r>
            <a:r>
              <a:rPr lang="en-US" sz="1400" dirty="0" err="1">
                <a:solidFill>
                  <a:srgbClr val="FFC000"/>
                </a:solidFill>
              </a:rPr>
              <a:t>scrutinised</a:t>
            </a:r>
            <a:r>
              <a:rPr lang="en-US" sz="1400" dirty="0">
                <a:solidFill>
                  <a:srgbClr val="FFC000"/>
                </a:solidFill>
              </a:rPr>
              <a:t>, enhancing transparency and democratic legitimacy.</a:t>
            </a:r>
          </a:p>
          <a:p>
            <a:pPr marL="0" indent="0">
              <a:spcBef>
                <a:spcPts val="2500"/>
              </a:spcBef>
              <a:buFont typeface="Arial" panose="020B0604020202020204" pitchFamily="34" charset="0"/>
              <a:buNone/>
            </a:pPr>
            <a:r>
              <a:rPr lang="en-US" sz="1400" b="1">
                <a:solidFill>
                  <a:srgbClr val="FFC000"/>
                </a:solidFill>
              </a:rPr>
              <a:t>Building Public Trust</a:t>
            </a:r>
          </a:p>
          <a:p>
            <a:pPr marL="0" lvl="1" indent="0">
              <a:buFont typeface="Arial" panose="020B0604020202020204" pitchFamily="34" charset="0"/>
              <a:buNone/>
            </a:pPr>
            <a:r>
              <a:rPr lang="en-US" sz="1400" dirty="0">
                <a:solidFill>
                  <a:srgbClr val="FFC000"/>
                </a:solidFill>
              </a:rPr>
              <a:t>Timely and accurate media engagement helps combat misinformation and promotes community safety initiatives, strengthening policing legitimacy.</a:t>
            </a:r>
          </a:p>
        </p:txBody>
      </p:sp>
      <p:pic>
        <p:nvPicPr>
          <p:cNvPr id="6" name="Picture 5" descr="A blue background with white text&#10;&#10;AI-generated content may be incorrect.">
            <a:extLst>
              <a:ext uri="{FF2B5EF4-FFF2-40B4-BE49-F238E27FC236}">
                <a16:creationId xmlns:a16="http://schemas.microsoft.com/office/drawing/2014/main" id="{8AFFE3D0-861F-E93A-8A3A-9E9466805E35}"/>
              </a:ext>
            </a:extLst>
          </p:cNvPr>
          <p:cNvPicPr>
            <a:picLocks noChangeAspect="1"/>
          </p:cNvPicPr>
          <p:nvPr/>
        </p:nvPicPr>
        <p:blipFill>
          <a:blip r:embed="rId4"/>
          <a:stretch>
            <a:fillRect/>
          </a:stretch>
        </p:blipFill>
        <p:spPr>
          <a:xfrm>
            <a:off x="5326591" y="100013"/>
            <a:ext cx="1644650" cy="614892"/>
          </a:xfrm>
          <a:prstGeom prst="rect">
            <a:avLst/>
          </a:prstGeom>
        </p:spPr>
      </p:pic>
    </p:spTree>
    <p:extLst>
      <p:ext uri="{BB962C8B-B14F-4D97-AF65-F5344CB8AC3E}">
        <p14:creationId xmlns:p14="http://schemas.microsoft.com/office/powerpoint/2010/main" val="25437051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0528A-2CE5-7BBF-F805-73D47AE5257D}"/>
              </a:ext>
            </a:extLst>
          </p:cNvPr>
          <p:cNvSpPr>
            <a:spLocks noGrp="1"/>
          </p:cNvSpPr>
          <p:nvPr>
            <p:ph type="title"/>
          </p:nvPr>
        </p:nvSpPr>
        <p:spPr>
          <a:xfrm>
            <a:off x="4750308" y="612648"/>
            <a:ext cx="7022592" cy="1033272"/>
          </a:xfrm>
        </p:spPr>
        <p:txBody>
          <a:bodyPr anchor="b">
            <a:normAutofit/>
          </a:bodyPr>
          <a:lstStyle/>
          <a:p>
            <a:r>
              <a:rPr lang="en-US">
                <a:solidFill>
                  <a:srgbClr val="FFC000"/>
                </a:solidFill>
              </a:rPr>
              <a:t>How PCCs Can Use the Media More Effectively</a:t>
            </a:r>
          </a:p>
        </p:txBody>
      </p:sp>
      <p:sp>
        <p:nvSpPr>
          <p:cNvPr id="3" name="Footer Placeholder 2">
            <a:extLst>
              <a:ext uri="{FF2B5EF4-FFF2-40B4-BE49-F238E27FC236}">
                <a16:creationId xmlns:a16="http://schemas.microsoft.com/office/drawing/2014/main" id="{1E169D69-0F05-71B8-FB25-A6FE00F6386F}"/>
              </a:ext>
            </a:extLst>
          </p:cNvPr>
          <p:cNvSpPr>
            <a:spLocks noGrp="1"/>
          </p:cNvSpPr>
          <p:nvPr>
            <p:ph type="ftr" sz="quarter" idx="15"/>
          </p:nvPr>
        </p:nvSpPr>
        <p:spPr>
          <a:xfrm>
            <a:off x="4750307" y="210312"/>
            <a:ext cx="3531437" cy="413360"/>
          </a:xfrm>
        </p:spPr>
        <p:txBody>
          <a:bodyPr anchor="ctr">
            <a:normAutofit/>
          </a:bodyPr>
          <a:lstStyle/>
          <a:p>
            <a:pPr>
              <a:spcAft>
                <a:spcPts val="600"/>
              </a:spcAft>
            </a:pPr>
            <a:r>
              <a:rPr lang="en-US" dirty="0"/>
              <a:t>Footer Text</a:t>
            </a:r>
            <a:endParaRPr lang="en-US"/>
          </a:p>
        </p:txBody>
      </p:sp>
      <p:sp>
        <p:nvSpPr>
          <p:cNvPr id="4" name="Date Placeholder 3">
            <a:extLst>
              <a:ext uri="{FF2B5EF4-FFF2-40B4-BE49-F238E27FC236}">
                <a16:creationId xmlns:a16="http://schemas.microsoft.com/office/drawing/2014/main" id="{A07BBE1A-20B9-FA06-22E1-B0DA5D90A556}"/>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3/6/2026</a:t>
            </a:fld>
            <a:endParaRPr lang="en-US"/>
          </a:p>
        </p:txBody>
      </p:sp>
      <p:sp>
        <p:nvSpPr>
          <p:cNvPr id="5" name="Slide Number Placeholder 4">
            <a:extLst>
              <a:ext uri="{FF2B5EF4-FFF2-40B4-BE49-F238E27FC236}">
                <a16:creationId xmlns:a16="http://schemas.microsoft.com/office/drawing/2014/main" id="{480B9DD1-0E16-B036-6775-7B950B0EE127}"/>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6</a:t>
            </a:fld>
            <a:endParaRPr lang="en-US"/>
          </a:p>
        </p:txBody>
      </p:sp>
      <p:sp>
        <p:nvSpPr>
          <p:cNvPr id="7" name="Content Placeholder 6">
            <a:extLst>
              <a:ext uri="{FF2B5EF4-FFF2-40B4-BE49-F238E27FC236}">
                <a16:creationId xmlns:a16="http://schemas.microsoft.com/office/drawing/2014/main" id="{F51DABC1-EF7F-5AC9-4E51-B6EE8363AB3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50307" y="1746503"/>
            <a:ext cx="7022592" cy="4806697"/>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solidFill>
                  <a:srgbClr val="FFC000"/>
                </a:solidFill>
              </a:rPr>
              <a:t>Building Media Relationships</a:t>
            </a:r>
          </a:p>
          <a:p>
            <a:pPr marL="0" lvl="1" indent="0">
              <a:buFont typeface="Arial" panose="020B0604020202020204" pitchFamily="34" charset="0"/>
              <a:buNone/>
            </a:pPr>
            <a:r>
              <a:rPr lang="en-US" sz="1400" dirty="0">
                <a:solidFill>
                  <a:srgbClr val="FFC000"/>
                </a:solidFill>
              </a:rPr>
              <a:t>Constructive relationships with journalists foster trust and ensure accurate, timely media coverage during critical moments.</a:t>
            </a:r>
          </a:p>
          <a:p>
            <a:pPr marL="0" indent="0">
              <a:spcBef>
                <a:spcPts val="2500"/>
              </a:spcBef>
              <a:buFont typeface="Arial" panose="020B0604020202020204" pitchFamily="34" charset="0"/>
              <a:buNone/>
            </a:pPr>
            <a:r>
              <a:rPr lang="en-US" sz="1400" b="1">
                <a:solidFill>
                  <a:srgbClr val="FFC000"/>
                </a:solidFill>
              </a:rPr>
              <a:t>Clear and Consistent Communication</a:t>
            </a:r>
          </a:p>
          <a:p>
            <a:pPr marL="0" lvl="1" indent="0">
              <a:buFont typeface="Arial" panose="020B0604020202020204" pitchFamily="34" charset="0"/>
              <a:buNone/>
            </a:pPr>
            <a:r>
              <a:rPr lang="en-US" sz="1400">
                <a:solidFill>
                  <a:srgbClr val="FFC000"/>
                </a:solidFill>
              </a:rPr>
              <a:t>Using plain language to explain strategies and priorities demystifies the PCC role and builds public confidence.</a:t>
            </a:r>
            <a:endParaRPr lang="en-US" sz="1400" dirty="0">
              <a:solidFill>
                <a:srgbClr val="FFC000"/>
              </a:solidFill>
            </a:endParaRPr>
          </a:p>
          <a:p>
            <a:pPr marL="0" indent="0">
              <a:spcBef>
                <a:spcPts val="2500"/>
              </a:spcBef>
              <a:buFont typeface="Arial" panose="020B0604020202020204" pitchFamily="34" charset="0"/>
              <a:buNone/>
            </a:pPr>
            <a:r>
              <a:rPr lang="en-US" sz="1400" b="1">
                <a:solidFill>
                  <a:srgbClr val="FFC000"/>
                </a:solidFill>
              </a:rPr>
              <a:t>Leveraging Digital Media</a:t>
            </a:r>
          </a:p>
          <a:p>
            <a:pPr marL="0" lvl="1" indent="0">
              <a:buFont typeface="Arial" panose="020B0604020202020204" pitchFamily="34" charset="0"/>
              <a:buNone/>
            </a:pPr>
            <a:r>
              <a:rPr lang="en-US" sz="1400">
                <a:solidFill>
                  <a:srgbClr val="FFC000"/>
                </a:solidFill>
              </a:rPr>
              <a:t>Digital platforms enable rapid outreach and real-time responses, especially to engage younger and diverse audiences.</a:t>
            </a:r>
            <a:endParaRPr lang="en-US" sz="1400" dirty="0">
              <a:solidFill>
                <a:srgbClr val="FFC000"/>
              </a:solidFill>
            </a:endParaRPr>
          </a:p>
          <a:p>
            <a:pPr marL="0" indent="0">
              <a:spcBef>
                <a:spcPts val="2500"/>
              </a:spcBef>
              <a:buFont typeface="Arial" panose="020B0604020202020204" pitchFamily="34" charset="0"/>
              <a:buNone/>
            </a:pPr>
            <a:r>
              <a:rPr lang="en-US" sz="1400" b="1">
                <a:solidFill>
                  <a:srgbClr val="FFC000"/>
                </a:solidFill>
              </a:rPr>
              <a:t>Media in Accountability</a:t>
            </a:r>
          </a:p>
          <a:p>
            <a:pPr marL="0" lvl="1" indent="0">
              <a:buFont typeface="Arial" panose="020B0604020202020204" pitchFamily="34" charset="0"/>
              <a:buNone/>
            </a:pPr>
            <a:r>
              <a:rPr lang="en-US" sz="1400">
                <a:solidFill>
                  <a:srgbClr val="FFC000"/>
                </a:solidFill>
              </a:rPr>
              <a:t>Publicly sharing oversight activities via media strengthens transparency and reinforces community trust.</a:t>
            </a:r>
          </a:p>
        </p:txBody>
      </p:sp>
      <p:pic>
        <p:nvPicPr>
          <p:cNvPr id="9" name="Picture 8" descr="A blue background with white text&#10;&#10;AI-generated content may be incorrect.">
            <a:extLst>
              <a:ext uri="{FF2B5EF4-FFF2-40B4-BE49-F238E27FC236}">
                <a16:creationId xmlns:a16="http://schemas.microsoft.com/office/drawing/2014/main" id="{150A7021-B0FC-74E3-A258-1DD514F408D2}"/>
              </a:ext>
            </a:extLst>
          </p:cNvPr>
          <p:cNvPicPr>
            <a:picLocks noChangeAspect="1"/>
          </p:cNvPicPr>
          <p:nvPr/>
        </p:nvPicPr>
        <p:blipFill>
          <a:blip r:embed="rId3"/>
          <a:stretch>
            <a:fillRect/>
          </a:stretch>
        </p:blipFill>
        <p:spPr>
          <a:xfrm>
            <a:off x="4638674" y="100013"/>
            <a:ext cx="1644650" cy="614892"/>
          </a:xfrm>
          <a:prstGeom prst="rect">
            <a:avLst/>
          </a:prstGeom>
        </p:spPr>
      </p:pic>
      <p:pic>
        <p:nvPicPr>
          <p:cNvPr id="12" name="Picture Placeholder 11" descr="A close-up of a microphone&#10;&#10;AI-generated content may be incorrect.">
            <a:extLst>
              <a:ext uri="{FF2B5EF4-FFF2-40B4-BE49-F238E27FC236}">
                <a16:creationId xmlns:a16="http://schemas.microsoft.com/office/drawing/2014/main" id="{5F98136B-0852-987E-7195-DECD392BAA53}"/>
              </a:ext>
            </a:extLst>
          </p:cNvPr>
          <p:cNvPicPr>
            <a:picLocks noGrp="1" noChangeAspect="1"/>
          </p:cNvPicPr>
          <p:nvPr>
            <p:ph type="pic" sz="quarter" idx="13"/>
          </p:nvPr>
        </p:nvPicPr>
        <p:blipFill>
          <a:blip r:embed="rId4"/>
          <a:srcRect l="30520" r="30520"/>
          <a:stretch/>
        </p:blipFill>
        <p:spPr>
          <a:prstGeom prst="rect">
            <a:avLst/>
          </a:prstGeom>
          <a:blipFill>
            <a:blip r:embed="rId5">
              <a:alphaModFix amt="80000"/>
            </a:blip>
            <a:stretch>
              <a:fillRect/>
            </a:stretch>
          </a:blipFill>
        </p:spPr>
      </p:pic>
    </p:spTree>
    <p:extLst>
      <p:ext uri="{BB962C8B-B14F-4D97-AF65-F5344CB8AC3E}">
        <p14:creationId xmlns:p14="http://schemas.microsoft.com/office/powerpoint/2010/main" val="28542891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43159-5516-F992-866F-BAC3BD739B4F}"/>
              </a:ext>
            </a:extLst>
          </p:cNvPr>
          <p:cNvSpPr>
            <a:spLocks noGrp="1"/>
          </p:cNvSpPr>
          <p:nvPr>
            <p:ph type="title"/>
          </p:nvPr>
        </p:nvSpPr>
        <p:spPr>
          <a:xfrm>
            <a:off x="4750308" y="612648"/>
            <a:ext cx="7022592" cy="1033272"/>
          </a:xfrm>
        </p:spPr>
        <p:txBody>
          <a:bodyPr anchor="b">
            <a:normAutofit/>
          </a:bodyPr>
          <a:lstStyle/>
          <a:p>
            <a:r>
              <a:rPr lang="en-US">
                <a:solidFill>
                  <a:srgbClr val="FFC000"/>
                </a:solidFill>
              </a:rPr>
              <a:t>Enhancing Accountability and Public Confidence</a:t>
            </a:r>
          </a:p>
        </p:txBody>
      </p:sp>
      <p:sp>
        <p:nvSpPr>
          <p:cNvPr id="3" name="Footer Placeholder 2">
            <a:extLst>
              <a:ext uri="{FF2B5EF4-FFF2-40B4-BE49-F238E27FC236}">
                <a16:creationId xmlns:a16="http://schemas.microsoft.com/office/drawing/2014/main" id="{FB2DDCA0-D024-27F0-2DF4-2686D9D198A9}"/>
              </a:ext>
            </a:extLst>
          </p:cNvPr>
          <p:cNvSpPr>
            <a:spLocks noGrp="1"/>
          </p:cNvSpPr>
          <p:nvPr>
            <p:ph type="ftr" sz="quarter" idx="15"/>
          </p:nvPr>
        </p:nvSpPr>
        <p:spPr>
          <a:xfrm>
            <a:off x="4750307" y="210312"/>
            <a:ext cx="3531437" cy="413360"/>
          </a:xfrm>
        </p:spPr>
        <p:txBody>
          <a:bodyPr anchor="ctr">
            <a:normAutofit/>
          </a:bodyPr>
          <a:lstStyle/>
          <a:p>
            <a:pPr>
              <a:spcAft>
                <a:spcPts val="600"/>
              </a:spcAft>
            </a:pPr>
            <a:endParaRPr lang="en-US" dirty="0"/>
          </a:p>
        </p:txBody>
      </p:sp>
      <p:sp>
        <p:nvSpPr>
          <p:cNvPr id="4" name="Date Placeholder 3">
            <a:extLst>
              <a:ext uri="{FF2B5EF4-FFF2-40B4-BE49-F238E27FC236}">
                <a16:creationId xmlns:a16="http://schemas.microsoft.com/office/drawing/2014/main" id="{73BD3920-2071-9ED0-6C43-F7334A70DD0D}"/>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3/6/2026</a:t>
            </a:fld>
            <a:endParaRPr lang="en-US"/>
          </a:p>
        </p:txBody>
      </p:sp>
      <p:sp>
        <p:nvSpPr>
          <p:cNvPr id="5" name="Slide Number Placeholder 4">
            <a:extLst>
              <a:ext uri="{FF2B5EF4-FFF2-40B4-BE49-F238E27FC236}">
                <a16:creationId xmlns:a16="http://schemas.microsoft.com/office/drawing/2014/main" id="{075B89EC-E184-E189-6563-032D872FC0DC}"/>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7</a:t>
            </a:fld>
            <a:endParaRPr lang="en-US"/>
          </a:p>
        </p:txBody>
      </p:sp>
      <p:sp>
        <p:nvSpPr>
          <p:cNvPr id="7" name="Content Placeholder 6">
            <a:extLst>
              <a:ext uri="{FF2B5EF4-FFF2-40B4-BE49-F238E27FC236}">
                <a16:creationId xmlns:a16="http://schemas.microsoft.com/office/drawing/2014/main" id="{F1FA0F93-8FA2-787D-1DC4-3DD9765540D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50307" y="1746503"/>
            <a:ext cx="7022592" cy="4806697"/>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solidFill>
                  <a:srgbClr val="FFC000"/>
                </a:solidFill>
              </a:rPr>
              <a:t>Media as Scrutiny Mechanism</a:t>
            </a:r>
          </a:p>
          <a:p>
            <a:pPr marL="0" lvl="1" indent="0">
              <a:buFont typeface="Arial" panose="020B0604020202020204" pitchFamily="34" charset="0"/>
              <a:buNone/>
            </a:pPr>
            <a:r>
              <a:rPr lang="en-US" sz="1400" dirty="0">
                <a:solidFill>
                  <a:srgbClr val="FFC000"/>
                </a:solidFill>
              </a:rPr>
              <a:t>Media plays a vital role in </a:t>
            </a:r>
            <a:r>
              <a:rPr lang="en-US" sz="1400" dirty="0" err="1">
                <a:solidFill>
                  <a:srgbClr val="FFC000"/>
                </a:solidFill>
              </a:rPr>
              <a:t>scrutinising</a:t>
            </a:r>
            <a:r>
              <a:rPr lang="en-US" sz="1400" dirty="0">
                <a:solidFill>
                  <a:srgbClr val="FFC000"/>
                </a:solidFill>
              </a:rPr>
              <a:t> PCC decisions when formal oversight lacks resources or authority, encouraging transparency.</a:t>
            </a:r>
          </a:p>
          <a:p>
            <a:pPr marL="0" indent="0">
              <a:spcBef>
                <a:spcPts val="2500"/>
              </a:spcBef>
              <a:buFont typeface="Arial" panose="020B0604020202020204" pitchFamily="34" charset="0"/>
              <a:buNone/>
            </a:pPr>
            <a:r>
              <a:rPr lang="en-US" sz="1400" b="1">
                <a:solidFill>
                  <a:srgbClr val="FFC000"/>
                </a:solidFill>
              </a:rPr>
              <a:t>Informing the Public</a:t>
            </a:r>
          </a:p>
          <a:p>
            <a:pPr marL="0" lvl="1" indent="0">
              <a:buFont typeface="Arial" panose="020B0604020202020204" pitchFamily="34" charset="0"/>
              <a:buNone/>
            </a:pPr>
            <a:r>
              <a:rPr lang="en-US" sz="1400" dirty="0">
                <a:solidFill>
                  <a:srgbClr val="FFC000"/>
                </a:solidFill>
              </a:rPr>
              <a:t>Accessible and timely information through diverse media channels strengthens community reassurance and public confidence in policing.</a:t>
            </a:r>
          </a:p>
          <a:p>
            <a:pPr marL="0" indent="0">
              <a:spcBef>
                <a:spcPts val="2500"/>
              </a:spcBef>
              <a:buFont typeface="Arial" panose="020B0604020202020204" pitchFamily="34" charset="0"/>
              <a:buNone/>
            </a:pPr>
            <a:r>
              <a:rPr lang="en-US" sz="1400" b="1">
                <a:solidFill>
                  <a:srgbClr val="FFC000"/>
                </a:solidFill>
              </a:rPr>
              <a:t>Multi-channel Communication</a:t>
            </a:r>
          </a:p>
          <a:p>
            <a:pPr marL="0" lvl="1" indent="0">
              <a:buFont typeface="Arial" panose="020B0604020202020204" pitchFamily="34" charset="0"/>
              <a:buNone/>
            </a:pPr>
            <a:r>
              <a:rPr lang="en-US" sz="1400" dirty="0">
                <a:solidFill>
                  <a:srgbClr val="FFC000"/>
                </a:solidFill>
              </a:rPr>
              <a:t>Using traditional and digital platforms helps PCCs reach diverse groups, </a:t>
            </a:r>
            <a:r>
              <a:rPr lang="en-US" sz="1400" dirty="0" err="1">
                <a:solidFill>
                  <a:srgbClr val="FFC000"/>
                </a:solidFill>
              </a:rPr>
              <a:t>stabilising</a:t>
            </a:r>
            <a:r>
              <a:rPr lang="en-US" sz="1400" dirty="0">
                <a:solidFill>
                  <a:srgbClr val="FFC000"/>
                </a:solidFill>
              </a:rPr>
              <a:t> public sentiment during incidents.</a:t>
            </a:r>
          </a:p>
          <a:p>
            <a:pPr marL="0" indent="0">
              <a:spcBef>
                <a:spcPts val="2500"/>
              </a:spcBef>
              <a:buFont typeface="Arial" panose="020B0604020202020204" pitchFamily="34" charset="0"/>
              <a:buNone/>
            </a:pPr>
            <a:r>
              <a:rPr lang="en-US" sz="1400" b="1">
                <a:solidFill>
                  <a:srgbClr val="FFC000"/>
                </a:solidFill>
              </a:rPr>
              <a:t>Building Trust and Legitimacy</a:t>
            </a:r>
          </a:p>
          <a:p>
            <a:pPr marL="0" lvl="1" indent="0">
              <a:buFont typeface="Arial" panose="020B0604020202020204" pitchFamily="34" charset="0"/>
              <a:buNone/>
            </a:pPr>
            <a:r>
              <a:rPr lang="en-US" sz="1400">
                <a:solidFill>
                  <a:srgbClr val="FFC000"/>
                </a:solidFill>
              </a:rPr>
              <a:t>Transparent explanations of oversight processes and decisions reinforce public trust and the legitimacy of policing.</a:t>
            </a:r>
          </a:p>
        </p:txBody>
      </p:sp>
      <p:pic>
        <p:nvPicPr>
          <p:cNvPr id="9" name="Picture 8" descr="A blue background with white text&#10;&#10;AI-generated content may be incorrect.">
            <a:extLst>
              <a:ext uri="{FF2B5EF4-FFF2-40B4-BE49-F238E27FC236}">
                <a16:creationId xmlns:a16="http://schemas.microsoft.com/office/drawing/2014/main" id="{21B3C154-55FC-A243-0C51-E7226CDE8478}"/>
              </a:ext>
            </a:extLst>
          </p:cNvPr>
          <p:cNvPicPr>
            <a:picLocks noChangeAspect="1"/>
          </p:cNvPicPr>
          <p:nvPr/>
        </p:nvPicPr>
        <p:blipFill>
          <a:blip r:embed="rId3"/>
          <a:stretch>
            <a:fillRect/>
          </a:stretch>
        </p:blipFill>
        <p:spPr>
          <a:xfrm>
            <a:off x="4638674" y="100013"/>
            <a:ext cx="1644650" cy="614892"/>
          </a:xfrm>
          <a:prstGeom prst="rect">
            <a:avLst/>
          </a:prstGeom>
        </p:spPr>
      </p:pic>
      <p:pic>
        <p:nvPicPr>
          <p:cNvPr id="15" name="Picture Placeholder 14" descr="A diagram of emergency response&#10;&#10;AI-generated content may be incorrect.">
            <a:extLst>
              <a:ext uri="{FF2B5EF4-FFF2-40B4-BE49-F238E27FC236}">
                <a16:creationId xmlns:a16="http://schemas.microsoft.com/office/drawing/2014/main" id="{DFDD7BDB-81BF-E83D-B07A-004F8950E298}"/>
              </a:ext>
            </a:extLst>
          </p:cNvPr>
          <p:cNvPicPr>
            <a:picLocks noGrp="1" noChangeAspect="1"/>
          </p:cNvPicPr>
          <p:nvPr>
            <p:ph type="pic" sz="quarter" idx="13"/>
          </p:nvPr>
        </p:nvPicPr>
        <p:blipFill>
          <a:blip r:embed="rId4"/>
          <a:srcRect l="28274" r="28274"/>
          <a:stretch/>
        </p:blipFill>
        <p:spPr>
          <a:prstGeom prst="rect">
            <a:avLst/>
          </a:prstGeom>
          <a:blipFill>
            <a:blip r:embed="rId5">
              <a:alphaModFix amt="80000"/>
            </a:blip>
            <a:stretch>
              <a:fillRect/>
            </a:stretch>
          </a:blipFill>
        </p:spPr>
      </p:pic>
    </p:spTree>
    <p:extLst>
      <p:ext uri="{BB962C8B-B14F-4D97-AF65-F5344CB8AC3E}">
        <p14:creationId xmlns:p14="http://schemas.microsoft.com/office/powerpoint/2010/main" val="35831484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Editorial">
  <a:themeElements>
    <a:clrScheme name="Editorial">
      <a:dk1>
        <a:sysClr val="windowText" lastClr="000000"/>
      </a:dk1>
      <a:lt1>
        <a:sysClr val="window" lastClr="FFFFFF"/>
      </a:lt1>
      <a:dk2>
        <a:srgbClr val="171717"/>
      </a:dk2>
      <a:lt2>
        <a:srgbClr val="F7F6F3"/>
      </a:lt2>
      <a:accent1>
        <a:srgbClr val="C8350F"/>
      </a:accent1>
      <a:accent2>
        <a:srgbClr val="B6A992"/>
      </a:accent2>
      <a:accent3>
        <a:srgbClr val="D59A6D"/>
      </a:accent3>
      <a:accent4>
        <a:srgbClr val="C7793D"/>
      </a:accent4>
      <a:accent5>
        <a:srgbClr val="DB8464"/>
      </a:accent5>
      <a:accent6>
        <a:srgbClr val="3F7699"/>
      </a:accent6>
      <a:hlink>
        <a:srgbClr val="C8350F"/>
      </a:hlink>
      <a:folHlink>
        <a:srgbClr val="DB8464"/>
      </a:folHlink>
    </a:clrScheme>
    <a:fontScheme name="Custom 22">
      <a:majorFont>
        <a:latin typeface="Haettenschweiler"/>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A923440E-1285-45C1-B66B-8630BD70D041}" vid="{F02A544F-3BB0-402C-9DE1-17A1995AA5F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2332</Words>
  <Application>Microsoft Office PowerPoint</Application>
  <PresentationFormat>Widescreen</PresentationFormat>
  <Paragraphs>126</Paragraphs>
  <Slides>7</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7</vt:i4>
      </vt:variant>
    </vt:vector>
  </HeadingPairs>
  <TitlesOfParts>
    <vt:vector size="15" baseType="lpstr">
      <vt:lpstr>Aptos</vt:lpstr>
      <vt:lpstr>Aptos Display</vt:lpstr>
      <vt:lpstr>Arial</vt:lpstr>
      <vt:lpstr>Calibri</vt:lpstr>
      <vt:lpstr>Haettenschweiler</vt:lpstr>
      <vt:lpstr>Trade Gothic Next Light</vt:lpstr>
      <vt:lpstr>Office Theme</vt:lpstr>
      <vt:lpstr>Editorial</vt:lpstr>
      <vt:lpstr>PowerPoint Presentation</vt:lpstr>
      <vt:lpstr>PowerPoint Presentation</vt:lpstr>
      <vt:lpstr>PowerPoint Presentation</vt:lpstr>
      <vt:lpstr>PowerPoint Presentation</vt:lpstr>
      <vt:lpstr>Why PCCs Need to Use the Media Effectively</vt:lpstr>
      <vt:lpstr>How PCCs Can Use the Media More Effectively</vt:lpstr>
      <vt:lpstr>Enhancing Accountability and Public Confidence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Justin Evans</cp:lastModifiedBy>
  <cp:revision>49</cp:revision>
  <dcterms:created xsi:type="dcterms:W3CDTF">2013-07-15T20:26:40Z</dcterms:created>
  <dcterms:modified xsi:type="dcterms:W3CDTF">2026-03-06T09:47:10Z</dcterms:modified>
</cp:coreProperties>
</file>