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8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E6FC-6A99-4A02-8DE3-B662F44BAA3C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DBB4-0931-44D2-BDC9-F83047533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904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E6FC-6A99-4A02-8DE3-B662F44BAA3C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DBB4-0931-44D2-BDC9-F83047533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567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E6FC-6A99-4A02-8DE3-B662F44BAA3C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DBB4-0931-44D2-BDC9-F83047533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818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E6FC-6A99-4A02-8DE3-B662F44BAA3C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DBB4-0931-44D2-BDC9-F83047533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900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E6FC-6A99-4A02-8DE3-B662F44BAA3C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DBB4-0931-44D2-BDC9-F83047533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188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E6FC-6A99-4A02-8DE3-B662F44BAA3C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DBB4-0931-44D2-BDC9-F83047533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024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E6FC-6A99-4A02-8DE3-B662F44BAA3C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DBB4-0931-44D2-BDC9-F83047533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468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E6FC-6A99-4A02-8DE3-B662F44BAA3C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DBB4-0931-44D2-BDC9-F83047533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936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E6FC-6A99-4A02-8DE3-B662F44BAA3C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DBB4-0931-44D2-BDC9-F83047533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187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E6FC-6A99-4A02-8DE3-B662F44BAA3C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DBB4-0931-44D2-BDC9-F83047533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065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0E6FC-6A99-4A02-8DE3-B662F44BAA3C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9DBB4-0931-44D2-BDC9-F83047533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320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90E6FC-6A99-4A02-8DE3-B662F44BAA3C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9DBB4-0931-44D2-BDC9-F83047533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410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052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Bronfrenbrenner</a:t>
            </a:r>
            <a:r>
              <a:rPr lang="en-GB" dirty="0" smtClean="0"/>
              <a:t> 1977 model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8826" y="1361188"/>
            <a:ext cx="5197474" cy="5204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571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2604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</Words>
  <Application>Microsoft Office PowerPoint</Application>
  <PresentationFormat>Widescreen</PresentationFormat>
  <Paragraphs>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Bronfrenbrenner 1977 model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Williams</dc:creator>
  <cp:lastModifiedBy>Andy Williams</cp:lastModifiedBy>
  <cp:revision>1</cp:revision>
  <dcterms:created xsi:type="dcterms:W3CDTF">2019-09-24T11:20:58Z</dcterms:created>
  <dcterms:modified xsi:type="dcterms:W3CDTF">2019-09-24T11:21:35Z</dcterms:modified>
</cp:coreProperties>
</file>