
<file path=[Content_Types].xml><?xml version="1.0" encoding="utf-8"?>
<Types xmlns="http://schemas.openxmlformats.org/package/2006/content-types"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wdp" ContentType="image/vnd.ms-photo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1"/>
  </p:notesMasterIdLst>
  <p:handoutMasterIdLst>
    <p:handoutMasterId r:id="rId14"/>
  </p:handoutMasterIdLst>
  <p:sldIdLst>
    <p:sldId id="341" r:id="rId3"/>
    <p:sldId id="344" r:id="rId4"/>
    <p:sldId id="343" r:id="rId5"/>
    <p:sldId id="352" r:id="rId6"/>
    <p:sldId id="353" r:id="rId7"/>
    <p:sldId id="354" r:id="rId8"/>
    <p:sldId id="342" r:id="rId9"/>
    <p:sldId id="345" r:id="rId10"/>
    <p:sldId id="346" r:id="rId12"/>
    <p:sldId id="351" r:id="rId13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82" d="100"/>
          <a:sy n="82" d="100"/>
        </p:scale>
        <p:origin x="-90" y="-678"/>
      </p:cViewPr>
      <p:guideLst>
        <p:guide orient="horz" pos="2106"/>
        <p:guide pos="3816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bleStyles" Target="tableStyles.xml"/><Relationship Id="rId16" Type="http://schemas.openxmlformats.org/officeDocument/2006/relationships/viewProps" Target="viewProps.xml"/><Relationship Id="rId15" Type="http://schemas.openxmlformats.org/officeDocument/2006/relationships/presProps" Target="presProps.xml"/><Relationship Id="rId14" Type="http://schemas.openxmlformats.org/officeDocument/2006/relationships/handoutMaster" Target="handoutMasters/handoutMaster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5.vml.rels><?xml version="1.0" encoding="UTF-8" standalone="yes"?>
<Relationships xmlns="http://schemas.openxmlformats.org/package/2006/relationships"><Relationship Id="rId7" Type="http://schemas.openxmlformats.org/officeDocument/2006/relationships/image" Target="../media/image14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Relationship Id="rId3" Type="http://schemas.openxmlformats.org/officeDocument/2006/relationships/image" Target="../media/image12.wmf"/><Relationship Id="rId2" Type="http://schemas.openxmlformats.org/officeDocument/2006/relationships/image" Target="../media/image10.wmf"/><Relationship Id="rId1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9.wmf"/><Relationship Id="rId1" Type="http://schemas.openxmlformats.org/officeDocument/2006/relationships/image" Target="../media/image28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r>
              <a:rPr lang="zh-CN" altLang="en-US">
                <a:sym typeface="+mn-ea"/>
              </a:rPr>
              <a:t>做一个圣诞红包。</a:t>
            </a:r>
            <a:endParaRPr lang="zh-CN" altLang="en-US"/>
          </a:p>
          <a:p>
            <a:r>
              <a:rPr lang="zh-CN" altLang="en-US">
                <a:sym typeface="+mn-ea"/>
              </a:rPr>
              <a:t>里边放入好多东西。（中文，圣诞装饰等）</a:t>
            </a:r>
            <a:endParaRPr lang="zh-CN" altLang="en-US"/>
          </a:p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2.v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oleObject" Target="../embeddings/oleObject2.bin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3.v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oleObject" Target="../embeddings/oleObject3.bin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4.v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oleObject" Target="../embeddings/oleObject4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9.png"/><Relationship Id="rId1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oleObject" Target="../embeddings/oleObject9.bin"/><Relationship Id="rId8" Type="http://schemas.openxmlformats.org/officeDocument/2006/relationships/image" Target="../media/image21.wmf"/><Relationship Id="rId7" Type="http://schemas.openxmlformats.org/officeDocument/2006/relationships/oleObject" Target="../embeddings/oleObject8.bin"/><Relationship Id="rId6" Type="http://schemas.openxmlformats.org/officeDocument/2006/relationships/image" Target="../media/image12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10.wmf"/><Relationship Id="rId3" Type="http://schemas.openxmlformats.org/officeDocument/2006/relationships/oleObject" Target="../embeddings/oleObject6.bin"/><Relationship Id="rId2" Type="http://schemas.openxmlformats.org/officeDocument/2006/relationships/image" Target="../media/image8.wmf"/><Relationship Id="rId18" Type="http://schemas.openxmlformats.org/officeDocument/2006/relationships/vmlDrawing" Target="../drawings/vmlDrawing5.vml"/><Relationship Id="rId17" Type="http://schemas.openxmlformats.org/officeDocument/2006/relationships/slideLayout" Target="../slideLayouts/slideLayout2.xml"/><Relationship Id="rId16" Type="http://schemas.openxmlformats.org/officeDocument/2006/relationships/image" Target="../media/image16.png"/><Relationship Id="rId15" Type="http://schemas.openxmlformats.org/officeDocument/2006/relationships/image" Target="../media/image14.wmf"/><Relationship Id="rId14" Type="http://schemas.openxmlformats.org/officeDocument/2006/relationships/oleObject" Target="../embeddings/oleObject12.bin"/><Relationship Id="rId13" Type="http://schemas.openxmlformats.org/officeDocument/2006/relationships/image" Target="../media/image23.wmf"/><Relationship Id="rId12" Type="http://schemas.openxmlformats.org/officeDocument/2006/relationships/oleObject" Target="../embeddings/oleObject11.bin"/><Relationship Id="rId11" Type="http://schemas.openxmlformats.org/officeDocument/2006/relationships/image" Target="../media/image22.wmf"/><Relationship Id="rId10" Type="http://schemas.openxmlformats.org/officeDocument/2006/relationships/oleObject" Target="../embeddings/oleObject10.bin"/><Relationship Id="rId1" Type="http://schemas.openxmlformats.org/officeDocument/2006/relationships/oleObject" Target="../embeddings/oleObject5.bin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oleObject" Target="../embeddings/oleObject14.bin"/><Relationship Id="rId8" Type="http://schemas.openxmlformats.org/officeDocument/2006/relationships/image" Target="../media/image28.wmf"/><Relationship Id="rId7" Type="http://schemas.openxmlformats.org/officeDocument/2006/relationships/oleObject" Target="../embeddings/oleObject13.bin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Relationship Id="rId3" Type="http://schemas.openxmlformats.org/officeDocument/2006/relationships/image" Target="../media/image24.jpeg"/><Relationship Id="rId2" Type="http://schemas.openxmlformats.org/officeDocument/2006/relationships/image" Target="../media/image19.png"/><Relationship Id="rId13" Type="http://schemas.openxmlformats.org/officeDocument/2006/relationships/vmlDrawing" Target="../drawings/vmlDrawing6.vml"/><Relationship Id="rId12" Type="http://schemas.openxmlformats.org/officeDocument/2006/relationships/slideLayout" Target="../slideLayouts/slideLayout2.xml"/><Relationship Id="rId11" Type="http://schemas.openxmlformats.org/officeDocument/2006/relationships/image" Target="../media/image30.png"/><Relationship Id="rId10" Type="http://schemas.openxmlformats.org/officeDocument/2006/relationships/image" Target="../media/image29.wmf"/><Relationship Id="rId1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14" name="对象 13"/>
          <p:cNvGraphicFramePr/>
          <p:nvPr/>
        </p:nvGraphicFramePr>
        <p:xfrm>
          <a:off x="2449830" y="1315720"/>
          <a:ext cx="2755900" cy="33280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" name="" r:id="rId1" imgW="1524000" imgH="1691640" progId="Paint.Picture">
                  <p:embed/>
                </p:oleObj>
              </mc:Choice>
              <mc:Fallback>
                <p:oleObj name="" r:id="rId1" imgW="1524000" imgH="1691640" progId="Paint.Picture">
                  <p:embed/>
                  <p:pic>
                    <p:nvPicPr>
                      <p:cNvPr id="0" name="图片 14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2449830" y="1315720"/>
                        <a:ext cx="2755900" cy="33280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图片 1" descr="图片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0155" y="2557145"/>
            <a:ext cx="3376930" cy="174371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16" name="对象 15"/>
          <p:cNvGraphicFramePr/>
          <p:nvPr/>
        </p:nvGraphicFramePr>
        <p:xfrm>
          <a:off x="2450465" y="1321435"/>
          <a:ext cx="2653665" cy="34175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" name="" r:id="rId1" imgW="1524000" imgH="1813560" progId="Paint.Picture">
                  <p:embed/>
                </p:oleObj>
              </mc:Choice>
              <mc:Fallback>
                <p:oleObj name="" r:id="rId1" imgW="1524000" imgH="1813560" progId="Paint.Picture">
                  <p:embed/>
                  <p:pic>
                    <p:nvPicPr>
                      <p:cNvPr id="0" name="图片 16"/>
                      <p:cNvPicPr/>
                      <p:nvPr/>
                    </p:nvPicPr>
                    <p:blipFill>
                      <a:blip r:embed="rId2"/>
                      <a:stretch>
                        <a:fillRect/>
                      </a:stretch>
                    </p:blipFill>
                    <p:spPr>
                      <a:xfrm>
                        <a:off x="2450465" y="1321435"/>
                        <a:ext cx="2653665" cy="34175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" name="图片 1" descr="图片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0600" y="2935605"/>
            <a:ext cx="2468880" cy="174371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" name="组合 2"/>
          <p:cNvGrpSpPr/>
          <p:nvPr/>
        </p:nvGrpSpPr>
        <p:grpSpPr>
          <a:xfrm>
            <a:off x="1968500" y="1323340"/>
            <a:ext cx="3139440" cy="3735705"/>
            <a:chOff x="1982" y="2244"/>
            <a:chExt cx="3874" cy="4702"/>
          </a:xfrm>
        </p:grpSpPr>
        <p:graphicFrame>
          <p:nvGraphicFramePr>
            <p:cNvPr id="20" name="对象 19"/>
            <p:cNvGraphicFramePr/>
            <p:nvPr/>
          </p:nvGraphicFramePr>
          <p:xfrm>
            <a:off x="1982" y="2244"/>
            <a:ext cx="3875" cy="470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1" name="" r:id="rId1" imgW="1303020" imgH="1463040" progId="Paint.Picture">
                    <p:embed/>
                  </p:oleObj>
                </mc:Choice>
                <mc:Fallback>
                  <p:oleObj name="" r:id="rId1" imgW="1303020" imgH="1463040" progId="Paint.Picture">
                    <p:embed/>
                    <p:pic>
                      <p:nvPicPr>
                        <p:cNvPr id="0" name="图片 20"/>
                        <p:cNvPicPr/>
                        <p:nvPr/>
                      </p:nvPicPr>
                      <p:blipFill>
                        <a:blip r:embed="rId2"/>
                        <a:stretch>
                          <a:fillRect/>
                        </a:stretch>
                      </p:blipFill>
                      <p:spPr>
                        <a:xfrm>
                          <a:off x="1982" y="2244"/>
                          <a:ext cx="3875" cy="4702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35" name="心形 34"/>
            <p:cNvSpPr/>
            <p:nvPr/>
          </p:nvSpPr>
          <p:spPr>
            <a:xfrm>
              <a:off x="3993" y="4423"/>
              <a:ext cx="334" cy="344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4" name="图片 3" descr="图片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0090" y="3178175"/>
            <a:ext cx="2407920" cy="174371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" name="组合 1"/>
          <p:cNvGrpSpPr/>
          <p:nvPr/>
        </p:nvGrpSpPr>
        <p:grpSpPr>
          <a:xfrm>
            <a:off x="2256790" y="1428115"/>
            <a:ext cx="2950210" cy="3564890"/>
            <a:chOff x="11253" y="1476"/>
            <a:chExt cx="4646" cy="5614"/>
          </a:xfrm>
        </p:grpSpPr>
        <p:graphicFrame>
          <p:nvGraphicFramePr>
            <p:cNvPr id="22" name="对象 21"/>
            <p:cNvGraphicFramePr/>
            <p:nvPr/>
          </p:nvGraphicFramePr>
          <p:xfrm>
            <a:off x="11253" y="1476"/>
            <a:ext cx="4647" cy="561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3" name="" r:id="rId1" imgW="1226820" imgH="1310640" progId="Paint.Picture">
                    <p:embed/>
                  </p:oleObj>
                </mc:Choice>
                <mc:Fallback>
                  <p:oleObj name="" r:id="rId1" imgW="1226820" imgH="1310640" progId="Paint.Picture">
                    <p:embed/>
                    <p:pic>
                      <p:nvPicPr>
                        <p:cNvPr id="0" name="图片 22"/>
                        <p:cNvPicPr/>
                        <p:nvPr/>
                      </p:nvPicPr>
                      <p:blipFill>
                        <a:blip r:embed="rId2"/>
                        <a:stretch>
                          <a:fillRect/>
                        </a:stretch>
                      </p:blipFill>
                      <p:spPr>
                        <a:xfrm>
                          <a:off x="11253" y="1476"/>
                          <a:ext cx="4647" cy="5614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61" name="心形 60"/>
            <p:cNvSpPr/>
            <p:nvPr/>
          </p:nvSpPr>
          <p:spPr>
            <a:xfrm>
              <a:off x="13394" y="4582"/>
              <a:ext cx="365" cy="381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3" name="图片 2" descr="图片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0070" y="3249295"/>
            <a:ext cx="2621280" cy="174371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" name="组合 1"/>
          <p:cNvGrpSpPr/>
          <p:nvPr/>
        </p:nvGrpSpPr>
        <p:grpSpPr>
          <a:xfrm>
            <a:off x="2349500" y="2042795"/>
            <a:ext cx="2872740" cy="2576830"/>
            <a:chOff x="1911" y="2291"/>
            <a:chExt cx="4524" cy="4058"/>
          </a:xfrm>
        </p:grpSpPr>
        <p:pic>
          <p:nvPicPr>
            <p:cNvPr id="64" name="图片 63"/>
            <p:cNvPicPr>
              <a:picLocks noChangeAspect="1"/>
            </p:cNvPicPr>
            <p:nvPr/>
          </p:nvPicPr>
          <p:blipFill>
            <a:blip r:embed="rId1"/>
            <a:srcRect l="15079" t="14917" r="14194" b="14556"/>
            <a:stretch>
              <a:fillRect/>
            </a:stretch>
          </p:blipFill>
          <p:spPr>
            <a:xfrm>
              <a:off x="1911" y="2291"/>
              <a:ext cx="4525" cy="4058"/>
            </a:xfrm>
            <a:prstGeom prst="rect">
              <a:avLst/>
            </a:prstGeom>
          </p:spPr>
        </p:pic>
        <p:sp>
          <p:nvSpPr>
            <p:cNvPr id="66" name="心形 65"/>
            <p:cNvSpPr/>
            <p:nvPr/>
          </p:nvSpPr>
          <p:spPr>
            <a:xfrm>
              <a:off x="4745" y="4847"/>
              <a:ext cx="360" cy="268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pic>
        <p:nvPicPr>
          <p:cNvPr id="3" name="图片 2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3885" y="2672715"/>
            <a:ext cx="2346960" cy="174371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8" name="组合 7"/>
          <p:cNvGrpSpPr/>
          <p:nvPr/>
        </p:nvGrpSpPr>
        <p:grpSpPr>
          <a:xfrm>
            <a:off x="1920875" y="350520"/>
            <a:ext cx="7463790" cy="5566410"/>
            <a:chOff x="3025" y="552"/>
            <a:chExt cx="11754" cy="8766"/>
          </a:xfrm>
        </p:grpSpPr>
        <p:pic>
          <p:nvPicPr>
            <p:cNvPr id="5" name="图片 4" descr="图片1"/>
            <p:cNvPicPr>
              <a:picLocks noChangeAspect="1"/>
            </p:cNvPicPr>
            <p:nvPr/>
          </p:nvPicPr>
          <p:blipFill>
            <a:blip r:embed="rId1"/>
            <a:srcRect l="1030" t="4109" r="3602" b="5144"/>
            <a:stretch>
              <a:fillRect/>
            </a:stretch>
          </p:blipFill>
          <p:spPr>
            <a:xfrm>
              <a:off x="3025" y="3708"/>
              <a:ext cx="11755" cy="561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533" y="552"/>
              <a:ext cx="4740" cy="315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3" name="组合 2"/>
          <p:cNvGrpSpPr/>
          <p:nvPr/>
        </p:nvGrpSpPr>
        <p:grpSpPr>
          <a:xfrm>
            <a:off x="4771390" y="439420"/>
            <a:ext cx="4866640" cy="5557520"/>
            <a:chOff x="5007" y="866"/>
            <a:chExt cx="7664" cy="8752"/>
          </a:xfrm>
        </p:grpSpPr>
        <p:pic>
          <p:nvPicPr>
            <p:cNvPr id="2" name="图片 1"/>
            <p:cNvPicPr>
              <a:picLocks noChangeAspect="1"/>
            </p:cNvPicPr>
            <p:nvPr/>
          </p:nvPicPr>
          <p:blipFill>
            <a:blip r:embed="rId1">
              <a:clrChange>
                <a:clrFrom>
                  <a:srgbClr val="F6F6F6">
                    <a:alpha val="100000"/>
                  </a:srgbClr>
                </a:clrFrom>
                <a:clrTo>
                  <a:srgbClr val="F6F6F6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007" y="866"/>
              <a:ext cx="7665" cy="8753"/>
            </a:xfrm>
            <a:prstGeom prst="rect">
              <a:avLst/>
            </a:prstGeom>
          </p:spPr>
        </p:pic>
        <p:grpSp>
          <p:nvGrpSpPr>
            <p:cNvPr id="8" name="组合 7"/>
            <p:cNvGrpSpPr/>
            <p:nvPr/>
          </p:nvGrpSpPr>
          <p:grpSpPr>
            <a:xfrm>
              <a:off x="6842" y="5267"/>
              <a:ext cx="4185" cy="2827"/>
              <a:chOff x="3025" y="552"/>
              <a:chExt cx="11754" cy="8766"/>
            </a:xfrm>
          </p:grpSpPr>
          <p:pic>
            <p:nvPicPr>
              <p:cNvPr id="5" name="图片 4" descr="图片1"/>
              <p:cNvPicPr>
                <a:picLocks noChangeAspect="1"/>
              </p:cNvPicPr>
              <p:nvPr/>
            </p:nvPicPr>
            <p:blipFill>
              <a:blip r:embed="rId2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rcRect l="1030" t="4109" r="3602" b="5144"/>
              <a:stretch>
                <a:fillRect/>
              </a:stretch>
            </p:blipFill>
            <p:spPr>
              <a:xfrm>
                <a:off x="3025" y="3708"/>
                <a:ext cx="11755" cy="5610"/>
              </a:xfrm>
              <a:prstGeom prst="rect">
                <a:avLst/>
              </a:prstGeom>
            </p:spPr>
          </p:pic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3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6533" y="552"/>
                <a:ext cx="4740" cy="3156"/>
              </a:xfrm>
              <a:prstGeom prst="rect">
                <a:avLst/>
              </a:prstGeom>
            </p:spPr>
          </p:pic>
        </p:grpSp>
      </p:grpSp>
      <p:sp>
        <p:nvSpPr>
          <p:cNvPr id="10" name="文本框 9"/>
          <p:cNvSpPr txBox="1"/>
          <p:nvPr/>
        </p:nvSpPr>
        <p:spPr>
          <a:xfrm>
            <a:off x="1677035" y="2613660"/>
            <a:ext cx="2832100" cy="1938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10000">
                <a:latin typeface="方正楷体拼音字库01" panose="03000509000000000000" charset="-122"/>
                <a:ea typeface="方正楷体拼音字库01" panose="03000509000000000000" charset="-122"/>
              </a:rPr>
              <a:t>红包</a:t>
            </a:r>
            <a:endParaRPr lang="zh-CN" altLang="en-US" sz="10000">
              <a:latin typeface="方正楷体拼音字库01" panose="03000509000000000000" charset="-122"/>
              <a:ea typeface="方正楷体拼音字库01" panose="03000509000000000000" charset="-122"/>
            </a:endParaRPr>
          </a:p>
          <a:p>
            <a:r>
              <a:rPr lang="en-US" altLang="zh-CN" sz="2000">
                <a:latin typeface="方正楷体拼音字库01" panose="03000509000000000000" charset="-122"/>
                <a:ea typeface="方正楷体拼音字库01" panose="03000509000000000000" charset="-122"/>
              </a:rPr>
              <a:t>red evelope</a:t>
            </a:r>
            <a:endParaRPr lang="en-US" altLang="zh-CN" sz="2000">
              <a:latin typeface="方正楷体拼音字库01" panose="03000509000000000000" charset="-122"/>
              <a:ea typeface="方正楷体拼音字库01" panose="03000509000000000000" charset="-122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24" name="组合 23"/>
          <p:cNvGrpSpPr/>
          <p:nvPr/>
        </p:nvGrpSpPr>
        <p:grpSpPr>
          <a:xfrm>
            <a:off x="300355" y="2248535"/>
            <a:ext cx="2346325" cy="1551940"/>
            <a:chOff x="5349" y="1032"/>
            <a:chExt cx="3695" cy="2444"/>
          </a:xfrm>
        </p:grpSpPr>
        <p:sp>
          <p:nvSpPr>
            <p:cNvPr id="4" name="文本框 3"/>
            <p:cNvSpPr txBox="1"/>
            <p:nvPr/>
          </p:nvSpPr>
          <p:spPr>
            <a:xfrm>
              <a:off x="7064" y="1596"/>
              <a:ext cx="1981" cy="15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rPr>
                <a:t>爸爸</a:t>
              </a:r>
              <a:endParaRPr lang="zh-CN" altLang="en-US" sz="4000">
                <a:latin typeface="方正楷体拼音字库01" panose="03000509000000000000" charset="-122"/>
                <a:ea typeface="方正楷体拼音字库01" panose="03000509000000000000" charset="-122"/>
              </a:endParaRPr>
            </a:p>
            <a:p>
              <a:pPr algn="ctr"/>
              <a:r>
                <a:rPr lang="en-US" altLang="zh-CN">
                  <a:latin typeface="方正楷体拼音字库01" panose="03000509000000000000" charset="-122"/>
                  <a:ea typeface="方正楷体拼音字库01" panose="03000509000000000000" charset="-122"/>
                </a:rPr>
                <a:t>Dad</a:t>
              </a:r>
              <a:endParaRPr lang="en-US" altLang="zh-CN">
                <a:latin typeface="方正楷体拼音字库01" panose="03000509000000000000" charset="-122"/>
                <a:ea typeface="方正楷体拼音字库01" panose="03000509000000000000" charset="-122"/>
              </a:endParaRPr>
            </a:p>
          </p:txBody>
        </p:sp>
        <p:graphicFrame>
          <p:nvGraphicFramePr>
            <p:cNvPr id="14" name="对象 13"/>
            <p:cNvGraphicFramePr/>
            <p:nvPr/>
          </p:nvGraphicFramePr>
          <p:xfrm>
            <a:off x="5349" y="1032"/>
            <a:ext cx="1879" cy="244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5" name="" r:id="rId1" imgW="1524000" imgH="1691640" progId="Paint.Picture">
                    <p:embed/>
                  </p:oleObj>
                </mc:Choice>
                <mc:Fallback>
                  <p:oleObj name="" r:id="rId1" imgW="1524000" imgH="1691640" progId="Paint.Picture">
                    <p:embed/>
                    <p:pic>
                      <p:nvPicPr>
                        <p:cNvPr id="0" name="图片 14"/>
                        <p:cNvPicPr/>
                        <p:nvPr/>
                      </p:nvPicPr>
                      <p:blipFill>
                        <a:blip r:embed="rId2"/>
                        <a:stretch>
                          <a:fillRect/>
                        </a:stretch>
                      </p:blipFill>
                      <p:spPr>
                        <a:xfrm>
                          <a:off x="5349" y="1032"/>
                          <a:ext cx="1879" cy="2445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25" name="组合 24"/>
          <p:cNvGrpSpPr/>
          <p:nvPr/>
        </p:nvGrpSpPr>
        <p:grpSpPr>
          <a:xfrm>
            <a:off x="2552700" y="2178050"/>
            <a:ext cx="2535555" cy="1692910"/>
            <a:chOff x="9865" y="921"/>
            <a:chExt cx="3993" cy="2666"/>
          </a:xfrm>
        </p:grpSpPr>
        <p:sp>
          <p:nvSpPr>
            <p:cNvPr id="7" name="文本框 6"/>
            <p:cNvSpPr txBox="1"/>
            <p:nvPr/>
          </p:nvSpPr>
          <p:spPr>
            <a:xfrm>
              <a:off x="11878" y="1519"/>
              <a:ext cx="1981" cy="15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rPr>
                <a:t>妈妈</a:t>
              </a:r>
              <a:endParaRPr lang="zh-CN" altLang="en-US" sz="4000">
                <a:latin typeface="方正楷体拼音字库01" panose="03000509000000000000" charset="-122"/>
                <a:ea typeface="方正楷体拼音字库01" panose="03000509000000000000" charset="-122"/>
              </a:endParaRPr>
            </a:p>
            <a:p>
              <a:pPr algn="ctr"/>
              <a:r>
                <a:rPr lang="en-US" altLang="zh-CN">
                  <a:latin typeface="方正楷体拼音字库01" panose="03000509000000000000" charset="-122"/>
                  <a:ea typeface="方正楷体拼音字库01" panose="03000509000000000000" charset="-122"/>
                </a:rPr>
                <a:t>Mom</a:t>
              </a:r>
              <a:endParaRPr lang="en-US" altLang="zh-CN">
                <a:latin typeface="方正楷体拼音字库01" panose="03000509000000000000" charset="-122"/>
                <a:ea typeface="方正楷体拼音字库01" panose="03000509000000000000" charset="-122"/>
              </a:endParaRPr>
            </a:p>
          </p:txBody>
        </p:sp>
        <p:graphicFrame>
          <p:nvGraphicFramePr>
            <p:cNvPr id="16" name="对象 15"/>
            <p:cNvGraphicFramePr/>
            <p:nvPr/>
          </p:nvGraphicFramePr>
          <p:xfrm>
            <a:off x="9865" y="921"/>
            <a:ext cx="1910" cy="266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7" name="" r:id="rId3" imgW="1524000" imgH="1813560" progId="Paint.Picture">
                    <p:embed/>
                  </p:oleObj>
                </mc:Choice>
                <mc:Fallback>
                  <p:oleObj name="" r:id="rId3" imgW="1524000" imgH="1813560" progId="Paint.Picture">
                    <p:embed/>
                    <p:pic>
                      <p:nvPicPr>
                        <p:cNvPr id="0" name="图片 16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9865" y="921"/>
                          <a:ext cx="1910" cy="2666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56" name="组合 55"/>
          <p:cNvGrpSpPr/>
          <p:nvPr/>
        </p:nvGrpSpPr>
        <p:grpSpPr>
          <a:xfrm>
            <a:off x="2546985" y="4262755"/>
            <a:ext cx="2482850" cy="1464310"/>
            <a:chOff x="14433" y="3145"/>
            <a:chExt cx="3910" cy="2306"/>
          </a:xfrm>
        </p:grpSpPr>
        <p:grpSp>
          <p:nvGrpSpPr>
            <p:cNvPr id="28" name="组合 27"/>
            <p:cNvGrpSpPr/>
            <p:nvPr/>
          </p:nvGrpSpPr>
          <p:grpSpPr>
            <a:xfrm>
              <a:off x="14433" y="3145"/>
              <a:ext cx="3910" cy="2306"/>
              <a:chOff x="1996" y="7039"/>
              <a:chExt cx="3910" cy="2306"/>
            </a:xfrm>
          </p:grpSpPr>
          <p:sp>
            <p:nvSpPr>
              <p:cNvPr id="18" name="文本框 17"/>
              <p:cNvSpPr txBox="1"/>
              <p:nvPr/>
            </p:nvSpPr>
            <p:spPr>
              <a:xfrm>
                <a:off x="3926" y="7325"/>
                <a:ext cx="1981" cy="19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zh-CN" altLang="en-US" sz="4000">
                    <a:latin typeface="方正楷体拼音字库01" panose="03000509000000000000" charset="-122"/>
                    <a:ea typeface="方正楷体拼音字库01" panose="03000509000000000000" charset="-122"/>
                  </a:rPr>
                  <a:t>哥哥</a:t>
                </a:r>
                <a:endPara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  <a:p>
                <a:pPr algn="ctr"/>
                <a:r>
                  <a:rPr lang="en-US" altLang="zh-CN">
                    <a:latin typeface="方正楷体拼音字库01" panose="03000509000000000000" charset="-122"/>
                    <a:ea typeface="方正楷体拼音字库01" panose="03000509000000000000" charset="-122"/>
                  </a:rPr>
                  <a:t> elder</a:t>
                </a:r>
                <a:r>
                  <a:rPr lang="en-US" altLang="zh-CN">
                    <a:latin typeface="方正楷体拼音字库01" panose="03000509000000000000" charset="-122"/>
                    <a:ea typeface="方正楷体拼音字库01" panose="03000509000000000000" charset="-122"/>
                  </a:rPr>
                  <a:t> </a:t>
                </a:r>
                <a:r>
                  <a:rPr lang="en-US" altLang="zh-CN">
                    <a:latin typeface="方正楷体拼音字库01" panose="03000509000000000000" charset="-122"/>
                    <a:ea typeface="方正楷体拼音字库01" panose="03000509000000000000" charset="-122"/>
                  </a:rPr>
                  <a:t>brother</a:t>
                </a:r>
                <a:endParaRPr lang="en-US" altLang="zh-CN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</p:txBody>
          </p:sp>
          <p:graphicFrame>
            <p:nvGraphicFramePr>
              <p:cNvPr id="20" name="对象 19"/>
              <p:cNvGraphicFramePr/>
              <p:nvPr/>
            </p:nvGraphicFramePr>
            <p:xfrm>
              <a:off x="1996" y="7039"/>
              <a:ext cx="2054" cy="2306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21" name="" r:id="rId5" imgW="1303020" imgH="1463040" progId="Paint.Picture">
                      <p:embed/>
                    </p:oleObj>
                  </mc:Choice>
                  <mc:Fallback>
                    <p:oleObj name="" r:id="rId5" imgW="1303020" imgH="1463040" progId="Paint.Picture">
                      <p:embed/>
                      <p:pic>
                        <p:nvPicPr>
                          <p:cNvPr id="0" name="图片 20"/>
                          <p:cNvPicPr/>
                          <p:nvPr/>
                        </p:nvPicPr>
                        <p:blipFill>
                          <a:blip r:embed="rId6"/>
                          <a:stretch>
                            <a:fillRect/>
                          </a:stretch>
                        </p:blipFill>
                        <p:spPr>
                          <a:xfrm>
                            <a:off x="1996" y="7039"/>
                            <a:ext cx="2054" cy="2306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35" name="心形 34"/>
            <p:cNvSpPr/>
            <p:nvPr/>
          </p:nvSpPr>
          <p:spPr>
            <a:xfrm>
              <a:off x="15468" y="4288"/>
              <a:ext cx="286" cy="270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57" name="组合 56"/>
          <p:cNvGrpSpPr/>
          <p:nvPr/>
        </p:nvGrpSpPr>
        <p:grpSpPr>
          <a:xfrm>
            <a:off x="5422265" y="2477135"/>
            <a:ext cx="2118360" cy="1350010"/>
            <a:chOff x="4429" y="7290"/>
            <a:chExt cx="3336" cy="2126"/>
          </a:xfrm>
        </p:grpSpPr>
        <p:grpSp>
          <p:nvGrpSpPr>
            <p:cNvPr id="27" name="组合 26"/>
            <p:cNvGrpSpPr/>
            <p:nvPr/>
          </p:nvGrpSpPr>
          <p:grpSpPr>
            <a:xfrm>
              <a:off x="4429" y="7290"/>
              <a:ext cx="3337" cy="2127"/>
              <a:chOff x="8059" y="4421"/>
              <a:chExt cx="3337" cy="2127"/>
            </a:xfrm>
          </p:grpSpPr>
          <p:graphicFrame>
            <p:nvGraphicFramePr>
              <p:cNvPr id="11" name="对象 10"/>
              <p:cNvGraphicFramePr/>
              <p:nvPr/>
            </p:nvGraphicFramePr>
            <p:xfrm>
              <a:off x="8059" y="4421"/>
              <a:ext cx="1357" cy="1957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12" name="" r:id="rId7" imgW="830580" imgH="1242060" progId="Paint.Picture">
                      <p:embed/>
                    </p:oleObj>
                  </mc:Choice>
                  <mc:Fallback>
                    <p:oleObj name="" r:id="rId7" imgW="830580" imgH="1242060" progId="Paint.Picture">
                      <p:embed/>
                      <p:pic>
                        <p:nvPicPr>
                          <p:cNvPr id="0" name="图片 8"/>
                          <p:cNvPicPr/>
                          <p:nvPr/>
                        </p:nvPicPr>
                        <p:blipFill>
                          <a:blip r:embed="rId8"/>
                          <a:stretch>
                            <a:fillRect/>
                          </a:stretch>
                        </p:blipFill>
                        <p:spPr>
                          <a:xfrm>
                            <a:off x="8059" y="4421"/>
                            <a:ext cx="1357" cy="1957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13" name="文本框 12"/>
              <p:cNvSpPr txBox="1"/>
              <p:nvPr/>
            </p:nvSpPr>
            <p:spPr>
              <a:xfrm>
                <a:off x="9416" y="4564"/>
                <a:ext cx="1981" cy="19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zh-CN" altLang="en-US" sz="4000">
                    <a:latin typeface="方正楷体拼音字库01" panose="03000509000000000000" charset="-122"/>
                    <a:ea typeface="方正楷体拼音字库01" panose="03000509000000000000" charset="-122"/>
                  </a:rPr>
                  <a:t>妹妹</a:t>
                </a:r>
                <a:endPara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  <a:p>
                <a:pPr algn="ctr"/>
                <a:r>
                  <a:rPr lang="en-US" altLang="zh-CN">
                    <a:latin typeface="方正楷体拼音字库01" panose="03000509000000000000" charset="-122"/>
                    <a:ea typeface="方正楷体拼音字库01" panose="03000509000000000000" charset="-122"/>
                  </a:rPr>
                  <a:t> younger sisiter</a:t>
                </a:r>
                <a:endParaRPr lang="en-US" altLang="zh-CN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</p:txBody>
          </p:sp>
        </p:grpSp>
        <p:sp>
          <p:nvSpPr>
            <p:cNvPr id="38" name="心形 37"/>
            <p:cNvSpPr/>
            <p:nvPr/>
          </p:nvSpPr>
          <p:spPr>
            <a:xfrm>
              <a:off x="4981" y="8665"/>
              <a:ext cx="286" cy="270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59" name="组合 58"/>
          <p:cNvGrpSpPr/>
          <p:nvPr/>
        </p:nvGrpSpPr>
        <p:grpSpPr>
          <a:xfrm>
            <a:off x="300355" y="4286885"/>
            <a:ext cx="2197100" cy="1350010"/>
            <a:chOff x="871" y="7290"/>
            <a:chExt cx="3460" cy="2126"/>
          </a:xfrm>
        </p:grpSpPr>
        <p:grpSp>
          <p:nvGrpSpPr>
            <p:cNvPr id="26" name="组合 25"/>
            <p:cNvGrpSpPr/>
            <p:nvPr/>
          </p:nvGrpSpPr>
          <p:grpSpPr>
            <a:xfrm>
              <a:off x="871" y="7290"/>
              <a:ext cx="3461" cy="2127"/>
              <a:chOff x="2569" y="4421"/>
              <a:chExt cx="3461" cy="2127"/>
            </a:xfrm>
          </p:grpSpPr>
          <p:graphicFrame>
            <p:nvGraphicFramePr>
              <p:cNvPr id="8" name="对象 7"/>
              <p:cNvGraphicFramePr/>
              <p:nvPr/>
            </p:nvGraphicFramePr>
            <p:xfrm>
              <a:off x="2569" y="4421"/>
              <a:ext cx="1357" cy="1957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9" name="" r:id="rId9" imgW="830580" imgH="1242060" progId="Paint.Picture">
                      <p:embed/>
                    </p:oleObj>
                  </mc:Choice>
                  <mc:Fallback>
                    <p:oleObj name="" r:id="rId9" imgW="830580" imgH="1242060" progId="Paint.Picture">
                      <p:embed/>
                      <p:pic>
                        <p:nvPicPr>
                          <p:cNvPr id="0" name="图片 8"/>
                          <p:cNvPicPr/>
                          <p:nvPr/>
                        </p:nvPicPr>
                        <p:blipFill>
                          <a:blip r:embed="rId8"/>
                          <a:stretch>
                            <a:fillRect/>
                          </a:stretch>
                        </p:blipFill>
                        <p:spPr>
                          <a:xfrm>
                            <a:off x="2569" y="4421"/>
                            <a:ext cx="1357" cy="1957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10" name="文本框 9"/>
              <p:cNvSpPr txBox="1"/>
              <p:nvPr/>
            </p:nvSpPr>
            <p:spPr>
              <a:xfrm>
                <a:off x="4050" y="4564"/>
                <a:ext cx="1981" cy="19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zh-CN" altLang="en-US" sz="4000">
                    <a:latin typeface="方正楷体拼音字库01" panose="03000509000000000000" charset="-122"/>
                    <a:ea typeface="方正楷体拼音字库01" panose="03000509000000000000" charset="-122"/>
                  </a:rPr>
                  <a:t>弟弟</a:t>
                </a:r>
                <a:endPara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  <a:p>
                <a:pPr algn="ctr"/>
                <a:r>
                  <a:rPr lang="en-US" altLang="zh-CN">
                    <a:latin typeface="方正楷体拼音字库01" panose="03000509000000000000" charset="-122"/>
                    <a:ea typeface="方正楷体拼音字库01" panose="03000509000000000000" charset="-122"/>
                  </a:rPr>
                  <a:t> younger </a:t>
                </a:r>
                <a:r>
                  <a:rPr lang="en-US" altLang="zh-CN">
                    <a:latin typeface="方正楷体拼音字库01" panose="03000509000000000000" charset="-122"/>
                    <a:ea typeface="方正楷体拼音字库01" panose="03000509000000000000" charset="-122"/>
                  </a:rPr>
                  <a:t>brother</a:t>
                </a:r>
                <a:endParaRPr lang="en-US" altLang="zh-CN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</p:txBody>
          </p:sp>
        </p:grpSp>
        <p:sp>
          <p:nvSpPr>
            <p:cNvPr id="39" name="心形 38"/>
            <p:cNvSpPr/>
            <p:nvPr/>
          </p:nvSpPr>
          <p:spPr>
            <a:xfrm>
              <a:off x="1540" y="8665"/>
              <a:ext cx="286" cy="270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54" name="组合 53"/>
          <p:cNvGrpSpPr/>
          <p:nvPr/>
        </p:nvGrpSpPr>
        <p:grpSpPr>
          <a:xfrm>
            <a:off x="2552700" y="269875"/>
            <a:ext cx="2377440" cy="1578610"/>
            <a:chOff x="3925" y="335"/>
            <a:chExt cx="3744" cy="2486"/>
          </a:xfrm>
        </p:grpSpPr>
        <p:grpSp>
          <p:nvGrpSpPr>
            <p:cNvPr id="50" name="组合 49"/>
            <p:cNvGrpSpPr/>
            <p:nvPr/>
          </p:nvGrpSpPr>
          <p:grpSpPr>
            <a:xfrm>
              <a:off x="3925" y="335"/>
              <a:ext cx="3745" cy="2486"/>
              <a:chOff x="7165" y="3617"/>
              <a:chExt cx="3745" cy="2486"/>
            </a:xfrm>
          </p:grpSpPr>
          <p:graphicFrame>
            <p:nvGraphicFramePr>
              <p:cNvPr id="51" name="对象 50"/>
              <p:cNvGraphicFramePr/>
              <p:nvPr/>
            </p:nvGraphicFramePr>
            <p:xfrm>
              <a:off x="7165" y="3617"/>
              <a:ext cx="1424" cy="2487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52" name="" r:id="rId10" imgW="1577340" imgH="2484120" progId="Paint.Picture">
                      <p:embed/>
                    </p:oleObj>
                  </mc:Choice>
                  <mc:Fallback>
                    <p:oleObj name="" r:id="rId10" imgW="1577340" imgH="2484120" progId="Paint.Picture">
                      <p:embed/>
                      <p:pic>
                        <p:nvPicPr>
                          <p:cNvPr id="0" name="图片 6"/>
                          <p:cNvPicPr/>
                          <p:nvPr/>
                        </p:nvPicPr>
                        <p:blipFill>
                          <a:blip r:embed="rId11"/>
                          <a:stretch>
                            <a:fillRect/>
                          </a:stretch>
                        </p:blipFill>
                        <p:spPr>
                          <a:xfrm>
                            <a:off x="7165" y="3617"/>
                            <a:ext cx="1424" cy="2487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53" name="文本框 52"/>
              <p:cNvSpPr txBox="1"/>
              <p:nvPr/>
            </p:nvSpPr>
            <p:spPr>
              <a:xfrm>
                <a:off x="8930" y="4261"/>
                <a:ext cx="1981" cy="15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zh-CN" altLang="en-US" sz="4000">
                    <a:latin typeface="方正楷体拼音字库01" panose="03000509000000000000" charset="-122"/>
                    <a:ea typeface="方正楷体拼音字库01" panose="03000509000000000000" charset="-122"/>
                  </a:rPr>
                  <a:t>奶奶</a:t>
                </a:r>
                <a:endPara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  <a:p>
                <a:pPr algn="ctr"/>
                <a:r>
                  <a:rPr lang="en-US" altLang="zh-CN">
                    <a:latin typeface="方正楷体拼音字库01" panose="03000509000000000000" charset="-122"/>
                    <a:ea typeface="方正楷体拼音字库01" panose="03000509000000000000" charset="-122"/>
                  </a:rPr>
                  <a:t>Grandma</a:t>
                </a:r>
                <a:endParaRPr lang="en-US" altLang="zh-CN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</p:txBody>
          </p:sp>
        </p:grpSp>
        <p:sp>
          <p:nvSpPr>
            <p:cNvPr id="36" name="心形 35"/>
            <p:cNvSpPr/>
            <p:nvPr/>
          </p:nvSpPr>
          <p:spPr>
            <a:xfrm>
              <a:off x="4494" y="1619"/>
              <a:ext cx="286" cy="270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55" name="组合 54"/>
          <p:cNvGrpSpPr/>
          <p:nvPr/>
        </p:nvGrpSpPr>
        <p:grpSpPr>
          <a:xfrm>
            <a:off x="151765" y="212725"/>
            <a:ext cx="2152650" cy="1784350"/>
            <a:chOff x="239" y="335"/>
            <a:chExt cx="3390" cy="2810"/>
          </a:xfrm>
        </p:grpSpPr>
        <p:grpSp>
          <p:nvGrpSpPr>
            <p:cNvPr id="45" name="组合 44"/>
            <p:cNvGrpSpPr/>
            <p:nvPr/>
          </p:nvGrpSpPr>
          <p:grpSpPr>
            <a:xfrm>
              <a:off x="239" y="335"/>
              <a:ext cx="3391" cy="2810"/>
              <a:chOff x="3431" y="3456"/>
              <a:chExt cx="3391" cy="2810"/>
            </a:xfrm>
          </p:grpSpPr>
          <p:graphicFrame>
            <p:nvGraphicFramePr>
              <p:cNvPr id="46" name="对象 45"/>
              <p:cNvGraphicFramePr/>
              <p:nvPr/>
            </p:nvGraphicFramePr>
            <p:xfrm>
              <a:off x="3431" y="3456"/>
              <a:ext cx="1689" cy="281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48" name="" r:id="rId12" imgW="1805940" imgH="2819400" progId="Paint.Picture">
                      <p:embed/>
                    </p:oleObj>
                  </mc:Choice>
                  <mc:Fallback>
                    <p:oleObj name="" r:id="rId12" imgW="1805940" imgH="2819400" progId="Paint.Picture">
                      <p:embed/>
                      <p:pic>
                        <p:nvPicPr>
                          <p:cNvPr id="0" name="图片 3"/>
                          <p:cNvPicPr/>
                          <p:nvPr/>
                        </p:nvPicPr>
                        <p:blipFill>
                          <a:blip r:embed="rId13"/>
                          <a:stretch>
                            <a:fillRect/>
                          </a:stretch>
                        </p:blipFill>
                        <p:spPr>
                          <a:xfrm>
                            <a:off x="3431" y="3456"/>
                            <a:ext cx="1689" cy="2810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49" name="文本框 48"/>
              <p:cNvSpPr txBox="1"/>
              <p:nvPr/>
            </p:nvSpPr>
            <p:spPr>
              <a:xfrm>
                <a:off x="4842" y="4261"/>
                <a:ext cx="1981" cy="15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zh-CN" altLang="en-US" sz="4000">
                    <a:latin typeface="方正楷体拼音字库01" panose="03000509000000000000" charset="-122"/>
                    <a:ea typeface="方正楷体拼音字库01" panose="03000509000000000000" charset="-122"/>
                  </a:rPr>
                  <a:t>爷爷</a:t>
                </a:r>
                <a:endPara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  <a:p>
                <a:pPr algn="ctr"/>
                <a:r>
                  <a:rPr lang="en-US" altLang="zh-CN">
                    <a:latin typeface="方正楷体拼音字库01" panose="03000509000000000000" charset="-122"/>
                    <a:ea typeface="方正楷体拼音字库01" panose="03000509000000000000" charset="-122"/>
                  </a:rPr>
                  <a:t>Grandpa</a:t>
                </a:r>
                <a:endParaRPr lang="en-US" altLang="zh-CN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</p:txBody>
          </p:sp>
        </p:grpSp>
        <p:sp>
          <p:nvSpPr>
            <p:cNvPr id="37" name="心形 36"/>
            <p:cNvSpPr/>
            <p:nvPr/>
          </p:nvSpPr>
          <p:spPr>
            <a:xfrm>
              <a:off x="941" y="1605"/>
              <a:ext cx="286" cy="270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62" name="组合 61"/>
          <p:cNvGrpSpPr/>
          <p:nvPr/>
        </p:nvGrpSpPr>
        <p:grpSpPr>
          <a:xfrm>
            <a:off x="5229225" y="4326255"/>
            <a:ext cx="2485390" cy="1311910"/>
            <a:chOff x="12958" y="7290"/>
            <a:chExt cx="3914" cy="2066"/>
          </a:xfrm>
        </p:grpSpPr>
        <p:grpSp>
          <p:nvGrpSpPr>
            <p:cNvPr id="29" name="组合 28"/>
            <p:cNvGrpSpPr/>
            <p:nvPr/>
          </p:nvGrpSpPr>
          <p:grpSpPr>
            <a:xfrm>
              <a:off x="12958" y="7290"/>
              <a:ext cx="3914" cy="2066"/>
              <a:chOff x="7088" y="7325"/>
              <a:chExt cx="3914" cy="2066"/>
            </a:xfrm>
          </p:grpSpPr>
          <p:sp>
            <p:nvSpPr>
              <p:cNvPr id="19" name="文本框 18"/>
              <p:cNvSpPr txBox="1"/>
              <p:nvPr/>
            </p:nvSpPr>
            <p:spPr>
              <a:xfrm>
                <a:off x="9022" y="7406"/>
                <a:ext cx="1981" cy="19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zh-CN" altLang="en-US" sz="4000">
                    <a:latin typeface="方正楷体拼音字库01" panose="03000509000000000000" charset="-122"/>
                    <a:ea typeface="方正楷体拼音字库01" panose="03000509000000000000" charset="-122"/>
                  </a:rPr>
                  <a:t>姐姐</a:t>
                </a:r>
                <a:endPara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  <a:p>
                <a:pPr algn="ctr"/>
                <a:r>
                  <a:rPr lang="en-US" altLang="zh-CN">
                    <a:latin typeface="方正楷体拼音字库01" panose="03000509000000000000" charset="-122"/>
                    <a:ea typeface="方正楷体拼音字库01" panose="03000509000000000000" charset="-122"/>
                  </a:rPr>
                  <a:t> elder sister</a:t>
                </a:r>
                <a:endParaRPr lang="en-US" altLang="zh-CN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</p:txBody>
          </p:sp>
          <p:graphicFrame>
            <p:nvGraphicFramePr>
              <p:cNvPr id="22" name="对象 21"/>
              <p:cNvGraphicFramePr/>
              <p:nvPr/>
            </p:nvGraphicFramePr>
            <p:xfrm>
              <a:off x="7088" y="7325"/>
              <a:ext cx="1934" cy="2066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23" name="" r:id="rId14" imgW="1226820" imgH="1310640" progId="Paint.Picture">
                      <p:embed/>
                    </p:oleObj>
                  </mc:Choice>
                  <mc:Fallback>
                    <p:oleObj name="" r:id="rId14" imgW="1226820" imgH="1310640" progId="Paint.Picture">
                      <p:embed/>
                      <p:pic>
                        <p:nvPicPr>
                          <p:cNvPr id="0" name="图片 22"/>
                          <p:cNvPicPr/>
                          <p:nvPr/>
                        </p:nvPicPr>
                        <p:blipFill>
                          <a:blip r:embed="rId15"/>
                          <a:stretch>
                            <a:fillRect/>
                          </a:stretch>
                        </p:blipFill>
                        <p:spPr>
                          <a:xfrm>
                            <a:off x="7088" y="7325"/>
                            <a:ext cx="1934" cy="2066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61" name="心形 60"/>
            <p:cNvSpPr/>
            <p:nvPr/>
          </p:nvSpPr>
          <p:spPr>
            <a:xfrm>
              <a:off x="13788" y="8549"/>
              <a:ext cx="254" cy="253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  <p:grpSp>
        <p:nvGrpSpPr>
          <p:cNvPr id="67" name="组合 66"/>
          <p:cNvGrpSpPr/>
          <p:nvPr/>
        </p:nvGrpSpPr>
        <p:grpSpPr>
          <a:xfrm>
            <a:off x="5189220" y="212725"/>
            <a:ext cx="2607310" cy="1360777"/>
            <a:chOff x="9503" y="2337"/>
            <a:chExt cx="3981" cy="2539"/>
          </a:xfrm>
        </p:grpSpPr>
        <p:grpSp>
          <p:nvGrpSpPr>
            <p:cNvPr id="63" name="组合 62"/>
            <p:cNvGrpSpPr/>
            <p:nvPr/>
          </p:nvGrpSpPr>
          <p:grpSpPr>
            <a:xfrm>
              <a:off x="9503" y="2337"/>
              <a:ext cx="3981" cy="2539"/>
              <a:chOff x="13994" y="1940"/>
              <a:chExt cx="3981" cy="2539"/>
            </a:xfrm>
          </p:grpSpPr>
          <p:pic>
            <p:nvPicPr>
              <p:cNvPr id="64" name="图片 63"/>
              <p:cNvPicPr>
                <a:picLocks noChangeAspect="1"/>
              </p:cNvPicPr>
              <p:nvPr/>
            </p:nvPicPr>
            <p:blipFill>
              <a:blip r:embed="rId16"/>
              <a:srcRect l="15079" t="14917" r="14194" b="14556"/>
              <a:stretch>
                <a:fillRect/>
              </a:stretch>
            </p:blipFill>
            <p:spPr>
              <a:xfrm>
                <a:off x="13994" y="1940"/>
                <a:ext cx="2317" cy="2539"/>
              </a:xfrm>
              <a:prstGeom prst="rect">
                <a:avLst/>
              </a:prstGeom>
            </p:spPr>
          </p:pic>
          <p:sp>
            <p:nvSpPr>
              <p:cNvPr id="65" name="文本框 64"/>
              <p:cNvSpPr txBox="1"/>
              <p:nvPr/>
            </p:nvSpPr>
            <p:spPr>
              <a:xfrm>
                <a:off x="15994" y="2481"/>
                <a:ext cx="1981" cy="18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p>
                <a:r>
                  <a:rPr lang="zh-CN" altLang="en-US" sz="4000">
                    <a:latin typeface="方正楷体拼音字库01" panose="03000509000000000000" charset="-122"/>
                    <a:ea typeface="方正楷体拼音字库01" panose="03000509000000000000" charset="-122"/>
                  </a:rPr>
                  <a:t>老师</a:t>
                </a:r>
                <a:endPara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  <a:p>
                <a:pPr algn="ctr"/>
                <a:r>
                  <a:rPr lang="en-US" altLang="zh-CN">
                    <a:latin typeface="方正楷体拼音字库01" panose="03000509000000000000" charset="-122"/>
                    <a:ea typeface="方正楷体拼音字库01" panose="03000509000000000000" charset="-122"/>
                  </a:rPr>
                  <a:t>teacher</a:t>
                </a:r>
                <a:endParaRPr lang="en-US" altLang="zh-CN">
                  <a:latin typeface="方正楷体拼音字库01" panose="03000509000000000000" charset="-122"/>
                  <a:ea typeface="方正楷体拼音字库01" panose="03000509000000000000" charset="-122"/>
                </a:endParaRPr>
              </a:p>
            </p:txBody>
          </p:sp>
        </p:grpSp>
        <p:sp>
          <p:nvSpPr>
            <p:cNvPr id="66" name="心形 65"/>
            <p:cNvSpPr/>
            <p:nvPr/>
          </p:nvSpPr>
          <p:spPr>
            <a:xfrm>
              <a:off x="11043" y="3915"/>
              <a:ext cx="349" cy="318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pSp>
        <p:nvGrpSpPr>
          <p:cNvPr id="1073742949" name="组合 7"/>
          <p:cNvGrpSpPr/>
          <p:nvPr/>
        </p:nvGrpSpPr>
        <p:grpSpPr>
          <a:xfrm>
            <a:off x="517525" y="1204595"/>
            <a:ext cx="2785110" cy="1818005"/>
            <a:chOff x="3025" y="552"/>
            <a:chExt cx="11754" cy="8766"/>
          </a:xfrm>
        </p:grpSpPr>
        <p:pic>
          <p:nvPicPr>
            <p:cNvPr id="1073742947" name="图片 4" descr="图片1"/>
            <p:cNvPicPr>
              <a:picLocks noChangeAspect="1"/>
            </p:cNvPicPr>
            <p:nvPr/>
          </p:nvPicPr>
          <p:blipFill>
            <a:blip r:embed="rId1"/>
            <a:srcRect l="1030" t="4109" r="3603" b="5144"/>
            <a:stretch>
              <a:fillRect/>
            </a:stretch>
          </p:blipFill>
          <p:spPr>
            <a:xfrm>
              <a:off x="3025" y="3708"/>
              <a:ext cx="11755" cy="561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3742948" name="图片 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533" y="552"/>
              <a:ext cx="4740" cy="3156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30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6045" y="1645285"/>
            <a:ext cx="1353820" cy="1353820"/>
          </a:xfrm>
          <a:prstGeom prst="rect">
            <a:avLst/>
          </a:prstGeom>
        </p:spPr>
      </p:pic>
      <p:pic>
        <p:nvPicPr>
          <p:cNvPr id="31" name="Picture 1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02635" y="1587500"/>
            <a:ext cx="1577340" cy="147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7" name="Picture 4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39548" y="1395730"/>
            <a:ext cx="1486535" cy="1854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Picture 5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29660" y="3663315"/>
            <a:ext cx="2624455" cy="163512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44" name="组合 43"/>
          <p:cNvGrpSpPr/>
          <p:nvPr/>
        </p:nvGrpSpPr>
        <p:grpSpPr>
          <a:xfrm>
            <a:off x="929640" y="3716020"/>
            <a:ext cx="2372360" cy="1582420"/>
            <a:chOff x="578" y="6783"/>
            <a:chExt cx="3736" cy="2492"/>
          </a:xfrm>
        </p:grpSpPr>
        <p:graphicFrame>
          <p:nvGraphicFramePr>
            <p:cNvPr id="41" name="对象 40"/>
            <p:cNvGraphicFramePr/>
            <p:nvPr/>
          </p:nvGraphicFramePr>
          <p:xfrm>
            <a:off x="578" y="6783"/>
            <a:ext cx="3737" cy="249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2" name="" r:id="rId7" imgW="3398520" imgH="2065020" progId="Paint.Picture">
                    <p:embed/>
                  </p:oleObj>
                </mc:Choice>
                <mc:Fallback>
                  <p:oleObj name="" r:id="rId7" imgW="3398520" imgH="2065020" progId="Paint.Picture">
                    <p:embed/>
                    <p:pic>
                      <p:nvPicPr>
                        <p:cNvPr id="0" name="图片 41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578" y="6783"/>
                          <a:ext cx="3737" cy="2492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3" name="文本框 42"/>
            <p:cNvSpPr txBox="1"/>
            <p:nvPr/>
          </p:nvSpPr>
          <p:spPr>
            <a:xfrm>
              <a:off x="2334" y="7156"/>
              <a:ext cx="1981" cy="111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rPr>
                <a:t>爱你</a:t>
              </a:r>
              <a:endParaRPr lang="en-US" altLang="zh-CN">
                <a:latin typeface="方正楷体拼音字库01" panose="03000509000000000000" charset="-122"/>
                <a:ea typeface="方正楷体拼音字库01" panose="03000509000000000000" charset="-122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6539865" y="3606165"/>
            <a:ext cx="3317875" cy="1802130"/>
            <a:chOff x="11981" y="5678"/>
            <a:chExt cx="5225" cy="2838"/>
          </a:xfrm>
        </p:grpSpPr>
        <p:graphicFrame>
          <p:nvGraphicFramePr>
            <p:cNvPr id="3" name="对象 2"/>
            <p:cNvGraphicFramePr/>
            <p:nvPr/>
          </p:nvGraphicFramePr>
          <p:xfrm>
            <a:off x="11981" y="5678"/>
            <a:ext cx="3245" cy="2839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5" name="" r:id="rId9" imgW="2461260" imgH="2293620" progId="Paint.Picture">
                    <p:embed/>
                  </p:oleObj>
                </mc:Choice>
                <mc:Fallback>
                  <p:oleObj name="" r:id="rId9" imgW="2461260" imgH="2293620" progId="Paint.Picture">
                    <p:embed/>
                    <p:pic>
                      <p:nvPicPr>
                        <p:cNvPr id="0" name="图片 4"/>
                        <p:cNvPicPr/>
                        <p:nvPr/>
                      </p:nvPicPr>
                      <p:blipFill>
                        <a:blip r:embed="rId10"/>
                        <a:stretch>
                          <a:fillRect/>
                        </a:stretch>
                      </p:blipFill>
                      <p:spPr>
                        <a:xfrm>
                          <a:off x="11981" y="5678"/>
                          <a:ext cx="3245" cy="2839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1" name="文本框 10"/>
            <p:cNvSpPr txBox="1"/>
            <p:nvPr/>
          </p:nvSpPr>
          <p:spPr>
            <a:xfrm>
              <a:off x="15226" y="6787"/>
              <a:ext cx="1981" cy="15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rPr>
                <a:t>礼物</a:t>
              </a:r>
              <a:endParaRPr lang="zh-CN" altLang="en-US" sz="4000">
                <a:latin typeface="方正楷体拼音字库01" panose="03000509000000000000" charset="-122"/>
                <a:ea typeface="方正楷体拼音字库01" panose="03000509000000000000" charset="-122"/>
              </a:endParaRPr>
            </a:p>
            <a:p>
              <a:pPr algn="ctr"/>
              <a:r>
                <a:rPr lang="en-US" altLang="zh-CN">
                  <a:latin typeface="方正楷体拼音字库01" panose="03000509000000000000" charset="-122"/>
                  <a:ea typeface="方正楷体拼音字库01" panose="03000509000000000000" charset="-122"/>
                </a:rPr>
                <a:t>Gift</a:t>
              </a:r>
              <a:endParaRPr lang="en-US" altLang="zh-CN">
                <a:latin typeface="方正楷体拼音字库01" panose="03000509000000000000" charset="-122"/>
                <a:ea typeface="方正楷体拼音字库01" panose="03000509000000000000" charset="-122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8164195" y="1270000"/>
            <a:ext cx="3557241" cy="2103692"/>
            <a:chOff x="13079" y="1934"/>
            <a:chExt cx="5871" cy="3472"/>
          </a:xfrm>
        </p:grpSpPr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11"/>
            <a:srcRect l="12683" t="5458" r="15650" b="1353"/>
            <a:stretch>
              <a:fillRect/>
            </a:stretch>
          </p:blipFill>
          <p:spPr>
            <a:xfrm>
              <a:off x="13079" y="1934"/>
              <a:ext cx="2446" cy="3448"/>
            </a:xfrm>
            <a:prstGeom prst="rect">
              <a:avLst/>
            </a:prstGeom>
          </p:spPr>
        </p:pic>
        <p:sp>
          <p:nvSpPr>
            <p:cNvPr id="14" name="文本框 13"/>
            <p:cNvSpPr txBox="1"/>
            <p:nvPr/>
          </p:nvSpPr>
          <p:spPr>
            <a:xfrm>
              <a:off x="15525" y="3833"/>
              <a:ext cx="3425" cy="157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p>
              <a:r>
                <a:rPr lang="zh-CN" altLang="en-US" sz="4000">
                  <a:latin typeface="方正楷体拼音字库01" panose="03000509000000000000" charset="-122"/>
                  <a:ea typeface="方正楷体拼音字库01" panose="03000509000000000000" charset="-122"/>
                </a:rPr>
                <a:t>圣诞树</a:t>
              </a:r>
              <a:endParaRPr lang="zh-CN" altLang="en-US" sz="4000">
                <a:latin typeface="方正楷体拼音字库01" panose="03000509000000000000" charset="-122"/>
                <a:ea typeface="方正楷体拼音字库01" panose="03000509000000000000" charset="-122"/>
              </a:endParaRPr>
            </a:p>
            <a:p>
              <a:pPr algn="l"/>
              <a:r>
                <a:rPr lang="en-US" altLang="zh-CN" sz="1600">
                  <a:latin typeface="方正楷体拼音字库01" panose="03000509000000000000" charset="-122"/>
                  <a:ea typeface="方正楷体拼音字库01" panose="03000509000000000000" charset="-122"/>
                </a:rPr>
                <a:t>Christmas Tree</a:t>
              </a:r>
              <a:endParaRPr lang="en-US" altLang="zh-CN" sz="1600">
                <a:latin typeface="方正楷体拼音字库01" panose="03000509000000000000" charset="-122"/>
                <a:ea typeface="方正楷体拼音字库01" panose="03000509000000000000" charset="-122"/>
              </a:endParaRPr>
            </a:p>
          </p:txBody>
        </p:sp>
      </p:grpSp>
    </p:spTree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142</Words>
  <Application>WPS 演示</Application>
  <PresentationFormat>Custom</PresentationFormat>
  <Paragraphs>38</Paragraphs>
  <Slides>10</Slides>
  <Notes>1</Notes>
  <HiddenSlides>0</HiddenSlides>
  <MMClips>0</MMClips>
  <ScaleCrop>false</ScaleCrop>
  <HeadingPairs>
    <vt:vector size="8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14</vt:i4>
      </vt:variant>
      <vt:variant>
        <vt:lpstr>幻灯片标题</vt:lpstr>
      </vt:variant>
      <vt:variant>
        <vt:i4>10</vt:i4>
      </vt:variant>
    </vt:vector>
  </HeadingPairs>
  <TitlesOfParts>
    <vt:vector size="34" baseType="lpstr">
      <vt:lpstr>Arial</vt:lpstr>
      <vt:lpstr>宋体</vt:lpstr>
      <vt:lpstr>Wingdings</vt:lpstr>
      <vt:lpstr>微软雅黑</vt:lpstr>
      <vt:lpstr>方正楷体拼音字库01</vt:lpstr>
      <vt:lpstr>Arial Unicode MS</vt:lpstr>
      <vt:lpstr>黑体</vt:lpstr>
      <vt:lpstr>方正楷体拼音字库02</vt:lpstr>
      <vt:lpstr>方正楷体拼音字库06</vt:lpstr>
      <vt:lpstr>1_自定义设计方案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你好</dc:title>
  <dc:creator/>
  <cp:lastModifiedBy>GUO ZHIQING</cp:lastModifiedBy>
  <cp:revision>36</cp:revision>
  <dcterms:created xsi:type="dcterms:W3CDTF">2019-06-04T10:51:00Z</dcterms:created>
  <dcterms:modified xsi:type="dcterms:W3CDTF">2019-11-21T12:12:35Z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2052-11.1.0.9208</vt:lpwstr>
  </property>
</Properties>
</file>