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64" r:id="rId4"/>
    <p:sldId id="330" r:id="rId5"/>
    <p:sldId id="331" r:id="rId6"/>
    <p:sldId id="333" r:id="rId7"/>
    <p:sldId id="332" r:id="rId8"/>
    <p:sldId id="334" r:id="rId9"/>
    <p:sldId id="348" r:id="rId10"/>
    <p:sldId id="335" r:id="rId11"/>
    <p:sldId id="336" r:id="rId12"/>
    <p:sldId id="337" r:id="rId13"/>
    <p:sldId id="338" r:id="rId14"/>
    <p:sldId id="350" r:id="rId15"/>
    <p:sldId id="339" r:id="rId16"/>
    <p:sldId id="340" r:id="rId17"/>
    <p:sldId id="342" r:id="rId18"/>
    <p:sldId id="343" r:id="rId19"/>
    <p:sldId id="344" r:id="rId20"/>
    <p:sldId id="351" r:id="rId21"/>
    <p:sldId id="352" r:id="rId22"/>
    <p:sldId id="346" r:id="rId23"/>
    <p:sldId id="345" r:id="rId24"/>
    <p:sldId id="347" r:id="rId25"/>
    <p:sldId id="324" r:id="rId26"/>
    <p:sldId id="265" r:id="rId27"/>
    <p:sldId id="263" r:id="rId28"/>
    <p:sldId id="34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110FDC-F385-4C62-9057-7C29063D7F5F}" v="10" dt="2026-02-25T08:27:59.4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1" d="100"/>
          <a:sy n="101" d="100"/>
        </p:scale>
        <p:origin x="124"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custSel addSld modSld">
      <pc:chgData name="Alisdair Cunningham" userId="67e8d9ba-4582-42f1-b26c-e866daa7f65b" providerId="ADAL" clId="{D55405F9-96CE-42DD-9571-C3D40844E8B0}" dt="2026-02-25T08:30:09.761" v="56" actId="478"/>
      <pc:docMkLst>
        <pc:docMk/>
      </pc:docMkLst>
      <pc:sldChg chg="modSp">
        <pc:chgData name="Alisdair Cunningham" userId="67e8d9ba-4582-42f1-b26c-e866daa7f65b" providerId="ADAL" clId="{D55405F9-96CE-42DD-9571-C3D40844E8B0}" dt="2026-02-19T17:17:57.753" v="3"/>
        <pc:sldMkLst>
          <pc:docMk/>
          <pc:sldMk cId="3701768522" sldId="256"/>
        </pc:sldMkLst>
        <pc:spChg chg="mod">
          <ac:chgData name="Alisdair Cunningham" userId="67e8d9ba-4582-42f1-b26c-e866daa7f65b" providerId="ADAL" clId="{D55405F9-96CE-42DD-9571-C3D40844E8B0}" dt="2026-02-19T17:17:57.753" v="3"/>
          <ac:spMkLst>
            <pc:docMk/>
            <pc:sldMk cId="3701768522" sldId="256"/>
            <ac:spMk id="29" creationId="{57CC4A95-AF50-3264-EFBB-B7B2A4AC5E30}"/>
          </ac:spMkLst>
        </pc:spChg>
        <pc:spChg chg="mod">
          <ac:chgData name="Alisdair Cunningham" userId="67e8d9ba-4582-42f1-b26c-e866daa7f65b" providerId="ADAL" clId="{D55405F9-96CE-42DD-9571-C3D40844E8B0}" dt="2026-02-19T17:15:44.026" v="2"/>
          <ac:spMkLst>
            <pc:docMk/>
            <pc:sldMk cId="3701768522" sldId="256"/>
            <ac:spMk id="38" creationId="{065D01E9-11A0-DBC0-6713-29D01B31E987}"/>
          </ac:spMkLst>
        </pc:spChg>
        <pc:spChg chg="mod">
          <ac:chgData name="Alisdair Cunningham" userId="67e8d9ba-4582-42f1-b26c-e866daa7f65b" providerId="ADAL" clId="{D55405F9-96CE-42DD-9571-C3D40844E8B0}" dt="2026-02-19T17:15:33.819" v="1"/>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2-19T17:17:57.753" v="3"/>
        <pc:sldMkLst>
          <pc:docMk/>
          <pc:sldMk cId="3520049810" sldId="257"/>
        </pc:sldMkLst>
        <pc:spChg chg="mod">
          <ac:chgData name="Alisdair Cunningham" userId="67e8d9ba-4582-42f1-b26c-e866daa7f65b" providerId="ADAL" clId="{D55405F9-96CE-42DD-9571-C3D40844E8B0}" dt="2026-02-19T17:15:44.026" v="2"/>
          <ac:spMkLst>
            <pc:docMk/>
            <pc:sldMk cId="3520049810" sldId="257"/>
            <ac:spMk id="8" creationId="{C39BE701-A67E-5BFD-B044-ECF13A621788}"/>
          </ac:spMkLst>
        </pc:spChg>
        <pc:spChg chg="mod">
          <ac:chgData name="Alisdair Cunningham" userId="67e8d9ba-4582-42f1-b26c-e866daa7f65b" providerId="ADAL" clId="{D55405F9-96CE-42DD-9571-C3D40844E8B0}" dt="2026-02-19T17:15:33.819" v="1"/>
          <ac:spMkLst>
            <pc:docMk/>
            <pc:sldMk cId="3520049810" sldId="257"/>
            <ac:spMk id="14" creationId="{3D5216FF-A848-7B03-7F19-B0E69A3C8466}"/>
          </ac:spMkLst>
        </pc:spChg>
        <pc:spChg chg="mod">
          <ac:chgData name="Alisdair Cunningham" userId="67e8d9ba-4582-42f1-b26c-e866daa7f65b" providerId="ADAL" clId="{D55405F9-96CE-42DD-9571-C3D40844E8B0}" dt="2026-02-19T17:17:57.753" v="3"/>
          <ac:spMkLst>
            <pc:docMk/>
            <pc:sldMk cId="3520049810" sldId="257"/>
            <ac:spMk id="15" creationId="{222EFF28-C559-3C98-A5C2-1E28C24E8A7A}"/>
          </ac:spMkLst>
        </pc:spChg>
      </pc:sldChg>
      <pc:sldChg chg="modSp mod">
        <pc:chgData name="Alisdair Cunningham" userId="67e8d9ba-4582-42f1-b26c-e866daa7f65b" providerId="ADAL" clId="{D55405F9-96CE-42DD-9571-C3D40844E8B0}" dt="2026-02-19T17:19:09.220" v="35" actId="20577"/>
        <pc:sldMkLst>
          <pc:docMk/>
          <pc:sldMk cId="2545193714" sldId="263"/>
        </pc:sldMkLst>
        <pc:spChg chg="mod">
          <ac:chgData name="Alisdair Cunningham" userId="67e8d9ba-4582-42f1-b26c-e866daa7f65b" providerId="ADAL" clId="{D55405F9-96CE-42DD-9571-C3D40844E8B0}" dt="2026-02-19T17:15:33.819" v="1"/>
          <ac:spMkLst>
            <pc:docMk/>
            <pc:sldMk cId="2545193714" sldId="263"/>
            <ac:spMk id="2" creationId="{F51C16DF-F564-481C-CCA4-180408A5301A}"/>
          </ac:spMkLst>
        </pc:spChg>
        <pc:spChg chg="mod">
          <ac:chgData name="Alisdair Cunningham" userId="67e8d9ba-4582-42f1-b26c-e866daa7f65b" providerId="ADAL" clId="{D55405F9-96CE-42DD-9571-C3D40844E8B0}" dt="2026-02-19T17:17:57.753" v="3"/>
          <ac:spMkLst>
            <pc:docMk/>
            <pc:sldMk cId="2545193714" sldId="263"/>
            <ac:spMk id="3" creationId="{06459D70-2204-8801-4716-B9C4DA29B5AA}"/>
          </ac:spMkLst>
        </pc:spChg>
        <pc:spChg chg="mod">
          <ac:chgData name="Alisdair Cunningham" userId="67e8d9ba-4582-42f1-b26c-e866daa7f65b" providerId="ADAL" clId="{D55405F9-96CE-42DD-9571-C3D40844E8B0}" dt="2026-02-19T17:15:44.026" v="2"/>
          <ac:spMkLst>
            <pc:docMk/>
            <pc:sldMk cId="2545193714" sldId="263"/>
            <ac:spMk id="8" creationId="{C39BE701-A67E-5BFD-B044-ECF13A621788}"/>
          </ac:spMkLst>
        </pc:spChg>
        <pc:spChg chg="mod">
          <ac:chgData name="Alisdair Cunningham" userId="67e8d9ba-4582-42f1-b26c-e866daa7f65b" providerId="ADAL" clId="{D55405F9-96CE-42DD-9571-C3D40844E8B0}" dt="2026-02-19T17:19:09.220" v="35" actId="2057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2-19T17:17:57.753" v="3"/>
        <pc:sldMkLst>
          <pc:docMk/>
          <pc:sldMk cId="2419514132" sldId="264"/>
        </pc:sldMkLst>
        <pc:spChg chg="mod">
          <ac:chgData name="Alisdair Cunningham" userId="67e8d9ba-4582-42f1-b26c-e866daa7f65b" providerId="ADAL" clId="{D55405F9-96CE-42DD-9571-C3D40844E8B0}" dt="2026-02-19T17:15:33.819" v="1"/>
          <ac:spMkLst>
            <pc:docMk/>
            <pc:sldMk cId="2419514132" sldId="264"/>
            <ac:spMk id="2" creationId="{DCC55022-FB6B-03B1-63B3-3DF214375334}"/>
          </ac:spMkLst>
        </pc:spChg>
        <pc:spChg chg="mod">
          <ac:chgData name="Alisdair Cunningham" userId="67e8d9ba-4582-42f1-b26c-e866daa7f65b" providerId="ADAL" clId="{D55405F9-96CE-42DD-9571-C3D40844E8B0}" dt="2026-02-19T17:17:57.753" v="3"/>
          <ac:spMkLst>
            <pc:docMk/>
            <pc:sldMk cId="2419514132" sldId="264"/>
            <ac:spMk id="4" creationId="{51E75A89-223B-C391-8173-2DCD1F72BAED}"/>
          </ac:spMkLst>
        </pc:spChg>
        <pc:spChg chg="mod">
          <ac:chgData name="Alisdair Cunningham" userId="67e8d9ba-4582-42f1-b26c-e866daa7f65b" providerId="ADAL" clId="{D55405F9-96CE-42DD-9571-C3D40844E8B0}" dt="2026-02-19T17:15:44.026" v="2"/>
          <ac:spMkLst>
            <pc:docMk/>
            <pc:sldMk cId="2419514132" sldId="264"/>
            <ac:spMk id="8" creationId="{C39BE701-A67E-5BFD-B044-ECF13A621788}"/>
          </ac:spMkLst>
        </pc:spChg>
      </pc:sldChg>
      <pc:sldChg chg="modSp mod">
        <pc:chgData name="Alisdair Cunningham" userId="67e8d9ba-4582-42f1-b26c-e866daa7f65b" providerId="ADAL" clId="{D55405F9-96CE-42DD-9571-C3D40844E8B0}" dt="2026-02-19T17:18:26.149" v="33" actId="20577"/>
        <pc:sldMkLst>
          <pc:docMk/>
          <pc:sldMk cId="3206688729" sldId="265"/>
        </pc:sldMkLst>
        <pc:spChg chg="mod">
          <ac:chgData name="Alisdair Cunningham" userId="67e8d9ba-4582-42f1-b26c-e866daa7f65b" providerId="ADAL" clId="{D55405F9-96CE-42DD-9571-C3D40844E8B0}" dt="2026-02-19T17:15:33.819" v="1"/>
          <ac:spMkLst>
            <pc:docMk/>
            <pc:sldMk cId="3206688729" sldId="265"/>
            <ac:spMk id="3" creationId="{FC166DDA-B509-215E-99A6-F662175F2F0F}"/>
          </ac:spMkLst>
        </pc:spChg>
        <pc:spChg chg="mod">
          <ac:chgData name="Alisdair Cunningham" userId="67e8d9ba-4582-42f1-b26c-e866daa7f65b" providerId="ADAL" clId="{D55405F9-96CE-42DD-9571-C3D40844E8B0}" dt="2026-02-19T17:17:57.753" v="3"/>
          <ac:spMkLst>
            <pc:docMk/>
            <pc:sldMk cId="3206688729" sldId="265"/>
            <ac:spMk id="4" creationId="{C9E2C515-D378-D475-B6A8-E77742B030C2}"/>
          </ac:spMkLst>
        </pc:spChg>
        <pc:spChg chg="mod">
          <ac:chgData name="Alisdair Cunningham" userId="67e8d9ba-4582-42f1-b26c-e866daa7f65b" providerId="ADAL" clId="{D55405F9-96CE-42DD-9571-C3D40844E8B0}" dt="2026-02-19T17:15:44.026" v="2"/>
          <ac:spMkLst>
            <pc:docMk/>
            <pc:sldMk cId="3206688729" sldId="265"/>
            <ac:spMk id="8" creationId="{C39BE701-A67E-5BFD-B044-ECF13A621788}"/>
          </ac:spMkLst>
        </pc:spChg>
        <pc:spChg chg="mod">
          <ac:chgData name="Alisdair Cunningham" userId="67e8d9ba-4582-42f1-b26c-e866daa7f65b" providerId="ADAL" clId="{D55405F9-96CE-42DD-9571-C3D40844E8B0}" dt="2026-02-19T17:18:26.149" v="33" actId="20577"/>
          <ac:spMkLst>
            <pc:docMk/>
            <pc:sldMk cId="3206688729" sldId="265"/>
            <ac:spMk id="12" creationId="{38C4A143-C346-A5D7-3DFF-2CAF7FBCDBED}"/>
          </ac:spMkLst>
        </pc:spChg>
      </pc:sldChg>
      <pc:sldChg chg="modSp">
        <pc:chgData name="Alisdair Cunningham" userId="67e8d9ba-4582-42f1-b26c-e866daa7f65b" providerId="ADAL" clId="{D55405F9-96CE-42DD-9571-C3D40844E8B0}" dt="2026-02-19T17:17:57.753" v="3"/>
        <pc:sldMkLst>
          <pc:docMk/>
          <pc:sldMk cId="1224108707" sldId="324"/>
        </pc:sldMkLst>
        <pc:spChg chg="mod">
          <ac:chgData name="Alisdair Cunningham" userId="67e8d9ba-4582-42f1-b26c-e866daa7f65b" providerId="ADAL" clId="{D55405F9-96CE-42DD-9571-C3D40844E8B0}" dt="2026-02-19T17:15:44.026" v="2"/>
          <ac:spMkLst>
            <pc:docMk/>
            <pc:sldMk cId="1224108707" sldId="324"/>
            <ac:spMk id="8" creationId="{C39BE701-A67E-5BFD-B044-ECF13A621788}"/>
          </ac:spMkLst>
        </pc:spChg>
        <pc:spChg chg="mod">
          <ac:chgData name="Alisdair Cunningham" userId="67e8d9ba-4582-42f1-b26c-e866daa7f65b" providerId="ADAL" clId="{D55405F9-96CE-42DD-9571-C3D40844E8B0}" dt="2026-02-19T17:15:33.819" v="1"/>
          <ac:spMkLst>
            <pc:docMk/>
            <pc:sldMk cId="1224108707" sldId="324"/>
            <ac:spMk id="14" creationId="{3D5216FF-A848-7B03-7F19-B0E69A3C8466}"/>
          </ac:spMkLst>
        </pc:spChg>
        <pc:spChg chg="mod">
          <ac:chgData name="Alisdair Cunningham" userId="67e8d9ba-4582-42f1-b26c-e866daa7f65b" providerId="ADAL" clId="{D55405F9-96CE-42DD-9571-C3D40844E8B0}" dt="2026-02-19T17:17:57.753" v="3"/>
          <ac:spMkLst>
            <pc:docMk/>
            <pc:sldMk cId="1224108707" sldId="324"/>
            <ac:spMk id="15" creationId="{222EFF28-C559-3C98-A5C2-1E28C24E8A7A}"/>
          </ac:spMkLst>
        </pc:spChg>
      </pc:sldChg>
      <pc:sldChg chg="modSp">
        <pc:chgData name="Alisdair Cunningham" userId="67e8d9ba-4582-42f1-b26c-e866daa7f65b" providerId="ADAL" clId="{D55405F9-96CE-42DD-9571-C3D40844E8B0}" dt="2026-02-19T17:17:57.753" v="3"/>
        <pc:sldMkLst>
          <pc:docMk/>
          <pc:sldMk cId="3602205837" sldId="330"/>
        </pc:sldMkLst>
        <pc:spChg chg="mod">
          <ac:chgData name="Alisdair Cunningham" userId="67e8d9ba-4582-42f1-b26c-e866daa7f65b" providerId="ADAL" clId="{D55405F9-96CE-42DD-9571-C3D40844E8B0}" dt="2026-02-19T17:15:33.819" v="1"/>
          <ac:spMkLst>
            <pc:docMk/>
            <pc:sldMk cId="3602205837" sldId="330"/>
            <ac:spMk id="2" creationId="{DCC55022-FB6B-03B1-63B3-3DF214375334}"/>
          </ac:spMkLst>
        </pc:spChg>
        <pc:spChg chg="mod">
          <ac:chgData name="Alisdair Cunningham" userId="67e8d9ba-4582-42f1-b26c-e866daa7f65b" providerId="ADAL" clId="{D55405F9-96CE-42DD-9571-C3D40844E8B0}" dt="2026-02-19T17:17:57.753" v="3"/>
          <ac:spMkLst>
            <pc:docMk/>
            <pc:sldMk cId="3602205837" sldId="330"/>
            <ac:spMk id="4" creationId="{51E75A89-223B-C391-8173-2DCD1F72BAED}"/>
          </ac:spMkLst>
        </pc:spChg>
        <pc:spChg chg="mod">
          <ac:chgData name="Alisdair Cunningham" userId="67e8d9ba-4582-42f1-b26c-e866daa7f65b" providerId="ADAL" clId="{D55405F9-96CE-42DD-9571-C3D40844E8B0}" dt="2026-02-19T17:15:44.026" v="2"/>
          <ac:spMkLst>
            <pc:docMk/>
            <pc:sldMk cId="3602205837" sldId="330"/>
            <ac:spMk id="8" creationId="{C39BE701-A67E-5BFD-B044-ECF13A621788}"/>
          </ac:spMkLst>
        </pc:spChg>
      </pc:sldChg>
      <pc:sldChg chg="modSp">
        <pc:chgData name="Alisdair Cunningham" userId="67e8d9ba-4582-42f1-b26c-e866daa7f65b" providerId="ADAL" clId="{D55405F9-96CE-42DD-9571-C3D40844E8B0}" dt="2026-02-19T17:17:57.753" v="3"/>
        <pc:sldMkLst>
          <pc:docMk/>
          <pc:sldMk cId="2582527182" sldId="331"/>
        </pc:sldMkLst>
        <pc:spChg chg="mod">
          <ac:chgData name="Alisdair Cunningham" userId="67e8d9ba-4582-42f1-b26c-e866daa7f65b" providerId="ADAL" clId="{D55405F9-96CE-42DD-9571-C3D40844E8B0}" dt="2026-02-19T17:15:33.819" v="1"/>
          <ac:spMkLst>
            <pc:docMk/>
            <pc:sldMk cId="2582527182" sldId="331"/>
            <ac:spMk id="2" creationId="{DCC55022-FB6B-03B1-63B3-3DF214375334}"/>
          </ac:spMkLst>
        </pc:spChg>
        <pc:spChg chg="mod">
          <ac:chgData name="Alisdair Cunningham" userId="67e8d9ba-4582-42f1-b26c-e866daa7f65b" providerId="ADAL" clId="{D55405F9-96CE-42DD-9571-C3D40844E8B0}" dt="2026-02-19T17:17:57.753" v="3"/>
          <ac:spMkLst>
            <pc:docMk/>
            <pc:sldMk cId="2582527182" sldId="331"/>
            <ac:spMk id="4" creationId="{51E75A89-223B-C391-8173-2DCD1F72BAED}"/>
          </ac:spMkLst>
        </pc:spChg>
        <pc:spChg chg="mod">
          <ac:chgData name="Alisdair Cunningham" userId="67e8d9ba-4582-42f1-b26c-e866daa7f65b" providerId="ADAL" clId="{D55405F9-96CE-42DD-9571-C3D40844E8B0}" dt="2026-02-19T17:15:44.026" v="2"/>
          <ac:spMkLst>
            <pc:docMk/>
            <pc:sldMk cId="2582527182" sldId="331"/>
            <ac:spMk id="8" creationId="{C39BE701-A67E-5BFD-B044-ECF13A621788}"/>
          </ac:spMkLst>
        </pc:spChg>
      </pc:sldChg>
      <pc:sldChg chg="modSp">
        <pc:chgData name="Alisdair Cunningham" userId="67e8d9ba-4582-42f1-b26c-e866daa7f65b" providerId="ADAL" clId="{D55405F9-96CE-42DD-9571-C3D40844E8B0}" dt="2026-02-19T17:17:57.753" v="3"/>
        <pc:sldMkLst>
          <pc:docMk/>
          <pc:sldMk cId="812305633" sldId="332"/>
        </pc:sldMkLst>
        <pc:spChg chg="mod">
          <ac:chgData name="Alisdair Cunningham" userId="67e8d9ba-4582-42f1-b26c-e866daa7f65b" providerId="ADAL" clId="{D55405F9-96CE-42DD-9571-C3D40844E8B0}" dt="2026-02-19T17:15:33.819" v="1"/>
          <ac:spMkLst>
            <pc:docMk/>
            <pc:sldMk cId="812305633" sldId="332"/>
            <ac:spMk id="2" creationId="{DCC55022-FB6B-03B1-63B3-3DF214375334}"/>
          </ac:spMkLst>
        </pc:spChg>
        <pc:spChg chg="mod">
          <ac:chgData name="Alisdair Cunningham" userId="67e8d9ba-4582-42f1-b26c-e866daa7f65b" providerId="ADAL" clId="{D55405F9-96CE-42DD-9571-C3D40844E8B0}" dt="2026-02-19T17:17:57.753" v="3"/>
          <ac:spMkLst>
            <pc:docMk/>
            <pc:sldMk cId="812305633" sldId="332"/>
            <ac:spMk id="4" creationId="{51E75A89-223B-C391-8173-2DCD1F72BAED}"/>
          </ac:spMkLst>
        </pc:spChg>
        <pc:spChg chg="mod">
          <ac:chgData name="Alisdair Cunningham" userId="67e8d9ba-4582-42f1-b26c-e866daa7f65b" providerId="ADAL" clId="{D55405F9-96CE-42DD-9571-C3D40844E8B0}" dt="2026-02-19T17:15:44.026" v="2"/>
          <ac:spMkLst>
            <pc:docMk/>
            <pc:sldMk cId="812305633" sldId="332"/>
            <ac:spMk id="8" creationId="{C39BE701-A67E-5BFD-B044-ECF13A621788}"/>
          </ac:spMkLst>
        </pc:spChg>
      </pc:sldChg>
      <pc:sldChg chg="modSp">
        <pc:chgData name="Alisdair Cunningham" userId="67e8d9ba-4582-42f1-b26c-e866daa7f65b" providerId="ADAL" clId="{D55405F9-96CE-42DD-9571-C3D40844E8B0}" dt="2026-02-19T17:17:57.753" v="3"/>
        <pc:sldMkLst>
          <pc:docMk/>
          <pc:sldMk cId="3298663017" sldId="333"/>
        </pc:sldMkLst>
        <pc:spChg chg="mod">
          <ac:chgData name="Alisdair Cunningham" userId="67e8d9ba-4582-42f1-b26c-e866daa7f65b" providerId="ADAL" clId="{D55405F9-96CE-42DD-9571-C3D40844E8B0}" dt="2026-02-19T17:15:33.819" v="1"/>
          <ac:spMkLst>
            <pc:docMk/>
            <pc:sldMk cId="3298663017" sldId="333"/>
            <ac:spMk id="2" creationId="{DCC55022-FB6B-03B1-63B3-3DF214375334}"/>
          </ac:spMkLst>
        </pc:spChg>
        <pc:spChg chg="mod">
          <ac:chgData name="Alisdair Cunningham" userId="67e8d9ba-4582-42f1-b26c-e866daa7f65b" providerId="ADAL" clId="{D55405F9-96CE-42DD-9571-C3D40844E8B0}" dt="2026-02-19T17:17:57.753" v="3"/>
          <ac:spMkLst>
            <pc:docMk/>
            <pc:sldMk cId="3298663017" sldId="333"/>
            <ac:spMk id="4" creationId="{51E75A89-223B-C391-8173-2DCD1F72BAED}"/>
          </ac:spMkLst>
        </pc:spChg>
        <pc:spChg chg="mod">
          <ac:chgData name="Alisdair Cunningham" userId="67e8d9ba-4582-42f1-b26c-e866daa7f65b" providerId="ADAL" clId="{D55405F9-96CE-42DD-9571-C3D40844E8B0}" dt="2026-02-19T17:15:44.026" v="2"/>
          <ac:spMkLst>
            <pc:docMk/>
            <pc:sldMk cId="3298663017" sldId="333"/>
            <ac:spMk id="8" creationId="{C39BE701-A67E-5BFD-B044-ECF13A621788}"/>
          </ac:spMkLst>
        </pc:spChg>
      </pc:sldChg>
      <pc:sldChg chg="modSp">
        <pc:chgData name="Alisdair Cunningham" userId="67e8d9ba-4582-42f1-b26c-e866daa7f65b" providerId="ADAL" clId="{D55405F9-96CE-42DD-9571-C3D40844E8B0}" dt="2026-02-19T17:17:57.753" v="3"/>
        <pc:sldMkLst>
          <pc:docMk/>
          <pc:sldMk cId="788654330" sldId="334"/>
        </pc:sldMkLst>
        <pc:spChg chg="mod">
          <ac:chgData name="Alisdair Cunningham" userId="67e8d9ba-4582-42f1-b26c-e866daa7f65b" providerId="ADAL" clId="{D55405F9-96CE-42DD-9571-C3D40844E8B0}" dt="2026-02-19T17:17:57.753" v="3"/>
          <ac:spMkLst>
            <pc:docMk/>
            <pc:sldMk cId="788654330" sldId="334"/>
            <ac:spMk id="4" creationId="{51E75A89-223B-C391-8173-2DCD1F72BAED}"/>
          </ac:spMkLst>
        </pc:spChg>
      </pc:sldChg>
      <pc:sldChg chg="modSp">
        <pc:chgData name="Alisdair Cunningham" userId="67e8d9ba-4582-42f1-b26c-e866daa7f65b" providerId="ADAL" clId="{D55405F9-96CE-42DD-9571-C3D40844E8B0}" dt="2026-02-19T17:17:57.753" v="3"/>
        <pc:sldMkLst>
          <pc:docMk/>
          <pc:sldMk cId="771800582" sldId="335"/>
        </pc:sldMkLst>
        <pc:spChg chg="mod">
          <ac:chgData name="Alisdair Cunningham" userId="67e8d9ba-4582-42f1-b26c-e866daa7f65b" providerId="ADAL" clId="{D55405F9-96CE-42DD-9571-C3D40844E8B0}" dt="2026-02-19T17:15:33.819" v="1"/>
          <ac:spMkLst>
            <pc:docMk/>
            <pc:sldMk cId="771800582" sldId="335"/>
            <ac:spMk id="2" creationId="{DCC55022-FB6B-03B1-63B3-3DF214375334}"/>
          </ac:spMkLst>
        </pc:spChg>
        <pc:spChg chg="mod">
          <ac:chgData name="Alisdair Cunningham" userId="67e8d9ba-4582-42f1-b26c-e866daa7f65b" providerId="ADAL" clId="{D55405F9-96CE-42DD-9571-C3D40844E8B0}" dt="2026-02-19T17:17:57.753" v="3"/>
          <ac:spMkLst>
            <pc:docMk/>
            <pc:sldMk cId="771800582" sldId="335"/>
            <ac:spMk id="4" creationId="{51E75A89-223B-C391-8173-2DCD1F72BAED}"/>
          </ac:spMkLst>
        </pc:spChg>
        <pc:spChg chg="mod">
          <ac:chgData name="Alisdair Cunningham" userId="67e8d9ba-4582-42f1-b26c-e866daa7f65b" providerId="ADAL" clId="{D55405F9-96CE-42DD-9571-C3D40844E8B0}" dt="2026-02-19T17:15:44.026" v="2"/>
          <ac:spMkLst>
            <pc:docMk/>
            <pc:sldMk cId="771800582" sldId="335"/>
            <ac:spMk id="8" creationId="{C39BE701-A67E-5BFD-B044-ECF13A621788}"/>
          </ac:spMkLst>
        </pc:spChg>
      </pc:sldChg>
      <pc:sldChg chg="modSp">
        <pc:chgData name="Alisdair Cunningham" userId="67e8d9ba-4582-42f1-b26c-e866daa7f65b" providerId="ADAL" clId="{D55405F9-96CE-42DD-9571-C3D40844E8B0}" dt="2026-02-19T17:17:57.753" v="3"/>
        <pc:sldMkLst>
          <pc:docMk/>
          <pc:sldMk cId="1115147656" sldId="336"/>
        </pc:sldMkLst>
        <pc:spChg chg="mod">
          <ac:chgData name="Alisdair Cunningham" userId="67e8d9ba-4582-42f1-b26c-e866daa7f65b" providerId="ADAL" clId="{D55405F9-96CE-42DD-9571-C3D40844E8B0}" dt="2026-02-19T17:15:33.819" v="1"/>
          <ac:spMkLst>
            <pc:docMk/>
            <pc:sldMk cId="1115147656" sldId="336"/>
            <ac:spMk id="2" creationId="{DCC55022-FB6B-03B1-63B3-3DF214375334}"/>
          </ac:spMkLst>
        </pc:spChg>
        <pc:spChg chg="mod">
          <ac:chgData name="Alisdair Cunningham" userId="67e8d9ba-4582-42f1-b26c-e866daa7f65b" providerId="ADAL" clId="{D55405F9-96CE-42DD-9571-C3D40844E8B0}" dt="2026-02-19T17:17:57.753" v="3"/>
          <ac:spMkLst>
            <pc:docMk/>
            <pc:sldMk cId="1115147656" sldId="336"/>
            <ac:spMk id="4" creationId="{51E75A89-223B-C391-8173-2DCD1F72BAED}"/>
          </ac:spMkLst>
        </pc:spChg>
        <pc:spChg chg="mod">
          <ac:chgData name="Alisdair Cunningham" userId="67e8d9ba-4582-42f1-b26c-e866daa7f65b" providerId="ADAL" clId="{D55405F9-96CE-42DD-9571-C3D40844E8B0}" dt="2026-02-19T17:15:44.026" v="2"/>
          <ac:spMkLst>
            <pc:docMk/>
            <pc:sldMk cId="1115147656" sldId="336"/>
            <ac:spMk id="8" creationId="{C39BE701-A67E-5BFD-B044-ECF13A621788}"/>
          </ac:spMkLst>
        </pc:spChg>
      </pc:sldChg>
      <pc:sldChg chg="modSp">
        <pc:chgData name="Alisdair Cunningham" userId="67e8d9ba-4582-42f1-b26c-e866daa7f65b" providerId="ADAL" clId="{D55405F9-96CE-42DD-9571-C3D40844E8B0}" dt="2026-02-19T17:17:57.753" v="3"/>
        <pc:sldMkLst>
          <pc:docMk/>
          <pc:sldMk cId="4006769896" sldId="337"/>
        </pc:sldMkLst>
        <pc:spChg chg="mod">
          <ac:chgData name="Alisdair Cunningham" userId="67e8d9ba-4582-42f1-b26c-e866daa7f65b" providerId="ADAL" clId="{D55405F9-96CE-42DD-9571-C3D40844E8B0}" dt="2026-02-19T17:15:33.819" v="1"/>
          <ac:spMkLst>
            <pc:docMk/>
            <pc:sldMk cId="4006769896" sldId="337"/>
            <ac:spMk id="2" creationId="{DCC55022-FB6B-03B1-63B3-3DF214375334}"/>
          </ac:spMkLst>
        </pc:spChg>
        <pc:spChg chg="mod">
          <ac:chgData name="Alisdair Cunningham" userId="67e8d9ba-4582-42f1-b26c-e866daa7f65b" providerId="ADAL" clId="{D55405F9-96CE-42DD-9571-C3D40844E8B0}" dt="2026-02-19T17:17:57.753" v="3"/>
          <ac:spMkLst>
            <pc:docMk/>
            <pc:sldMk cId="4006769896" sldId="337"/>
            <ac:spMk id="4" creationId="{51E75A89-223B-C391-8173-2DCD1F72BAED}"/>
          </ac:spMkLst>
        </pc:spChg>
        <pc:spChg chg="mod">
          <ac:chgData name="Alisdair Cunningham" userId="67e8d9ba-4582-42f1-b26c-e866daa7f65b" providerId="ADAL" clId="{D55405F9-96CE-42DD-9571-C3D40844E8B0}" dt="2026-02-19T17:15:44.026" v="2"/>
          <ac:spMkLst>
            <pc:docMk/>
            <pc:sldMk cId="4006769896" sldId="337"/>
            <ac:spMk id="8" creationId="{C39BE701-A67E-5BFD-B044-ECF13A621788}"/>
          </ac:spMkLst>
        </pc:spChg>
      </pc:sldChg>
      <pc:sldChg chg="modSp">
        <pc:chgData name="Alisdair Cunningham" userId="67e8d9ba-4582-42f1-b26c-e866daa7f65b" providerId="ADAL" clId="{D55405F9-96CE-42DD-9571-C3D40844E8B0}" dt="2026-02-19T17:17:57.753" v="3"/>
        <pc:sldMkLst>
          <pc:docMk/>
          <pc:sldMk cId="763637199" sldId="338"/>
        </pc:sldMkLst>
        <pc:spChg chg="mod">
          <ac:chgData name="Alisdair Cunningham" userId="67e8d9ba-4582-42f1-b26c-e866daa7f65b" providerId="ADAL" clId="{D55405F9-96CE-42DD-9571-C3D40844E8B0}" dt="2026-02-19T17:15:33.819" v="1"/>
          <ac:spMkLst>
            <pc:docMk/>
            <pc:sldMk cId="763637199" sldId="338"/>
            <ac:spMk id="2" creationId="{DCC55022-FB6B-03B1-63B3-3DF214375334}"/>
          </ac:spMkLst>
        </pc:spChg>
        <pc:spChg chg="mod">
          <ac:chgData name="Alisdair Cunningham" userId="67e8d9ba-4582-42f1-b26c-e866daa7f65b" providerId="ADAL" clId="{D55405F9-96CE-42DD-9571-C3D40844E8B0}" dt="2026-02-19T17:17:57.753" v="3"/>
          <ac:spMkLst>
            <pc:docMk/>
            <pc:sldMk cId="763637199" sldId="338"/>
            <ac:spMk id="4" creationId="{51E75A89-223B-C391-8173-2DCD1F72BAED}"/>
          </ac:spMkLst>
        </pc:spChg>
        <pc:spChg chg="mod">
          <ac:chgData name="Alisdair Cunningham" userId="67e8d9ba-4582-42f1-b26c-e866daa7f65b" providerId="ADAL" clId="{D55405F9-96CE-42DD-9571-C3D40844E8B0}" dt="2026-02-19T17:15:44.026" v="2"/>
          <ac:spMkLst>
            <pc:docMk/>
            <pc:sldMk cId="763637199" sldId="338"/>
            <ac:spMk id="8" creationId="{C39BE701-A67E-5BFD-B044-ECF13A621788}"/>
          </ac:spMkLst>
        </pc:spChg>
      </pc:sldChg>
      <pc:sldChg chg="modSp">
        <pc:chgData name="Alisdair Cunningham" userId="67e8d9ba-4582-42f1-b26c-e866daa7f65b" providerId="ADAL" clId="{D55405F9-96CE-42DD-9571-C3D40844E8B0}" dt="2026-02-19T17:17:57.753" v="3"/>
        <pc:sldMkLst>
          <pc:docMk/>
          <pc:sldMk cId="667006055" sldId="339"/>
        </pc:sldMkLst>
        <pc:spChg chg="mod">
          <ac:chgData name="Alisdair Cunningham" userId="67e8d9ba-4582-42f1-b26c-e866daa7f65b" providerId="ADAL" clId="{D55405F9-96CE-42DD-9571-C3D40844E8B0}" dt="2026-02-19T17:15:33.819" v="1"/>
          <ac:spMkLst>
            <pc:docMk/>
            <pc:sldMk cId="667006055" sldId="339"/>
            <ac:spMk id="2" creationId="{DCC55022-FB6B-03B1-63B3-3DF214375334}"/>
          </ac:spMkLst>
        </pc:spChg>
        <pc:spChg chg="mod">
          <ac:chgData name="Alisdair Cunningham" userId="67e8d9ba-4582-42f1-b26c-e866daa7f65b" providerId="ADAL" clId="{D55405F9-96CE-42DD-9571-C3D40844E8B0}" dt="2026-02-19T17:17:57.753" v="3"/>
          <ac:spMkLst>
            <pc:docMk/>
            <pc:sldMk cId="667006055" sldId="339"/>
            <ac:spMk id="4" creationId="{51E75A89-223B-C391-8173-2DCD1F72BAED}"/>
          </ac:spMkLst>
        </pc:spChg>
        <pc:spChg chg="mod">
          <ac:chgData name="Alisdair Cunningham" userId="67e8d9ba-4582-42f1-b26c-e866daa7f65b" providerId="ADAL" clId="{D55405F9-96CE-42DD-9571-C3D40844E8B0}" dt="2026-02-19T17:15:44.026" v="2"/>
          <ac:spMkLst>
            <pc:docMk/>
            <pc:sldMk cId="667006055" sldId="339"/>
            <ac:spMk id="8" creationId="{C39BE701-A67E-5BFD-B044-ECF13A621788}"/>
          </ac:spMkLst>
        </pc:spChg>
      </pc:sldChg>
      <pc:sldChg chg="modSp">
        <pc:chgData name="Alisdair Cunningham" userId="67e8d9ba-4582-42f1-b26c-e866daa7f65b" providerId="ADAL" clId="{D55405F9-96CE-42DD-9571-C3D40844E8B0}" dt="2026-02-19T17:17:57.753" v="3"/>
        <pc:sldMkLst>
          <pc:docMk/>
          <pc:sldMk cId="406609637" sldId="340"/>
        </pc:sldMkLst>
        <pc:spChg chg="mod">
          <ac:chgData name="Alisdair Cunningham" userId="67e8d9ba-4582-42f1-b26c-e866daa7f65b" providerId="ADAL" clId="{D55405F9-96CE-42DD-9571-C3D40844E8B0}" dt="2026-02-19T17:15:33.819" v="1"/>
          <ac:spMkLst>
            <pc:docMk/>
            <pc:sldMk cId="406609637" sldId="340"/>
            <ac:spMk id="2" creationId="{DCC55022-FB6B-03B1-63B3-3DF214375334}"/>
          </ac:spMkLst>
        </pc:spChg>
        <pc:spChg chg="mod">
          <ac:chgData name="Alisdair Cunningham" userId="67e8d9ba-4582-42f1-b26c-e866daa7f65b" providerId="ADAL" clId="{D55405F9-96CE-42DD-9571-C3D40844E8B0}" dt="2026-02-19T17:17:57.753" v="3"/>
          <ac:spMkLst>
            <pc:docMk/>
            <pc:sldMk cId="406609637" sldId="340"/>
            <ac:spMk id="4" creationId="{51E75A89-223B-C391-8173-2DCD1F72BAED}"/>
          </ac:spMkLst>
        </pc:spChg>
        <pc:spChg chg="mod">
          <ac:chgData name="Alisdair Cunningham" userId="67e8d9ba-4582-42f1-b26c-e866daa7f65b" providerId="ADAL" clId="{D55405F9-96CE-42DD-9571-C3D40844E8B0}" dt="2026-02-19T17:15:44.026" v="2"/>
          <ac:spMkLst>
            <pc:docMk/>
            <pc:sldMk cId="406609637" sldId="340"/>
            <ac:spMk id="8" creationId="{C39BE701-A67E-5BFD-B044-ECF13A621788}"/>
          </ac:spMkLst>
        </pc:spChg>
      </pc:sldChg>
      <pc:sldChg chg="delSp modSp mod">
        <pc:chgData name="Alisdair Cunningham" userId="67e8d9ba-4582-42f1-b26c-e866daa7f65b" providerId="ADAL" clId="{D55405F9-96CE-42DD-9571-C3D40844E8B0}" dt="2026-02-25T08:30:09.761" v="56" actId="478"/>
        <pc:sldMkLst>
          <pc:docMk/>
          <pc:sldMk cId="331922436" sldId="341"/>
        </pc:sldMkLst>
        <pc:spChg chg="mod">
          <ac:chgData name="Alisdair Cunningham" userId="67e8d9ba-4582-42f1-b26c-e866daa7f65b" providerId="ADAL" clId="{D55405F9-96CE-42DD-9571-C3D40844E8B0}" dt="2026-02-19T17:15:33.819" v="1"/>
          <ac:spMkLst>
            <pc:docMk/>
            <pc:sldMk cId="331922436" sldId="341"/>
            <ac:spMk id="2" creationId="{DCC55022-FB6B-03B1-63B3-3DF214375334}"/>
          </ac:spMkLst>
        </pc:spChg>
        <pc:spChg chg="mod">
          <ac:chgData name="Alisdair Cunningham" userId="67e8d9ba-4582-42f1-b26c-e866daa7f65b" providerId="ADAL" clId="{D55405F9-96CE-42DD-9571-C3D40844E8B0}" dt="2026-02-19T17:17:57.753" v="3"/>
          <ac:spMkLst>
            <pc:docMk/>
            <pc:sldMk cId="331922436" sldId="341"/>
            <ac:spMk id="4" creationId="{51E75A89-223B-C391-8173-2DCD1F72BAED}"/>
          </ac:spMkLst>
        </pc:spChg>
        <pc:spChg chg="del">
          <ac:chgData name="Alisdair Cunningham" userId="67e8d9ba-4582-42f1-b26c-e866daa7f65b" providerId="ADAL" clId="{D55405F9-96CE-42DD-9571-C3D40844E8B0}" dt="2026-02-25T08:30:09.761" v="56" actId="478"/>
          <ac:spMkLst>
            <pc:docMk/>
            <pc:sldMk cId="331922436" sldId="341"/>
            <ac:spMk id="5" creationId="{D2D54484-8CEE-D063-40B3-6FDB609D0D75}"/>
          </ac:spMkLst>
        </pc:spChg>
        <pc:spChg chg="mod">
          <ac:chgData name="Alisdair Cunningham" userId="67e8d9ba-4582-42f1-b26c-e866daa7f65b" providerId="ADAL" clId="{D55405F9-96CE-42DD-9571-C3D40844E8B0}" dt="2026-02-19T17:15:44.026" v="2"/>
          <ac:spMkLst>
            <pc:docMk/>
            <pc:sldMk cId="331922436" sldId="341"/>
            <ac:spMk id="8" creationId="{C39BE701-A67E-5BFD-B044-ECF13A621788}"/>
          </ac:spMkLst>
        </pc:spChg>
      </pc:sldChg>
      <pc:sldChg chg="modSp">
        <pc:chgData name="Alisdair Cunningham" userId="67e8d9ba-4582-42f1-b26c-e866daa7f65b" providerId="ADAL" clId="{D55405F9-96CE-42DD-9571-C3D40844E8B0}" dt="2026-02-19T17:17:57.753" v="3"/>
        <pc:sldMkLst>
          <pc:docMk/>
          <pc:sldMk cId="1870179324" sldId="342"/>
        </pc:sldMkLst>
        <pc:spChg chg="mod">
          <ac:chgData name="Alisdair Cunningham" userId="67e8d9ba-4582-42f1-b26c-e866daa7f65b" providerId="ADAL" clId="{D55405F9-96CE-42DD-9571-C3D40844E8B0}" dt="2026-02-19T17:15:33.819" v="1"/>
          <ac:spMkLst>
            <pc:docMk/>
            <pc:sldMk cId="1870179324" sldId="342"/>
            <ac:spMk id="2" creationId="{DCC55022-FB6B-03B1-63B3-3DF214375334}"/>
          </ac:spMkLst>
        </pc:spChg>
        <pc:spChg chg="mod">
          <ac:chgData name="Alisdair Cunningham" userId="67e8d9ba-4582-42f1-b26c-e866daa7f65b" providerId="ADAL" clId="{D55405F9-96CE-42DD-9571-C3D40844E8B0}" dt="2026-02-19T17:17:57.753" v="3"/>
          <ac:spMkLst>
            <pc:docMk/>
            <pc:sldMk cId="1870179324" sldId="342"/>
            <ac:spMk id="4" creationId="{51E75A89-223B-C391-8173-2DCD1F72BAED}"/>
          </ac:spMkLst>
        </pc:spChg>
        <pc:spChg chg="mod">
          <ac:chgData name="Alisdair Cunningham" userId="67e8d9ba-4582-42f1-b26c-e866daa7f65b" providerId="ADAL" clId="{D55405F9-96CE-42DD-9571-C3D40844E8B0}" dt="2026-02-19T17:15:44.026" v="2"/>
          <ac:spMkLst>
            <pc:docMk/>
            <pc:sldMk cId="1870179324" sldId="342"/>
            <ac:spMk id="8" creationId="{C39BE701-A67E-5BFD-B044-ECF13A621788}"/>
          </ac:spMkLst>
        </pc:spChg>
      </pc:sldChg>
      <pc:sldChg chg="modSp">
        <pc:chgData name="Alisdair Cunningham" userId="67e8d9ba-4582-42f1-b26c-e866daa7f65b" providerId="ADAL" clId="{D55405F9-96CE-42DD-9571-C3D40844E8B0}" dt="2026-02-19T17:17:57.753" v="3"/>
        <pc:sldMkLst>
          <pc:docMk/>
          <pc:sldMk cId="3344356081" sldId="343"/>
        </pc:sldMkLst>
        <pc:spChg chg="mod">
          <ac:chgData name="Alisdair Cunningham" userId="67e8d9ba-4582-42f1-b26c-e866daa7f65b" providerId="ADAL" clId="{D55405F9-96CE-42DD-9571-C3D40844E8B0}" dt="2026-02-19T17:15:33.819" v="1"/>
          <ac:spMkLst>
            <pc:docMk/>
            <pc:sldMk cId="3344356081" sldId="343"/>
            <ac:spMk id="2" creationId="{DCC55022-FB6B-03B1-63B3-3DF214375334}"/>
          </ac:spMkLst>
        </pc:spChg>
        <pc:spChg chg="mod">
          <ac:chgData name="Alisdair Cunningham" userId="67e8d9ba-4582-42f1-b26c-e866daa7f65b" providerId="ADAL" clId="{D55405F9-96CE-42DD-9571-C3D40844E8B0}" dt="2026-02-19T17:17:57.753" v="3"/>
          <ac:spMkLst>
            <pc:docMk/>
            <pc:sldMk cId="3344356081" sldId="343"/>
            <ac:spMk id="4" creationId="{51E75A89-223B-C391-8173-2DCD1F72BAED}"/>
          </ac:spMkLst>
        </pc:spChg>
        <pc:spChg chg="mod">
          <ac:chgData name="Alisdair Cunningham" userId="67e8d9ba-4582-42f1-b26c-e866daa7f65b" providerId="ADAL" clId="{D55405F9-96CE-42DD-9571-C3D40844E8B0}" dt="2026-02-19T17:15:44.026" v="2"/>
          <ac:spMkLst>
            <pc:docMk/>
            <pc:sldMk cId="3344356081" sldId="343"/>
            <ac:spMk id="8" creationId="{C39BE701-A67E-5BFD-B044-ECF13A621788}"/>
          </ac:spMkLst>
        </pc:spChg>
      </pc:sldChg>
      <pc:sldChg chg="modSp">
        <pc:chgData name="Alisdair Cunningham" userId="67e8d9ba-4582-42f1-b26c-e866daa7f65b" providerId="ADAL" clId="{D55405F9-96CE-42DD-9571-C3D40844E8B0}" dt="2026-02-19T17:17:57.753" v="3"/>
        <pc:sldMkLst>
          <pc:docMk/>
          <pc:sldMk cId="3342065226" sldId="344"/>
        </pc:sldMkLst>
        <pc:spChg chg="mod">
          <ac:chgData name="Alisdair Cunningham" userId="67e8d9ba-4582-42f1-b26c-e866daa7f65b" providerId="ADAL" clId="{D55405F9-96CE-42DD-9571-C3D40844E8B0}" dt="2026-02-19T17:17:57.753" v="3"/>
          <ac:spMkLst>
            <pc:docMk/>
            <pc:sldMk cId="3342065226" sldId="344"/>
            <ac:spMk id="4" creationId="{51E75A89-223B-C391-8173-2DCD1F72BAED}"/>
          </ac:spMkLst>
        </pc:spChg>
      </pc:sldChg>
      <pc:sldChg chg="modSp">
        <pc:chgData name="Alisdair Cunningham" userId="67e8d9ba-4582-42f1-b26c-e866daa7f65b" providerId="ADAL" clId="{D55405F9-96CE-42DD-9571-C3D40844E8B0}" dt="2026-02-19T17:17:57.753" v="3"/>
        <pc:sldMkLst>
          <pc:docMk/>
          <pc:sldMk cId="334299065" sldId="345"/>
        </pc:sldMkLst>
        <pc:spChg chg="mod">
          <ac:chgData name="Alisdair Cunningham" userId="67e8d9ba-4582-42f1-b26c-e866daa7f65b" providerId="ADAL" clId="{D55405F9-96CE-42DD-9571-C3D40844E8B0}" dt="2026-02-19T17:15:33.819" v="1"/>
          <ac:spMkLst>
            <pc:docMk/>
            <pc:sldMk cId="334299065" sldId="345"/>
            <ac:spMk id="2" creationId="{DCC55022-FB6B-03B1-63B3-3DF214375334}"/>
          </ac:spMkLst>
        </pc:spChg>
        <pc:spChg chg="mod">
          <ac:chgData name="Alisdair Cunningham" userId="67e8d9ba-4582-42f1-b26c-e866daa7f65b" providerId="ADAL" clId="{D55405F9-96CE-42DD-9571-C3D40844E8B0}" dt="2026-02-19T17:17:57.753" v="3"/>
          <ac:spMkLst>
            <pc:docMk/>
            <pc:sldMk cId="334299065" sldId="345"/>
            <ac:spMk id="4" creationId="{51E75A89-223B-C391-8173-2DCD1F72BAED}"/>
          </ac:spMkLst>
        </pc:spChg>
        <pc:spChg chg="mod">
          <ac:chgData name="Alisdair Cunningham" userId="67e8d9ba-4582-42f1-b26c-e866daa7f65b" providerId="ADAL" clId="{D55405F9-96CE-42DD-9571-C3D40844E8B0}" dt="2026-02-19T17:15:44.026" v="2"/>
          <ac:spMkLst>
            <pc:docMk/>
            <pc:sldMk cId="334299065" sldId="345"/>
            <ac:spMk id="8" creationId="{C39BE701-A67E-5BFD-B044-ECF13A621788}"/>
          </ac:spMkLst>
        </pc:spChg>
      </pc:sldChg>
      <pc:sldChg chg="modSp">
        <pc:chgData name="Alisdair Cunningham" userId="67e8d9ba-4582-42f1-b26c-e866daa7f65b" providerId="ADAL" clId="{D55405F9-96CE-42DD-9571-C3D40844E8B0}" dt="2026-02-19T17:17:57.753" v="3"/>
        <pc:sldMkLst>
          <pc:docMk/>
          <pc:sldMk cId="2878216729" sldId="346"/>
        </pc:sldMkLst>
        <pc:spChg chg="mod">
          <ac:chgData name="Alisdair Cunningham" userId="67e8d9ba-4582-42f1-b26c-e866daa7f65b" providerId="ADAL" clId="{D55405F9-96CE-42DD-9571-C3D40844E8B0}" dt="2026-02-19T17:15:33.819" v="1"/>
          <ac:spMkLst>
            <pc:docMk/>
            <pc:sldMk cId="2878216729" sldId="346"/>
            <ac:spMk id="2" creationId="{DCC55022-FB6B-03B1-63B3-3DF214375334}"/>
          </ac:spMkLst>
        </pc:spChg>
        <pc:spChg chg="mod">
          <ac:chgData name="Alisdair Cunningham" userId="67e8d9ba-4582-42f1-b26c-e866daa7f65b" providerId="ADAL" clId="{D55405F9-96CE-42DD-9571-C3D40844E8B0}" dt="2026-02-19T17:17:57.753" v="3"/>
          <ac:spMkLst>
            <pc:docMk/>
            <pc:sldMk cId="2878216729" sldId="346"/>
            <ac:spMk id="4" creationId="{51E75A89-223B-C391-8173-2DCD1F72BAED}"/>
          </ac:spMkLst>
        </pc:spChg>
        <pc:spChg chg="mod">
          <ac:chgData name="Alisdair Cunningham" userId="67e8d9ba-4582-42f1-b26c-e866daa7f65b" providerId="ADAL" clId="{D55405F9-96CE-42DD-9571-C3D40844E8B0}" dt="2026-02-19T17:15:44.026" v="2"/>
          <ac:spMkLst>
            <pc:docMk/>
            <pc:sldMk cId="2878216729" sldId="346"/>
            <ac:spMk id="8" creationId="{C39BE701-A67E-5BFD-B044-ECF13A621788}"/>
          </ac:spMkLst>
        </pc:spChg>
      </pc:sldChg>
      <pc:sldChg chg="modSp">
        <pc:chgData name="Alisdair Cunningham" userId="67e8d9ba-4582-42f1-b26c-e866daa7f65b" providerId="ADAL" clId="{D55405F9-96CE-42DD-9571-C3D40844E8B0}" dt="2026-02-19T17:17:57.753" v="3"/>
        <pc:sldMkLst>
          <pc:docMk/>
          <pc:sldMk cId="4141746555" sldId="347"/>
        </pc:sldMkLst>
        <pc:spChg chg="mod">
          <ac:chgData name="Alisdair Cunningham" userId="67e8d9ba-4582-42f1-b26c-e866daa7f65b" providerId="ADAL" clId="{D55405F9-96CE-42DD-9571-C3D40844E8B0}" dt="2026-02-19T17:15:33.819" v="1"/>
          <ac:spMkLst>
            <pc:docMk/>
            <pc:sldMk cId="4141746555" sldId="347"/>
            <ac:spMk id="2" creationId="{DCC55022-FB6B-03B1-63B3-3DF214375334}"/>
          </ac:spMkLst>
        </pc:spChg>
        <pc:spChg chg="mod">
          <ac:chgData name="Alisdair Cunningham" userId="67e8d9ba-4582-42f1-b26c-e866daa7f65b" providerId="ADAL" clId="{D55405F9-96CE-42DD-9571-C3D40844E8B0}" dt="2026-02-19T17:17:57.753" v="3"/>
          <ac:spMkLst>
            <pc:docMk/>
            <pc:sldMk cId="4141746555" sldId="347"/>
            <ac:spMk id="4" creationId="{51E75A89-223B-C391-8173-2DCD1F72BAED}"/>
          </ac:spMkLst>
        </pc:spChg>
        <pc:spChg chg="mod">
          <ac:chgData name="Alisdair Cunningham" userId="67e8d9ba-4582-42f1-b26c-e866daa7f65b" providerId="ADAL" clId="{D55405F9-96CE-42DD-9571-C3D40844E8B0}" dt="2026-02-19T17:15:44.026" v="2"/>
          <ac:spMkLst>
            <pc:docMk/>
            <pc:sldMk cId="4141746555" sldId="347"/>
            <ac:spMk id="8" creationId="{C39BE701-A67E-5BFD-B044-ECF13A621788}"/>
          </ac:spMkLst>
        </pc:spChg>
      </pc:sldChg>
      <pc:sldChg chg="modSp">
        <pc:chgData name="Alisdair Cunningham" userId="67e8d9ba-4582-42f1-b26c-e866daa7f65b" providerId="ADAL" clId="{D55405F9-96CE-42DD-9571-C3D40844E8B0}" dt="2026-02-19T17:17:57.753" v="3"/>
        <pc:sldMkLst>
          <pc:docMk/>
          <pc:sldMk cId="228165101" sldId="348"/>
        </pc:sldMkLst>
        <pc:spChg chg="mod">
          <ac:chgData name="Alisdair Cunningham" userId="67e8d9ba-4582-42f1-b26c-e866daa7f65b" providerId="ADAL" clId="{D55405F9-96CE-42DD-9571-C3D40844E8B0}" dt="2026-02-19T17:15:33.819" v="1"/>
          <ac:spMkLst>
            <pc:docMk/>
            <pc:sldMk cId="228165101" sldId="348"/>
            <ac:spMk id="2" creationId="{CACEF93B-32F0-44CC-3228-9E203E862AF4}"/>
          </ac:spMkLst>
        </pc:spChg>
        <pc:spChg chg="mod">
          <ac:chgData name="Alisdair Cunningham" userId="67e8d9ba-4582-42f1-b26c-e866daa7f65b" providerId="ADAL" clId="{D55405F9-96CE-42DD-9571-C3D40844E8B0}" dt="2026-02-19T17:17:57.753" v="3"/>
          <ac:spMkLst>
            <pc:docMk/>
            <pc:sldMk cId="228165101" sldId="348"/>
            <ac:spMk id="4" creationId="{6AC3368A-8635-851C-0E55-7E0B53E2BB12}"/>
          </ac:spMkLst>
        </pc:spChg>
        <pc:spChg chg="mod">
          <ac:chgData name="Alisdair Cunningham" userId="67e8d9ba-4582-42f1-b26c-e866daa7f65b" providerId="ADAL" clId="{D55405F9-96CE-42DD-9571-C3D40844E8B0}" dt="2026-02-19T17:15:44.026" v="2"/>
          <ac:spMkLst>
            <pc:docMk/>
            <pc:sldMk cId="228165101" sldId="348"/>
            <ac:spMk id="8" creationId="{015BAC18-9393-1EF7-A51E-69259A887A04}"/>
          </ac:spMkLst>
        </pc:spChg>
      </pc:sldChg>
      <pc:sldChg chg="modSp">
        <pc:chgData name="Alisdair Cunningham" userId="67e8d9ba-4582-42f1-b26c-e866daa7f65b" providerId="ADAL" clId="{D55405F9-96CE-42DD-9571-C3D40844E8B0}" dt="2026-02-19T17:17:57.753" v="3"/>
        <pc:sldMkLst>
          <pc:docMk/>
          <pc:sldMk cId="3581186529" sldId="350"/>
        </pc:sldMkLst>
        <pc:spChg chg="mod">
          <ac:chgData name="Alisdair Cunningham" userId="67e8d9ba-4582-42f1-b26c-e866daa7f65b" providerId="ADAL" clId="{D55405F9-96CE-42DD-9571-C3D40844E8B0}" dt="2026-02-19T17:17:57.753" v="3"/>
          <ac:spMkLst>
            <pc:docMk/>
            <pc:sldMk cId="3581186529" sldId="350"/>
            <ac:spMk id="4" creationId="{D4C39569-4EB3-2AA8-0AAE-EDAB1CBC4F1C}"/>
          </ac:spMkLst>
        </pc:spChg>
      </pc:sldChg>
      <pc:sldChg chg="modSp">
        <pc:chgData name="Alisdair Cunningham" userId="67e8d9ba-4582-42f1-b26c-e866daa7f65b" providerId="ADAL" clId="{D55405F9-96CE-42DD-9571-C3D40844E8B0}" dt="2026-02-19T17:17:57.753" v="3"/>
        <pc:sldMkLst>
          <pc:docMk/>
          <pc:sldMk cId="3441019677" sldId="351"/>
        </pc:sldMkLst>
        <pc:spChg chg="mod">
          <ac:chgData name="Alisdair Cunningham" userId="67e8d9ba-4582-42f1-b26c-e866daa7f65b" providerId="ADAL" clId="{D55405F9-96CE-42DD-9571-C3D40844E8B0}" dt="2026-02-19T17:15:33.819" v="1"/>
          <ac:spMkLst>
            <pc:docMk/>
            <pc:sldMk cId="3441019677" sldId="351"/>
            <ac:spMk id="2" creationId="{6D2C935F-3ACE-3716-209F-A60FCB443C84}"/>
          </ac:spMkLst>
        </pc:spChg>
        <pc:spChg chg="mod">
          <ac:chgData name="Alisdair Cunningham" userId="67e8d9ba-4582-42f1-b26c-e866daa7f65b" providerId="ADAL" clId="{D55405F9-96CE-42DD-9571-C3D40844E8B0}" dt="2026-02-19T17:17:57.753" v="3"/>
          <ac:spMkLst>
            <pc:docMk/>
            <pc:sldMk cId="3441019677" sldId="351"/>
            <ac:spMk id="4" creationId="{2AE836D7-6DF6-2B04-9897-C75D363BF6A0}"/>
          </ac:spMkLst>
        </pc:spChg>
        <pc:spChg chg="mod">
          <ac:chgData name="Alisdair Cunningham" userId="67e8d9ba-4582-42f1-b26c-e866daa7f65b" providerId="ADAL" clId="{D55405F9-96CE-42DD-9571-C3D40844E8B0}" dt="2026-02-19T17:15:44.026" v="2"/>
          <ac:spMkLst>
            <pc:docMk/>
            <pc:sldMk cId="3441019677" sldId="351"/>
            <ac:spMk id="8" creationId="{FF018E29-5762-2A43-141F-F490C1DC9E9E}"/>
          </ac:spMkLst>
        </pc:spChg>
      </pc:sldChg>
      <pc:sldChg chg="addSp delSp modSp add mod">
        <pc:chgData name="Alisdair Cunningham" userId="67e8d9ba-4582-42f1-b26c-e866daa7f65b" providerId="ADAL" clId="{D55405F9-96CE-42DD-9571-C3D40844E8B0}" dt="2026-02-25T08:29:17.048" v="55" actId="1076"/>
        <pc:sldMkLst>
          <pc:docMk/>
          <pc:sldMk cId="963552302" sldId="352"/>
        </pc:sldMkLst>
        <pc:spChg chg="del">
          <ac:chgData name="Alisdair Cunningham" userId="67e8d9ba-4582-42f1-b26c-e866daa7f65b" providerId="ADAL" clId="{D55405F9-96CE-42DD-9571-C3D40844E8B0}" dt="2026-02-25T08:22:13.486" v="37" actId="478"/>
          <ac:spMkLst>
            <pc:docMk/>
            <pc:sldMk cId="963552302" sldId="352"/>
            <ac:spMk id="3" creationId="{3FDBD113-A484-E956-7DA7-156BC068E35F}"/>
          </ac:spMkLst>
        </pc:spChg>
        <pc:spChg chg="add mod">
          <ac:chgData name="Alisdair Cunningham" userId="67e8d9ba-4582-42f1-b26c-e866daa7f65b" providerId="ADAL" clId="{D55405F9-96CE-42DD-9571-C3D40844E8B0}" dt="2026-02-25T08:27:58.594" v="41"/>
          <ac:spMkLst>
            <pc:docMk/>
            <pc:sldMk cId="963552302" sldId="352"/>
            <ac:spMk id="9" creationId="{D480A728-541F-6896-BF96-97A1B4889A1F}"/>
          </ac:spMkLst>
        </pc:spChg>
        <pc:spChg chg="add mod">
          <ac:chgData name="Alisdair Cunningham" userId="67e8d9ba-4582-42f1-b26c-e866daa7f65b" providerId="ADAL" clId="{D55405F9-96CE-42DD-9571-C3D40844E8B0}" dt="2026-02-25T08:29:17.048" v="55" actId="1076"/>
          <ac:spMkLst>
            <pc:docMk/>
            <pc:sldMk cId="963552302" sldId="352"/>
            <ac:spMk id="11" creationId="{D480A728-541F-6896-BF96-97A1B4889A1F}"/>
          </ac:spMkLst>
        </pc:spChg>
        <pc:graphicFrameChg chg="add mod">
          <ac:chgData name="Alisdair Cunningham" userId="67e8d9ba-4582-42f1-b26c-e866daa7f65b" providerId="ADAL" clId="{D55405F9-96CE-42DD-9571-C3D40844E8B0}" dt="2026-02-25T08:27:51.279" v="38"/>
          <ac:graphicFrameMkLst>
            <pc:docMk/>
            <pc:sldMk cId="963552302" sldId="352"/>
            <ac:graphicFrameMk id="6" creationId="{C0CDC6F0-52F7-AB68-F4F5-2810DA558CED}"/>
          </ac:graphicFrameMkLst>
        </pc:graphicFrameChg>
        <pc:graphicFrameChg chg="add mod modGraphic">
          <ac:chgData name="Alisdair Cunningham" userId="67e8d9ba-4582-42f1-b26c-e866daa7f65b" providerId="ADAL" clId="{D55405F9-96CE-42DD-9571-C3D40844E8B0}" dt="2026-02-25T08:29:17.048" v="55" actId="1076"/>
          <ac:graphicFrameMkLst>
            <pc:docMk/>
            <pc:sldMk cId="963552302" sldId="352"/>
            <ac:graphicFrameMk id="10" creationId="{847CAD79-7F07-A403-9E08-0531889F9D2F}"/>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5541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104388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31937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795941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14913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7EFB6-24DF-B27D-2CAB-BF73DE904C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11217E-D04B-3FDA-3212-0CDAC8625F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22506A-7C94-39AD-16CE-D64CEAFAFF0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C043F2-E1AE-DECD-C5A2-6F5826289ACA}"/>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569497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632689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550862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3095621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297977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D9470-DC02-DFFB-366B-DB14599013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1C37B8-B369-D115-EB37-460BF81259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21E1D3-C5EC-488D-31BD-A5F32A74F66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354C998-4161-9A74-2D0F-9F3D6D320800}"/>
              </a:ext>
            </a:extLst>
          </p:cNvPr>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780740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612397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9185686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2940126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1961621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270877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CD6EF-454C-501D-6981-31FD7C6515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CF76B8-8634-0E9E-84D0-5912F3CD86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73FF57-3330-36E8-24DD-2331E6878F9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3EC75A-5798-99A7-CF83-0088A6B516F7}"/>
              </a:ext>
            </a:extLst>
          </p:cNvPr>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4467933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9E585-C86A-94F4-6A5A-4E1C64EC0F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AA6D99-25E9-BCB5-63D5-D98FCA3951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6E76C4-59F1-FC12-ECC7-11EC4EE1513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4FBFDD8-DEBE-BEB2-28CB-9B8E13A4401E}"/>
              </a:ext>
            </a:extLst>
          </p:cNvPr>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47643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13151548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41503589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3958662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4768786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2171829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25/02/2026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02/25/2026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25/02/2026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35868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15</a:t>
            </a:r>
          </a:p>
          <a:p>
            <a:pPr algn="ctr">
              <a:lnSpc>
                <a:spcPct val="90000"/>
              </a:lnSpc>
              <a:spcBef>
                <a:spcPct val="0"/>
              </a:spcBef>
              <a:spcAft>
                <a:spcPts val="600"/>
              </a:spcAft>
            </a:pPr>
            <a:r>
              <a:rPr lang="en-GB" sz="5000" dirty="0">
                <a:latin typeface="+mj-lt"/>
                <a:ea typeface="+mj-ea"/>
                <a:cs typeface="+mj-cs"/>
              </a:rPr>
              <a:t>Intersecting</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a:t>
            </a:r>
            <a:r>
              <a:rPr lang="en-GB" dirty="0"/>
              <a:t>27</a:t>
            </a:r>
            <a:endParaRPr lang="en-GB"/>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25/02/2026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96445" y="36097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a:t>
            </a:r>
            <a:r>
              <a:rPr lang="en-GB" dirty="0"/>
              <a:t>Lecture 15: Intersecting</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1341099045"/>
              </p:ext>
            </p:extLst>
          </p:nvPr>
        </p:nvGraphicFramePr>
        <p:xfrm>
          <a:off x="3812341" y="953049"/>
          <a:ext cx="6992679" cy="45720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2400"/>
                        <a:t>Slide(s)</a:t>
                      </a:r>
                      <a:endParaRPr lang="en-GB" sz="2400" dirty="0"/>
                    </a:p>
                  </a:txBody>
                  <a:tcPr/>
                </a:tc>
                <a:tc>
                  <a:txBody>
                    <a:bodyPr/>
                    <a:lstStyle/>
                    <a:p>
                      <a:r>
                        <a:rPr lang="en-GB" sz="2400"/>
                        <a:t>Topic</a:t>
                      </a:r>
                      <a:endParaRPr lang="en-GB" sz="2400" dirty="0"/>
                    </a:p>
                  </a:txBody>
                  <a:tcPr/>
                </a:tc>
                <a:extLst>
                  <a:ext uri="{0D108BD9-81ED-4DB2-BD59-A6C34878D82A}">
                    <a16:rowId xmlns:a16="http://schemas.microsoft.com/office/drawing/2014/main" val="2577364065"/>
                  </a:ext>
                </a:extLst>
              </a:tr>
              <a:tr h="252000">
                <a:tc>
                  <a:txBody>
                    <a:bodyPr/>
                    <a:lstStyle/>
                    <a:p>
                      <a:pPr algn="ctr"/>
                      <a:r>
                        <a:rPr lang="en-GB" sz="2400"/>
                        <a:t>3</a:t>
                      </a:r>
                      <a:endParaRPr lang="en-GB" sz="2400" dirty="0"/>
                    </a:p>
                  </a:txBody>
                  <a:tcPr/>
                </a:tc>
                <a:tc>
                  <a:txBody>
                    <a:bodyPr/>
                    <a:lstStyle/>
                    <a:p>
                      <a:r>
                        <a:rPr lang="en-GB" sz="2400"/>
                        <a:t>Recap</a:t>
                      </a:r>
                      <a:endParaRPr lang="en-GB" sz="2400" dirty="0"/>
                    </a:p>
                  </a:txBody>
                  <a:tcPr/>
                </a:tc>
                <a:extLst>
                  <a:ext uri="{0D108BD9-81ED-4DB2-BD59-A6C34878D82A}">
                    <a16:rowId xmlns:a16="http://schemas.microsoft.com/office/drawing/2014/main" val="586689555"/>
                  </a:ext>
                </a:extLst>
              </a:tr>
              <a:tr h="252000">
                <a:tc>
                  <a:txBody>
                    <a:bodyPr/>
                    <a:lstStyle/>
                    <a:p>
                      <a:pPr algn="ctr"/>
                      <a:r>
                        <a:rPr lang="en-GB" sz="2400"/>
                        <a:t>4</a:t>
                      </a:r>
                      <a:endParaRPr lang="en-GB" sz="2400" dirty="0"/>
                    </a:p>
                  </a:txBody>
                  <a:tcPr/>
                </a:tc>
                <a:tc>
                  <a:txBody>
                    <a:bodyPr/>
                    <a:lstStyle/>
                    <a:p>
                      <a:r>
                        <a:rPr lang="en-GB" sz="2400" b="0" dirty="0"/>
                        <a:t>Raster and Vector</a:t>
                      </a:r>
                    </a:p>
                  </a:txBody>
                  <a:tcPr/>
                </a:tc>
                <a:extLst>
                  <a:ext uri="{0D108BD9-81ED-4DB2-BD59-A6C34878D82A}">
                    <a16:rowId xmlns:a16="http://schemas.microsoft.com/office/drawing/2014/main" val="3837722624"/>
                  </a:ext>
                </a:extLst>
              </a:tr>
              <a:tr h="252000">
                <a:tc>
                  <a:txBody>
                    <a:bodyPr/>
                    <a:lstStyle/>
                    <a:p>
                      <a:pPr algn="ctr"/>
                      <a:r>
                        <a:rPr lang="en-GB" sz="2400" dirty="0"/>
                        <a:t>5 – 6</a:t>
                      </a:r>
                    </a:p>
                  </a:txBody>
                  <a:tcPr/>
                </a:tc>
                <a:tc>
                  <a:txBody>
                    <a:bodyPr/>
                    <a:lstStyle/>
                    <a:p>
                      <a:r>
                        <a:rPr lang="en-GB" sz="2400" b="0" dirty="0"/>
                        <a:t>Point Intersection example</a:t>
                      </a:r>
                    </a:p>
                  </a:txBody>
                  <a:tcPr/>
                </a:tc>
                <a:extLst>
                  <a:ext uri="{0D108BD9-81ED-4DB2-BD59-A6C34878D82A}">
                    <a16:rowId xmlns:a16="http://schemas.microsoft.com/office/drawing/2014/main" val="3852937406"/>
                  </a:ext>
                </a:extLst>
              </a:tr>
              <a:tr h="252000">
                <a:tc>
                  <a:txBody>
                    <a:bodyPr/>
                    <a:lstStyle/>
                    <a:p>
                      <a:pPr algn="ctr"/>
                      <a:r>
                        <a:rPr lang="en-GB" sz="24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Zonal example</a:t>
                      </a:r>
                    </a:p>
                  </a:txBody>
                  <a:tcPr/>
                </a:tc>
                <a:extLst>
                  <a:ext uri="{0D108BD9-81ED-4DB2-BD59-A6C34878D82A}">
                    <a16:rowId xmlns:a16="http://schemas.microsoft.com/office/drawing/2014/main" val="1523503452"/>
                  </a:ext>
                </a:extLst>
              </a:tr>
              <a:tr h="252000">
                <a:tc>
                  <a:txBody>
                    <a:bodyPr/>
                    <a:lstStyle/>
                    <a:p>
                      <a:pPr algn="ctr"/>
                      <a:r>
                        <a:rPr lang="en-GB" sz="2400" dirty="0"/>
                        <a:t>8 –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Point Intersection exercise</a:t>
                      </a:r>
                    </a:p>
                  </a:txBody>
                  <a:tcPr/>
                </a:tc>
                <a:extLst>
                  <a:ext uri="{0D108BD9-81ED-4DB2-BD59-A6C34878D82A}">
                    <a16:rowId xmlns:a16="http://schemas.microsoft.com/office/drawing/2014/main" val="4124221353"/>
                  </a:ext>
                </a:extLst>
              </a:tr>
              <a:tr h="252000">
                <a:tc>
                  <a:txBody>
                    <a:bodyPr/>
                    <a:lstStyle/>
                    <a:p>
                      <a:pPr algn="ctr"/>
                      <a:r>
                        <a:rPr lang="en-GB" sz="2400" dirty="0"/>
                        <a:t>14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Temporal Point Intersection exercise</a:t>
                      </a:r>
                    </a:p>
                  </a:txBody>
                  <a:tcPr/>
                </a:tc>
                <a:extLst>
                  <a:ext uri="{0D108BD9-81ED-4DB2-BD59-A6C34878D82A}">
                    <a16:rowId xmlns:a16="http://schemas.microsoft.com/office/drawing/2014/main" val="3512172326"/>
                  </a:ext>
                </a:extLst>
              </a:tr>
              <a:tr h="252000">
                <a:tc>
                  <a:txBody>
                    <a:bodyPr/>
                    <a:lstStyle/>
                    <a:p>
                      <a:pPr algn="ctr"/>
                      <a:r>
                        <a:rPr lang="en-GB" sz="2400" dirty="0"/>
                        <a:t>19 -23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Zonal statistics exercise</a:t>
                      </a:r>
                    </a:p>
                  </a:txBody>
                  <a:tcPr/>
                </a:tc>
                <a:extLst>
                  <a:ext uri="{0D108BD9-81ED-4DB2-BD59-A6C34878D82A}">
                    <a16:rowId xmlns:a16="http://schemas.microsoft.com/office/drawing/2014/main" val="1963302719"/>
                  </a:ext>
                </a:extLst>
              </a:tr>
              <a:tr h="252000">
                <a:tc>
                  <a:txBody>
                    <a:bodyPr/>
                    <a:lstStyle/>
                    <a:p>
                      <a:pPr algn="ctr"/>
                      <a:r>
                        <a:rPr lang="en-GB" sz="2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Summary</a:t>
                      </a:r>
                    </a:p>
                  </a:txBody>
                  <a:tcPr/>
                </a:tc>
                <a:extLst>
                  <a:ext uri="{0D108BD9-81ED-4DB2-BD59-A6C34878D82A}">
                    <a16:rowId xmlns:a16="http://schemas.microsoft.com/office/drawing/2014/main" val="1006335020"/>
                  </a:ext>
                </a:extLst>
              </a:tr>
              <a:tr h="252000">
                <a:tc>
                  <a:txBody>
                    <a:bodyPr/>
                    <a:lstStyle/>
                    <a:p>
                      <a:pPr algn="ctr"/>
                      <a:r>
                        <a:rPr lang="en-GB" sz="2400" dirty="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909423" y="369332"/>
            <a:ext cx="5714321" cy="6186309"/>
          </a:xfrm>
          <a:prstGeom prst="rect">
            <a:avLst/>
          </a:prstGeom>
          <a:noFill/>
        </p:spPr>
        <p:txBody>
          <a:bodyPr wrap="square" rtlCol="0">
            <a:spAutoFit/>
          </a:bodyPr>
          <a:lstStyle/>
          <a:p>
            <a:r>
              <a:rPr lang="en-GB" sz="2200" b="1" i="0" dirty="0">
                <a:effectLst/>
              </a:rPr>
              <a:t>In the previous lecture we covered the following:</a:t>
            </a:r>
          </a:p>
          <a:p>
            <a:pPr algn="ctr"/>
            <a:endParaRPr lang="en-GB" sz="2200" dirty="0"/>
          </a:p>
          <a:p>
            <a:pPr marL="342900" indent="-342900">
              <a:buFont typeface="Arial" panose="020B0604020202020204" pitchFamily="34" charset="0"/>
              <a:buChar char="•"/>
            </a:pPr>
            <a:r>
              <a:rPr lang="en-GB" sz="2200" dirty="0">
                <a:solidFill>
                  <a:srgbClr val="232323"/>
                </a:solidFill>
              </a:rPr>
              <a:t>Vector datasets – Points, Lines, and Polygons</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Raster datasets – Gridded data where each cell contains a value. </a:t>
            </a:r>
          </a:p>
          <a:p>
            <a:pPr marL="342900" indent="-342900">
              <a:buFont typeface="Arial" panose="020B0604020202020204" pitchFamily="34" charset="0"/>
              <a:buChar char="•"/>
            </a:pPr>
            <a:endParaRPr lang="en-GB" sz="2200" dirty="0">
              <a:solidFill>
                <a:srgbClr val="232323"/>
              </a:solidFill>
            </a:endParaRPr>
          </a:p>
          <a:p>
            <a:r>
              <a:rPr lang="en-GB" sz="2200" b="1" dirty="0">
                <a:solidFill>
                  <a:srgbClr val="232323"/>
                </a:solidFill>
              </a:rPr>
              <a:t>In today’s lecture:</a:t>
            </a:r>
          </a:p>
          <a:p>
            <a:r>
              <a:rPr lang="en-GB" sz="2200" dirty="0">
                <a:solidFill>
                  <a:srgbClr val="232323"/>
                </a:solidFill>
              </a:rPr>
              <a:t>Investigate how to </a:t>
            </a:r>
            <a:r>
              <a:rPr lang="en-GB" sz="2200" b="1" dirty="0">
                <a:solidFill>
                  <a:srgbClr val="232323"/>
                </a:solidFill>
              </a:rPr>
              <a:t>intersect these two datasets</a:t>
            </a:r>
            <a:r>
              <a:rPr lang="en-GB" sz="2200" dirty="0">
                <a:solidFill>
                  <a:srgbClr val="232323"/>
                </a:solidFill>
              </a:rPr>
              <a:t>, so raster values can be extracted and interrogated in vector datasets. Specifically, we will be using:</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Point sampling</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Polygon Zonal Statistics</a:t>
            </a:r>
          </a:p>
          <a:p>
            <a:endParaRPr lang="en-GB" sz="2200" dirty="0">
              <a:solidFill>
                <a:srgbClr val="232323"/>
              </a:solidFill>
            </a:endParaRPr>
          </a:p>
        </p:txBody>
      </p:sp>
      <p:pic>
        <p:nvPicPr>
          <p:cNvPr id="6" name="Picture 5">
            <a:extLst>
              <a:ext uri="{FF2B5EF4-FFF2-40B4-BE49-F238E27FC236}">
                <a16:creationId xmlns:a16="http://schemas.microsoft.com/office/drawing/2014/main" id="{70B491D6-E836-9A2B-09DE-0D611A3F40A6}"/>
              </a:ext>
            </a:extLst>
          </p:cNvPr>
          <p:cNvPicPr>
            <a:picLocks noChangeAspect="1"/>
          </p:cNvPicPr>
          <p:nvPr/>
        </p:nvPicPr>
        <p:blipFill rotWithShape="1">
          <a:blip r:embed="rId3">
            <a:clrChange>
              <a:clrFrom>
                <a:srgbClr val="FFFFFF"/>
              </a:clrFrom>
              <a:clrTo>
                <a:srgbClr val="FFFFFF">
                  <a:alpha val="0"/>
                </a:srgbClr>
              </a:clrTo>
            </a:clrChange>
          </a:blip>
          <a:srcRect r="50896"/>
          <a:stretch/>
        </p:blipFill>
        <p:spPr>
          <a:xfrm>
            <a:off x="8631038" y="218383"/>
            <a:ext cx="3042343" cy="3877815"/>
          </a:xfrm>
          <a:prstGeom prst="rect">
            <a:avLst/>
          </a:prstGeom>
        </p:spPr>
      </p:pic>
      <p:pic>
        <p:nvPicPr>
          <p:cNvPr id="7" name="Picture 6">
            <a:extLst>
              <a:ext uri="{FF2B5EF4-FFF2-40B4-BE49-F238E27FC236}">
                <a16:creationId xmlns:a16="http://schemas.microsoft.com/office/drawing/2014/main" id="{6EEFF59D-9960-1609-1A7F-BE124B1721F0}"/>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52075" y="4149639"/>
            <a:ext cx="2546433" cy="2232372"/>
          </a:xfrm>
          <a:prstGeom prst="rect">
            <a:avLst/>
          </a:prstGeom>
        </p:spPr>
      </p:pic>
      <p:pic>
        <p:nvPicPr>
          <p:cNvPr id="10" name="Picture 9">
            <a:extLst>
              <a:ext uri="{FF2B5EF4-FFF2-40B4-BE49-F238E27FC236}">
                <a16:creationId xmlns:a16="http://schemas.microsoft.com/office/drawing/2014/main" id="{C389BB2B-D9FB-6FBB-639C-C131063841D0}"/>
              </a:ext>
            </a:extLst>
          </p:cNvPr>
          <p:cNvPicPr>
            <a:picLocks noChangeAspect="1"/>
          </p:cNvPicPr>
          <p:nvPr/>
        </p:nvPicPr>
        <p:blipFill rotWithShape="1">
          <a:blip r:embed="rId5">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Raster and Vector</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921949" y="714992"/>
            <a:ext cx="8796150" cy="5170646"/>
          </a:xfrm>
          <a:prstGeom prst="rect">
            <a:avLst/>
          </a:prstGeom>
          <a:noFill/>
        </p:spPr>
        <p:txBody>
          <a:bodyPr wrap="square" rtlCol="0">
            <a:spAutoFit/>
          </a:bodyPr>
          <a:lstStyle/>
          <a:p>
            <a:r>
              <a:rPr lang="en-GB" sz="2200" i="0" dirty="0">
                <a:effectLst/>
              </a:rPr>
              <a:t>While users may conduct analysis in GIS using </a:t>
            </a:r>
            <a:r>
              <a:rPr lang="en-GB" sz="2200" b="1" i="1" dirty="0">
                <a:effectLst/>
              </a:rPr>
              <a:t>only</a:t>
            </a:r>
            <a:r>
              <a:rPr lang="en-GB" sz="2200" i="0" dirty="0">
                <a:effectLst/>
              </a:rPr>
              <a:t> vector or raster datasets, it </a:t>
            </a:r>
            <a:r>
              <a:rPr lang="en-GB" sz="2200" dirty="0"/>
              <a:t>can be useful to combine these sets of information</a:t>
            </a:r>
          </a:p>
          <a:p>
            <a:endParaRPr lang="en-GB" sz="2200" i="0" dirty="0">
              <a:effectLst/>
            </a:endParaRPr>
          </a:p>
          <a:p>
            <a:r>
              <a:rPr lang="en-GB" sz="2200" i="0" dirty="0">
                <a:effectLst/>
              </a:rPr>
              <a:t> </a:t>
            </a:r>
            <a:endParaRPr lang="en-GB" sz="2200" dirty="0">
              <a:solidFill>
                <a:srgbClr val="232323"/>
              </a:solidFill>
            </a:endParaRPr>
          </a:p>
          <a:p>
            <a:r>
              <a:rPr lang="en-GB" sz="2200" b="1" dirty="0" err="1">
                <a:solidFill>
                  <a:srgbClr val="232323"/>
                </a:solidFill>
              </a:rPr>
              <a:t>Rasters</a:t>
            </a:r>
            <a:r>
              <a:rPr lang="en-GB" sz="2200" dirty="0">
                <a:solidFill>
                  <a:srgbClr val="232323"/>
                </a:solidFill>
              </a:rPr>
              <a:t> can be more difficult to interpret results from due to their continuous nature – every pixel contains a value which can be different from those around it</a:t>
            </a:r>
          </a:p>
          <a:p>
            <a:endParaRPr lang="en-GB" sz="2200" dirty="0">
              <a:solidFill>
                <a:srgbClr val="232323"/>
              </a:solidFill>
            </a:endParaRPr>
          </a:p>
          <a:p>
            <a:endParaRPr lang="en-GB" sz="2200" dirty="0">
              <a:solidFill>
                <a:srgbClr val="232323"/>
              </a:solidFill>
            </a:endParaRPr>
          </a:p>
          <a:p>
            <a:r>
              <a:rPr lang="en-GB" sz="2200" dirty="0">
                <a:solidFill>
                  <a:srgbClr val="232323"/>
                </a:solidFill>
              </a:rPr>
              <a:t>These data often contain lots of quantitative information, either across a single band, or multiple bands.</a:t>
            </a:r>
          </a:p>
          <a:p>
            <a:endParaRPr lang="en-GB" sz="2200" dirty="0">
              <a:solidFill>
                <a:srgbClr val="232323"/>
              </a:solidFill>
            </a:endParaRPr>
          </a:p>
          <a:p>
            <a:endParaRPr lang="en-GB" sz="2200" dirty="0">
              <a:solidFill>
                <a:srgbClr val="232323"/>
              </a:solidFill>
            </a:endParaRPr>
          </a:p>
          <a:p>
            <a:r>
              <a:rPr lang="en-GB" sz="2200" b="1" dirty="0">
                <a:solidFill>
                  <a:srgbClr val="232323"/>
                </a:solidFill>
              </a:rPr>
              <a:t>Vectors</a:t>
            </a:r>
            <a:r>
              <a:rPr lang="en-GB" sz="2200" dirty="0">
                <a:solidFill>
                  <a:srgbClr val="232323"/>
                </a:solidFill>
              </a:rPr>
              <a:t>, with their precise locations, can aid in more targeted analysis of discrete spatial features.</a:t>
            </a:r>
          </a:p>
        </p:txBody>
      </p:sp>
      <p:pic>
        <p:nvPicPr>
          <p:cNvPr id="10" name="Picture 9">
            <a:extLst>
              <a:ext uri="{FF2B5EF4-FFF2-40B4-BE49-F238E27FC236}">
                <a16:creationId xmlns:a16="http://schemas.microsoft.com/office/drawing/2014/main" id="{C389BB2B-D9FB-6FBB-639C-C131063841D0}"/>
              </a:ext>
            </a:extLst>
          </p:cNvPr>
          <p:cNvPicPr>
            <a:picLocks noChangeAspect="1"/>
          </p:cNvPicPr>
          <p:nvPr/>
        </p:nvPicPr>
        <p:blipFill rotWithShape="1">
          <a:blip r:embed="rId3">
            <a:extLst>
              <a:ext uri="{28A0092B-C50C-407E-A947-70E740481C1C}">
                <a14:useLocalDpi xmlns:a14="http://schemas.microsoft.com/office/drawing/2010/main" val="0"/>
              </a:ext>
            </a:extLst>
          </a:blip>
          <a:srcRect l="-98" t="-185" r="52741" b="185"/>
          <a:stretch/>
        </p:blipFill>
        <p:spPr>
          <a:xfrm>
            <a:off x="20" y="369332"/>
            <a:ext cx="2677866"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602205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example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31732" y="535470"/>
            <a:ext cx="11486367" cy="2462213"/>
          </a:xfrm>
          <a:prstGeom prst="rect">
            <a:avLst/>
          </a:prstGeom>
          <a:noFill/>
        </p:spPr>
        <p:txBody>
          <a:bodyPr wrap="square" rtlCol="0">
            <a:spAutoFit/>
          </a:bodyPr>
          <a:lstStyle/>
          <a:p>
            <a:r>
              <a:rPr lang="en-GB" sz="2200" i="0" dirty="0">
                <a:effectLst/>
              </a:rPr>
              <a:t>In a previous lecture, we visualised spectral profiles using the ‘Identify’ tool and graphing option.</a:t>
            </a:r>
          </a:p>
          <a:p>
            <a:endParaRPr lang="en-GB" sz="2200" dirty="0"/>
          </a:p>
          <a:p>
            <a:r>
              <a:rPr lang="en-GB" sz="2200" i="0" dirty="0">
                <a:effectLst/>
              </a:rPr>
              <a:t>However, this is a one-off operation; the values are just displayed, but not saved for analysis.</a:t>
            </a:r>
          </a:p>
          <a:p>
            <a:endParaRPr lang="en-GB" sz="2200" dirty="0">
              <a:solidFill>
                <a:srgbClr val="232323"/>
              </a:solidFill>
            </a:endParaRPr>
          </a:p>
          <a:p>
            <a:r>
              <a:rPr lang="en-GB" sz="2200" dirty="0">
                <a:solidFill>
                  <a:srgbClr val="232323"/>
                </a:solidFill>
              </a:rPr>
              <a:t>In a scenario where we wanted to compare and analyse multiple spectra across an image / multiple images, the extraction of these multiband spectral profiles would have been useful.</a:t>
            </a:r>
          </a:p>
          <a:p>
            <a:endParaRPr lang="en-GB" sz="2200" dirty="0">
              <a:solidFill>
                <a:srgbClr val="232323"/>
              </a:solidFill>
            </a:endParaRPr>
          </a:p>
        </p:txBody>
      </p:sp>
      <p:pic>
        <p:nvPicPr>
          <p:cNvPr id="27" name="Picture 10" descr="Map Algebra">
            <a:extLst>
              <a:ext uri="{FF2B5EF4-FFF2-40B4-BE49-F238E27FC236}">
                <a16:creationId xmlns:a16="http://schemas.microsoft.com/office/drawing/2014/main" id="{D2FED69C-4956-F030-99BB-8C409E2C25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7587" y="3667168"/>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Straight Arrow Connector 27">
            <a:extLst>
              <a:ext uri="{FF2B5EF4-FFF2-40B4-BE49-F238E27FC236}">
                <a16:creationId xmlns:a16="http://schemas.microsoft.com/office/drawing/2014/main" id="{60F076DF-4890-4C79-B141-B11C71A79D07}"/>
              </a:ext>
            </a:extLst>
          </p:cNvPr>
          <p:cNvCxnSpPr>
            <a:cxnSpLocks/>
          </p:cNvCxnSpPr>
          <p:nvPr/>
        </p:nvCxnSpPr>
        <p:spPr>
          <a:xfrm>
            <a:off x="2854862" y="4282744"/>
            <a:ext cx="0" cy="119968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7CBF7312-4DB3-4EBE-FCC4-E932A88B28B2}"/>
              </a:ext>
            </a:extLst>
          </p:cNvPr>
          <p:cNvSpPr txBox="1"/>
          <p:nvPr/>
        </p:nvSpPr>
        <p:spPr>
          <a:xfrm>
            <a:off x="2398649" y="5718926"/>
            <a:ext cx="2103261" cy="307777"/>
          </a:xfrm>
          <a:prstGeom prst="rect">
            <a:avLst/>
          </a:prstGeom>
          <a:noFill/>
        </p:spPr>
        <p:txBody>
          <a:bodyPr wrap="square">
            <a:spAutoFit/>
          </a:bodyPr>
          <a:lstStyle/>
          <a:p>
            <a:r>
              <a:rPr lang="en-GB" sz="1400">
                <a:solidFill>
                  <a:srgbClr val="232323"/>
                </a:solidFill>
                <a:latin typeface="Centaur" panose="02030504050205020304" pitchFamily="18" charset="0"/>
              </a:rPr>
              <a:t>Pixel (</a:t>
            </a:r>
            <a:r>
              <a:rPr lang="en-GB" sz="1400" err="1">
                <a:solidFill>
                  <a:srgbClr val="232323"/>
                </a:solidFill>
                <a:latin typeface="Centaur" panose="02030504050205020304" pitchFamily="18" charset="0"/>
              </a:rPr>
              <a:t>x,y</a:t>
            </a:r>
            <a:r>
              <a:rPr lang="en-GB" sz="1400">
                <a:solidFill>
                  <a:srgbClr val="232323"/>
                </a:solidFill>
                <a:latin typeface="Centaur" panose="02030504050205020304" pitchFamily="18" charset="0"/>
              </a:rPr>
              <a:t>): [9.7, 3.9, 5.8]</a:t>
            </a:r>
            <a:endParaRPr lang="en-GB" sz="1400">
              <a:latin typeface="Centaur" panose="02030504050205020304" pitchFamily="18" charset="0"/>
            </a:endParaRPr>
          </a:p>
        </p:txBody>
      </p:sp>
      <p:pic>
        <p:nvPicPr>
          <p:cNvPr id="30" name="Picture 29">
            <a:extLst>
              <a:ext uri="{FF2B5EF4-FFF2-40B4-BE49-F238E27FC236}">
                <a16:creationId xmlns:a16="http://schemas.microsoft.com/office/drawing/2014/main" id="{B29711CE-6A66-388B-9CB9-A776897EABA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374664" y="3088733"/>
            <a:ext cx="4598565" cy="2436521"/>
          </a:xfrm>
          <a:prstGeom prst="rect">
            <a:avLst/>
          </a:prstGeom>
        </p:spPr>
      </p:pic>
      <p:pic>
        <p:nvPicPr>
          <p:cNvPr id="31" name="Picture 30">
            <a:extLst>
              <a:ext uri="{FF2B5EF4-FFF2-40B4-BE49-F238E27FC236}">
                <a16:creationId xmlns:a16="http://schemas.microsoft.com/office/drawing/2014/main" id="{1C300C24-28FC-4891-0A5F-4D5EB1E661A5}"/>
              </a:ext>
            </a:extLst>
          </p:cNvPr>
          <p:cNvPicPr>
            <a:picLocks noChangeAspect="1"/>
          </p:cNvPicPr>
          <p:nvPr/>
        </p:nvPicPr>
        <p:blipFill>
          <a:blip r:embed="rId5"/>
          <a:stretch>
            <a:fillRect/>
          </a:stretch>
        </p:blipFill>
        <p:spPr>
          <a:xfrm>
            <a:off x="6732417" y="4024362"/>
            <a:ext cx="3947175" cy="2248080"/>
          </a:xfrm>
          <a:prstGeom prst="rect">
            <a:avLst/>
          </a:prstGeom>
        </p:spPr>
      </p:pic>
      <p:sp>
        <p:nvSpPr>
          <p:cNvPr id="32" name="Rectangle 31">
            <a:extLst>
              <a:ext uri="{FF2B5EF4-FFF2-40B4-BE49-F238E27FC236}">
                <a16:creationId xmlns:a16="http://schemas.microsoft.com/office/drawing/2014/main" id="{B3ADC285-8754-1B57-DC77-C5B077AE3BE6}"/>
              </a:ext>
            </a:extLst>
          </p:cNvPr>
          <p:cNvSpPr/>
          <p:nvPr/>
        </p:nvSpPr>
        <p:spPr>
          <a:xfrm>
            <a:off x="6683209" y="6032755"/>
            <a:ext cx="688669"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2527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0" descr="Map Algebra">
            <a:extLst>
              <a:ext uri="{FF2B5EF4-FFF2-40B4-BE49-F238E27FC236}">
                <a16:creationId xmlns:a16="http://schemas.microsoft.com/office/drawing/2014/main" id="{FC8EB27A-1678-3A2F-9031-B61D9F203B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162" y="4166750"/>
            <a:ext cx="2242409" cy="196584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Map Algebra">
            <a:extLst>
              <a:ext uri="{FF2B5EF4-FFF2-40B4-BE49-F238E27FC236}">
                <a16:creationId xmlns:a16="http://schemas.microsoft.com/office/drawing/2014/main" id="{D6E92C97-E5C6-CF61-DEF3-7D0CF1483E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3075" y="2247876"/>
            <a:ext cx="2242408" cy="19658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example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6815" y="1094266"/>
            <a:ext cx="7738604" cy="4524315"/>
          </a:xfrm>
          <a:prstGeom prst="rect">
            <a:avLst/>
          </a:prstGeom>
          <a:noFill/>
        </p:spPr>
        <p:txBody>
          <a:bodyPr wrap="square" rtlCol="0">
            <a:spAutoFit/>
          </a:bodyPr>
          <a:lstStyle/>
          <a:p>
            <a:r>
              <a:rPr lang="en-GB" sz="2400" i="0" dirty="0">
                <a:effectLst/>
              </a:rPr>
              <a:t>Extending this further, </a:t>
            </a:r>
            <a:r>
              <a:rPr lang="en-GB" sz="2400" dirty="0"/>
              <a:t>individual raster layers could be stacked from multiple dates</a:t>
            </a:r>
          </a:p>
          <a:p>
            <a:endParaRPr lang="en-GB" sz="2400" dirty="0">
              <a:solidFill>
                <a:srgbClr val="232323"/>
              </a:solidFill>
            </a:endParaRPr>
          </a:p>
          <a:p>
            <a:r>
              <a:rPr lang="en-GB" sz="2400" dirty="0">
                <a:solidFill>
                  <a:srgbClr val="232323"/>
                </a:solidFill>
              </a:rPr>
              <a:t>For example, a spectral index could be derived for every day in a large time-series spanning years</a:t>
            </a:r>
          </a:p>
          <a:p>
            <a:endParaRPr lang="en-GB" sz="2400" dirty="0">
              <a:solidFill>
                <a:srgbClr val="232323"/>
              </a:solidFill>
            </a:endParaRPr>
          </a:p>
          <a:p>
            <a:r>
              <a:rPr lang="en-GB" sz="2400" dirty="0">
                <a:solidFill>
                  <a:srgbClr val="232323"/>
                </a:solidFill>
              </a:rPr>
              <a:t>Using point intersection, the value for a specific pixel could be extracted for every corresponding pixel in the ‘stack’ of images.</a:t>
            </a:r>
          </a:p>
          <a:p>
            <a:endParaRPr lang="en-GB" sz="2400" dirty="0">
              <a:solidFill>
                <a:srgbClr val="232323"/>
              </a:solidFill>
            </a:endParaRPr>
          </a:p>
          <a:p>
            <a:r>
              <a:rPr lang="en-GB" sz="2400" dirty="0">
                <a:solidFill>
                  <a:srgbClr val="232323"/>
                </a:solidFill>
              </a:rPr>
              <a:t>For a single location (co-ordinate), the time-series of values can then be analysed for trends.</a:t>
            </a:r>
          </a:p>
        </p:txBody>
      </p:sp>
      <p:pic>
        <p:nvPicPr>
          <p:cNvPr id="27" name="Picture 10" descr="Map Algebra">
            <a:extLst>
              <a:ext uri="{FF2B5EF4-FFF2-40B4-BE49-F238E27FC236}">
                <a16:creationId xmlns:a16="http://schemas.microsoft.com/office/drawing/2014/main" id="{D2FED69C-4956-F030-99BB-8C409E2C25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6733" y="392505"/>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Straight Arrow Connector 27">
            <a:extLst>
              <a:ext uri="{FF2B5EF4-FFF2-40B4-BE49-F238E27FC236}">
                <a16:creationId xmlns:a16="http://schemas.microsoft.com/office/drawing/2014/main" id="{60F076DF-4890-4C79-B141-B11C71A79D07}"/>
              </a:ext>
            </a:extLst>
          </p:cNvPr>
          <p:cNvCxnSpPr>
            <a:cxnSpLocks/>
          </p:cNvCxnSpPr>
          <p:nvPr/>
        </p:nvCxnSpPr>
        <p:spPr>
          <a:xfrm>
            <a:off x="10264008" y="1008081"/>
            <a:ext cx="0" cy="498670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7CBF7312-4DB3-4EBE-FCC4-E932A88B28B2}"/>
              </a:ext>
            </a:extLst>
          </p:cNvPr>
          <p:cNvSpPr txBox="1"/>
          <p:nvPr/>
        </p:nvSpPr>
        <p:spPr>
          <a:xfrm>
            <a:off x="8225921" y="6135163"/>
            <a:ext cx="3645696" cy="307777"/>
          </a:xfrm>
          <a:prstGeom prst="rect">
            <a:avLst/>
          </a:prstGeom>
          <a:noFill/>
        </p:spPr>
        <p:txBody>
          <a:bodyPr wrap="square">
            <a:spAutoFit/>
          </a:bodyPr>
          <a:lstStyle/>
          <a:p>
            <a:r>
              <a:rPr lang="en-GB" sz="1400" dirty="0">
                <a:solidFill>
                  <a:srgbClr val="232323"/>
                </a:solidFill>
                <a:latin typeface="Centaur" panose="02030504050205020304" pitchFamily="18" charset="0"/>
              </a:rPr>
              <a:t>Pixel (</a:t>
            </a:r>
            <a:r>
              <a:rPr lang="en-GB" sz="1400" dirty="0" err="1">
                <a:solidFill>
                  <a:srgbClr val="232323"/>
                </a:solidFill>
                <a:latin typeface="Centaur" panose="02030504050205020304" pitchFamily="18" charset="0"/>
              </a:rPr>
              <a:t>x,y</a:t>
            </a:r>
            <a:r>
              <a:rPr lang="en-GB" sz="1400" dirty="0">
                <a:solidFill>
                  <a:srgbClr val="232323"/>
                </a:solidFill>
                <a:latin typeface="Centaur" panose="02030504050205020304" pitchFamily="18" charset="0"/>
              </a:rPr>
              <a:t>): [9.7, 3.9, 5.8, 9.7, 3.9, 5.8, 9.7, 3.9, 5.8]</a:t>
            </a:r>
            <a:endParaRPr lang="en-GB" sz="1400" dirty="0">
              <a:latin typeface="Centaur" panose="02030504050205020304" pitchFamily="18" charset="0"/>
            </a:endParaRPr>
          </a:p>
        </p:txBody>
      </p:sp>
      <p:cxnSp>
        <p:nvCxnSpPr>
          <p:cNvPr id="12" name="Straight Connector 11">
            <a:extLst>
              <a:ext uri="{FF2B5EF4-FFF2-40B4-BE49-F238E27FC236}">
                <a16:creationId xmlns:a16="http://schemas.microsoft.com/office/drawing/2014/main" id="{844B9025-1522-198C-B47A-ABCCB6C7B010}"/>
              </a:ext>
            </a:extLst>
          </p:cNvPr>
          <p:cNvCxnSpPr>
            <a:cxnSpLocks/>
          </p:cNvCxnSpPr>
          <p:nvPr/>
        </p:nvCxnSpPr>
        <p:spPr>
          <a:xfrm flipH="1">
            <a:off x="8756733" y="852854"/>
            <a:ext cx="80379" cy="5007140"/>
          </a:xfrm>
          <a:prstGeom prst="line">
            <a:avLst/>
          </a:prstGeom>
          <a:ln w="12700">
            <a:prstDash val="dash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107F64E-C64B-A934-BA62-1EB9B4C48861}"/>
              </a:ext>
            </a:extLst>
          </p:cNvPr>
          <p:cNvCxnSpPr>
            <a:cxnSpLocks/>
          </p:cNvCxnSpPr>
          <p:nvPr/>
        </p:nvCxnSpPr>
        <p:spPr>
          <a:xfrm flipH="1">
            <a:off x="10900670" y="670788"/>
            <a:ext cx="53559" cy="5000877"/>
          </a:xfrm>
          <a:prstGeom prst="line">
            <a:avLst/>
          </a:prstGeom>
          <a:ln w="12700">
            <a:prstDash val="dashDot"/>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15E4FDA-15C4-45F2-FEF9-1CA305CF46F3}"/>
              </a:ext>
            </a:extLst>
          </p:cNvPr>
          <p:cNvSpPr txBox="1"/>
          <p:nvPr/>
        </p:nvSpPr>
        <p:spPr>
          <a:xfrm rot="16200000">
            <a:off x="8012006" y="3051665"/>
            <a:ext cx="1009147" cy="369332"/>
          </a:xfrm>
          <a:prstGeom prst="rect">
            <a:avLst/>
          </a:prstGeom>
          <a:noFill/>
        </p:spPr>
        <p:txBody>
          <a:bodyPr wrap="square">
            <a:spAutoFit/>
          </a:bodyPr>
          <a:lstStyle/>
          <a:p>
            <a:pPr algn="ctr"/>
            <a:r>
              <a:rPr lang="en-GB" sz="1800" dirty="0">
                <a:solidFill>
                  <a:srgbClr val="232323"/>
                </a:solidFill>
              </a:rPr>
              <a:t>Time </a:t>
            </a:r>
            <a:endParaRPr lang="en-GB" dirty="0"/>
          </a:p>
        </p:txBody>
      </p:sp>
      <p:cxnSp>
        <p:nvCxnSpPr>
          <p:cNvPr id="18" name="Straight Arrow Connector 17">
            <a:extLst>
              <a:ext uri="{FF2B5EF4-FFF2-40B4-BE49-F238E27FC236}">
                <a16:creationId xmlns:a16="http://schemas.microsoft.com/office/drawing/2014/main" id="{60F076DF-4890-4C79-B141-B11C71A79D07}"/>
              </a:ext>
            </a:extLst>
          </p:cNvPr>
          <p:cNvCxnSpPr>
            <a:cxnSpLocks/>
            <a:stCxn id="17" idx="3"/>
          </p:cNvCxnSpPr>
          <p:nvPr/>
        </p:nvCxnSpPr>
        <p:spPr>
          <a:xfrm flipV="1">
            <a:off x="8516580" y="852854"/>
            <a:ext cx="0" cy="1878904"/>
          </a:xfrm>
          <a:prstGeom prst="straightConnector1">
            <a:avLst/>
          </a:prstGeom>
          <a:ln w="38100">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2F73D32-6379-5AE5-90D6-1DB31842DAC7}"/>
              </a:ext>
            </a:extLst>
          </p:cNvPr>
          <p:cNvCxnSpPr>
            <a:cxnSpLocks/>
            <a:stCxn id="17" idx="1"/>
          </p:cNvCxnSpPr>
          <p:nvPr/>
        </p:nvCxnSpPr>
        <p:spPr>
          <a:xfrm>
            <a:off x="8516580" y="3740905"/>
            <a:ext cx="0" cy="2184990"/>
          </a:xfrm>
          <a:prstGeom prst="straightConnector1">
            <a:avLst/>
          </a:prstGeom>
          <a:ln w="38100">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854D36C-F511-3DBA-2544-66E3A9E7644D}"/>
              </a:ext>
            </a:extLst>
          </p:cNvPr>
          <p:cNvSpPr txBox="1"/>
          <p:nvPr/>
        </p:nvSpPr>
        <p:spPr>
          <a:xfrm>
            <a:off x="11086316" y="516899"/>
            <a:ext cx="728869" cy="5693866"/>
          </a:xfrm>
          <a:prstGeom prst="rect">
            <a:avLst/>
          </a:prstGeom>
          <a:noFill/>
        </p:spPr>
        <p:txBody>
          <a:bodyPr wrap="square">
            <a:spAutoFit/>
          </a:bodyPr>
          <a:lstStyle/>
          <a:p>
            <a:pPr algn="ctr"/>
            <a:r>
              <a:rPr lang="en-GB" sz="1400" dirty="0">
                <a:solidFill>
                  <a:srgbClr val="232323"/>
                </a:solidFill>
              </a:rPr>
              <a:t>Date 1</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2</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3</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4</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5</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6</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7</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8</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9</a:t>
            </a:r>
            <a:endParaRPr lang="en-GB" sz="1400" dirty="0"/>
          </a:p>
        </p:txBody>
      </p:sp>
    </p:spTree>
    <p:extLst>
      <p:ext uri="{BB962C8B-B14F-4D97-AF65-F5344CB8AC3E}">
        <p14:creationId xmlns:p14="http://schemas.microsoft.com/office/powerpoint/2010/main" val="3298663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Zonal example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31732" y="535470"/>
            <a:ext cx="11486367" cy="2123658"/>
          </a:xfrm>
          <a:prstGeom prst="rect">
            <a:avLst/>
          </a:prstGeom>
          <a:noFill/>
        </p:spPr>
        <p:txBody>
          <a:bodyPr wrap="square" rtlCol="0">
            <a:spAutoFit/>
          </a:bodyPr>
          <a:lstStyle/>
          <a:p>
            <a:r>
              <a:rPr lang="en-GB" sz="2200" i="0" dirty="0">
                <a:effectLst/>
              </a:rPr>
              <a:t>In a previous lecture, we analysed the changing land cover of Christmas Island to look for loss of forest cover from mining activities.</a:t>
            </a:r>
          </a:p>
          <a:p>
            <a:endParaRPr lang="en-GB" sz="2200" dirty="0">
              <a:solidFill>
                <a:srgbClr val="232323"/>
              </a:solidFill>
            </a:endParaRPr>
          </a:p>
          <a:p>
            <a:r>
              <a:rPr lang="en-GB" sz="2200" dirty="0">
                <a:solidFill>
                  <a:srgbClr val="232323"/>
                </a:solidFill>
              </a:rPr>
              <a:t>Specifically, changes in two dates, each with a derived NDVI image, were investigated. Raster analysis was used, but inclusion of vector data could have allowed for targeted analysis.</a:t>
            </a:r>
          </a:p>
          <a:p>
            <a:endParaRPr lang="en-GB" sz="2200" dirty="0">
              <a:solidFill>
                <a:srgbClr val="232323"/>
              </a:solidFill>
            </a:endParaRPr>
          </a:p>
        </p:txBody>
      </p:sp>
      <p:sp>
        <p:nvSpPr>
          <p:cNvPr id="6" name="TextBox 5">
            <a:extLst>
              <a:ext uri="{FF2B5EF4-FFF2-40B4-BE49-F238E27FC236}">
                <a16:creationId xmlns:a16="http://schemas.microsoft.com/office/drawing/2014/main" id="{AF30DCFB-8CBA-4CC5-578E-0AF4A441990E}"/>
              </a:ext>
            </a:extLst>
          </p:cNvPr>
          <p:cNvSpPr txBox="1"/>
          <p:nvPr/>
        </p:nvSpPr>
        <p:spPr>
          <a:xfrm>
            <a:off x="1428779" y="5989139"/>
            <a:ext cx="1373257" cy="369332"/>
          </a:xfrm>
          <a:prstGeom prst="rect">
            <a:avLst/>
          </a:prstGeom>
          <a:noFill/>
        </p:spPr>
        <p:txBody>
          <a:bodyPr wrap="square">
            <a:spAutoFit/>
          </a:bodyPr>
          <a:lstStyle/>
          <a:p>
            <a:r>
              <a:rPr lang="en-GB" sz="1800">
                <a:solidFill>
                  <a:srgbClr val="232323"/>
                </a:solidFill>
                <a:latin typeface="Arial" panose="020B0604020202020204" pitchFamily="34" charset="0"/>
              </a:rPr>
              <a:t>06-11-2019</a:t>
            </a:r>
            <a:endParaRPr lang="en-GB"/>
          </a:p>
        </p:txBody>
      </p:sp>
      <p:sp>
        <p:nvSpPr>
          <p:cNvPr id="7" name="TextBox 6">
            <a:extLst>
              <a:ext uri="{FF2B5EF4-FFF2-40B4-BE49-F238E27FC236}">
                <a16:creationId xmlns:a16="http://schemas.microsoft.com/office/drawing/2014/main" id="{01683589-872B-EDA1-56C7-9C1921CD82B1}"/>
              </a:ext>
            </a:extLst>
          </p:cNvPr>
          <p:cNvSpPr txBox="1"/>
          <p:nvPr/>
        </p:nvSpPr>
        <p:spPr>
          <a:xfrm>
            <a:off x="9645127" y="5989139"/>
            <a:ext cx="1373257" cy="369332"/>
          </a:xfrm>
          <a:prstGeom prst="rect">
            <a:avLst/>
          </a:prstGeom>
          <a:noFill/>
        </p:spPr>
        <p:txBody>
          <a:bodyPr wrap="square">
            <a:spAutoFit/>
          </a:bodyPr>
          <a:lstStyle/>
          <a:p>
            <a:r>
              <a:rPr lang="en-GB">
                <a:solidFill>
                  <a:srgbClr val="232323"/>
                </a:solidFill>
                <a:latin typeface="Arial" panose="020B0604020202020204" pitchFamily="34" charset="0"/>
              </a:rPr>
              <a:t>21</a:t>
            </a:r>
            <a:r>
              <a:rPr lang="en-GB" sz="1800">
                <a:solidFill>
                  <a:srgbClr val="232323"/>
                </a:solidFill>
                <a:latin typeface="Arial" panose="020B0604020202020204" pitchFamily="34" charset="0"/>
              </a:rPr>
              <a:t>-09-2023</a:t>
            </a:r>
            <a:endParaRPr lang="en-GB"/>
          </a:p>
        </p:txBody>
      </p:sp>
      <p:pic>
        <p:nvPicPr>
          <p:cNvPr id="11" name="Picture 10">
            <a:extLst>
              <a:ext uri="{FF2B5EF4-FFF2-40B4-BE49-F238E27FC236}">
                <a16:creationId xmlns:a16="http://schemas.microsoft.com/office/drawing/2014/main" id="{6803B51B-0479-A372-96CC-975B68E597E2}"/>
              </a:ext>
            </a:extLst>
          </p:cNvPr>
          <p:cNvPicPr>
            <a:picLocks noChangeAspect="1"/>
          </p:cNvPicPr>
          <p:nvPr/>
        </p:nvPicPr>
        <p:blipFill>
          <a:blip r:embed="rId3"/>
          <a:stretch>
            <a:fillRect/>
          </a:stretch>
        </p:blipFill>
        <p:spPr>
          <a:xfrm>
            <a:off x="231732" y="2688859"/>
            <a:ext cx="3770149" cy="3270549"/>
          </a:xfrm>
          <a:prstGeom prst="rect">
            <a:avLst/>
          </a:prstGeom>
        </p:spPr>
      </p:pic>
      <p:pic>
        <p:nvPicPr>
          <p:cNvPr id="12" name="Picture 11">
            <a:extLst>
              <a:ext uri="{FF2B5EF4-FFF2-40B4-BE49-F238E27FC236}">
                <a16:creationId xmlns:a16="http://schemas.microsoft.com/office/drawing/2014/main" id="{53E6BEE9-7B64-A753-4EE9-CB63019519F9}"/>
              </a:ext>
            </a:extLst>
          </p:cNvPr>
          <p:cNvPicPr>
            <a:picLocks noChangeAspect="1"/>
          </p:cNvPicPr>
          <p:nvPr/>
        </p:nvPicPr>
        <p:blipFill>
          <a:blip r:embed="rId4"/>
          <a:stretch>
            <a:fillRect/>
          </a:stretch>
        </p:blipFill>
        <p:spPr>
          <a:xfrm>
            <a:off x="8294541" y="2718589"/>
            <a:ext cx="3770150" cy="3270550"/>
          </a:xfrm>
          <a:prstGeom prst="rect">
            <a:avLst/>
          </a:prstGeom>
        </p:spPr>
      </p:pic>
      <p:sp>
        <p:nvSpPr>
          <p:cNvPr id="15" name="TextBox 14">
            <a:extLst>
              <a:ext uri="{FF2B5EF4-FFF2-40B4-BE49-F238E27FC236}">
                <a16:creationId xmlns:a16="http://schemas.microsoft.com/office/drawing/2014/main" id="{08C204E8-095F-EA69-E1DD-820FA8B224F5}"/>
              </a:ext>
            </a:extLst>
          </p:cNvPr>
          <p:cNvSpPr txBox="1"/>
          <p:nvPr/>
        </p:nvSpPr>
        <p:spPr>
          <a:xfrm>
            <a:off x="4157599" y="2708089"/>
            <a:ext cx="3981223" cy="3139321"/>
          </a:xfrm>
          <a:prstGeom prst="rect">
            <a:avLst/>
          </a:prstGeom>
          <a:noFill/>
        </p:spPr>
        <p:txBody>
          <a:bodyPr wrap="square">
            <a:spAutoFit/>
          </a:bodyPr>
          <a:lstStyle/>
          <a:p>
            <a:pPr algn="ctr"/>
            <a:r>
              <a:rPr lang="en-GB" sz="2200" dirty="0">
                <a:solidFill>
                  <a:srgbClr val="232323"/>
                </a:solidFill>
              </a:rPr>
              <a:t>Visual analysis can be used to interpret changes, but these are qualitative e.g. decrease or increase, but no absolute change </a:t>
            </a:r>
          </a:p>
          <a:p>
            <a:pPr algn="ctr"/>
            <a:endParaRPr lang="en-GB" sz="2200" dirty="0">
              <a:solidFill>
                <a:srgbClr val="232323"/>
              </a:solidFill>
            </a:endParaRPr>
          </a:p>
          <a:p>
            <a:pPr algn="ctr"/>
            <a:r>
              <a:rPr lang="en-GB" sz="2200" dirty="0">
                <a:solidFill>
                  <a:srgbClr val="232323"/>
                </a:solidFill>
              </a:rPr>
              <a:t>If the objective was to monitor one patch of forest (one forest block / stand), could the absolute change be quantified?</a:t>
            </a:r>
            <a:endParaRPr lang="en-GB" sz="2200" dirty="0"/>
          </a:p>
        </p:txBody>
      </p:sp>
      <p:sp>
        <p:nvSpPr>
          <p:cNvPr id="16" name="Rectangle: Rounded Corners 15">
            <a:extLst>
              <a:ext uri="{FF2B5EF4-FFF2-40B4-BE49-F238E27FC236}">
                <a16:creationId xmlns:a16="http://schemas.microsoft.com/office/drawing/2014/main" id="{DCED34A2-B29B-5442-3A56-81E7D81D1B1B}"/>
              </a:ext>
            </a:extLst>
          </p:cNvPr>
          <p:cNvSpPr/>
          <p:nvPr/>
        </p:nvSpPr>
        <p:spPr>
          <a:xfrm>
            <a:off x="2373682" y="4575106"/>
            <a:ext cx="137786" cy="154551"/>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28DC6A07-283F-FB71-0B01-319C55E9D435}"/>
              </a:ext>
            </a:extLst>
          </p:cNvPr>
          <p:cNvSpPr/>
          <p:nvPr/>
        </p:nvSpPr>
        <p:spPr>
          <a:xfrm>
            <a:off x="10459751" y="4587049"/>
            <a:ext cx="137786" cy="154551"/>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59150987-0ECF-FC11-DAA4-33FCF178F3D3}"/>
              </a:ext>
            </a:extLst>
          </p:cNvPr>
          <p:cNvCxnSpPr>
            <a:cxnSpLocks/>
            <a:endCxn id="16" idx="3"/>
          </p:cNvCxnSpPr>
          <p:nvPr/>
        </p:nvCxnSpPr>
        <p:spPr>
          <a:xfrm flipH="1" flipV="1">
            <a:off x="2511468" y="4652382"/>
            <a:ext cx="1747381" cy="1993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9AF045F-FBB2-39CE-C62B-EC137594DD5B}"/>
              </a:ext>
            </a:extLst>
          </p:cNvPr>
          <p:cNvCxnSpPr>
            <a:cxnSpLocks/>
          </p:cNvCxnSpPr>
          <p:nvPr/>
        </p:nvCxnSpPr>
        <p:spPr>
          <a:xfrm flipV="1">
            <a:off x="8079288" y="4664324"/>
            <a:ext cx="2380463" cy="1933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2305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2" descr="Mapping Urban Land Cover Using Multi-seasonal Sentinel-2 Imagery, Spectral  and Texture Indices | SpringerLink">
            <a:extLst>
              <a:ext uri="{FF2B5EF4-FFF2-40B4-BE49-F238E27FC236}">
                <a16:creationId xmlns:a16="http://schemas.microsoft.com/office/drawing/2014/main" id="{7B120151-2099-C2A0-6DE9-DE7EB01B6F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8262"/>
          <a:stretch/>
        </p:blipFill>
        <p:spPr bwMode="auto">
          <a:xfrm>
            <a:off x="8136467" y="10"/>
            <a:ext cx="4055532" cy="685799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D80BB72-53F5-3F54-80D1-26869D9BD9A0}"/>
              </a:ext>
            </a:extLst>
          </p:cNvPr>
          <p:cNvPicPr>
            <a:picLocks noChangeAspect="1"/>
          </p:cNvPicPr>
          <p:nvPr/>
        </p:nvPicPr>
        <p:blipFill>
          <a:blip r:embed="rId4"/>
          <a:srcRect l="15588" r="16646"/>
          <a:stretch/>
        </p:blipFill>
        <p:spPr>
          <a:xfrm>
            <a:off x="1" y="10"/>
            <a:ext cx="8153400" cy="6857990"/>
          </a:xfrm>
          <a:prstGeom prst="rect">
            <a:avLst/>
          </a:prstGeom>
        </p:spPr>
      </p:pic>
      <p:sp useBgFill="1">
        <p:nvSpPr>
          <p:cNvPr id="14" name="Rectangle 13">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0579" y="1860919"/>
            <a:ext cx="4412066"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39BE701-A67E-5BFD-B044-ECF13A621788}"/>
              </a:ext>
            </a:extLst>
          </p:cNvPr>
          <p:cNvSpPr txBox="1"/>
          <p:nvPr/>
        </p:nvSpPr>
        <p:spPr>
          <a:xfrm>
            <a:off x="2287173" y="2299176"/>
            <a:ext cx="3681007" cy="1571164"/>
          </a:xfrm>
          <a:prstGeom prst="rect">
            <a:avLst/>
          </a:prstGeom>
        </p:spPr>
        <p:txBody>
          <a:bodyPr vert="horz" lIns="91440" tIns="45720" rIns="91440" bIns="45720" rtlCol="0" anchor="t">
            <a:normAutofit fontScale="92500" lnSpcReduction="10000"/>
          </a:bodyPr>
          <a:lstStyle/>
          <a:p>
            <a:pPr algn="ctr">
              <a:lnSpc>
                <a:spcPct val="90000"/>
              </a:lnSpc>
              <a:spcBef>
                <a:spcPct val="0"/>
              </a:spcBef>
              <a:spcAft>
                <a:spcPts val="600"/>
              </a:spcAft>
            </a:pPr>
            <a:r>
              <a:rPr lang="en-US" sz="4000" b="1" kern="1200" dirty="0">
                <a:solidFill>
                  <a:schemeClr val="tx1"/>
                </a:solidFill>
                <a:latin typeface="+mj-lt"/>
                <a:ea typeface="+mj-ea"/>
                <a:cs typeface="+mj-cs"/>
              </a:rPr>
              <a:t>Exercise 1: </a:t>
            </a:r>
          </a:p>
          <a:p>
            <a:pPr algn="ctr">
              <a:lnSpc>
                <a:spcPct val="90000"/>
              </a:lnSpc>
              <a:spcBef>
                <a:spcPct val="0"/>
              </a:spcBef>
              <a:spcAft>
                <a:spcPts val="600"/>
              </a:spcAft>
            </a:pPr>
            <a:r>
              <a:rPr lang="en-US" sz="4000" b="1" kern="1200" dirty="0">
                <a:solidFill>
                  <a:schemeClr val="tx1"/>
                </a:solidFill>
                <a:ea typeface="+mj-ea"/>
                <a:cs typeface="+mj-cs"/>
              </a:rPr>
              <a:t>Point </a:t>
            </a:r>
            <a:r>
              <a:rPr lang="en-US" sz="4300" b="1" kern="1200" dirty="0">
                <a:solidFill>
                  <a:schemeClr val="tx1"/>
                </a:solidFill>
                <a:ea typeface="+mj-ea"/>
                <a:cs typeface="+mj-cs"/>
              </a:rPr>
              <a:t>Intersection</a:t>
            </a:r>
            <a:endParaRPr lang="en-US" sz="4000" b="1" kern="1200" dirty="0">
              <a:solidFill>
                <a:schemeClr val="tx1"/>
              </a:solidFill>
              <a:ea typeface="+mj-ea"/>
              <a:cs typeface="+mj-cs"/>
            </a:endParaRPr>
          </a:p>
        </p:txBody>
      </p:sp>
      <p:sp>
        <p:nvSpPr>
          <p:cNvPr id="2" name="TextBox 1">
            <a:extLst>
              <a:ext uri="{FF2B5EF4-FFF2-40B4-BE49-F238E27FC236}">
                <a16:creationId xmlns:a16="http://schemas.microsoft.com/office/drawing/2014/main" id="{DCC55022-FB6B-03B1-63B3-3DF214375334}"/>
              </a:ext>
            </a:extLst>
          </p:cNvPr>
          <p:cNvSpPr txBox="1"/>
          <p:nvPr/>
        </p:nvSpPr>
        <p:spPr>
          <a:xfrm>
            <a:off x="2287173" y="4199213"/>
            <a:ext cx="3681007" cy="598548"/>
          </a:xfrm>
          <a:prstGeom prst="rect">
            <a:avLst/>
          </a:prstGeom>
        </p:spPr>
        <p:txBody>
          <a:bodyPr vert="horz" lIns="91440" tIns="45720" rIns="91440" bIns="45720" rtlCol="0" anchor="ctr">
            <a:normAutofit/>
          </a:bodyPr>
          <a:lstStyle/>
          <a:p>
            <a:pPr>
              <a:lnSpc>
                <a:spcPct val="90000"/>
              </a:lnSpc>
              <a:spcBef>
                <a:spcPts val="1000"/>
              </a:spcBef>
            </a:pPr>
            <a:endParaRPr lang="en-US" kern="1200" dirty="0">
              <a:solidFill>
                <a:schemeClr val="tx1"/>
              </a:solidFill>
              <a:latin typeface="+mn-lt"/>
              <a:ea typeface="+mn-ea"/>
              <a:cs typeface="+mn-cs"/>
            </a:endParaRPr>
          </a:p>
        </p:txBody>
      </p:sp>
      <p:cxnSp>
        <p:nvCxnSpPr>
          <p:cNvPr id="16" name="Straight Connector 15">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9815"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pPr>
              <a:spcAft>
                <a:spcPts val="600"/>
              </a:spcAft>
            </a:pPr>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pPr>
              <a:spcAft>
                <a:spcPts val="600"/>
              </a:spcAft>
            </a:pPr>
            <a:r>
              <a:rPr lang="en-GB"/>
              <a:t>Slide </a:t>
            </a:r>
            <a:fld id="{53F48CF3-01F5-4279-B84F-94263A3A38F0}" type="slidenum">
              <a:rPr lang="en-GB" smtClean="0"/>
              <a:pPr>
                <a:spcAft>
                  <a:spcPts val="600"/>
                </a:spcAft>
              </a:pPr>
              <a:t>8</a:t>
            </a:fld>
            <a:r>
              <a:rPr lang="en-GB"/>
              <a:t> / </a:t>
            </a:r>
            <a:r>
              <a:rPr lang="en-GB" dirty="0"/>
              <a:t>27</a:t>
            </a:r>
            <a:endParaRPr lang="en-GB"/>
          </a:p>
        </p:txBody>
      </p:sp>
    </p:spTree>
    <p:extLst>
      <p:ext uri="{BB962C8B-B14F-4D97-AF65-F5344CB8AC3E}">
        <p14:creationId xmlns:p14="http://schemas.microsoft.com/office/powerpoint/2010/main" val="788654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E2613-9F30-FF22-E7F5-391C13D1DB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C3368A-8635-851C-0E55-7E0B53E2BB12}"/>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10393D1-D530-0825-A017-1050EF848072}"/>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a:t>
            </a:r>
            <a:r>
              <a:rPr lang="en-GB" dirty="0"/>
              <a:t>27</a:t>
            </a:r>
            <a:endParaRPr lang="en-GB"/>
          </a:p>
        </p:txBody>
      </p:sp>
      <p:sp>
        <p:nvSpPr>
          <p:cNvPr id="8" name="TextBox 7">
            <a:extLst>
              <a:ext uri="{FF2B5EF4-FFF2-40B4-BE49-F238E27FC236}">
                <a16:creationId xmlns:a16="http://schemas.microsoft.com/office/drawing/2014/main" id="{015BAC18-9393-1EF7-A51E-69259A887A04}"/>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exercise</a:t>
            </a:r>
          </a:p>
        </p:txBody>
      </p:sp>
      <p:sp>
        <p:nvSpPr>
          <p:cNvPr id="2" name="TextBox 1">
            <a:extLst>
              <a:ext uri="{FF2B5EF4-FFF2-40B4-BE49-F238E27FC236}">
                <a16:creationId xmlns:a16="http://schemas.microsoft.com/office/drawing/2014/main" id="{CACEF93B-32F0-44CC-3228-9E203E862AF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494D6BF6-8D6F-0258-CDFD-4DF50035036C}"/>
              </a:ext>
            </a:extLst>
          </p:cNvPr>
          <p:cNvSpPr txBox="1"/>
          <p:nvPr/>
        </p:nvSpPr>
        <p:spPr>
          <a:xfrm>
            <a:off x="269310" y="531423"/>
            <a:ext cx="6206646" cy="5170646"/>
          </a:xfrm>
          <a:prstGeom prst="rect">
            <a:avLst/>
          </a:prstGeom>
          <a:noFill/>
        </p:spPr>
        <p:txBody>
          <a:bodyPr wrap="square" rtlCol="0">
            <a:spAutoFit/>
          </a:bodyPr>
          <a:lstStyle/>
          <a:p>
            <a:r>
              <a:rPr lang="en-GB" sz="2200" i="0" dirty="0">
                <a:effectLst/>
              </a:rPr>
              <a:t>To extract example spectral profiles:</a:t>
            </a:r>
          </a:p>
          <a:p>
            <a:endParaRPr lang="en-GB" sz="2200" i="0" dirty="0">
              <a:effectLst/>
            </a:endParaRPr>
          </a:p>
          <a:p>
            <a:pPr marL="457200" indent="-457200">
              <a:buFont typeface="+mj-lt"/>
              <a:buAutoNum type="arabicPeriod"/>
            </a:pPr>
            <a:r>
              <a:rPr lang="en-GB" sz="2200" dirty="0"/>
              <a:t>O</a:t>
            </a:r>
            <a:r>
              <a:rPr lang="en-GB" sz="2200" i="0" dirty="0">
                <a:effectLst/>
              </a:rPr>
              <a:t>pen QGIS and load any satellite data previously provided (that has multiple spectral bands).</a:t>
            </a:r>
          </a:p>
          <a:p>
            <a:pPr marL="914400" lvl="1" indent="-457200">
              <a:buFont typeface="Arial" panose="020B0604020202020204" pitchFamily="34" charset="0"/>
              <a:buChar char="•"/>
            </a:pPr>
            <a:r>
              <a:rPr lang="en-GB" sz="2200" dirty="0"/>
              <a:t>If unsure, use the Sentinel-2 imagery from Christmas Island, stored on the Teams channel under ‘Sentinel 2 sample data’</a:t>
            </a:r>
            <a:endParaRPr lang="en-GB" sz="2200" i="0" dirty="0">
              <a:effectLst/>
            </a:endParaRPr>
          </a:p>
          <a:p>
            <a:pPr marL="457200" indent="-457200">
              <a:buFont typeface="+mj-lt"/>
              <a:buAutoNum type="arabicPeriod"/>
            </a:pPr>
            <a:endParaRPr lang="en-GB" sz="2200" dirty="0"/>
          </a:p>
          <a:p>
            <a:pPr marL="457200" indent="-457200">
              <a:buFont typeface="+mj-lt"/>
              <a:buAutoNum type="arabicPeriod"/>
            </a:pPr>
            <a:r>
              <a:rPr lang="en-GB" sz="2200" i="0" dirty="0">
                <a:effectLst/>
              </a:rPr>
              <a:t>As per the previous sessions, you can use the ‘Identify’ tool, and plot the spectral data in a graph (note this is a just a temporary view)</a:t>
            </a:r>
          </a:p>
          <a:p>
            <a:pPr marL="457200" indent="-457200">
              <a:buFont typeface="+mj-lt"/>
              <a:buAutoNum type="arabicPeriod"/>
            </a:pPr>
            <a:endParaRPr lang="en-GB" sz="2200" dirty="0"/>
          </a:p>
          <a:p>
            <a:pPr marL="457200" indent="-457200">
              <a:buFont typeface="+mj-lt"/>
              <a:buAutoNum type="arabicPeriod"/>
            </a:pPr>
            <a:r>
              <a:rPr lang="en-GB" sz="2200" i="0" dirty="0">
                <a:effectLst/>
              </a:rPr>
              <a:t>Create a point vector file (Shapefile – SHP, or </a:t>
            </a:r>
            <a:r>
              <a:rPr lang="en-GB" sz="2200" i="0" dirty="0" err="1">
                <a:effectLst/>
              </a:rPr>
              <a:t>Geopackage</a:t>
            </a:r>
            <a:r>
              <a:rPr lang="en-GB" sz="2200" i="0" dirty="0">
                <a:effectLst/>
              </a:rPr>
              <a:t> – GPKG) using the ‘Create Layer’ option under the ‘Layer’ dropdown toolbar. </a:t>
            </a:r>
          </a:p>
        </p:txBody>
      </p:sp>
      <p:pic>
        <p:nvPicPr>
          <p:cNvPr id="6" name="Picture 5">
            <a:extLst>
              <a:ext uri="{FF2B5EF4-FFF2-40B4-BE49-F238E27FC236}">
                <a16:creationId xmlns:a16="http://schemas.microsoft.com/office/drawing/2014/main" id="{73299C78-9E72-7A2C-3562-D629EBA07464}"/>
              </a:ext>
            </a:extLst>
          </p:cNvPr>
          <p:cNvPicPr>
            <a:picLocks noChangeAspect="1"/>
          </p:cNvPicPr>
          <p:nvPr/>
        </p:nvPicPr>
        <p:blipFill>
          <a:blip r:embed="rId3"/>
          <a:stretch>
            <a:fillRect/>
          </a:stretch>
        </p:blipFill>
        <p:spPr>
          <a:xfrm>
            <a:off x="7425847" y="2670130"/>
            <a:ext cx="3947175" cy="2248080"/>
          </a:xfrm>
          <a:prstGeom prst="rect">
            <a:avLst/>
          </a:prstGeom>
        </p:spPr>
      </p:pic>
      <p:sp>
        <p:nvSpPr>
          <p:cNvPr id="7" name="Rectangle 6">
            <a:extLst>
              <a:ext uri="{FF2B5EF4-FFF2-40B4-BE49-F238E27FC236}">
                <a16:creationId xmlns:a16="http://schemas.microsoft.com/office/drawing/2014/main" id="{ADFD7532-DED3-A466-5938-44AB1A8B2733}"/>
              </a:ext>
            </a:extLst>
          </p:cNvPr>
          <p:cNvSpPr/>
          <p:nvPr/>
        </p:nvSpPr>
        <p:spPr>
          <a:xfrm>
            <a:off x="7376639" y="4678523"/>
            <a:ext cx="688669"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B22AF29F-A8A3-57FA-AECF-54164C11CD38}"/>
              </a:ext>
            </a:extLst>
          </p:cNvPr>
          <p:cNvPicPr>
            <a:picLocks noChangeAspect="1"/>
          </p:cNvPicPr>
          <p:nvPr/>
        </p:nvPicPr>
        <p:blipFill rotWithShape="1">
          <a:blip r:embed="rId4"/>
          <a:srcRect b="13617"/>
          <a:stretch/>
        </p:blipFill>
        <p:spPr>
          <a:xfrm>
            <a:off x="6781282" y="545543"/>
            <a:ext cx="4958219" cy="1899749"/>
          </a:xfrm>
          <a:prstGeom prst="rect">
            <a:avLst/>
          </a:prstGeom>
        </p:spPr>
      </p:pic>
      <p:pic>
        <p:nvPicPr>
          <p:cNvPr id="12" name="Picture 11">
            <a:extLst>
              <a:ext uri="{FF2B5EF4-FFF2-40B4-BE49-F238E27FC236}">
                <a16:creationId xmlns:a16="http://schemas.microsoft.com/office/drawing/2014/main" id="{289D2446-D635-9DE9-8F46-158F2EFA84C3}"/>
              </a:ext>
            </a:extLst>
          </p:cNvPr>
          <p:cNvPicPr>
            <a:picLocks noChangeAspect="1"/>
          </p:cNvPicPr>
          <p:nvPr/>
        </p:nvPicPr>
        <p:blipFill>
          <a:blip r:embed="rId5"/>
          <a:stretch>
            <a:fillRect/>
          </a:stretch>
        </p:blipFill>
        <p:spPr>
          <a:xfrm>
            <a:off x="7096257" y="5074362"/>
            <a:ext cx="4328270" cy="1353144"/>
          </a:xfrm>
          <a:prstGeom prst="rect">
            <a:avLst/>
          </a:prstGeom>
        </p:spPr>
      </p:pic>
    </p:spTree>
    <p:extLst>
      <p:ext uri="{BB962C8B-B14F-4D97-AF65-F5344CB8AC3E}">
        <p14:creationId xmlns:p14="http://schemas.microsoft.com/office/powerpoint/2010/main" val="228165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31732" y="493845"/>
            <a:ext cx="6006229" cy="5847755"/>
          </a:xfrm>
          <a:prstGeom prst="rect">
            <a:avLst/>
          </a:prstGeom>
          <a:noFill/>
        </p:spPr>
        <p:txBody>
          <a:bodyPr wrap="square" rtlCol="0">
            <a:spAutoFit/>
          </a:bodyPr>
          <a:lstStyle/>
          <a:p>
            <a:pPr marL="457200" indent="-457200">
              <a:buFont typeface="+mj-lt"/>
              <a:buAutoNum type="arabicPeriod" startAt="4"/>
            </a:pPr>
            <a:r>
              <a:rPr lang="en-GB" sz="2200" i="0" dirty="0">
                <a:effectLst/>
              </a:rPr>
              <a:t>When creating the new layer, ensure to:</a:t>
            </a:r>
          </a:p>
          <a:p>
            <a:pPr marL="914400" lvl="1" indent="-457200">
              <a:buFont typeface="Arial" panose="020B0604020202020204" pitchFamily="34" charset="0"/>
              <a:buChar char="•"/>
            </a:pPr>
            <a:r>
              <a:rPr lang="en-GB" sz="2200" dirty="0"/>
              <a:t>Use the same Co-ordinate Reference System (CRS) as the satellite data</a:t>
            </a:r>
          </a:p>
          <a:p>
            <a:pPr marL="914400" lvl="1" indent="-457200">
              <a:buFont typeface="Arial" panose="020B0604020202020204" pitchFamily="34" charset="0"/>
              <a:buChar char="•"/>
            </a:pPr>
            <a:r>
              <a:rPr lang="en-GB" sz="2200" dirty="0"/>
              <a:t>Be a point-based vector dataset</a:t>
            </a:r>
          </a:p>
          <a:p>
            <a:pPr marL="914400" lvl="1" indent="-457200">
              <a:buFont typeface="Arial" panose="020B0604020202020204" pitchFamily="34" charset="0"/>
              <a:buChar char="•"/>
            </a:pPr>
            <a:r>
              <a:rPr lang="en-GB" sz="2200" dirty="0"/>
              <a:t>Include an attribute column with a field of your choice e.g. ‘Site name’ or ‘Cover type’</a:t>
            </a:r>
          </a:p>
          <a:p>
            <a:pPr marL="457200" indent="-457200">
              <a:buFont typeface="+mj-lt"/>
              <a:buAutoNum type="arabicPeriod" startAt="4"/>
            </a:pPr>
            <a:endParaRPr lang="en-GB" sz="2200" i="0" dirty="0">
              <a:effectLst/>
            </a:endParaRPr>
          </a:p>
          <a:p>
            <a:pPr marL="457200" indent="-457200">
              <a:buFont typeface="+mj-lt"/>
              <a:buAutoNum type="arabicPeriod" startAt="4"/>
            </a:pPr>
            <a:r>
              <a:rPr lang="en-GB" sz="2200" dirty="0">
                <a:solidFill>
                  <a:srgbClr val="232323"/>
                </a:solidFill>
              </a:rPr>
              <a:t>While having the new blank layer selected:</a:t>
            </a:r>
          </a:p>
          <a:p>
            <a:pPr marL="971550" lvl="1" indent="-514350">
              <a:buFont typeface="+mj-lt"/>
              <a:buAutoNum type="romanLcPeriod"/>
            </a:pPr>
            <a:r>
              <a:rPr lang="en-GB" sz="2200" dirty="0">
                <a:solidFill>
                  <a:srgbClr val="232323"/>
                </a:solidFill>
              </a:rPr>
              <a:t>Toggle the edit option (pencil symbol)</a:t>
            </a:r>
          </a:p>
          <a:p>
            <a:pPr marL="971550" lvl="1" indent="-514350">
              <a:buFont typeface="+mj-lt"/>
              <a:buAutoNum type="romanLcPeriod"/>
            </a:pPr>
            <a:r>
              <a:rPr lang="en-GB" sz="2200" dirty="0">
                <a:solidFill>
                  <a:srgbClr val="232323"/>
                </a:solidFill>
              </a:rPr>
              <a:t>Using the ‘Add feature’ icon, click on locations you would like to see the spectra of, and add new points.</a:t>
            </a:r>
          </a:p>
          <a:p>
            <a:pPr marL="971550" lvl="1" indent="-514350">
              <a:buFont typeface="+mj-lt"/>
              <a:buAutoNum type="romanLcPeriod"/>
            </a:pPr>
            <a:r>
              <a:rPr lang="en-GB" sz="2200" dirty="0">
                <a:solidFill>
                  <a:srgbClr val="232323"/>
                </a:solidFill>
              </a:rPr>
              <a:t>Aim to add at least 20, spaced apart where possible (at least 10m)</a:t>
            </a:r>
          </a:p>
          <a:p>
            <a:pPr marL="971550" lvl="1" indent="-514350">
              <a:buFont typeface="+mj-lt"/>
              <a:buAutoNum type="romanLcPeriod"/>
            </a:pPr>
            <a:r>
              <a:rPr lang="en-GB" sz="2200" dirty="0">
                <a:solidFill>
                  <a:srgbClr val="232323"/>
                </a:solidFill>
              </a:rPr>
              <a:t>Be sure to give each an unique ID.</a:t>
            </a:r>
          </a:p>
          <a:p>
            <a:pPr marL="971550" lvl="1" indent="-514350">
              <a:buFont typeface="+mj-lt"/>
              <a:buAutoNum type="romanLcPeriod"/>
            </a:pPr>
            <a:r>
              <a:rPr lang="en-GB" sz="2200" dirty="0">
                <a:solidFill>
                  <a:srgbClr val="232323"/>
                </a:solidFill>
              </a:rPr>
              <a:t>Be sure to update the attribute data for each new entry</a:t>
            </a:r>
          </a:p>
        </p:txBody>
      </p:sp>
      <p:pic>
        <p:nvPicPr>
          <p:cNvPr id="7" name="Picture 6">
            <a:extLst>
              <a:ext uri="{FF2B5EF4-FFF2-40B4-BE49-F238E27FC236}">
                <a16:creationId xmlns:a16="http://schemas.microsoft.com/office/drawing/2014/main" id="{9B5BD02A-6556-BE26-D86A-B191B74322E3}"/>
              </a:ext>
            </a:extLst>
          </p:cNvPr>
          <p:cNvPicPr>
            <a:picLocks noChangeAspect="1"/>
          </p:cNvPicPr>
          <p:nvPr/>
        </p:nvPicPr>
        <p:blipFill>
          <a:blip r:embed="rId3"/>
          <a:stretch>
            <a:fillRect/>
          </a:stretch>
        </p:blipFill>
        <p:spPr>
          <a:xfrm>
            <a:off x="6315436" y="369332"/>
            <a:ext cx="5694936" cy="3538789"/>
          </a:xfrm>
          <a:prstGeom prst="rect">
            <a:avLst/>
          </a:prstGeom>
        </p:spPr>
      </p:pic>
      <p:sp>
        <p:nvSpPr>
          <p:cNvPr id="9" name="Rectangle 8">
            <a:extLst>
              <a:ext uri="{FF2B5EF4-FFF2-40B4-BE49-F238E27FC236}">
                <a16:creationId xmlns:a16="http://schemas.microsoft.com/office/drawing/2014/main" id="{C373396E-C315-1724-9FC7-E7C1C6520A1B}"/>
              </a:ext>
            </a:extLst>
          </p:cNvPr>
          <p:cNvSpPr/>
          <p:nvPr/>
        </p:nvSpPr>
        <p:spPr>
          <a:xfrm>
            <a:off x="6896151" y="1313665"/>
            <a:ext cx="2460792"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5979671-3CBA-A7F8-B169-FB919D9B0E56}"/>
              </a:ext>
            </a:extLst>
          </p:cNvPr>
          <p:cNvSpPr/>
          <p:nvPr/>
        </p:nvSpPr>
        <p:spPr>
          <a:xfrm>
            <a:off x="6365882" y="989852"/>
            <a:ext cx="2460792"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68315B4-DB84-9E58-DEC8-8FF436BE263C}"/>
              </a:ext>
            </a:extLst>
          </p:cNvPr>
          <p:cNvSpPr/>
          <p:nvPr/>
        </p:nvSpPr>
        <p:spPr>
          <a:xfrm>
            <a:off x="6365881" y="1550171"/>
            <a:ext cx="5540107" cy="91119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56644AE2-2BF1-88E5-A933-EEA077B4836A}"/>
              </a:ext>
            </a:extLst>
          </p:cNvPr>
          <p:cNvCxnSpPr>
            <a:cxnSpLocks/>
          </p:cNvCxnSpPr>
          <p:nvPr/>
        </p:nvCxnSpPr>
        <p:spPr>
          <a:xfrm flipH="1">
            <a:off x="7133573" y="2480153"/>
            <a:ext cx="1947797" cy="2177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A7E7DADB-60CA-A2FA-26DF-8D88C3C2C061}"/>
              </a:ext>
            </a:extLst>
          </p:cNvPr>
          <p:cNvPicPr>
            <a:picLocks noChangeAspect="1"/>
          </p:cNvPicPr>
          <p:nvPr/>
        </p:nvPicPr>
        <p:blipFill>
          <a:blip r:embed="rId4"/>
          <a:stretch>
            <a:fillRect/>
          </a:stretch>
        </p:blipFill>
        <p:spPr>
          <a:xfrm>
            <a:off x="7279970" y="5262918"/>
            <a:ext cx="2114550" cy="542925"/>
          </a:xfrm>
          <a:prstGeom prst="rect">
            <a:avLst/>
          </a:prstGeom>
        </p:spPr>
      </p:pic>
      <p:sp>
        <p:nvSpPr>
          <p:cNvPr id="18" name="Rectangle 17">
            <a:extLst>
              <a:ext uri="{FF2B5EF4-FFF2-40B4-BE49-F238E27FC236}">
                <a16:creationId xmlns:a16="http://schemas.microsoft.com/office/drawing/2014/main" id="{9B360BAE-6B07-2B42-F2C7-C69F7DE51740}"/>
              </a:ext>
            </a:extLst>
          </p:cNvPr>
          <p:cNvSpPr/>
          <p:nvPr/>
        </p:nvSpPr>
        <p:spPr>
          <a:xfrm>
            <a:off x="7651888" y="5271667"/>
            <a:ext cx="439926" cy="44020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26128DD1-FE50-C26B-0CA0-FFD653F93ED4}"/>
              </a:ext>
            </a:extLst>
          </p:cNvPr>
          <p:cNvSpPr/>
          <p:nvPr/>
        </p:nvSpPr>
        <p:spPr>
          <a:xfrm>
            <a:off x="8789096" y="5271667"/>
            <a:ext cx="439926" cy="44020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1800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31732" y="493845"/>
            <a:ext cx="6475955" cy="5847755"/>
          </a:xfrm>
          <a:prstGeom prst="rect">
            <a:avLst/>
          </a:prstGeom>
          <a:noFill/>
        </p:spPr>
        <p:txBody>
          <a:bodyPr wrap="square" rtlCol="0">
            <a:spAutoFit/>
          </a:bodyPr>
          <a:lstStyle/>
          <a:p>
            <a:pPr marL="457200" indent="-457200">
              <a:buFont typeface="+mj-lt"/>
              <a:buAutoNum type="arabicPeriod" startAt="6"/>
            </a:pPr>
            <a:r>
              <a:rPr lang="en-GB" sz="2200" dirty="0"/>
              <a:t>Select the Point Sampling tool from the top toolbar</a:t>
            </a:r>
          </a:p>
          <a:p>
            <a:pPr marL="914400" lvl="1" indent="-457200">
              <a:buFont typeface="Arial" panose="020B0604020202020204" pitchFamily="34" charset="0"/>
              <a:buChar char="•"/>
            </a:pPr>
            <a:r>
              <a:rPr lang="en-GB" sz="2200" dirty="0"/>
              <a:t>If not visible, ensure it is activated from the Plugins menu</a:t>
            </a:r>
          </a:p>
          <a:p>
            <a:pPr marL="1371600" lvl="2" indent="-457200">
              <a:buFont typeface="Arial" panose="020B0604020202020204" pitchFamily="34" charset="0"/>
              <a:buChar char="•"/>
            </a:pPr>
            <a:r>
              <a:rPr lang="en-GB" sz="2200" dirty="0"/>
              <a:t>Open the ‘Manage and install plugins’ window and search for ‘Point sampling’</a:t>
            </a:r>
          </a:p>
          <a:p>
            <a:pPr marL="457200" indent="-457200">
              <a:buFont typeface="+mj-lt"/>
              <a:buAutoNum type="arabicPeriod" startAt="6"/>
            </a:pPr>
            <a:endParaRPr lang="en-GB" sz="2200" dirty="0"/>
          </a:p>
          <a:p>
            <a:pPr marL="457200" indent="-457200">
              <a:buFont typeface="+mj-lt"/>
              <a:buAutoNum type="arabicPeriod" startAt="6"/>
            </a:pPr>
            <a:r>
              <a:rPr lang="en-GB" sz="2200" dirty="0"/>
              <a:t>In the Point Sampling Dialogue box, select:</a:t>
            </a:r>
          </a:p>
          <a:p>
            <a:pPr marL="914400" lvl="1" indent="-457200">
              <a:buFont typeface="Arial" panose="020B0604020202020204" pitchFamily="34" charset="0"/>
              <a:buChar char="•"/>
            </a:pPr>
            <a:r>
              <a:rPr lang="en-GB" sz="2200" dirty="0"/>
              <a:t>The input point file to be used for intersection (the file you created)</a:t>
            </a:r>
          </a:p>
          <a:p>
            <a:pPr marL="914400" lvl="1" indent="-457200">
              <a:buFont typeface="Arial" panose="020B0604020202020204" pitchFamily="34" charset="0"/>
              <a:buChar char="•"/>
            </a:pPr>
            <a:endParaRPr lang="en-GB" sz="2200" dirty="0"/>
          </a:p>
          <a:p>
            <a:pPr marL="914400" lvl="1" indent="-457200">
              <a:buFont typeface="Arial" panose="020B0604020202020204" pitchFamily="34" charset="0"/>
              <a:buChar char="•"/>
            </a:pPr>
            <a:r>
              <a:rPr lang="en-GB" sz="2200" dirty="0"/>
              <a:t>Select which images / bands to be intersected and captured in the output file:</a:t>
            </a:r>
          </a:p>
          <a:p>
            <a:pPr marL="1371600" lvl="2" indent="-457200">
              <a:buFont typeface="Arial" panose="020B0604020202020204" pitchFamily="34" charset="0"/>
              <a:buChar char="•"/>
            </a:pPr>
            <a:r>
              <a:rPr lang="en-GB" sz="2200" dirty="0">
                <a:solidFill>
                  <a:srgbClr val="232323"/>
                </a:solidFill>
              </a:rPr>
              <a:t>Vector fields (from the point file)</a:t>
            </a:r>
          </a:p>
          <a:p>
            <a:pPr marL="1371600" lvl="2" indent="-457200">
              <a:buFont typeface="Arial" panose="020B0604020202020204" pitchFamily="34" charset="0"/>
              <a:buChar char="•"/>
            </a:pPr>
            <a:r>
              <a:rPr lang="en-GB" sz="2200" dirty="0">
                <a:solidFill>
                  <a:srgbClr val="232323"/>
                </a:solidFill>
              </a:rPr>
              <a:t>Raster bands (from the selected imagery) </a:t>
            </a:r>
          </a:p>
          <a:p>
            <a:pPr marL="914400" lvl="1" indent="-457200">
              <a:buFont typeface="Arial" panose="020B0604020202020204" pitchFamily="34" charset="0"/>
              <a:buChar char="•"/>
            </a:pPr>
            <a:endParaRPr lang="en-GB" sz="2200" dirty="0">
              <a:solidFill>
                <a:srgbClr val="232323"/>
              </a:solidFill>
            </a:endParaRPr>
          </a:p>
          <a:p>
            <a:pPr marL="914400" lvl="1" indent="-457200">
              <a:buFont typeface="Arial" panose="020B0604020202020204" pitchFamily="34" charset="0"/>
              <a:buChar char="•"/>
            </a:pPr>
            <a:r>
              <a:rPr lang="en-GB" sz="2200" dirty="0">
                <a:solidFill>
                  <a:srgbClr val="232323"/>
                </a:solidFill>
              </a:rPr>
              <a:t>Select the output location and filename</a:t>
            </a:r>
          </a:p>
          <a:p>
            <a:pPr marL="914400" lvl="1" indent="-457200">
              <a:buFont typeface="Arial" panose="020B0604020202020204" pitchFamily="34" charset="0"/>
              <a:buChar char="•"/>
            </a:pPr>
            <a:r>
              <a:rPr lang="en-GB" sz="2200" dirty="0">
                <a:solidFill>
                  <a:srgbClr val="232323"/>
                </a:solidFill>
              </a:rPr>
              <a:t>Hit ‘Run’</a:t>
            </a:r>
          </a:p>
        </p:txBody>
      </p:sp>
      <p:pic>
        <p:nvPicPr>
          <p:cNvPr id="7" name="Picture 6">
            <a:extLst>
              <a:ext uri="{FF2B5EF4-FFF2-40B4-BE49-F238E27FC236}">
                <a16:creationId xmlns:a16="http://schemas.microsoft.com/office/drawing/2014/main" id="{BA48F8D8-4C6F-F107-A8DF-733D8ACD2F0C}"/>
              </a:ext>
            </a:extLst>
          </p:cNvPr>
          <p:cNvPicPr>
            <a:picLocks noChangeAspect="1"/>
          </p:cNvPicPr>
          <p:nvPr/>
        </p:nvPicPr>
        <p:blipFill>
          <a:blip r:embed="rId3"/>
          <a:stretch>
            <a:fillRect/>
          </a:stretch>
        </p:blipFill>
        <p:spPr>
          <a:xfrm>
            <a:off x="6964875" y="937393"/>
            <a:ext cx="5101756" cy="4622104"/>
          </a:xfrm>
          <a:prstGeom prst="rect">
            <a:avLst/>
          </a:prstGeom>
        </p:spPr>
      </p:pic>
      <p:sp>
        <p:nvSpPr>
          <p:cNvPr id="9" name="Rectangle 8">
            <a:extLst>
              <a:ext uri="{FF2B5EF4-FFF2-40B4-BE49-F238E27FC236}">
                <a16:creationId xmlns:a16="http://schemas.microsoft.com/office/drawing/2014/main" id="{2D3E5A72-FB85-EC69-75A0-396152F009A1}"/>
              </a:ext>
            </a:extLst>
          </p:cNvPr>
          <p:cNvSpPr/>
          <p:nvPr/>
        </p:nvSpPr>
        <p:spPr>
          <a:xfrm>
            <a:off x="7898235" y="937393"/>
            <a:ext cx="331366" cy="27829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8FE41DA-51FC-6255-8311-C33EC77B75C6}"/>
              </a:ext>
            </a:extLst>
          </p:cNvPr>
          <p:cNvSpPr/>
          <p:nvPr/>
        </p:nvSpPr>
        <p:spPr>
          <a:xfrm>
            <a:off x="7137277" y="2029245"/>
            <a:ext cx="4768711" cy="40706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65DA855A-9298-FA1B-0C40-DCCC16ACA10C}"/>
              </a:ext>
            </a:extLst>
          </p:cNvPr>
          <p:cNvSpPr/>
          <p:nvPr/>
        </p:nvSpPr>
        <p:spPr>
          <a:xfrm>
            <a:off x="7137277" y="2599393"/>
            <a:ext cx="4768711" cy="92877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E205764-109A-4532-C2F5-4ACC8A1DE0F4}"/>
              </a:ext>
            </a:extLst>
          </p:cNvPr>
          <p:cNvSpPr/>
          <p:nvPr/>
        </p:nvSpPr>
        <p:spPr>
          <a:xfrm>
            <a:off x="7137277" y="4180328"/>
            <a:ext cx="4681030" cy="59835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15147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31732" y="493845"/>
            <a:ext cx="7872607" cy="5509200"/>
          </a:xfrm>
          <a:prstGeom prst="rect">
            <a:avLst/>
          </a:prstGeom>
          <a:noFill/>
        </p:spPr>
        <p:txBody>
          <a:bodyPr wrap="square" rtlCol="0">
            <a:spAutoFit/>
          </a:bodyPr>
          <a:lstStyle/>
          <a:p>
            <a:r>
              <a:rPr lang="en-GB" sz="2200" dirty="0"/>
              <a:t>The output of this process is a new vector point file, with the additional attributes, including a new field for each image band</a:t>
            </a:r>
          </a:p>
          <a:p>
            <a:endParaRPr lang="en-GB" sz="2200" dirty="0"/>
          </a:p>
          <a:p>
            <a:pPr marL="342900" indent="-342900">
              <a:buFont typeface="Arial" panose="020B0604020202020204" pitchFamily="34" charset="0"/>
              <a:buChar char="•"/>
            </a:pPr>
            <a:r>
              <a:rPr lang="en-GB" sz="2200" dirty="0"/>
              <a:t>Open the attribute table for this new file, and explore the extracted data from the point sampling.</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Now, select the contents of the table (click in the top left corner of the table, on the intersect between the row and column headers)</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Copy, and paste this data table into a blank Excel spreadsheet</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Select all the data, and use the Excel ‘Add chart’ function.</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Generate a point chart, with lines, showing the spectra of each of the points.</a:t>
            </a:r>
          </a:p>
        </p:txBody>
      </p:sp>
      <p:pic>
        <p:nvPicPr>
          <p:cNvPr id="7" name="Picture 6">
            <a:extLst>
              <a:ext uri="{FF2B5EF4-FFF2-40B4-BE49-F238E27FC236}">
                <a16:creationId xmlns:a16="http://schemas.microsoft.com/office/drawing/2014/main" id="{EDD2313D-6E65-7967-5283-6AE1684BE12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004859" y="731436"/>
            <a:ext cx="3902892" cy="1556367"/>
          </a:xfrm>
          <a:prstGeom prst="rect">
            <a:avLst/>
          </a:prstGeom>
        </p:spPr>
      </p:pic>
      <p:pic>
        <p:nvPicPr>
          <p:cNvPr id="10" name="Picture 9">
            <a:extLst>
              <a:ext uri="{FF2B5EF4-FFF2-40B4-BE49-F238E27FC236}">
                <a16:creationId xmlns:a16="http://schemas.microsoft.com/office/drawing/2014/main" id="{2BA02228-2127-5807-F7E4-AF8D848A3A7B}"/>
              </a:ext>
            </a:extLst>
          </p:cNvPr>
          <p:cNvPicPr>
            <a:picLocks noChangeAspect="1"/>
          </p:cNvPicPr>
          <p:nvPr/>
        </p:nvPicPr>
        <p:blipFill>
          <a:blip r:embed="rId4"/>
          <a:stretch>
            <a:fillRect/>
          </a:stretch>
        </p:blipFill>
        <p:spPr>
          <a:xfrm>
            <a:off x="8004858" y="3237978"/>
            <a:ext cx="3955409" cy="3303023"/>
          </a:xfrm>
          <a:prstGeom prst="rect">
            <a:avLst/>
          </a:prstGeom>
        </p:spPr>
      </p:pic>
      <p:sp>
        <p:nvSpPr>
          <p:cNvPr id="11" name="Rectangle 10">
            <a:extLst>
              <a:ext uri="{FF2B5EF4-FFF2-40B4-BE49-F238E27FC236}">
                <a16:creationId xmlns:a16="http://schemas.microsoft.com/office/drawing/2014/main" id="{E3785C8E-3464-F7BC-1A1D-8CD68CD238CC}"/>
              </a:ext>
            </a:extLst>
          </p:cNvPr>
          <p:cNvSpPr/>
          <p:nvPr/>
        </p:nvSpPr>
        <p:spPr>
          <a:xfrm>
            <a:off x="7964078" y="1082680"/>
            <a:ext cx="204849" cy="26054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6769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96593" y="884829"/>
            <a:ext cx="8079848" cy="4832092"/>
          </a:xfrm>
          <a:prstGeom prst="rect">
            <a:avLst/>
          </a:prstGeom>
          <a:noFill/>
        </p:spPr>
        <p:txBody>
          <a:bodyPr wrap="square" rtlCol="0">
            <a:spAutoFit/>
          </a:bodyPr>
          <a:lstStyle/>
          <a:p>
            <a:r>
              <a:rPr lang="en-GB" sz="2800" dirty="0"/>
              <a:t>The output of this process is a table of spectral profiles captured from one date</a:t>
            </a:r>
          </a:p>
          <a:p>
            <a:endParaRPr lang="en-GB" sz="2800" dirty="0"/>
          </a:p>
          <a:p>
            <a:r>
              <a:rPr lang="en-GB" sz="2800" dirty="0"/>
              <a:t>This allows the user to capture and analyse the different spectral response across a given area</a:t>
            </a:r>
          </a:p>
          <a:p>
            <a:endParaRPr lang="en-GB" sz="2800" dirty="0">
              <a:solidFill>
                <a:srgbClr val="232323"/>
              </a:solidFill>
            </a:endParaRPr>
          </a:p>
          <a:p>
            <a:r>
              <a:rPr lang="en-GB" sz="2800" dirty="0">
                <a:solidFill>
                  <a:srgbClr val="232323"/>
                </a:solidFill>
              </a:rPr>
              <a:t>This is one way of extracting spectral profiles (however, remember these spectra include atmospheric noise and subsequent correction)</a:t>
            </a:r>
          </a:p>
          <a:p>
            <a:endParaRPr lang="en-GB" sz="2800" dirty="0">
              <a:solidFill>
                <a:srgbClr val="232323"/>
              </a:solidFill>
            </a:endParaRPr>
          </a:p>
          <a:p>
            <a:r>
              <a:rPr lang="en-GB" sz="2800" dirty="0">
                <a:solidFill>
                  <a:srgbClr val="232323"/>
                </a:solidFill>
              </a:rPr>
              <a:t>However, spectral signatures change with time also…</a:t>
            </a:r>
          </a:p>
        </p:txBody>
      </p:sp>
      <p:pic>
        <p:nvPicPr>
          <p:cNvPr id="1026" name="Picture 2" descr="Mapping Urban Land Cover Using Multi-seasonal Sentinel-2 Imagery, Spectral  and Texture Indices | SpringerLink">
            <a:extLst>
              <a:ext uri="{FF2B5EF4-FFF2-40B4-BE49-F238E27FC236}">
                <a16:creationId xmlns:a16="http://schemas.microsoft.com/office/drawing/2014/main" id="{5AA43574-8A2C-5401-6D41-C72BE44AF8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8166" y="369332"/>
            <a:ext cx="3303834" cy="6096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3637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DF3BF-5F48-F0D2-DB38-562C821819F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8465F79F-C8A9-00D4-304F-4033EB020332}"/>
              </a:ext>
            </a:extLst>
          </p:cNvPr>
          <p:cNvPicPr>
            <a:picLocks noChangeAspect="1"/>
          </p:cNvPicPr>
          <p:nvPr/>
        </p:nvPicPr>
        <p:blipFill>
          <a:blip r:embed="rId3"/>
          <a:stretch>
            <a:fillRect/>
          </a:stretch>
        </p:blipFill>
        <p:spPr>
          <a:xfrm>
            <a:off x="294540" y="321965"/>
            <a:ext cx="3517697" cy="5822185"/>
          </a:xfrm>
          <a:prstGeom prst="rect">
            <a:avLst/>
          </a:prstGeom>
        </p:spPr>
      </p:pic>
      <p:pic>
        <p:nvPicPr>
          <p:cNvPr id="3" name="Picture 2">
            <a:extLst>
              <a:ext uri="{FF2B5EF4-FFF2-40B4-BE49-F238E27FC236}">
                <a16:creationId xmlns:a16="http://schemas.microsoft.com/office/drawing/2014/main" id="{666CB78B-C074-0A13-AD66-BE6A435CD2C7}"/>
              </a:ext>
            </a:extLst>
          </p:cNvPr>
          <p:cNvPicPr>
            <a:picLocks noChangeAspect="1"/>
          </p:cNvPicPr>
          <p:nvPr/>
        </p:nvPicPr>
        <p:blipFill>
          <a:blip r:embed="rId4"/>
          <a:stretch>
            <a:fillRect/>
          </a:stretch>
        </p:blipFill>
        <p:spPr>
          <a:xfrm>
            <a:off x="4673208" y="0"/>
            <a:ext cx="7518792" cy="10998470"/>
          </a:xfrm>
          <a:prstGeom prst="rect">
            <a:avLst/>
          </a:prstGeom>
        </p:spPr>
      </p:pic>
      <p:sp>
        <p:nvSpPr>
          <p:cNvPr id="8" name="TextBox 7">
            <a:extLst>
              <a:ext uri="{FF2B5EF4-FFF2-40B4-BE49-F238E27FC236}">
                <a16:creationId xmlns:a16="http://schemas.microsoft.com/office/drawing/2014/main" id="{15D3085C-F899-C632-739A-F3194B2FEF62}"/>
              </a:ext>
            </a:extLst>
          </p:cNvPr>
          <p:cNvSpPr txBox="1"/>
          <p:nvPr/>
        </p:nvSpPr>
        <p:spPr>
          <a:xfrm>
            <a:off x="2287173" y="2299176"/>
            <a:ext cx="3681007" cy="1571164"/>
          </a:xfrm>
          <a:prstGeom prst="rect">
            <a:avLst/>
          </a:prstGeom>
          <a:solidFill>
            <a:schemeClr val="bg1"/>
          </a:solidFill>
        </p:spPr>
        <p:txBody>
          <a:bodyPr vert="horz" lIns="91440" tIns="45720" rIns="91440" bIns="45720" rtlCol="0" anchor="t">
            <a:normAutofit fontScale="92500" lnSpcReduction="10000"/>
          </a:bodyPr>
          <a:lstStyle/>
          <a:p>
            <a:pPr algn="ctr">
              <a:lnSpc>
                <a:spcPct val="90000"/>
              </a:lnSpc>
              <a:spcBef>
                <a:spcPct val="0"/>
              </a:spcBef>
              <a:spcAft>
                <a:spcPts val="600"/>
              </a:spcAft>
            </a:pPr>
            <a:r>
              <a:rPr lang="en-US" sz="4000" b="1" kern="1200" dirty="0">
                <a:solidFill>
                  <a:schemeClr val="tx1"/>
                </a:solidFill>
                <a:latin typeface="+mj-lt"/>
                <a:ea typeface="+mj-ea"/>
                <a:cs typeface="+mj-cs"/>
              </a:rPr>
              <a:t>Exercise 2: </a:t>
            </a:r>
          </a:p>
          <a:p>
            <a:pPr algn="ctr">
              <a:lnSpc>
                <a:spcPct val="90000"/>
              </a:lnSpc>
              <a:spcBef>
                <a:spcPct val="0"/>
              </a:spcBef>
              <a:spcAft>
                <a:spcPts val="600"/>
              </a:spcAft>
            </a:pPr>
            <a:r>
              <a:rPr lang="en-GB" sz="4000" b="1" dirty="0"/>
              <a:t>Temporal</a:t>
            </a:r>
            <a:r>
              <a:rPr lang="en-GB" sz="4000" dirty="0"/>
              <a:t> </a:t>
            </a:r>
            <a:r>
              <a:rPr lang="en-GB" sz="4000" b="1" dirty="0"/>
              <a:t>Point Intersection</a:t>
            </a:r>
            <a:endParaRPr lang="en-US" sz="4000" b="1" kern="1200" dirty="0">
              <a:solidFill>
                <a:schemeClr val="tx1"/>
              </a:solidFill>
              <a:latin typeface="+mj-lt"/>
              <a:ea typeface="+mj-ea"/>
              <a:cs typeface="+mj-cs"/>
            </a:endParaRPr>
          </a:p>
        </p:txBody>
      </p:sp>
      <p:sp>
        <p:nvSpPr>
          <p:cNvPr id="2" name="TextBox 1">
            <a:extLst>
              <a:ext uri="{FF2B5EF4-FFF2-40B4-BE49-F238E27FC236}">
                <a16:creationId xmlns:a16="http://schemas.microsoft.com/office/drawing/2014/main" id="{3BC64045-CDD8-E550-78D6-5E7F4BF9B73E}"/>
              </a:ext>
            </a:extLst>
          </p:cNvPr>
          <p:cNvSpPr txBox="1"/>
          <p:nvPr/>
        </p:nvSpPr>
        <p:spPr>
          <a:xfrm>
            <a:off x="2287173" y="4199213"/>
            <a:ext cx="3681007" cy="598548"/>
          </a:xfrm>
          <a:prstGeom prst="rect">
            <a:avLst/>
          </a:prstGeom>
        </p:spPr>
        <p:txBody>
          <a:bodyPr vert="horz" lIns="91440" tIns="45720" rIns="91440" bIns="45720" rtlCol="0" anchor="ctr">
            <a:normAutofit/>
          </a:bodyPr>
          <a:lstStyle/>
          <a:p>
            <a:pPr>
              <a:lnSpc>
                <a:spcPct val="90000"/>
              </a:lnSpc>
              <a:spcBef>
                <a:spcPts val="1000"/>
              </a:spcBef>
            </a:pPr>
            <a:endParaRPr lang="en-US" kern="1200" dirty="0">
              <a:solidFill>
                <a:schemeClr val="tx1"/>
              </a:solidFill>
              <a:latin typeface="+mn-lt"/>
              <a:ea typeface="+mn-ea"/>
              <a:cs typeface="+mn-cs"/>
            </a:endParaRPr>
          </a:p>
        </p:txBody>
      </p:sp>
      <p:sp>
        <p:nvSpPr>
          <p:cNvPr id="4" name="TextBox 3">
            <a:extLst>
              <a:ext uri="{FF2B5EF4-FFF2-40B4-BE49-F238E27FC236}">
                <a16:creationId xmlns:a16="http://schemas.microsoft.com/office/drawing/2014/main" id="{D4C39569-4EB3-2AA8-0AAE-EDAB1CBC4F1C}"/>
              </a:ext>
            </a:extLst>
          </p:cNvPr>
          <p:cNvSpPr txBox="1"/>
          <p:nvPr/>
        </p:nvSpPr>
        <p:spPr>
          <a:xfrm>
            <a:off x="-1" y="6466114"/>
            <a:ext cx="12186389" cy="369332"/>
          </a:xfrm>
          <a:prstGeom prst="rect">
            <a:avLst/>
          </a:prstGeom>
          <a:solidFill>
            <a:schemeClr val="bg1"/>
          </a:solidFill>
        </p:spPr>
        <p:txBody>
          <a:bodyPr wrap="square" rtlCol="0">
            <a:spAutoFit/>
          </a:bodyPr>
          <a:lstStyle/>
          <a:p>
            <a:pPr>
              <a:spcAft>
                <a:spcPts val="600"/>
              </a:spcAft>
            </a:pPr>
            <a:r>
              <a:rPr lang="fr-FR" dirty="0"/>
              <a:t>A. Cunningham			</a:t>
            </a:r>
            <a:r>
              <a:rPr lang="en-GB" dirty="0"/>
              <a:t>Lecture 15: Intersecting</a:t>
            </a:r>
          </a:p>
        </p:txBody>
      </p:sp>
      <p:sp>
        <p:nvSpPr>
          <p:cNvPr id="5" name="TextBox 4">
            <a:extLst>
              <a:ext uri="{FF2B5EF4-FFF2-40B4-BE49-F238E27FC236}">
                <a16:creationId xmlns:a16="http://schemas.microsoft.com/office/drawing/2014/main" id="{7A857664-149C-5B24-A48E-BDD2E5E17742}"/>
              </a:ext>
            </a:extLst>
          </p:cNvPr>
          <p:cNvSpPr txBox="1"/>
          <p:nvPr/>
        </p:nvSpPr>
        <p:spPr>
          <a:xfrm>
            <a:off x="10805020" y="6466114"/>
            <a:ext cx="1386979" cy="369332"/>
          </a:xfrm>
          <a:prstGeom prst="rect">
            <a:avLst/>
          </a:prstGeom>
          <a:solidFill>
            <a:schemeClr val="bg1"/>
          </a:solidFill>
        </p:spPr>
        <p:txBody>
          <a:bodyPr wrap="square" rtlCol="0">
            <a:spAutoFit/>
          </a:bodyPr>
          <a:lstStyle/>
          <a:p>
            <a:pPr>
              <a:spcAft>
                <a:spcPts val="600"/>
              </a:spcAft>
            </a:pPr>
            <a:r>
              <a:rPr lang="en-GB"/>
              <a:t>Slide </a:t>
            </a:r>
            <a:fld id="{53F48CF3-01F5-4279-B84F-94263A3A38F0}" type="slidenum">
              <a:rPr lang="en-GB" smtClean="0"/>
              <a:pPr>
                <a:spcAft>
                  <a:spcPts val="600"/>
                </a:spcAft>
              </a:pPr>
              <a:t>14</a:t>
            </a:fld>
            <a:r>
              <a:rPr lang="en-GB"/>
              <a:t> / </a:t>
            </a:r>
            <a:r>
              <a:rPr lang="en-GB" dirty="0"/>
              <a:t>27</a:t>
            </a:r>
            <a:endParaRPr lang="en-GB"/>
          </a:p>
        </p:txBody>
      </p:sp>
    </p:spTree>
    <p:extLst>
      <p:ext uri="{BB962C8B-B14F-4D97-AF65-F5344CB8AC3E}">
        <p14:creationId xmlns:p14="http://schemas.microsoft.com/office/powerpoint/2010/main" val="3581186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Temporal</a:t>
            </a:r>
            <a:r>
              <a:rPr lang="en-GB" dirty="0"/>
              <a:t>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23216" y="369332"/>
            <a:ext cx="7885667" cy="5632311"/>
          </a:xfrm>
          <a:prstGeom prst="rect">
            <a:avLst/>
          </a:prstGeom>
          <a:noFill/>
        </p:spPr>
        <p:txBody>
          <a:bodyPr wrap="square" rtlCol="0">
            <a:spAutoFit/>
          </a:bodyPr>
          <a:lstStyle/>
          <a:p>
            <a:r>
              <a:rPr lang="en-GB" sz="2400" dirty="0">
                <a:solidFill>
                  <a:srgbClr val="232323"/>
                </a:solidFill>
              </a:rPr>
              <a:t>This process can be done for multiple dates and the changing spectra analysed over time.</a:t>
            </a:r>
          </a:p>
          <a:p>
            <a:endParaRPr lang="en-GB" sz="2400" dirty="0">
              <a:solidFill>
                <a:srgbClr val="232323"/>
              </a:solidFill>
            </a:endParaRPr>
          </a:p>
          <a:p>
            <a:r>
              <a:rPr lang="en-GB" sz="2400" dirty="0">
                <a:solidFill>
                  <a:srgbClr val="232323"/>
                </a:solidFill>
              </a:rPr>
              <a:t>In this second exercise, we are going to assume that </a:t>
            </a:r>
            <a:r>
              <a:rPr lang="en-GB" sz="2400" dirty="0" err="1">
                <a:solidFill>
                  <a:srgbClr val="232323"/>
                </a:solidFill>
              </a:rPr>
              <a:t>Kilvey</a:t>
            </a:r>
            <a:r>
              <a:rPr lang="en-GB" sz="2400" dirty="0">
                <a:solidFill>
                  <a:srgbClr val="232323"/>
                </a:solidFill>
              </a:rPr>
              <a:t> Hill, which occasionally gets impacted by arson and accidental fires, is being monitored at a number of key sites (blue markers on the image)</a:t>
            </a:r>
          </a:p>
          <a:p>
            <a:endParaRPr lang="en-GB" sz="2400" dirty="0">
              <a:solidFill>
                <a:srgbClr val="232323"/>
              </a:solidFill>
            </a:endParaRPr>
          </a:p>
          <a:p>
            <a:r>
              <a:rPr lang="en-GB" sz="2400" dirty="0">
                <a:solidFill>
                  <a:srgbClr val="232323"/>
                </a:solidFill>
              </a:rPr>
              <a:t>By analysing a time-series of imagery, the user can map the changing trends over time and detect anomalous behaviour.</a:t>
            </a:r>
          </a:p>
          <a:p>
            <a:endParaRPr lang="en-GB" sz="2400" dirty="0">
              <a:solidFill>
                <a:srgbClr val="232323"/>
              </a:solidFill>
            </a:endParaRPr>
          </a:p>
          <a:p>
            <a:r>
              <a:rPr lang="en-GB" sz="2400" dirty="0">
                <a:solidFill>
                  <a:srgbClr val="232323"/>
                </a:solidFill>
              </a:rPr>
              <a:t>For this exercise, you will need:</a:t>
            </a:r>
          </a:p>
          <a:p>
            <a:pPr marL="342900" indent="-342900">
              <a:buFont typeface="Arial" panose="020B0604020202020204" pitchFamily="34" charset="0"/>
              <a:buChar char="•"/>
            </a:pPr>
            <a:r>
              <a:rPr lang="en-GB" sz="2400" dirty="0">
                <a:solidFill>
                  <a:srgbClr val="232323"/>
                </a:solidFill>
              </a:rPr>
              <a:t>Raster time-series imagery in “NBR_timeseries.zip”</a:t>
            </a:r>
          </a:p>
          <a:p>
            <a:pPr marL="342900" indent="-342900">
              <a:buFont typeface="Arial" panose="020B0604020202020204" pitchFamily="34" charset="0"/>
              <a:buChar char="•"/>
            </a:pPr>
            <a:r>
              <a:rPr lang="en-GB" sz="2400" dirty="0">
                <a:solidFill>
                  <a:srgbClr val="232323"/>
                </a:solidFill>
              </a:rPr>
              <a:t>Vector </a:t>
            </a:r>
            <a:r>
              <a:rPr lang="en-GB" sz="2400" dirty="0" err="1">
                <a:solidFill>
                  <a:srgbClr val="232323"/>
                </a:solidFill>
              </a:rPr>
              <a:t>geopackage</a:t>
            </a:r>
            <a:r>
              <a:rPr lang="en-GB" sz="2400" dirty="0">
                <a:solidFill>
                  <a:srgbClr val="232323"/>
                </a:solidFill>
              </a:rPr>
              <a:t> point dataset “KilveyHill_points_32630.gpkg”</a:t>
            </a:r>
          </a:p>
        </p:txBody>
      </p:sp>
      <p:pic>
        <p:nvPicPr>
          <p:cNvPr id="7" name="Picture 6">
            <a:extLst>
              <a:ext uri="{FF2B5EF4-FFF2-40B4-BE49-F238E27FC236}">
                <a16:creationId xmlns:a16="http://schemas.microsoft.com/office/drawing/2014/main" id="{FBC93318-97A9-A832-2D25-77DD71B10ECC}"/>
              </a:ext>
            </a:extLst>
          </p:cNvPr>
          <p:cNvPicPr>
            <a:picLocks noChangeAspect="1"/>
          </p:cNvPicPr>
          <p:nvPr/>
        </p:nvPicPr>
        <p:blipFill>
          <a:blip r:embed="rId3"/>
          <a:stretch>
            <a:fillRect/>
          </a:stretch>
        </p:blipFill>
        <p:spPr>
          <a:xfrm>
            <a:off x="8091669" y="493845"/>
            <a:ext cx="4094719" cy="5994384"/>
          </a:xfrm>
          <a:prstGeom prst="rect">
            <a:avLst/>
          </a:prstGeom>
        </p:spPr>
      </p:pic>
      <p:sp>
        <p:nvSpPr>
          <p:cNvPr id="9" name="Oval 8">
            <a:extLst>
              <a:ext uri="{FF2B5EF4-FFF2-40B4-BE49-F238E27FC236}">
                <a16:creationId xmlns:a16="http://schemas.microsoft.com/office/drawing/2014/main" id="{173BDD6E-290A-55CA-2C34-63734A025DFF}"/>
              </a:ext>
            </a:extLst>
          </p:cNvPr>
          <p:cNvSpPr/>
          <p:nvPr/>
        </p:nvSpPr>
        <p:spPr>
          <a:xfrm>
            <a:off x="9440392" y="1614389"/>
            <a:ext cx="1364628" cy="1362141"/>
          </a:xfrm>
          <a:prstGeom prst="ellipse">
            <a:avLst/>
          </a:prstGeom>
          <a:noFill/>
          <a:ln w="28575">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7006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0" descr="Map Algebra">
            <a:extLst>
              <a:ext uri="{FF2B5EF4-FFF2-40B4-BE49-F238E27FC236}">
                <a16:creationId xmlns:a16="http://schemas.microsoft.com/office/drawing/2014/main" id="{FC8EB27A-1678-3A2F-9031-B61D9F203B78}"/>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8688162" y="4166750"/>
            <a:ext cx="2242409" cy="196584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Map Algebra">
            <a:extLst>
              <a:ext uri="{FF2B5EF4-FFF2-40B4-BE49-F238E27FC236}">
                <a16:creationId xmlns:a16="http://schemas.microsoft.com/office/drawing/2014/main" id="{D6E92C97-E5C6-CF61-DEF3-7D0CF1483EA5}"/>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8733075" y="2247876"/>
            <a:ext cx="2242408" cy="19658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Temporal</a:t>
            </a:r>
            <a:r>
              <a:rPr lang="en-GB" dirty="0"/>
              <a:t>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04681" y="670788"/>
            <a:ext cx="7738604" cy="5262979"/>
          </a:xfrm>
          <a:prstGeom prst="rect">
            <a:avLst/>
          </a:prstGeom>
          <a:noFill/>
        </p:spPr>
        <p:txBody>
          <a:bodyPr wrap="square" rtlCol="0">
            <a:spAutoFit/>
          </a:bodyPr>
          <a:lstStyle/>
          <a:p>
            <a:r>
              <a:rPr lang="en-GB" sz="2400" dirty="0">
                <a:solidFill>
                  <a:srgbClr val="232323"/>
                </a:solidFill>
              </a:rPr>
              <a:t>First, load all the layers into QGIS (previous layers can be removed to aid this exercise)</a:t>
            </a:r>
          </a:p>
          <a:p>
            <a:endParaRPr lang="en-GB" sz="2400" dirty="0">
              <a:solidFill>
                <a:srgbClr val="232323"/>
              </a:solidFill>
            </a:endParaRPr>
          </a:p>
          <a:p>
            <a:r>
              <a:rPr lang="en-GB" sz="2400" dirty="0">
                <a:solidFill>
                  <a:srgbClr val="232323"/>
                </a:solidFill>
              </a:rPr>
              <a:t>Take note of the following:</a:t>
            </a:r>
          </a:p>
          <a:p>
            <a:endParaRPr lang="en-GB" sz="2400" dirty="0">
              <a:solidFill>
                <a:srgbClr val="232323"/>
              </a:solidFill>
            </a:endParaRPr>
          </a:p>
          <a:p>
            <a:pPr marL="457200" indent="-457200">
              <a:buAutoNum type="arabicPeriod"/>
            </a:pPr>
            <a:r>
              <a:rPr lang="en-GB" sz="2400" dirty="0">
                <a:solidFill>
                  <a:srgbClr val="232323"/>
                </a:solidFill>
              </a:rPr>
              <a:t>All the image </a:t>
            </a:r>
            <a:r>
              <a:rPr lang="en-GB" sz="2400" dirty="0" err="1">
                <a:solidFill>
                  <a:srgbClr val="232323"/>
                </a:solidFill>
              </a:rPr>
              <a:t>rasters</a:t>
            </a:r>
            <a:r>
              <a:rPr lang="en-GB" sz="2400" dirty="0">
                <a:solidFill>
                  <a:srgbClr val="232323"/>
                </a:solidFill>
              </a:rPr>
              <a:t> are greyscale single band images </a:t>
            </a:r>
          </a:p>
          <a:p>
            <a:pPr marL="457200" indent="-457200">
              <a:buAutoNum type="arabicPeriod"/>
            </a:pPr>
            <a:endParaRPr lang="en-GB" sz="2400" dirty="0">
              <a:solidFill>
                <a:srgbClr val="232323"/>
              </a:solidFill>
            </a:endParaRPr>
          </a:p>
          <a:p>
            <a:pPr marL="457200" indent="-457200">
              <a:buAutoNum type="arabicPeriod"/>
            </a:pPr>
            <a:r>
              <a:rPr lang="en-GB" sz="2400" dirty="0">
                <a:solidFill>
                  <a:srgbClr val="232323"/>
                </a:solidFill>
              </a:rPr>
              <a:t>They are a single index, Normalised Burn Ratio: </a:t>
            </a:r>
          </a:p>
          <a:p>
            <a:pPr lvl="1"/>
            <a:r>
              <a:rPr lang="en-GB" sz="2400" dirty="0">
                <a:solidFill>
                  <a:srgbClr val="232323"/>
                </a:solidFill>
              </a:rPr>
              <a:t>(B08-B12)/(B08+B12) where: B08 = NIR and B12 = SWIR2</a:t>
            </a:r>
          </a:p>
          <a:p>
            <a:pPr marL="457200" indent="-457200">
              <a:buAutoNum type="arabicPeriod"/>
            </a:pPr>
            <a:endParaRPr lang="en-GB" sz="2400" dirty="0">
              <a:solidFill>
                <a:srgbClr val="232323"/>
              </a:solidFill>
            </a:endParaRPr>
          </a:p>
          <a:p>
            <a:pPr marL="457200" indent="-457200">
              <a:buAutoNum type="arabicPeriod"/>
            </a:pPr>
            <a:r>
              <a:rPr lang="en-GB" sz="2400" dirty="0">
                <a:solidFill>
                  <a:srgbClr val="232323"/>
                </a:solidFill>
              </a:rPr>
              <a:t>All </a:t>
            </a:r>
            <a:r>
              <a:rPr lang="en-GB" sz="2400" dirty="0" err="1">
                <a:solidFill>
                  <a:srgbClr val="232323"/>
                </a:solidFill>
              </a:rPr>
              <a:t>rasters</a:t>
            </a:r>
            <a:r>
              <a:rPr lang="en-GB" sz="2400" dirty="0">
                <a:solidFill>
                  <a:srgbClr val="232323"/>
                </a:solidFill>
              </a:rPr>
              <a:t> have the same grid extent and projection</a:t>
            </a:r>
          </a:p>
          <a:p>
            <a:endParaRPr lang="en-GB" sz="2400" dirty="0">
              <a:solidFill>
                <a:srgbClr val="232323"/>
              </a:solidFill>
            </a:endParaRPr>
          </a:p>
          <a:p>
            <a:endParaRPr lang="en-GB" sz="2400" dirty="0">
              <a:solidFill>
                <a:srgbClr val="232323"/>
              </a:solidFill>
            </a:endParaRPr>
          </a:p>
          <a:p>
            <a:r>
              <a:rPr lang="en-GB" sz="2400" dirty="0">
                <a:solidFill>
                  <a:srgbClr val="232323"/>
                </a:solidFill>
              </a:rPr>
              <a:t>The next step is to group (stack) them all into a single file</a:t>
            </a:r>
          </a:p>
        </p:txBody>
      </p:sp>
      <p:pic>
        <p:nvPicPr>
          <p:cNvPr id="27" name="Picture 10" descr="Map Algebra">
            <a:extLst>
              <a:ext uri="{FF2B5EF4-FFF2-40B4-BE49-F238E27FC236}">
                <a16:creationId xmlns:a16="http://schemas.microsoft.com/office/drawing/2014/main" id="{D2FED69C-4956-F030-99BB-8C409E2C254D}"/>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8756733" y="392505"/>
            <a:ext cx="2242409" cy="1965845"/>
          </a:xfrm>
          <a:prstGeom prst="rect">
            <a:avLst/>
          </a:prstGeom>
          <a:noFill/>
          <a:extLst>
            <a:ext uri="{909E8E84-426E-40DD-AFC4-6F175D3DCCD1}">
              <a14:hiddenFill xmlns:a14="http://schemas.microsoft.com/office/drawing/2010/main">
                <a:solidFill>
                  <a:srgbClr val="FFFFFF"/>
                </a:solidFill>
              </a14:hiddenFill>
            </a:ext>
          </a:extLst>
        </p:spPr>
      </p:pic>
      <p:cxnSp>
        <p:nvCxnSpPr>
          <p:cNvPr id="28" name="Straight Arrow Connector 27">
            <a:extLst>
              <a:ext uri="{FF2B5EF4-FFF2-40B4-BE49-F238E27FC236}">
                <a16:creationId xmlns:a16="http://schemas.microsoft.com/office/drawing/2014/main" id="{60F076DF-4890-4C79-B141-B11C71A79D07}"/>
              </a:ext>
            </a:extLst>
          </p:cNvPr>
          <p:cNvCxnSpPr>
            <a:cxnSpLocks/>
          </p:cNvCxnSpPr>
          <p:nvPr/>
        </p:nvCxnSpPr>
        <p:spPr>
          <a:xfrm>
            <a:off x="10264008" y="1008081"/>
            <a:ext cx="0" cy="498670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7CBF7312-4DB3-4EBE-FCC4-E932A88B28B2}"/>
              </a:ext>
            </a:extLst>
          </p:cNvPr>
          <p:cNvSpPr txBox="1"/>
          <p:nvPr/>
        </p:nvSpPr>
        <p:spPr>
          <a:xfrm>
            <a:off x="8225921" y="6135163"/>
            <a:ext cx="3645696" cy="307777"/>
          </a:xfrm>
          <a:prstGeom prst="rect">
            <a:avLst/>
          </a:prstGeom>
          <a:noFill/>
        </p:spPr>
        <p:txBody>
          <a:bodyPr wrap="square">
            <a:spAutoFit/>
          </a:bodyPr>
          <a:lstStyle/>
          <a:p>
            <a:r>
              <a:rPr lang="en-GB" sz="1400" dirty="0">
                <a:solidFill>
                  <a:srgbClr val="232323"/>
                </a:solidFill>
                <a:latin typeface="Centaur" panose="02030504050205020304" pitchFamily="18" charset="0"/>
              </a:rPr>
              <a:t>Pixel (</a:t>
            </a:r>
            <a:r>
              <a:rPr lang="en-GB" sz="1400" dirty="0" err="1">
                <a:solidFill>
                  <a:srgbClr val="232323"/>
                </a:solidFill>
                <a:latin typeface="Centaur" panose="02030504050205020304" pitchFamily="18" charset="0"/>
              </a:rPr>
              <a:t>x,y</a:t>
            </a:r>
            <a:r>
              <a:rPr lang="en-GB" sz="1400" dirty="0">
                <a:solidFill>
                  <a:srgbClr val="232323"/>
                </a:solidFill>
                <a:latin typeface="Centaur" panose="02030504050205020304" pitchFamily="18" charset="0"/>
              </a:rPr>
              <a:t>): [9.7, 3.9, 5.8, 9.7, 3.9, 5.8, 9.7, 3.9, 5.8]</a:t>
            </a:r>
            <a:endParaRPr lang="en-GB" sz="1400" dirty="0">
              <a:latin typeface="Centaur" panose="02030504050205020304" pitchFamily="18" charset="0"/>
            </a:endParaRPr>
          </a:p>
        </p:txBody>
      </p:sp>
      <p:cxnSp>
        <p:nvCxnSpPr>
          <p:cNvPr id="12" name="Straight Connector 11">
            <a:extLst>
              <a:ext uri="{FF2B5EF4-FFF2-40B4-BE49-F238E27FC236}">
                <a16:creationId xmlns:a16="http://schemas.microsoft.com/office/drawing/2014/main" id="{844B9025-1522-198C-B47A-ABCCB6C7B010}"/>
              </a:ext>
            </a:extLst>
          </p:cNvPr>
          <p:cNvCxnSpPr>
            <a:cxnSpLocks/>
          </p:cNvCxnSpPr>
          <p:nvPr/>
        </p:nvCxnSpPr>
        <p:spPr>
          <a:xfrm flipH="1">
            <a:off x="8756733" y="852854"/>
            <a:ext cx="80379" cy="5007140"/>
          </a:xfrm>
          <a:prstGeom prst="line">
            <a:avLst/>
          </a:prstGeom>
          <a:ln w="12700">
            <a:prstDash val="dash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107F64E-C64B-A934-BA62-1EB9B4C48861}"/>
              </a:ext>
            </a:extLst>
          </p:cNvPr>
          <p:cNvCxnSpPr>
            <a:cxnSpLocks/>
          </p:cNvCxnSpPr>
          <p:nvPr/>
        </p:nvCxnSpPr>
        <p:spPr>
          <a:xfrm flipH="1">
            <a:off x="10900670" y="670788"/>
            <a:ext cx="53559" cy="5000877"/>
          </a:xfrm>
          <a:prstGeom prst="line">
            <a:avLst/>
          </a:prstGeom>
          <a:ln w="12700">
            <a:prstDash val="dashDot"/>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15E4FDA-15C4-45F2-FEF9-1CA305CF46F3}"/>
              </a:ext>
            </a:extLst>
          </p:cNvPr>
          <p:cNvSpPr txBox="1"/>
          <p:nvPr/>
        </p:nvSpPr>
        <p:spPr>
          <a:xfrm rot="16200000">
            <a:off x="8012006" y="3051665"/>
            <a:ext cx="1009147" cy="369332"/>
          </a:xfrm>
          <a:prstGeom prst="rect">
            <a:avLst/>
          </a:prstGeom>
          <a:noFill/>
        </p:spPr>
        <p:txBody>
          <a:bodyPr wrap="square">
            <a:spAutoFit/>
          </a:bodyPr>
          <a:lstStyle/>
          <a:p>
            <a:pPr algn="ctr"/>
            <a:r>
              <a:rPr lang="en-GB" sz="1800" dirty="0">
                <a:solidFill>
                  <a:srgbClr val="232323"/>
                </a:solidFill>
              </a:rPr>
              <a:t>Time </a:t>
            </a:r>
            <a:endParaRPr lang="en-GB" dirty="0"/>
          </a:p>
        </p:txBody>
      </p:sp>
      <p:cxnSp>
        <p:nvCxnSpPr>
          <p:cNvPr id="18" name="Straight Arrow Connector 17">
            <a:extLst>
              <a:ext uri="{FF2B5EF4-FFF2-40B4-BE49-F238E27FC236}">
                <a16:creationId xmlns:a16="http://schemas.microsoft.com/office/drawing/2014/main" id="{60F076DF-4890-4C79-B141-B11C71A79D07}"/>
              </a:ext>
            </a:extLst>
          </p:cNvPr>
          <p:cNvCxnSpPr>
            <a:cxnSpLocks/>
            <a:stCxn id="17" idx="3"/>
          </p:cNvCxnSpPr>
          <p:nvPr/>
        </p:nvCxnSpPr>
        <p:spPr>
          <a:xfrm flipV="1">
            <a:off x="8516580" y="852854"/>
            <a:ext cx="0" cy="1878904"/>
          </a:xfrm>
          <a:prstGeom prst="straightConnector1">
            <a:avLst/>
          </a:prstGeom>
          <a:ln w="38100">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2F73D32-6379-5AE5-90D6-1DB31842DAC7}"/>
              </a:ext>
            </a:extLst>
          </p:cNvPr>
          <p:cNvCxnSpPr>
            <a:cxnSpLocks/>
            <a:stCxn id="17" idx="1"/>
          </p:cNvCxnSpPr>
          <p:nvPr/>
        </p:nvCxnSpPr>
        <p:spPr>
          <a:xfrm>
            <a:off x="8516580" y="3740905"/>
            <a:ext cx="0" cy="2184990"/>
          </a:xfrm>
          <a:prstGeom prst="straightConnector1">
            <a:avLst/>
          </a:prstGeom>
          <a:ln w="38100">
            <a:solidFill>
              <a:schemeClr val="tx1">
                <a:lumMod val="65000"/>
                <a:lumOff val="3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854D36C-F511-3DBA-2544-66E3A9E7644D}"/>
              </a:ext>
            </a:extLst>
          </p:cNvPr>
          <p:cNvSpPr txBox="1"/>
          <p:nvPr/>
        </p:nvSpPr>
        <p:spPr>
          <a:xfrm>
            <a:off x="11086316" y="516899"/>
            <a:ext cx="728869" cy="5693866"/>
          </a:xfrm>
          <a:prstGeom prst="rect">
            <a:avLst/>
          </a:prstGeom>
          <a:noFill/>
        </p:spPr>
        <p:txBody>
          <a:bodyPr wrap="square">
            <a:spAutoFit/>
          </a:bodyPr>
          <a:lstStyle/>
          <a:p>
            <a:pPr algn="ctr"/>
            <a:r>
              <a:rPr lang="en-GB" sz="1400" dirty="0">
                <a:solidFill>
                  <a:srgbClr val="232323"/>
                </a:solidFill>
              </a:rPr>
              <a:t>Date 1</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2</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3</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4</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5</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6</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7</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8</a:t>
            </a:r>
          </a:p>
          <a:p>
            <a:pPr algn="ctr"/>
            <a:endParaRPr lang="en-GB" sz="1400" dirty="0">
              <a:solidFill>
                <a:srgbClr val="232323"/>
              </a:solidFill>
            </a:endParaRPr>
          </a:p>
          <a:p>
            <a:pPr algn="ctr"/>
            <a:endParaRPr lang="en-GB" sz="1400" dirty="0">
              <a:solidFill>
                <a:srgbClr val="232323"/>
              </a:solidFill>
            </a:endParaRPr>
          </a:p>
          <a:p>
            <a:pPr algn="ctr"/>
            <a:r>
              <a:rPr lang="en-GB" sz="1400" dirty="0">
                <a:solidFill>
                  <a:srgbClr val="232323"/>
                </a:solidFill>
              </a:rPr>
              <a:t>Date 9</a:t>
            </a:r>
            <a:endParaRPr lang="en-GB" sz="1400" dirty="0"/>
          </a:p>
        </p:txBody>
      </p:sp>
    </p:spTree>
    <p:extLst>
      <p:ext uri="{BB962C8B-B14F-4D97-AF65-F5344CB8AC3E}">
        <p14:creationId xmlns:p14="http://schemas.microsoft.com/office/powerpoint/2010/main" val="406609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80A4FFB4-3CCA-375B-B8C6-96D37E8E1265}"/>
              </a:ext>
            </a:extLst>
          </p:cNvPr>
          <p:cNvPicPr>
            <a:picLocks noChangeAspect="1"/>
          </p:cNvPicPr>
          <p:nvPr/>
        </p:nvPicPr>
        <p:blipFill>
          <a:blip r:embed="rId3"/>
          <a:stretch>
            <a:fillRect/>
          </a:stretch>
        </p:blipFill>
        <p:spPr>
          <a:xfrm>
            <a:off x="7841019" y="3012501"/>
            <a:ext cx="2678220" cy="3778993"/>
          </a:xfrm>
          <a:prstGeom prst="rect">
            <a:avLst/>
          </a:prstGeom>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Temporal</a:t>
            </a:r>
            <a:r>
              <a:rPr lang="en-GB" dirty="0"/>
              <a:t>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84983" y="358167"/>
            <a:ext cx="7729148" cy="6186309"/>
          </a:xfrm>
          <a:prstGeom prst="rect">
            <a:avLst/>
          </a:prstGeom>
          <a:noFill/>
        </p:spPr>
        <p:txBody>
          <a:bodyPr wrap="square" rtlCol="0">
            <a:spAutoFit/>
          </a:bodyPr>
          <a:lstStyle/>
          <a:p>
            <a:pPr marL="457200" indent="-457200">
              <a:buFont typeface="+mj-lt"/>
              <a:buAutoNum type="arabicPeriod"/>
            </a:pPr>
            <a:r>
              <a:rPr lang="en-GB" sz="2200" dirty="0">
                <a:solidFill>
                  <a:srgbClr val="232323"/>
                </a:solidFill>
              </a:rPr>
              <a:t>Re-order the raster images in the Layers panel in temporal order, with the oldest at the top and the newest at the bottom</a:t>
            </a:r>
          </a:p>
          <a:p>
            <a:pPr marL="457200" indent="-457200">
              <a:buFont typeface="+mj-lt"/>
              <a:buAutoNum type="arabicPeriod"/>
            </a:pPr>
            <a:endParaRPr lang="en-GB" sz="2200" dirty="0">
              <a:solidFill>
                <a:srgbClr val="232323"/>
              </a:solidFill>
            </a:endParaRPr>
          </a:p>
          <a:p>
            <a:pPr marL="457200" indent="-457200">
              <a:buFont typeface="+mj-lt"/>
              <a:buAutoNum type="arabicPeriod"/>
            </a:pPr>
            <a:r>
              <a:rPr lang="en-GB" sz="2200" dirty="0"/>
              <a:t>Select the Point Sampling tool from the top toolbar</a:t>
            </a:r>
          </a:p>
          <a:p>
            <a:pPr marL="914400" lvl="1" indent="-457200">
              <a:buFont typeface="Arial" panose="020B0604020202020204" pitchFamily="34" charset="0"/>
              <a:buChar char="•"/>
            </a:pPr>
            <a:r>
              <a:rPr lang="en-GB" sz="2200" dirty="0"/>
              <a:t>If not visible, ensure it is activated from the Plugins menu</a:t>
            </a:r>
          </a:p>
          <a:p>
            <a:pPr marL="1371600" lvl="2" indent="-457200">
              <a:buFont typeface="Arial" panose="020B0604020202020204" pitchFamily="34" charset="0"/>
              <a:buChar char="•"/>
            </a:pPr>
            <a:r>
              <a:rPr lang="en-GB" sz="2200" dirty="0"/>
              <a:t>Open the ‘Manage and install plugins’ window and search for ‘Point sampling’</a:t>
            </a:r>
          </a:p>
          <a:p>
            <a:pPr marL="457200" indent="-457200">
              <a:buFont typeface="Arial" panose="020B0604020202020204" pitchFamily="34" charset="0"/>
              <a:buChar char="•"/>
            </a:pPr>
            <a:endParaRPr lang="en-GB" sz="2200" dirty="0"/>
          </a:p>
          <a:p>
            <a:pPr marL="457200" indent="-457200">
              <a:buFont typeface="+mj-lt"/>
              <a:buAutoNum type="arabicPeriod" startAt="3"/>
            </a:pPr>
            <a:r>
              <a:rPr lang="en-GB" sz="2200" dirty="0"/>
              <a:t>In the Point Sampling Dialogue box, select:</a:t>
            </a:r>
          </a:p>
          <a:p>
            <a:pPr marL="914400" lvl="1" indent="-457200">
              <a:buFont typeface="Arial" panose="020B0604020202020204" pitchFamily="34" charset="0"/>
              <a:buChar char="•"/>
            </a:pPr>
            <a:r>
              <a:rPr lang="en-GB" sz="2200" dirty="0"/>
              <a:t>The input point file to be used for intersection (</a:t>
            </a:r>
            <a:r>
              <a:rPr lang="en-GB" sz="2000" dirty="0">
                <a:solidFill>
                  <a:srgbClr val="232323"/>
                </a:solidFill>
              </a:rPr>
              <a:t>KilveyHill_points_32630.gpkg</a:t>
            </a:r>
            <a:r>
              <a:rPr lang="en-GB" sz="2200" dirty="0"/>
              <a:t>)</a:t>
            </a:r>
          </a:p>
          <a:p>
            <a:pPr marL="914400" lvl="1" indent="-457200">
              <a:buFont typeface="Arial" panose="020B0604020202020204" pitchFamily="34" charset="0"/>
              <a:buChar char="•"/>
            </a:pPr>
            <a:endParaRPr lang="en-GB" sz="2200" dirty="0"/>
          </a:p>
          <a:p>
            <a:pPr marL="914400" lvl="1" indent="-457200">
              <a:buFont typeface="Arial" panose="020B0604020202020204" pitchFamily="34" charset="0"/>
              <a:buChar char="•"/>
            </a:pPr>
            <a:r>
              <a:rPr lang="en-GB" sz="2200" dirty="0"/>
              <a:t>Select which images / bands to be intersected and captured in the output file:</a:t>
            </a:r>
          </a:p>
          <a:p>
            <a:pPr marL="1371600" lvl="2" indent="-457200">
              <a:buFont typeface="Arial" panose="020B0604020202020204" pitchFamily="34" charset="0"/>
              <a:buChar char="•"/>
            </a:pPr>
            <a:r>
              <a:rPr lang="en-GB" sz="2200" dirty="0">
                <a:solidFill>
                  <a:srgbClr val="232323"/>
                </a:solidFill>
              </a:rPr>
              <a:t>Vector fields (‘FID’ from the point file)</a:t>
            </a:r>
          </a:p>
          <a:p>
            <a:pPr marL="1371600" lvl="2" indent="-457200">
              <a:buFont typeface="Arial" panose="020B0604020202020204" pitchFamily="34" charset="0"/>
              <a:buChar char="•"/>
            </a:pPr>
            <a:r>
              <a:rPr lang="en-GB" sz="2200" dirty="0">
                <a:solidFill>
                  <a:srgbClr val="232323"/>
                </a:solidFill>
              </a:rPr>
              <a:t>Raster bands (each of the NBR images) </a:t>
            </a:r>
          </a:p>
          <a:p>
            <a:pPr marL="914400" lvl="1" indent="-457200">
              <a:buFont typeface="Arial" panose="020B0604020202020204" pitchFamily="34" charset="0"/>
              <a:buChar char="•"/>
            </a:pPr>
            <a:r>
              <a:rPr lang="en-GB" sz="2200" dirty="0">
                <a:solidFill>
                  <a:srgbClr val="232323"/>
                </a:solidFill>
              </a:rPr>
              <a:t>Select the output location and filename</a:t>
            </a:r>
          </a:p>
          <a:p>
            <a:pPr marL="914400" lvl="1" indent="-457200">
              <a:buFont typeface="Arial" panose="020B0604020202020204" pitchFamily="34" charset="0"/>
              <a:buChar char="•"/>
            </a:pPr>
            <a:r>
              <a:rPr lang="en-GB" sz="2200" dirty="0">
                <a:solidFill>
                  <a:srgbClr val="232323"/>
                </a:solidFill>
              </a:rPr>
              <a:t>Hit ‘Run’</a:t>
            </a:r>
          </a:p>
        </p:txBody>
      </p:sp>
      <p:sp>
        <p:nvSpPr>
          <p:cNvPr id="15" name="Rectangle 14">
            <a:extLst>
              <a:ext uri="{FF2B5EF4-FFF2-40B4-BE49-F238E27FC236}">
                <a16:creationId xmlns:a16="http://schemas.microsoft.com/office/drawing/2014/main" id="{9DB6E455-CCF8-F583-CC2B-29B7081FD95C}"/>
              </a:ext>
            </a:extLst>
          </p:cNvPr>
          <p:cNvSpPr/>
          <p:nvPr/>
        </p:nvSpPr>
        <p:spPr>
          <a:xfrm>
            <a:off x="7991578" y="3664583"/>
            <a:ext cx="1259627" cy="20231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253F563E-17B6-1ABC-A402-C03497599D2C}"/>
              </a:ext>
            </a:extLst>
          </p:cNvPr>
          <p:cNvSpPr/>
          <p:nvPr/>
        </p:nvSpPr>
        <p:spPr>
          <a:xfrm>
            <a:off x="7991578" y="3870916"/>
            <a:ext cx="1814574" cy="114367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BFDF0065-B926-8428-24CA-7209A2611B95}"/>
              </a:ext>
            </a:extLst>
          </p:cNvPr>
          <p:cNvPicPr>
            <a:picLocks noChangeAspect="1"/>
          </p:cNvPicPr>
          <p:nvPr/>
        </p:nvPicPr>
        <p:blipFill>
          <a:blip r:embed="rId4"/>
          <a:stretch>
            <a:fillRect/>
          </a:stretch>
        </p:blipFill>
        <p:spPr>
          <a:xfrm>
            <a:off x="7914131" y="403370"/>
            <a:ext cx="2695244" cy="2565179"/>
          </a:xfrm>
          <a:prstGeom prst="rect">
            <a:avLst/>
          </a:prstGeom>
        </p:spPr>
      </p:pic>
      <p:cxnSp>
        <p:nvCxnSpPr>
          <p:cNvPr id="11" name="Straight Arrow Connector 10">
            <a:extLst>
              <a:ext uri="{FF2B5EF4-FFF2-40B4-BE49-F238E27FC236}">
                <a16:creationId xmlns:a16="http://schemas.microsoft.com/office/drawing/2014/main" id="{965EE534-57FD-EFB7-1F56-01DF3DE91C48}"/>
              </a:ext>
            </a:extLst>
          </p:cNvPr>
          <p:cNvCxnSpPr>
            <a:cxnSpLocks/>
          </p:cNvCxnSpPr>
          <p:nvPr/>
        </p:nvCxnSpPr>
        <p:spPr>
          <a:xfrm>
            <a:off x="10253893" y="1141423"/>
            <a:ext cx="0" cy="104741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852CA0C3-1D7A-5E55-4A6E-6BF8FB9E32D3}"/>
              </a:ext>
            </a:extLst>
          </p:cNvPr>
          <p:cNvSpPr txBox="1"/>
          <p:nvPr/>
        </p:nvSpPr>
        <p:spPr>
          <a:xfrm>
            <a:off x="10609375" y="1027140"/>
            <a:ext cx="1065260" cy="369332"/>
          </a:xfrm>
          <a:prstGeom prst="rect">
            <a:avLst/>
          </a:prstGeom>
          <a:noFill/>
        </p:spPr>
        <p:txBody>
          <a:bodyPr wrap="square">
            <a:spAutoFit/>
          </a:bodyPr>
          <a:lstStyle/>
          <a:p>
            <a:r>
              <a:rPr lang="en-GB" sz="1800" dirty="0">
                <a:solidFill>
                  <a:srgbClr val="232323"/>
                </a:solidFill>
              </a:rPr>
              <a:t>Oldest</a:t>
            </a:r>
            <a:endParaRPr lang="en-GB" dirty="0"/>
          </a:p>
        </p:txBody>
      </p:sp>
      <p:sp>
        <p:nvSpPr>
          <p:cNvPr id="22" name="TextBox 21">
            <a:extLst>
              <a:ext uri="{FF2B5EF4-FFF2-40B4-BE49-F238E27FC236}">
                <a16:creationId xmlns:a16="http://schemas.microsoft.com/office/drawing/2014/main" id="{FB7FF760-9A0A-BF23-4F99-029B130A3251}"/>
              </a:ext>
            </a:extLst>
          </p:cNvPr>
          <p:cNvSpPr txBox="1"/>
          <p:nvPr/>
        </p:nvSpPr>
        <p:spPr>
          <a:xfrm>
            <a:off x="10674529" y="1835576"/>
            <a:ext cx="1065262" cy="369332"/>
          </a:xfrm>
          <a:prstGeom prst="rect">
            <a:avLst/>
          </a:prstGeom>
          <a:noFill/>
        </p:spPr>
        <p:txBody>
          <a:bodyPr wrap="square">
            <a:spAutoFit/>
          </a:bodyPr>
          <a:lstStyle/>
          <a:p>
            <a:r>
              <a:rPr lang="en-GB" sz="1800" dirty="0">
                <a:solidFill>
                  <a:srgbClr val="232323"/>
                </a:solidFill>
              </a:rPr>
              <a:t>Newest</a:t>
            </a:r>
            <a:endParaRPr lang="en-GB" dirty="0"/>
          </a:p>
        </p:txBody>
      </p:sp>
      <p:sp>
        <p:nvSpPr>
          <p:cNvPr id="28" name="Rectangle 27">
            <a:extLst>
              <a:ext uri="{FF2B5EF4-FFF2-40B4-BE49-F238E27FC236}">
                <a16:creationId xmlns:a16="http://schemas.microsoft.com/office/drawing/2014/main" id="{BCAF7171-9A2B-4AD0-B5A4-9857F1D0CB4E}"/>
              </a:ext>
            </a:extLst>
          </p:cNvPr>
          <p:cNvSpPr/>
          <p:nvPr/>
        </p:nvSpPr>
        <p:spPr>
          <a:xfrm>
            <a:off x="7991578" y="5912935"/>
            <a:ext cx="2337989" cy="27976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0179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18</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Temporal</a:t>
            </a:r>
            <a:r>
              <a:rPr lang="en-GB" dirty="0"/>
              <a:t>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51218" y="369332"/>
            <a:ext cx="7109388" cy="6186309"/>
          </a:xfrm>
          <a:prstGeom prst="rect">
            <a:avLst/>
          </a:prstGeom>
          <a:noFill/>
        </p:spPr>
        <p:txBody>
          <a:bodyPr wrap="square" rtlCol="0">
            <a:spAutoFit/>
          </a:bodyPr>
          <a:lstStyle/>
          <a:p>
            <a:r>
              <a:rPr lang="en-GB" sz="2200" dirty="0"/>
              <a:t>The output of this process is a new vector point file, with the additional attributes, including a new field for each image date</a:t>
            </a:r>
          </a:p>
          <a:p>
            <a:endParaRPr lang="en-GB" sz="2200" dirty="0"/>
          </a:p>
          <a:p>
            <a:pPr marL="342900" indent="-342900">
              <a:buFont typeface="Arial" panose="020B0604020202020204" pitchFamily="34" charset="0"/>
              <a:buChar char="•"/>
            </a:pPr>
            <a:r>
              <a:rPr lang="en-GB" sz="2200" dirty="0"/>
              <a:t>Open the attribute table for this new file, and explore the extracted data from the point sampling.</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Now, select the contents of the table (click in the top left corner of the table, on the intersect between the row and column headers)</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Copy, and paste this data table into a blank Excel spreadsheet</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Select all the data, and use the Excel ‘Add chart’ function.</a:t>
            </a:r>
          </a:p>
          <a:p>
            <a:pPr marL="342900" indent="-342900">
              <a:buFont typeface="Arial" panose="020B0604020202020204" pitchFamily="34" charset="0"/>
              <a:buChar char="•"/>
            </a:pPr>
            <a:endParaRPr lang="en-GB" sz="2200" dirty="0">
              <a:solidFill>
                <a:srgbClr val="232323"/>
              </a:solidFill>
            </a:endParaRPr>
          </a:p>
          <a:p>
            <a:pPr marL="342900" indent="-342900">
              <a:buFont typeface="Arial" panose="020B0604020202020204" pitchFamily="34" charset="0"/>
              <a:buChar char="•"/>
            </a:pPr>
            <a:r>
              <a:rPr lang="en-GB" sz="2200" dirty="0">
                <a:solidFill>
                  <a:srgbClr val="232323"/>
                </a:solidFill>
              </a:rPr>
              <a:t>Generate a point chart, with lines, showing the changing values of NBR over time for each X,Y location</a:t>
            </a:r>
          </a:p>
        </p:txBody>
      </p:sp>
      <p:pic>
        <p:nvPicPr>
          <p:cNvPr id="9" name="Picture 8">
            <a:extLst>
              <a:ext uri="{FF2B5EF4-FFF2-40B4-BE49-F238E27FC236}">
                <a16:creationId xmlns:a16="http://schemas.microsoft.com/office/drawing/2014/main" id="{EC69C4BB-B588-F405-943E-94C9F3DA61A1}"/>
              </a:ext>
            </a:extLst>
          </p:cNvPr>
          <p:cNvPicPr>
            <a:picLocks noChangeAspect="1"/>
          </p:cNvPicPr>
          <p:nvPr/>
        </p:nvPicPr>
        <p:blipFill>
          <a:blip r:embed="rId3"/>
          <a:stretch>
            <a:fillRect/>
          </a:stretch>
        </p:blipFill>
        <p:spPr>
          <a:xfrm>
            <a:off x="7346731" y="626923"/>
            <a:ext cx="4801126" cy="1738082"/>
          </a:xfrm>
          <a:prstGeom prst="rect">
            <a:avLst/>
          </a:prstGeom>
        </p:spPr>
      </p:pic>
      <p:sp>
        <p:nvSpPr>
          <p:cNvPr id="11" name="Rectangle 10">
            <a:extLst>
              <a:ext uri="{FF2B5EF4-FFF2-40B4-BE49-F238E27FC236}">
                <a16:creationId xmlns:a16="http://schemas.microsoft.com/office/drawing/2014/main" id="{E3785C8E-3464-F7BC-1A1D-8CD68CD238CC}"/>
              </a:ext>
            </a:extLst>
          </p:cNvPr>
          <p:cNvSpPr/>
          <p:nvPr/>
        </p:nvSpPr>
        <p:spPr>
          <a:xfrm>
            <a:off x="7289314" y="880114"/>
            <a:ext cx="204849" cy="26054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1F4C3245-65A3-9EB3-FE66-912D016DD659}"/>
              </a:ext>
            </a:extLst>
          </p:cNvPr>
          <p:cNvPicPr>
            <a:picLocks noChangeAspect="1"/>
          </p:cNvPicPr>
          <p:nvPr/>
        </p:nvPicPr>
        <p:blipFill>
          <a:blip r:embed="rId4"/>
          <a:stretch>
            <a:fillRect/>
          </a:stretch>
        </p:blipFill>
        <p:spPr>
          <a:xfrm>
            <a:off x="8131658" y="2787319"/>
            <a:ext cx="3269802" cy="3366243"/>
          </a:xfrm>
          <a:prstGeom prst="rect">
            <a:avLst/>
          </a:prstGeom>
        </p:spPr>
      </p:pic>
    </p:spTree>
    <p:extLst>
      <p:ext uri="{BB962C8B-B14F-4D97-AF65-F5344CB8AC3E}">
        <p14:creationId xmlns:p14="http://schemas.microsoft.com/office/powerpoint/2010/main" val="3344356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6ED383D-477D-62A5-B88D-439EF58D7F38}"/>
              </a:ext>
            </a:extLst>
          </p:cNvPr>
          <p:cNvPicPr>
            <a:picLocks noChangeAspect="1"/>
          </p:cNvPicPr>
          <p:nvPr/>
        </p:nvPicPr>
        <p:blipFill>
          <a:blip r:embed="rId3"/>
          <a:stretch>
            <a:fillRect/>
          </a:stretch>
        </p:blipFill>
        <p:spPr>
          <a:xfrm>
            <a:off x="5612" y="-930442"/>
            <a:ext cx="6366772" cy="9879474"/>
          </a:xfrm>
          <a:prstGeom prst="rect">
            <a:avLst/>
          </a:prstGeom>
        </p:spPr>
      </p:pic>
      <p:pic>
        <p:nvPicPr>
          <p:cNvPr id="6" name="Picture 5">
            <a:extLst>
              <a:ext uri="{FF2B5EF4-FFF2-40B4-BE49-F238E27FC236}">
                <a16:creationId xmlns:a16="http://schemas.microsoft.com/office/drawing/2014/main" id="{EA1E0099-4EB4-C16D-5E86-BB0A7B05E25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98807" y="-930442"/>
            <a:ext cx="6093195" cy="9879474"/>
          </a:xfrm>
          <a:prstGeom prst="rect">
            <a:avLst/>
          </a:prstGeom>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solidFill>
            <a:schemeClr val="bg1"/>
          </a:solid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solidFill>
            <a:schemeClr val="bg1"/>
          </a:solidFill>
        </p:spPr>
        <p:txBody>
          <a:bodyPr wrap="square" rtlCol="0">
            <a:spAutoFit/>
          </a:bodyPr>
          <a:lstStyle/>
          <a:p>
            <a:r>
              <a:rPr lang="en-GB"/>
              <a:t>Slide </a:t>
            </a:r>
            <a:fld id="{53F48CF3-01F5-4279-B84F-94263A3A38F0}" type="slidenum">
              <a:rPr lang="en-GB" smtClean="0"/>
              <a:t>19</a:t>
            </a:fld>
            <a:r>
              <a:rPr lang="en-GB"/>
              <a:t> / </a:t>
            </a:r>
            <a:r>
              <a:rPr lang="en-GB" dirty="0"/>
              <a:t>27</a:t>
            </a:r>
            <a:endParaRPr lang="en-GB"/>
          </a:p>
        </p:txBody>
      </p:sp>
      <p:sp>
        <p:nvSpPr>
          <p:cNvPr id="9" name="TextBox 8">
            <a:extLst>
              <a:ext uri="{FF2B5EF4-FFF2-40B4-BE49-F238E27FC236}">
                <a16:creationId xmlns:a16="http://schemas.microsoft.com/office/drawing/2014/main" id="{E01D3D70-BFFF-0B02-2C8A-6C741E4C9BF2}"/>
              </a:ext>
            </a:extLst>
          </p:cNvPr>
          <p:cNvSpPr txBox="1"/>
          <p:nvPr/>
        </p:nvSpPr>
        <p:spPr>
          <a:xfrm>
            <a:off x="2287173" y="2299176"/>
            <a:ext cx="3681007" cy="1571164"/>
          </a:xfrm>
          <a:prstGeom prst="rect">
            <a:avLst/>
          </a:prstGeom>
          <a:solidFill>
            <a:schemeClr val="bg1"/>
          </a:solidFill>
        </p:spPr>
        <p:txBody>
          <a:bodyPr vert="horz" lIns="91440" tIns="45720" rIns="91440" bIns="45720" rtlCol="0" anchor="t">
            <a:normAutofit fontScale="92500" lnSpcReduction="10000"/>
          </a:bodyPr>
          <a:lstStyle/>
          <a:p>
            <a:pPr algn="ctr">
              <a:lnSpc>
                <a:spcPct val="90000"/>
              </a:lnSpc>
              <a:spcBef>
                <a:spcPct val="0"/>
              </a:spcBef>
              <a:spcAft>
                <a:spcPts val="600"/>
              </a:spcAft>
            </a:pPr>
            <a:r>
              <a:rPr lang="en-US" sz="4000" b="1" kern="1200" dirty="0">
                <a:solidFill>
                  <a:schemeClr val="tx1"/>
                </a:solidFill>
                <a:latin typeface="+mj-lt"/>
                <a:ea typeface="+mj-ea"/>
                <a:cs typeface="+mj-cs"/>
              </a:rPr>
              <a:t>Exercise 3: </a:t>
            </a:r>
          </a:p>
          <a:p>
            <a:pPr algn="ctr">
              <a:lnSpc>
                <a:spcPct val="90000"/>
              </a:lnSpc>
              <a:spcBef>
                <a:spcPct val="0"/>
              </a:spcBef>
              <a:spcAft>
                <a:spcPts val="600"/>
              </a:spcAft>
            </a:pPr>
            <a:r>
              <a:rPr lang="en-GB" sz="4000" b="1" dirty="0"/>
              <a:t>Zonal Statistics Intersection</a:t>
            </a:r>
            <a:endParaRPr lang="en-US" sz="4000" b="1" kern="1200" dirty="0">
              <a:solidFill>
                <a:schemeClr val="tx1"/>
              </a:solidFill>
              <a:latin typeface="+mj-lt"/>
              <a:ea typeface="+mj-ea"/>
              <a:cs typeface="+mj-cs"/>
            </a:endParaRPr>
          </a:p>
        </p:txBody>
      </p:sp>
    </p:spTree>
    <p:extLst>
      <p:ext uri="{BB962C8B-B14F-4D97-AF65-F5344CB8AC3E}">
        <p14:creationId xmlns:p14="http://schemas.microsoft.com/office/powerpoint/2010/main" val="3342065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F32A4-D0BD-E7BD-1F8D-EBFAF289C96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AE836D7-6DF6-2B04-9897-C75D363BF6A0}"/>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BDD6EAC1-230F-2494-A49A-94271DF4B3C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20</a:t>
            </a:fld>
            <a:r>
              <a:rPr lang="en-GB"/>
              <a:t> / </a:t>
            </a:r>
            <a:r>
              <a:rPr lang="en-GB" dirty="0"/>
              <a:t>27</a:t>
            </a:r>
            <a:endParaRPr lang="en-GB"/>
          </a:p>
        </p:txBody>
      </p:sp>
      <p:sp>
        <p:nvSpPr>
          <p:cNvPr id="8" name="TextBox 7">
            <a:extLst>
              <a:ext uri="{FF2B5EF4-FFF2-40B4-BE49-F238E27FC236}">
                <a16:creationId xmlns:a16="http://schemas.microsoft.com/office/drawing/2014/main" id="{FF018E29-5762-2A43-141F-F490C1DC9E9E}"/>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Zonal Statistics exercise</a:t>
            </a:r>
          </a:p>
        </p:txBody>
      </p:sp>
      <p:sp>
        <p:nvSpPr>
          <p:cNvPr id="2" name="TextBox 1">
            <a:extLst>
              <a:ext uri="{FF2B5EF4-FFF2-40B4-BE49-F238E27FC236}">
                <a16:creationId xmlns:a16="http://schemas.microsoft.com/office/drawing/2014/main" id="{6D2C935F-3ACE-3716-209F-A60FCB443C8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01CCCB8C-19A4-4299-EE87-8AFD49F0E72E}"/>
              </a:ext>
            </a:extLst>
          </p:cNvPr>
          <p:cNvSpPr txBox="1"/>
          <p:nvPr/>
        </p:nvSpPr>
        <p:spPr>
          <a:xfrm>
            <a:off x="159832" y="533191"/>
            <a:ext cx="8085987" cy="5586145"/>
          </a:xfrm>
          <a:prstGeom prst="rect">
            <a:avLst/>
          </a:prstGeom>
          <a:noFill/>
        </p:spPr>
        <p:txBody>
          <a:bodyPr wrap="square" rtlCol="0">
            <a:spAutoFit/>
          </a:bodyPr>
          <a:lstStyle/>
          <a:p>
            <a:r>
              <a:rPr lang="en-GB" sz="2100" dirty="0"/>
              <a:t>The previous two exercises have focussed on point-based intersections.</a:t>
            </a:r>
          </a:p>
          <a:p>
            <a:endParaRPr lang="en-GB" sz="2100" dirty="0">
              <a:solidFill>
                <a:srgbClr val="232323"/>
              </a:solidFill>
            </a:endParaRPr>
          </a:p>
          <a:p>
            <a:r>
              <a:rPr lang="en-GB" sz="2100" dirty="0">
                <a:solidFill>
                  <a:srgbClr val="232323"/>
                </a:solidFill>
              </a:rPr>
              <a:t>However, sometimes an analyst may need to capture information / data about the changing characteristics of a continuous variable over a whole area, as opposed to a single point location.</a:t>
            </a:r>
          </a:p>
          <a:p>
            <a:endParaRPr lang="en-GB" sz="2100" dirty="0">
              <a:solidFill>
                <a:srgbClr val="232323"/>
              </a:solidFill>
            </a:endParaRPr>
          </a:p>
          <a:p>
            <a:r>
              <a:rPr lang="en-GB" sz="2100" dirty="0">
                <a:solidFill>
                  <a:srgbClr val="232323"/>
                </a:solidFill>
              </a:rPr>
              <a:t>Questions to answer through this process could include:</a:t>
            </a:r>
          </a:p>
          <a:p>
            <a:pPr marL="342900" indent="-342900">
              <a:buFont typeface="Arial" panose="020B0604020202020204" pitchFamily="34" charset="0"/>
              <a:buChar char="•"/>
            </a:pPr>
            <a:r>
              <a:rPr lang="en-GB" sz="2100" dirty="0">
                <a:solidFill>
                  <a:srgbClr val="232323"/>
                </a:solidFill>
              </a:rPr>
              <a:t>Is the value the same throughout the area (polygon), or does it vary? </a:t>
            </a:r>
          </a:p>
          <a:p>
            <a:pPr marL="342900" indent="-342900">
              <a:buFont typeface="Arial" panose="020B0604020202020204" pitchFamily="34" charset="0"/>
              <a:buChar char="•"/>
            </a:pPr>
            <a:endParaRPr lang="en-GB" sz="2100" dirty="0">
              <a:solidFill>
                <a:srgbClr val="232323"/>
              </a:solidFill>
            </a:endParaRPr>
          </a:p>
          <a:p>
            <a:pPr marL="342900" indent="-342900">
              <a:buFont typeface="Arial" panose="020B0604020202020204" pitchFamily="34" charset="0"/>
              <a:buChar char="•"/>
            </a:pPr>
            <a:r>
              <a:rPr lang="en-GB" sz="2100" dirty="0">
                <a:solidFill>
                  <a:srgbClr val="232323"/>
                </a:solidFill>
              </a:rPr>
              <a:t>What are the statistical characteristics of the variable e.g. maximum, minimum, range, standard deviation</a:t>
            </a:r>
          </a:p>
          <a:p>
            <a:endParaRPr lang="en-GB" sz="2100" dirty="0">
              <a:solidFill>
                <a:srgbClr val="232323"/>
              </a:solidFill>
            </a:endParaRPr>
          </a:p>
          <a:p>
            <a:r>
              <a:rPr lang="en-GB" sz="2100" dirty="0">
                <a:solidFill>
                  <a:srgbClr val="232323"/>
                </a:solidFill>
              </a:rPr>
              <a:t>Zonal statistics allows a GIS user to intersect polygon regions of interest, and a raster variable, so explore the variation within the polygon.</a:t>
            </a:r>
          </a:p>
          <a:p>
            <a:endParaRPr lang="en-GB" sz="2100" dirty="0">
              <a:solidFill>
                <a:srgbClr val="232323"/>
              </a:solidFill>
            </a:endParaRPr>
          </a:p>
          <a:p>
            <a:r>
              <a:rPr lang="en-GB" sz="2100" dirty="0">
                <a:solidFill>
                  <a:srgbClr val="232323"/>
                </a:solidFill>
              </a:rPr>
              <a:t>The example being used in this exercise is exploring the variation in Nitric Oxide (</a:t>
            </a:r>
            <a:r>
              <a:rPr lang="en-GB" sz="2100" dirty="0" err="1">
                <a:solidFill>
                  <a:srgbClr val="232323"/>
                </a:solidFill>
              </a:rPr>
              <a:t>nox</a:t>
            </a:r>
            <a:r>
              <a:rPr lang="en-GB" sz="2100" dirty="0">
                <a:solidFill>
                  <a:srgbClr val="232323"/>
                </a:solidFill>
              </a:rPr>
              <a:t>) across Output Areas (census polygons).</a:t>
            </a:r>
          </a:p>
        </p:txBody>
      </p:sp>
      <p:pic>
        <p:nvPicPr>
          <p:cNvPr id="7" name="Picture 6">
            <a:extLst>
              <a:ext uri="{FF2B5EF4-FFF2-40B4-BE49-F238E27FC236}">
                <a16:creationId xmlns:a16="http://schemas.microsoft.com/office/drawing/2014/main" id="{47D2ADA1-2A3D-C897-E9C9-E9C10FB63B63}"/>
              </a:ext>
            </a:extLst>
          </p:cNvPr>
          <p:cNvPicPr>
            <a:picLocks noChangeAspect="1"/>
          </p:cNvPicPr>
          <p:nvPr/>
        </p:nvPicPr>
        <p:blipFill>
          <a:blip r:embed="rId3"/>
          <a:stretch>
            <a:fillRect/>
          </a:stretch>
        </p:blipFill>
        <p:spPr>
          <a:xfrm>
            <a:off x="8242816" y="369332"/>
            <a:ext cx="3943572" cy="6119336"/>
          </a:xfrm>
          <a:prstGeom prst="rect">
            <a:avLst/>
          </a:prstGeom>
        </p:spPr>
      </p:pic>
    </p:spTree>
    <p:extLst>
      <p:ext uri="{BB962C8B-B14F-4D97-AF65-F5344CB8AC3E}">
        <p14:creationId xmlns:p14="http://schemas.microsoft.com/office/powerpoint/2010/main" val="34410196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989BE-20DE-F86F-773F-EE5534C9192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7640333-5EA9-3438-65B1-0A6C72CA236E}"/>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C49B17A3-D43E-E071-D166-D0DBEC7834A0}"/>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21</a:t>
            </a:fld>
            <a:r>
              <a:rPr lang="en-GB"/>
              <a:t> / </a:t>
            </a:r>
            <a:r>
              <a:rPr lang="en-GB" dirty="0"/>
              <a:t>27</a:t>
            </a:r>
            <a:endParaRPr lang="en-GB"/>
          </a:p>
        </p:txBody>
      </p:sp>
      <p:sp>
        <p:nvSpPr>
          <p:cNvPr id="8" name="TextBox 7">
            <a:extLst>
              <a:ext uri="{FF2B5EF4-FFF2-40B4-BE49-F238E27FC236}">
                <a16:creationId xmlns:a16="http://schemas.microsoft.com/office/drawing/2014/main" id="{E2B6F080-9DA8-F1A8-DCA8-B47DDBC93983}"/>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Zonal Statistics exercise</a:t>
            </a:r>
          </a:p>
        </p:txBody>
      </p:sp>
      <p:sp>
        <p:nvSpPr>
          <p:cNvPr id="2" name="TextBox 1">
            <a:extLst>
              <a:ext uri="{FF2B5EF4-FFF2-40B4-BE49-F238E27FC236}">
                <a16:creationId xmlns:a16="http://schemas.microsoft.com/office/drawing/2014/main" id="{2E63C70F-EB14-30F8-DD0B-ABC00DF767C3}"/>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pic>
        <p:nvPicPr>
          <p:cNvPr id="7" name="Picture 6">
            <a:extLst>
              <a:ext uri="{FF2B5EF4-FFF2-40B4-BE49-F238E27FC236}">
                <a16:creationId xmlns:a16="http://schemas.microsoft.com/office/drawing/2014/main" id="{1BB3C485-62FC-E89C-5405-8BC471B47B0A}"/>
              </a:ext>
            </a:extLst>
          </p:cNvPr>
          <p:cNvPicPr>
            <a:picLocks noChangeAspect="1"/>
          </p:cNvPicPr>
          <p:nvPr/>
        </p:nvPicPr>
        <p:blipFill>
          <a:blip r:embed="rId3"/>
          <a:stretch>
            <a:fillRect/>
          </a:stretch>
        </p:blipFill>
        <p:spPr>
          <a:xfrm>
            <a:off x="8242816" y="369332"/>
            <a:ext cx="3943572" cy="6119336"/>
          </a:xfrm>
          <a:prstGeom prst="rect">
            <a:avLst/>
          </a:prstGeom>
        </p:spPr>
      </p:pic>
      <p:graphicFrame>
        <p:nvGraphicFramePr>
          <p:cNvPr id="10" name="Table 9">
            <a:extLst>
              <a:ext uri="{FF2B5EF4-FFF2-40B4-BE49-F238E27FC236}">
                <a16:creationId xmlns:a16="http://schemas.microsoft.com/office/drawing/2014/main" id="{847CAD79-7F07-A403-9E08-0531889F9D2F}"/>
              </a:ext>
            </a:extLst>
          </p:cNvPr>
          <p:cNvGraphicFramePr>
            <a:graphicFrameLocks noGrp="1"/>
          </p:cNvGraphicFramePr>
          <p:nvPr>
            <p:extLst>
              <p:ext uri="{D42A27DB-BD31-4B8C-83A1-F6EECF244321}">
                <p14:modId xmlns:p14="http://schemas.microsoft.com/office/powerpoint/2010/main" val="1655443233"/>
              </p:ext>
            </p:extLst>
          </p:nvPr>
        </p:nvGraphicFramePr>
        <p:xfrm>
          <a:off x="619416" y="942769"/>
          <a:ext cx="6060786" cy="4351332"/>
        </p:xfrm>
        <a:graphic>
          <a:graphicData uri="http://schemas.openxmlformats.org/drawingml/2006/table">
            <a:tbl>
              <a:tblPr/>
              <a:tblGrid>
                <a:gridCol w="414413">
                  <a:extLst>
                    <a:ext uri="{9D8B030D-6E8A-4147-A177-3AD203B41FA5}">
                      <a16:colId xmlns:a16="http://schemas.microsoft.com/office/drawing/2014/main" val="3338893435"/>
                    </a:ext>
                  </a:extLst>
                </a:gridCol>
                <a:gridCol w="362611">
                  <a:extLst>
                    <a:ext uri="{9D8B030D-6E8A-4147-A177-3AD203B41FA5}">
                      <a16:colId xmlns:a16="http://schemas.microsoft.com/office/drawing/2014/main" val="3060049376"/>
                    </a:ext>
                  </a:extLst>
                </a:gridCol>
                <a:gridCol w="362611">
                  <a:extLst>
                    <a:ext uri="{9D8B030D-6E8A-4147-A177-3AD203B41FA5}">
                      <a16:colId xmlns:a16="http://schemas.microsoft.com/office/drawing/2014/main" val="2350574512"/>
                    </a:ext>
                  </a:extLst>
                </a:gridCol>
                <a:gridCol w="362611">
                  <a:extLst>
                    <a:ext uri="{9D8B030D-6E8A-4147-A177-3AD203B41FA5}">
                      <a16:colId xmlns:a16="http://schemas.microsoft.com/office/drawing/2014/main" val="2863179271"/>
                    </a:ext>
                  </a:extLst>
                </a:gridCol>
                <a:gridCol w="362611">
                  <a:extLst>
                    <a:ext uri="{9D8B030D-6E8A-4147-A177-3AD203B41FA5}">
                      <a16:colId xmlns:a16="http://schemas.microsoft.com/office/drawing/2014/main" val="3396283427"/>
                    </a:ext>
                  </a:extLst>
                </a:gridCol>
                <a:gridCol w="362611">
                  <a:extLst>
                    <a:ext uri="{9D8B030D-6E8A-4147-A177-3AD203B41FA5}">
                      <a16:colId xmlns:a16="http://schemas.microsoft.com/office/drawing/2014/main" val="2794216108"/>
                    </a:ext>
                  </a:extLst>
                </a:gridCol>
                <a:gridCol w="362611">
                  <a:extLst>
                    <a:ext uri="{9D8B030D-6E8A-4147-A177-3AD203B41FA5}">
                      <a16:colId xmlns:a16="http://schemas.microsoft.com/office/drawing/2014/main" val="1215891634"/>
                    </a:ext>
                  </a:extLst>
                </a:gridCol>
                <a:gridCol w="362611">
                  <a:extLst>
                    <a:ext uri="{9D8B030D-6E8A-4147-A177-3AD203B41FA5}">
                      <a16:colId xmlns:a16="http://schemas.microsoft.com/office/drawing/2014/main" val="2046818381"/>
                    </a:ext>
                  </a:extLst>
                </a:gridCol>
                <a:gridCol w="362611">
                  <a:extLst>
                    <a:ext uri="{9D8B030D-6E8A-4147-A177-3AD203B41FA5}">
                      <a16:colId xmlns:a16="http://schemas.microsoft.com/office/drawing/2014/main" val="1477481917"/>
                    </a:ext>
                  </a:extLst>
                </a:gridCol>
                <a:gridCol w="362611">
                  <a:extLst>
                    <a:ext uri="{9D8B030D-6E8A-4147-A177-3AD203B41FA5}">
                      <a16:colId xmlns:a16="http://schemas.microsoft.com/office/drawing/2014/main" val="3617007867"/>
                    </a:ext>
                  </a:extLst>
                </a:gridCol>
                <a:gridCol w="362611">
                  <a:extLst>
                    <a:ext uri="{9D8B030D-6E8A-4147-A177-3AD203B41FA5}">
                      <a16:colId xmlns:a16="http://schemas.microsoft.com/office/drawing/2014/main" val="1567057913"/>
                    </a:ext>
                  </a:extLst>
                </a:gridCol>
                <a:gridCol w="362611">
                  <a:extLst>
                    <a:ext uri="{9D8B030D-6E8A-4147-A177-3AD203B41FA5}">
                      <a16:colId xmlns:a16="http://schemas.microsoft.com/office/drawing/2014/main" val="3889270141"/>
                    </a:ext>
                  </a:extLst>
                </a:gridCol>
                <a:gridCol w="414413">
                  <a:extLst>
                    <a:ext uri="{9D8B030D-6E8A-4147-A177-3AD203B41FA5}">
                      <a16:colId xmlns:a16="http://schemas.microsoft.com/office/drawing/2014/main" val="3400280663"/>
                    </a:ext>
                  </a:extLst>
                </a:gridCol>
                <a:gridCol w="414413">
                  <a:extLst>
                    <a:ext uri="{9D8B030D-6E8A-4147-A177-3AD203B41FA5}">
                      <a16:colId xmlns:a16="http://schemas.microsoft.com/office/drawing/2014/main" val="1449435647"/>
                    </a:ext>
                  </a:extLst>
                </a:gridCol>
                <a:gridCol w="414413">
                  <a:extLst>
                    <a:ext uri="{9D8B030D-6E8A-4147-A177-3AD203B41FA5}">
                      <a16:colId xmlns:a16="http://schemas.microsoft.com/office/drawing/2014/main" val="1085573635"/>
                    </a:ext>
                  </a:extLst>
                </a:gridCol>
                <a:gridCol w="414413">
                  <a:extLst>
                    <a:ext uri="{9D8B030D-6E8A-4147-A177-3AD203B41FA5}">
                      <a16:colId xmlns:a16="http://schemas.microsoft.com/office/drawing/2014/main" val="2103621135"/>
                    </a:ext>
                  </a:extLst>
                </a:gridCol>
              </a:tblGrid>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w="6350" cap="flat" cmpd="sng" algn="ctr">
                      <a:solidFill>
                        <a:srgbClr val="000000"/>
                      </a:solidFill>
                      <a:prstDash val="solid"/>
                      <a:round/>
                      <a:headEnd type="none" w="med" len="med"/>
                      <a:tailEnd type="none" w="med" len="med"/>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1884794270"/>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b">
                        <a:buNone/>
                      </a:pPr>
                      <a:r>
                        <a:rPr lang="en-GB" sz="700" b="0" i="0" u="none" strike="noStrike" dirty="0">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1511757166"/>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1654796812"/>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MAX</a:t>
                      </a:r>
                    </a:p>
                  </a:txBody>
                  <a:tcPr marL="0" marR="0" marT="0" marB="0" anchor="ctr">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10</a:t>
                      </a:r>
                    </a:p>
                  </a:txBody>
                  <a:tcPr marL="0" marR="0" marT="0" marB="0" anchor="ctr">
                    <a:lnL>
                      <a:noFill/>
                    </a:lnL>
                    <a:lnR>
                      <a:noFill/>
                    </a:lnR>
                    <a:lnT>
                      <a:noFill/>
                    </a:lnT>
                    <a:lnB>
                      <a:noFill/>
                    </a:lnB>
                    <a:noFill/>
                  </a:tcPr>
                </a:tc>
                <a:extLst>
                  <a:ext uri="{0D108BD9-81ED-4DB2-BD59-A6C34878D82A}">
                    <a16:rowId xmlns:a16="http://schemas.microsoft.com/office/drawing/2014/main" val="1185695544"/>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MIN</a:t>
                      </a:r>
                    </a:p>
                  </a:txBody>
                  <a:tcPr marL="0" marR="0" marT="0" marB="0" anchor="ctr">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1</a:t>
                      </a:r>
                    </a:p>
                  </a:txBody>
                  <a:tcPr marL="0" marR="0" marT="0" marB="0" anchor="ctr">
                    <a:lnL>
                      <a:noFill/>
                    </a:lnL>
                    <a:lnR>
                      <a:noFill/>
                    </a:lnR>
                    <a:lnT>
                      <a:noFill/>
                    </a:lnT>
                    <a:lnB>
                      <a:noFill/>
                    </a:lnB>
                    <a:noFill/>
                  </a:tcPr>
                </a:tc>
                <a:extLst>
                  <a:ext uri="{0D108BD9-81ED-4DB2-BD59-A6C34878D82A}">
                    <a16:rowId xmlns:a16="http://schemas.microsoft.com/office/drawing/2014/main" val="1461868145"/>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MEAN</a:t>
                      </a:r>
                    </a:p>
                  </a:txBody>
                  <a:tcPr marL="0" marR="0" marT="0" marB="0" anchor="ctr">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5.569</a:t>
                      </a:r>
                    </a:p>
                  </a:txBody>
                  <a:tcPr marL="0" marR="0" marT="0" marB="0" anchor="ctr">
                    <a:lnL>
                      <a:noFill/>
                    </a:lnL>
                    <a:lnR>
                      <a:noFill/>
                    </a:lnR>
                    <a:lnT>
                      <a:noFill/>
                    </a:lnT>
                    <a:lnB>
                      <a:noFill/>
                    </a:lnB>
                    <a:noFill/>
                  </a:tcPr>
                </a:tc>
                <a:extLst>
                  <a:ext uri="{0D108BD9-81ED-4DB2-BD59-A6C34878D82A}">
                    <a16:rowId xmlns:a16="http://schemas.microsoft.com/office/drawing/2014/main" val="254185091"/>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MODE</a:t>
                      </a:r>
                    </a:p>
                  </a:txBody>
                  <a:tcPr marL="0" marR="0" marT="0" marB="0" anchor="ctr">
                    <a:lnL>
                      <a:noFill/>
                    </a:lnL>
                    <a:lnR>
                      <a:noFill/>
                    </a:lnR>
                    <a:lnT>
                      <a:noFill/>
                    </a:lnT>
                    <a:lnB>
                      <a:noFill/>
                    </a:lnB>
                    <a:noFill/>
                  </a:tcPr>
                </a:tc>
                <a:tc>
                  <a:txBody>
                    <a:bodyPr/>
                    <a:lstStyle/>
                    <a:p>
                      <a:pPr algn="ctr" fontAlgn="ctr">
                        <a:buNone/>
                      </a:pPr>
                      <a:r>
                        <a:rPr lang="en-GB" sz="1100" b="1" i="0" u="none" strike="noStrike">
                          <a:solidFill>
                            <a:srgbClr val="000000"/>
                          </a:solidFill>
                          <a:effectLst/>
                          <a:latin typeface="Aptos Narrow" panose="020B0004020202020204" pitchFamily="34" charset="0"/>
                        </a:rPr>
                        <a:t>3</a:t>
                      </a:r>
                    </a:p>
                  </a:txBody>
                  <a:tcPr marL="0" marR="0" marT="0" marB="0" anchor="ctr">
                    <a:lnL>
                      <a:noFill/>
                    </a:lnL>
                    <a:lnR>
                      <a:noFill/>
                    </a:lnR>
                    <a:lnT>
                      <a:noFill/>
                    </a:lnT>
                    <a:lnB>
                      <a:noFill/>
                    </a:lnB>
                    <a:noFill/>
                  </a:tcPr>
                </a:tc>
                <a:extLst>
                  <a:ext uri="{0D108BD9-81ED-4DB2-BD59-A6C34878D82A}">
                    <a16:rowId xmlns:a16="http://schemas.microsoft.com/office/drawing/2014/main" val="1716971375"/>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1437423653"/>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6</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7DAB6"/>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8E1C5"/>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2811591881"/>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3BE7B"/>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9</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74C58A"/>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8</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5CC99"/>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1598386259"/>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w="6350" cap="flat" cmpd="sng" algn="ctr">
                      <a:solidFill>
                        <a:srgbClr val="000000"/>
                      </a:solidFill>
                      <a:prstDash val="solid"/>
                      <a:round/>
                      <a:headEnd type="none" w="med" len="med"/>
                      <a:tailEnd type="none" w="med" len="med"/>
                    </a:lnR>
                    <a:lnT>
                      <a:noFill/>
                    </a:lnT>
                    <a:lnB>
                      <a:noFill/>
                    </a:lnB>
                    <a:no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FCFF"/>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3</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FE2"/>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4</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9E8D3"/>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7</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96D3A7"/>
                    </a:solidFill>
                  </a:tcPr>
                </a:tc>
                <a:tc>
                  <a:txBody>
                    <a:bodyPr/>
                    <a:lstStyle/>
                    <a:p>
                      <a:pPr algn="ctr" fontAlgn="ctr">
                        <a:buNone/>
                      </a:pPr>
                      <a:r>
                        <a:rPr lang="en-GB" sz="700" b="0" i="0" u="none" strike="noStrike">
                          <a:solidFill>
                            <a:srgbClr val="000000"/>
                          </a:solidFill>
                          <a:effectLst/>
                          <a:latin typeface="Aptos Narrow" panose="020B0004020202020204" pitchFamily="34" charset="0"/>
                        </a:rPr>
                        <a:t>2</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BF6F1"/>
                    </a:solid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w="6350" cap="flat" cmpd="sng" algn="ctr">
                      <a:solidFill>
                        <a:srgbClr val="000000"/>
                      </a:solidFill>
                      <a:prstDash val="solid"/>
                      <a:round/>
                      <a:headEnd type="none" w="med" len="med"/>
                      <a:tailEnd type="none" w="med" len="med"/>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3238993299"/>
                  </a:ext>
                </a:extLst>
              </a:tr>
              <a:tr h="362611">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l" fontAlgn="b">
                        <a:buNone/>
                      </a:pPr>
                      <a:endParaRPr lang="en-GB" sz="700" b="0" i="0" u="none" strike="noStrike">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tc>
                  <a:txBody>
                    <a:bodyPr/>
                    <a:lstStyle/>
                    <a:p>
                      <a:pPr algn="ctr" fontAlgn="ctr">
                        <a:buNone/>
                      </a:pPr>
                      <a:endParaRPr lang="en-GB" sz="700" b="0" i="0" u="none" strike="noStrike">
                        <a:solidFill>
                          <a:srgbClr val="000000"/>
                        </a:solidFill>
                        <a:effectLst/>
                        <a:latin typeface="Aptos Narrow" panose="020B0004020202020204" pitchFamily="34" charset="0"/>
                      </a:endParaRPr>
                    </a:p>
                  </a:txBody>
                  <a:tcPr marL="0" marR="0" marT="0" marB="0" anchor="ctr">
                    <a:lnL>
                      <a:noFill/>
                    </a:lnL>
                    <a:lnR>
                      <a:noFill/>
                    </a:lnR>
                    <a:lnT>
                      <a:noFill/>
                    </a:lnT>
                    <a:lnB>
                      <a:noFill/>
                    </a:lnB>
                    <a:noFill/>
                  </a:tcPr>
                </a:tc>
                <a:tc>
                  <a:txBody>
                    <a:bodyPr/>
                    <a:lstStyle/>
                    <a:p>
                      <a:pPr algn="l" fontAlgn="b">
                        <a:buNone/>
                      </a:pPr>
                      <a:endParaRPr lang="en-GB" sz="700" b="0" i="0" u="none" strike="noStrike" dirty="0">
                        <a:solidFill>
                          <a:srgbClr val="000000"/>
                        </a:solidFill>
                        <a:effectLst/>
                        <a:latin typeface="Aptos Narrow" panose="020B0004020202020204" pitchFamily="34" charset="0"/>
                      </a:endParaRPr>
                    </a:p>
                  </a:txBody>
                  <a:tcPr marL="0" marR="0" marT="0" marB="0" anchor="b">
                    <a:lnL>
                      <a:noFill/>
                    </a:lnL>
                    <a:lnR>
                      <a:noFill/>
                    </a:lnR>
                    <a:lnT>
                      <a:noFill/>
                    </a:lnT>
                    <a:lnB>
                      <a:noFill/>
                    </a:lnB>
                    <a:noFill/>
                  </a:tcPr>
                </a:tc>
                <a:extLst>
                  <a:ext uri="{0D108BD9-81ED-4DB2-BD59-A6C34878D82A}">
                    <a16:rowId xmlns:a16="http://schemas.microsoft.com/office/drawing/2014/main" val="1634283500"/>
                  </a:ext>
                </a:extLst>
              </a:tr>
            </a:tbl>
          </a:graphicData>
        </a:graphic>
      </p:graphicFrame>
      <p:sp>
        <p:nvSpPr>
          <p:cNvPr id="11" name="Freeform: Shape 10">
            <a:extLst>
              <a:ext uri="{FF2B5EF4-FFF2-40B4-BE49-F238E27FC236}">
                <a16:creationId xmlns:a16="http://schemas.microsoft.com/office/drawing/2014/main" id="{D480A728-541F-6896-BF96-97A1B4889A1F}"/>
              </a:ext>
            </a:extLst>
          </p:cNvPr>
          <p:cNvSpPr/>
          <p:nvPr/>
        </p:nvSpPr>
        <p:spPr>
          <a:xfrm>
            <a:off x="1167266" y="1349529"/>
            <a:ext cx="3594537" cy="3424270"/>
          </a:xfrm>
          <a:custGeom>
            <a:avLst/>
            <a:gdLst>
              <a:gd name="csX0" fmla="*/ 88900 w 5854700"/>
              <a:gd name="csY0" fmla="*/ 4394200 h 5042807"/>
              <a:gd name="csX1" fmla="*/ 355600 w 5854700"/>
              <a:gd name="csY1" fmla="*/ 3765550 h 5042807"/>
              <a:gd name="csX2" fmla="*/ 368300 w 5854700"/>
              <a:gd name="csY2" fmla="*/ 3511550 h 5042807"/>
              <a:gd name="csX3" fmla="*/ 355600 w 5854700"/>
              <a:gd name="csY3" fmla="*/ 3454400 h 5042807"/>
              <a:gd name="csX4" fmla="*/ 330200 w 5854700"/>
              <a:gd name="csY4" fmla="*/ 3263900 h 5042807"/>
              <a:gd name="csX5" fmla="*/ 298450 w 5854700"/>
              <a:gd name="csY5" fmla="*/ 3149600 h 5042807"/>
              <a:gd name="csX6" fmla="*/ 234950 w 5854700"/>
              <a:gd name="csY6" fmla="*/ 2908300 h 5042807"/>
              <a:gd name="csX7" fmla="*/ 146050 w 5854700"/>
              <a:gd name="csY7" fmla="*/ 2730500 h 5042807"/>
              <a:gd name="csX8" fmla="*/ 76200 w 5854700"/>
              <a:gd name="csY8" fmla="*/ 2444750 h 5042807"/>
              <a:gd name="csX9" fmla="*/ 57150 w 5854700"/>
              <a:gd name="csY9" fmla="*/ 2190750 h 5042807"/>
              <a:gd name="csX10" fmla="*/ 19050 w 5854700"/>
              <a:gd name="csY10" fmla="*/ 2089150 h 5042807"/>
              <a:gd name="csX11" fmla="*/ 0 w 5854700"/>
              <a:gd name="csY11" fmla="*/ 1993900 h 5042807"/>
              <a:gd name="csX12" fmla="*/ 222250 w 5854700"/>
              <a:gd name="csY12" fmla="*/ 1606550 h 5042807"/>
              <a:gd name="csX13" fmla="*/ 273050 w 5854700"/>
              <a:gd name="csY13" fmla="*/ 1479550 h 5042807"/>
              <a:gd name="csX14" fmla="*/ 323850 w 5854700"/>
              <a:gd name="csY14" fmla="*/ 1282700 h 5042807"/>
              <a:gd name="csX15" fmla="*/ 406400 w 5854700"/>
              <a:gd name="csY15" fmla="*/ 1130300 h 5042807"/>
              <a:gd name="csX16" fmla="*/ 508000 w 5854700"/>
              <a:gd name="csY16" fmla="*/ 965200 h 5042807"/>
              <a:gd name="csX17" fmla="*/ 622300 w 5854700"/>
              <a:gd name="csY17" fmla="*/ 863600 h 5042807"/>
              <a:gd name="csX18" fmla="*/ 831850 w 5854700"/>
              <a:gd name="csY18" fmla="*/ 755650 h 5042807"/>
              <a:gd name="csX19" fmla="*/ 914400 w 5854700"/>
              <a:gd name="csY19" fmla="*/ 723900 h 5042807"/>
              <a:gd name="csX20" fmla="*/ 1073150 w 5854700"/>
              <a:gd name="csY20" fmla="*/ 641350 h 5042807"/>
              <a:gd name="csX21" fmla="*/ 1143000 w 5854700"/>
              <a:gd name="csY21" fmla="*/ 590550 h 5042807"/>
              <a:gd name="csX22" fmla="*/ 1466850 w 5854700"/>
              <a:gd name="csY22" fmla="*/ 488950 h 5042807"/>
              <a:gd name="csX23" fmla="*/ 1987550 w 5854700"/>
              <a:gd name="csY23" fmla="*/ 438150 h 5042807"/>
              <a:gd name="csX24" fmla="*/ 2127250 w 5854700"/>
              <a:gd name="csY24" fmla="*/ 425450 h 5042807"/>
              <a:gd name="csX25" fmla="*/ 2552700 w 5854700"/>
              <a:gd name="csY25" fmla="*/ 488950 h 5042807"/>
              <a:gd name="csX26" fmla="*/ 2825750 w 5854700"/>
              <a:gd name="csY26" fmla="*/ 673100 h 5042807"/>
              <a:gd name="csX27" fmla="*/ 3181350 w 5854700"/>
              <a:gd name="csY27" fmla="*/ 755650 h 5042807"/>
              <a:gd name="csX28" fmla="*/ 3308350 w 5854700"/>
              <a:gd name="csY28" fmla="*/ 787400 h 5042807"/>
              <a:gd name="csX29" fmla="*/ 3549650 w 5854700"/>
              <a:gd name="csY29" fmla="*/ 806450 h 5042807"/>
              <a:gd name="csX30" fmla="*/ 3886200 w 5854700"/>
              <a:gd name="csY30" fmla="*/ 787400 h 5042807"/>
              <a:gd name="csX31" fmla="*/ 4406900 w 5854700"/>
              <a:gd name="csY31" fmla="*/ 641350 h 5042807"/>
              <a:gd name="csX32" fmla="*/ 4464050 w 5854700"/>
              <a:gd name="csY32" fmla="*/ 603250 h 5042807"/>
              <a:gd name="csX33" fmla="*/ 4616450 w 5854700"/>
              <a:gd name="csY33" fmla="*/ 501650 h 5042807"/>
              <a:gd name="csX34" fmla="*/ 5207000 w 5854700"/>
              <a:gd name="csY34" fmla="*/ 44450 h 5042807"/>
              <a:gd name="csX35" fmla="*/ 5327650 w 5854700"/>
              <a:gd name="csY35" fmla="*/ 0 h 5042807"/>
              <a:gd name="csX36" fmla="*/ 5454650 w 5854700"/>
              <a:gd name="csY36" fmla="*/ 19050 h 5042807"/>
              <a:gd name="csX37" fmla="*/ 5575300 w 5854700"/>
              <a:gd name="csY37" fmla="*/ 120650 h 5042807"/>
              <a:gd name="csX38" fmla="*/ 5670550 w 5854700"/>
              <a:gd name="csY38" fmla="*/ 184150 h 5042807"/>
              <a:gd name="csX39" fmla="*/ 5689600 w 5854700"/>
              <a:gd name="csY39" fmla="*/ 209550 h 5042807"/>
              <a:gd name="csX40" fmla="*/ 5715000 w 5854700"/>
              <a:gd name="csY40" fmla="*/ 234950 h 5042807"/>
              <a:gd name="csX41" fmla="*/ 5765800 w 5854700"/>
              <a:gd name="csY41" fmla="*/ 336550 h 5042807"/>
              <a:gd name="csX42" fmla="*/ 5791200 w 5854700"/>
              <a:gd name="csY42" fmla="*/ 393700 h 5042807"/>
              <a:gd name="csX43" fmla="*/ 5797550 w 5854700"/>
              <a:gd name="csY43" fmla="*/ 438150 h 5042807"/>
              <a:gd name="csX44" fmla="*/ 5778500 w 5854700"/>
              <a:gd name="csY44" fmla="*/ 698500 h 5042807"/>
              <a:gd name="csX45" fmla="*/ 5626100 w 5854700"/>
              <a:gd name="csY45" fmla="*/ 882650 h 5042807"/>
              <a:gd name="csX46" fmla="*/ 5530850 w 5854700"/>
              <a:gd name="csY46" fmla="*/ 939800 h 5042807"/>
              <a:gd name="csX47" fmla="*/ 5473700 w 5854700"/>
              <a:gd name="csY47" fmla="*/ 984250 h 5042807"/>
              <a:gd name="csX48" fmla="*/ 5251450 w 5854700"/>
              <a:gd name="csY48" fmla="*/ 1098550 h 5042807"/>
              <a:gd name="csX49" fmla="*/ 5168900 w 5854700"/>
              <a:gd name="csY49" fmla="*/ 1143000 h 5042807"/>
              <a:gd name="csX50" fmla="*/ 5054600 w 5854700"/>
              <a:gd name="csY50" fmla="*/ 1212850 h 5042807"/>
              <a:gd name="csX51" fmla="*/ 4883150 w 5854700"/>
              <a:gd name="csY51" fmla="*/ 1263650 h 5042807"/>
              <a:gd name="csX52" fmla="*/ 4819650 w 5854700"/>
              <a:gd name="csY52" fmla="*/ 1308100 h 5042807"/>
              <a:gd name="csX53" fmla="*/ 4813300 w 5854700"/>
              <a:gd name="csY53" fmla="*/ 1377950 h 5042807"/>
              <a:gd name="csX54" fmla="*/ 4832350 w 5854700"/>
              <a:gd name="csY54" fmla="*/ 1555750 h 5042807"/>
              <a:gd name="csX55" fmla="*/ 4921250 w 5854700"/>
              <a:gd name="csY55" fmla="*/ 1657350 h 5042807"/>
              <a:gd name="csX56" fmla="*/ 5016500 w 5854700"/>
              <a:gd name="csY56" fmla="*/ 1714500 h 5042807"/>
              <a:gd name="csX57" fmla="*/ 5276850 w 5854700"/>
              <a:gd name="csY57" fmla="*/ 1809750 h 5042807"/>
              <a:gd name="csX58" fmla="*/ 5511800 w 5854700"/>
              <a:gd name="csY58" fmla="*/ 1847850 h 5042807"/>
              <a:gd name="csX59" fmla="*/ 5568950 w 5854700"/>
              <a:gd name="csY59" fmla="*/ 1860550 h 5042807"/>
              <a:gd name="csX60" fmla="*/ 5708650 w 5854700"/>
              <a:gd name="csY60" fmla="*/ 1892300 h 5042807"/>
              <a:gd name="csX61" fmla="*/ 5753100 w 5854700"/>
              <a:gd name="csY61" fmla="*/ 1924050 h 5042807"/>
              <a:gd name="csX62" fmla="*/ 5816600 w 5854700"/>
              <a:gd name="csY62" fmla="*/ 2006600 h 5042807"/>
              <a:gd name="csX63" fmla="*/ 5854700 w 5854700"/>
              <a:gd name="csY63" fmla="*/ 2120900 h 5042807"/>
              <a:gd name="csX64" fmla="*/ 5842000 w 5854700"/>
              <a:gd name="csY64" fmla="*/ 2292350 h 5042807"/>
              <a:gd name="csX65" fmla="*/ 5822950 w 5854700"/>
              <a:gd name="csY65" fmla="*/ 2387600 h 5042807"/>
              <a:gd name="csX66" fmla="*/ 5816600 w 5854700"/>
              <a:gd name="csY66" fmla="*/ 2425700 h 5042807"/>
              <a:gd name="csX67" fmla="*/ 5791200 w 5854700"/>
              <a:gd name="csY67" fmla="*/ 2559050 h 5042807"/>
              <a:gd name="csX68" fmla="*/ 5778500 w 5854700"/>
              <a:gd name="csY68" fmla="*/ 2603500 h 5042807"/>
              <a:gd name="csX69" fmla="*/ 5676900 w 5854700"/>
              <a:gd name="csY69" fmla="*/ 2781300 h 5042807"/>
              <a:gd name="csX70" fmla="*/ 5607050 w 5854700"/>
              <a:gd name="csY70" fmla="*/ 2901950 h 5042807"/>
              <a:gd name="csX71" fmla="*/ 5645150 w 5854700"/>
              <a:gd name="csY71" fmla="*/ 3162300 h 5042807"/>
              <a:gd name="csX72" fmla="*/ 5702300 w 5854700"/>
              <a:gd name="csY72" fmla="*/ 3263900 h 5042807"/>
              <a:gd name="csX73" fmla="*/ 5746750 w 5854700"/>
              <a:gd name="csY73" fmla="*/ 3321050 h 5042807"/>
              <a:gd name="csX74" fmla="*/ 5772150 w 5854700"/>
              <a:gd name="csY74" fmla="*/ 3384550 h 5042807"/>
              <a:gd name="csX75" fmla="*/ 5784850 w 5854700"/>
              <a:gd name="csY75" fmla="*/ 3524250 h 5042807"/>
              <a:gd name="csX76" fmla="*/ 5772150 w 5854700"/>
              <a:gd name="csY76" fmla="*/ 3727450 h 5042807"/>
              <a:gd name="csX77" fmla="*/ 5759450 w 5854700"/>
              <a:gd name="csY77" fmla="*/ 3765550 h 5042807"/>
              <a:gd name="csX78" fmla="*/ 5721350 w 5854700"/>
              <a:gd name="csY78" fmla="*/ 3949700 h 5042807"/>
              <a:gd name="csX79" fmla="*/ 5708650 w 5854700"/>
              <a:gd name="csY79" fmla="*/ 3987800 h 5042807"/>
              <a:gd name="csX80" fmla="*/ 5689600 w 5854700"/>
              <a:gd name="csY80" fmla="*/ 4064000 h 5042807"/>
              <a:gd name="csX81" fmla="*/ 5613400 w 5854700"/>
              <a:gd name="csY81" fmla="*/ 4184650 h 5042807"/>
              <a:gd name="csX82" fmla="*/ 5581650 w 5854700"/>
              <a:gd name="csY82" fmla="*/ 4260850 h 5042807"/>
              <a:gd name="csX83" fmla="*/ 5568950 w 5854700"/>
              <a:gd name="csY83" fmla="*/ 4324350 h 5042807"/>
              <a:gd name="csX84" fmla="*/ 5562600 w 5854700"/>
              <a:gd name="csY84" fmla="*/ 4368800 h 5042807"/>
              <a:gd name="csX85" fmla="*/ 5549900 w 5854700"/>
              <a:gd name="csY85" fmla="*/ 4406900 h 5042807"/>
              <a:gd name="csX86" fmla="*/ 5543550 w 5854700"/>
              <a:gd name="csY86" fmla="*/ 4476750 h 5042807"/>
              <a:gd name="csX87" fmla="*/ 5530850 w 5854700"/>
              <a:gd name="csY87" fmla="*/ 4533900 h 5042807"/>
              <a:gd name="csX88" fmla="*/ 5518150 w 5854700"/>
              <a:gd name="csY88" fmla="*/ 4622800 h 5042807"/>
              <a:gd name="csX89" fmla="*/ 5511800 w 5854700"/>
              <a:gd name="csY89" fmla="*/ 4775200 h 5042807"/>
              <a:gd name="csX90" fmla="*/ 5480050 w 5854700"/>
              <a:gd name="csY90" fmla="*/ 4838700 h 5042807"/>
              <a:gd name="csX91" fmla="*/ 5346700 w 5854700"/>
              <a:gd name="csY91" fmla="*/ 4933950 h 5042807"/>
              <a:gd name="csX92" fmla="*/ 5207000 w 5854700"/>
              <a:gd name="csY92" fmla="*/ 4978400 h 5042807"/>
              <a:gd name="csX93" fmla="*/ 5137150 w 5854700"/>
              <a:gd name="csY93" fmla="*/ 4997450 h 5042807"/>
              <a:gd name="csX94" fmla="*/ 4832350 w 5854700"/>
              <a:gd name="csY94" fmla="*/ 5003800 h 5042807"/>
              <a:gd name="csX95" fmla="*/ 4692650 w 5854700"/>
              <a:gd name="csY95" fmla="*/ 5010150 h 5042807"/>
              <a:gd name="csX96" fmla="*/ 4578350 w 5854700"/>
              <a:gd name="csY96" fmla="*/ 5016500 h 5042807"/>
              <a:gd name="csX97" fmla="*/ 4235450 w 5854700"/>
              <a:gd name="csY97" fmla="*/ 5029200 h 5042807"/>
              <a:gd name="csX98" fmla="*/ 4102100 w 5854700"/>
              <a:gd name="csY98" fmla="*/ 5041900 h 5042807"/>
              <a:gd name="csX99" fmla="*/ 3975100 w 5854700"/>
              <a:gd name="csY99" fmla="*/ 5022850 h 5042807"/>
              <a:gd name="csX100" fmla="*/ 3886200 w 5854700"/>
              <a:gd name="csY100" fmla="*/ 5003800 h 5042807"/>
              <a:gd name="csX101" fmla="*/ 3797300 w 5854700"/>
              <a:gd name="csY101" fmla="*/ 4972050 h 5042807"/>
              <a:gd name="csX102" fmla="*/ 3714750 w 5854700"/>
              <a:gd name="csY102" fmla="*/ 4889500 h 5042807"/>
              <a:gd name="csX103" fmla="*/ 3683000 w 5854700"/>
              <a:gd name="csY103" fmla="*/ 4857750 h 5042807"/>
              <a:gd name="csX104" fmla="*/ 3587750 w 5854700"/>
              <a:gd name="csY104" fmla="*/ 4813300 h 5042807"/>
              <a:gd name="csX105" fmla="*/ 3429000 w 5854700"/>
              <a:gd name="csY105" fmla="*/ 4737100 h 5042807"/>
              <a:gd name="csX106" fmla="*/ 3270250 w 5854700"/>
              <a:gd name="csY106" fmla="*/ 4673600 h 5042807"/>
              <a:gd name="csX107" fmla="*/ 3162300 w 5854700"/>
              <a:gd name="csY107" fmla="*/ 4667250 h 5042807"/>
              <a:gd name="csX108" fmla="*/ 3067050 w 5854700"/>
              <a:gd name="csY108" fmla="*/ 4673600 h 5042807"/>
              <a:gd name="csX109" fmla="*/ 2870200 w 5854700"/>
              <a:gd name="csY109" fmla="*/ 4737100 h 5042807"/>
              <a:gd name="csX110" fmla="*/ 2755900 w 5854700"/>
              <a:gd name="csY110" fmla="*/ 4794250 h 5042807"/>
              <a:gd name="csX111" fmla="*/ 2667000 w 5854700"/>
              <a:gd name="csY111" fmla="*/ 4838700 h 5042807"/>
              <a:gd name="csX112" fmla="*/ 2597150 w 5854700"/>
              <a:gd name="csY112" fmla="*/ 4845050 h 5042807"/>
              <a:gd name="csX113" fmla="*/ 2419350 w 5854700"/>
              <a:gd name="csY113" fmla="*/ 4851400 h 5042807"/>
              <a:gd name="csX114" fmla="*/ 2362200 w 5854700"/>
              <a:gd name="csY114" fmla="*/ 4819650 h 5042807"/>
              <a:gd name="csX115" fmla="*/ 2305050 w 5854700"/>
              <a:gd name="csY115" fmla="*/ 4705350 h 5042807"/>
              <a:gd name="csX116" fmla="*/ 2279650 w 5854700"/>
              <a:gd name="csY116" fmla="*/ 4660900 h 5042807"/>
              <a:gd name="csX117" fmla="*/ 2241550 w 5854700"/>
              <a:gd name="csY117" fmla="*/ 4578350 h 5042807"/>
              <a:gd name="csX118" fmla="*/ 2222500 w 5854700"/>
              <a:gd name="csY118" fmla="*/ 4559300 h 5042807"/>
              <a:gd name="csX119" fmla="*/ 2178050 w 5854700"/>
              <a:gd name="csY119" fmla="*/ 4419600 h 5042807"/>
              <a:gd name="csX120" fmla="*/ 2165350 w 5854700"/>
              <a:gd name="csY120" fmla="*/ 4368800 h 5042807"/>
              <a:gd name="csX121" fmla="*/ 2133600 w 5854700"/>
              <a:gd name="csY121" fmla="*/ 4260850 h 5042807"/>
              <a:gd name="csX122" fmla="*/ 2082800 w 5854700"/>
              <a:gd name="csY122" fmla="*/ 4254500 h 5042807"/>
              <a:gd name="csX123" fmla="*/ 1968500 w 5854700"/>
              <a:gd name="csY123" fmla="*/ 4254500 h 5042807"/>
              <a:gd name="csX124" fmla="*/ 1879600 w 5854700"/>
              <a:gd name="csY124" fmla="*/ 4184650 h 5042807"/>
              <a:gd name="csX125" fmla="*/ 1758950 w 5854700"/>
              <a:gd name="csY125" fmla="*/ 4121150 h 5042807"/>
              <a:gd name="csX126" fmla="*/ 1676400 w 5854700"/>
              <a:gd name="csY126" fmla="*/ 4152900 h 5042807"/>
              <a:gd name="csX127" fmla="*/ 1282700 w 5854700"/>
              <a:gd name="csY127" fmla="*/ 4311650 h 5042807"/>
              <a:gd name="csX128" fmla="*/ 1225550 w 5854700"/>
              <a:gd name="csY128" fmla="*/ 4318000 h 5042807"/>
              <a:gd name="csX129" fmla="*/ 1073150 w 5854700"/>
              <a:gd name="csY129" fmla="*/ 4381500 h 5042807"/>
              <a:gd name="csX130" fmla="*/ 1022350 w 5854700"/>
              <a:gd name="csY130" fmla="*/ 4400550 h 5042807"/>
              <a:gd name="csX131" fmla="*/ 863600 w 5854700"/>
              <a:gd name="csY131" fmla="*/ 4476750 h 5042807"/>
              <a:gd name="csX132" fmla="*/ 768350 w 5854700"/>
              <a:gd name="csY132" fmla="*/ 4508500 h 5042807"/>
              <a:gd name="csX133" fmla="*/ 685800 w 5854700"/>
              <a:gd name="csY133" fmla="*/ 4540250 h 5042807"/>
              <a:gd name="csX134" fmla="*/ 400050 w 5854700"/>
              <a:gd name="csY134" fmla="*/ 4603750 h 5042807"/>
              <a:gd name="csX135" fmla="*/ 279400 w 5854700"/>
              <a:gd name="csY135" fmla="*/ 4597400 h 5042807"/>
              <a:gd name="csX136" fmla="*/ 260350 w 5854700"/>
              <a:gd name="csY136" fmla="*/ 4572000 h 5042807"/>
              <a:gd name="csX137" fmla="*/ 234950 w 5854700"/>
              <a:gd name="csY137" fmla="*/ 4552950 h 5042807"/>
              <a:gd name="csX138" fmla="*/ 203200 w 5854700"/>
              <a:gd name="csY138" fmla="*/ 4533900 h 5042807"/>
              <a:gd name="csX139" fmla="*/ 127000 w 5854700"/>
              <a:gd name="csY139" fmla="*/ 4502150 h 5042807"/>
              <a:gd name="csX140" fmla="*/ 88900 w 5854700"/>
              <a:gd name="csY140" fmla="*/ 4464050 h 5042807"/>
              <a:gd name="csX141" fmla="*/ 88900 w 5854700"/>
              <a:gd name="csY141" fmla="*/ 4394200 h 50428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Lst>
            <a:rect l="l" t="t" r="r" b="b"/>
            <a:pathLst>
              <a:path w="5854700" h="5042807">
                <a:moveTo>
                  <a:pt x="88900" y="4394200"/>
                </a:moveTo>
                <a:lnTo>
                  <a:pt x="355600" y="3765550"/>
                </a:lnTo>
                <a:cubicBezTo>
                  <a:pt x="367886" y="3638596"/>
                  <a:pt x="384433" y="3608351"/>
                  <a:pt x="368300" y="3511550"/>
                </a:cubicBezTo>
                <a:cubicBezTo>
                  <a:pt x="365092" y="3492301"/>
                  <a:pt x="359833" y="3473450"/>
                  <a:pt x="355600" y="3454400"/>
                </a:cubicBezTo>
                <a:cubicBezTo>
                  <a:pt x="349052" y="3392194"/>
                  <a:pt x="345084" y="3325562"/>
                  <a:pt x="330200" y="3263900"/>
                </a:cubicBezTo>
                <a:cubicBezTo>
                  <a:pt x="320922" y="3225461"/>
                  <a:pt x="308298" y="3187897"/>
                  <a:pt x="298450" y="3149600"/>
                </a:cubicBezTo>
                <a:cubicBezTo>
                  <a:pt x="280313" y="3079067"/>
                  <a:pt x="260881" y="2974125"/>
                  <a:pt x="234950" y="2908300"/>
                </a:cubicBezTo>
                <a:cubicBezTo>
                  <a:pt x="140283" y="2667991"/>
                  <a:pt x="242000" y="3025202"/>
                  <a:pt x="146050" y="2730500"/>
                </a:cubicBezTo>
                <a:cubicBezTo>
                  <a:pt x="121640" y="2655526"/>
                  <a:pt x="94685" y="2527930"/>
                  <a:pt x="76200" y="2444750"/>
                </a:cubicBezTo>
                <a:cubicBezTo>
                  <a:pt x="69850" y="2360083"/>
                  <a:pt x="70622" y="2274579"/>
                  <a:pt x="57150" y="2190750"/>
                </a:cubicBezTo>
                <a:cubicBezTo>
                  <a:pt x="51411" y="2155039"/>
                  <a:pt x="29134" y="2123885"/>
                  <a:pt x="19050" y="2089150"/>
                </a:cubicBezTo>
                <a:cubicBezTo>
                  <a:pt x="10022" y="2058055"/>
                  <a:pt x="6350" y="2025650"/>
                  <a:pt x="0" y="1993900"/>
                </a:cubicBezTo>
                <a:cubicBezTo>
                  <a:pt x="100884" y="1825760"/>
                  <a:pt x="160725" y="1753264"/>
                  <a:pt x="222250" y="1606550"/>
                </a:cubicBezTo>
                <a:cubicBezTo>
                  <a:pt x="239883" y="1564503"/>
                  <a:pt x="256117" y="1521883"/>
                  <a:pt x="273050" y="1479550"/>
                </a:cubicBezTo>
                <a:cubicBezTo>
                  <a:pt x="286713" y="1406680"/>
                  <a:pt x="292426" y="1350784"/>
                  <a:pt x="323850" y="1282700"/>
                </a:cubicBezTo>
                <a:cubicBezTo>
                  <a:pt x="348061" y="1230244"/>
                  <a:pt x="379009" y="1181168"/>
                  <a:pt x="406400" y="1130300"/>
                </a:cubicBezTo>
                <a:cubicBezTo>
                  <a:pt x="435177" y="1076856"/>
                  <a:pt x="464495" y="1010378"/>
                  <a:pt x="508000" y="965200"/>
                </a:cubicBezTo>
                <a:cubicBezTo>
                  <a:pt x="543359" y="928481"/>
                  <a:pt x="581122" y="893649"/>
                  <a:pt x="622300" y="863600"/>
                </a:cubicBezTo>
                <a:cubicBezTo>
                  <a:pt x="688903" y="814998"/>
                  <a:pt x="757091" y="786107"/>
                  <a:pt x="831850" y="755650"/>
                </a:cubicBezTo>
                <a:cubicBezTo>
                  <a:pt x="859153" y="744527"/>
                  <a:pt x="887756" y="736521"/>
                  <a:pt x="914400" y="723900"/>
                </a:cubicBezTo>
                <a:cubicBezTo>
                  <a:pt x="968302" y="698367"/>
                  <a:pt x="1021631" y="671403"/>
                  <a:pt x="1073150" y="641350"/>
                </a:cubicBezTo>
                <a:cubicBezTo>
                  <a:pt x="1098018" y="626844"/>
                  <a:pt x="1116152" y="600943"/>
                  <a:pt x="1143000" y="590550"/>
                </a:cubicBezTo>
                <a:cubicBezTo>
                  <a:pt x="1248509" y="549708"/>
                  <a:pt x="1354436" y="501724"/>
                  <a:pt x="1466850" y="488950"/>
                </a:cubicBezTo>
                <a:cubicBezTo>
                  <a:pt x="1882703" y="441694"/>
                  <a:pt x="1604359" y="470083"/>
                  <a:pt x="1987550" y="438150"/>
                </a:cubicBezTo>
                <a:lnTo>
                  <a:pt x="2127250" y="425450"/>
                </a:lnTo>
                <a:cubicBezTo>
                  <a:pt x="2273364" y="432408"/>
                  <a:pt x="2419106" y="416259"/>
                  <a:pt x="2552700" y="488950"/>
                </a:cubicBezTo>
                <a:cubicBezTo>
                  <a:pt x="2649131" y="541420"/>
                  <a:pt x="2721064" y="640041"/>
                  <a:pt x="2825750" y="673100"/>
                </a:cubicBezTo>
                <a:cubicBezTo>
                  <a:pt x="3052050" y="744563"/>
                  <a:pt x="2848936" y="685668"/>
                  <a:pt x="3181350" y="755650"/>
                </a:cubicBezTo>
                <a:cubicBezTo>
                  <a:pt x="3224050" y="764640"/>
                  <a:pt x="3265123" y="781438"/>
                  <a:pt x="3308350" y="787400"/>
                </a:cubicBezTo>
                <a:cubicBezTo>
                  <a:pt x="3388277" y="798424"/>
                  <a:pt x="3469217" y="800100"/>
                  <a:pt x="3549650" y="806450"/>
                </a:cubicBezTo>
                <a:cubicBezTo>
                  <a:pt x="3661833" y="800100"/>
                  <a:pt x="3775010" y="803593"/>
                  <a:pt x="3886200" y="787400"/>
                </a:cubicBezTo>
                <a:cubicBezTo>
                  <a:pt x="4014951" y="768650"/>
                  <a:pt x="4270815" y="697776"/>
                  <a:pt x="4406900" y="641350"/>
                </a:cubicBezTo>
                <a:cubicBezTo>
                  <a:pt x="4428049" y="632581"/>
                  <a:pt x="4444514" y="615189"/>
                  <a:pt x="4464050" y="603250"/>
                </a:cubicBezTo>
                <a:cubicBezTo>
                  <a:pt x="4549713" y="550900"/>
                  <a:pt x="4514294" y="587059"/>
                  <a:pt x="4616450" y="501650"/>
                </a:cubicBezTo>
                <a:cubicBezTo>
                  <a:pt x="4799076" y="348963"/>
                  <a:pt x="4991566" y="162728"/>
                  <a:pt x="5207000" y="44450"/>
                </a:cubicBezTo>
                <a:cubicBezTo>
                  <a:pt x="5244569" y="23824"/>
                  <a:pt x="5287433" y="14817"/>
                  <a:pt x="5327650" y="0"/>
                </a:cubicBezTo>
                <a:cubicBezTo>
                  <a:pt x="5369983" y="6350"/>
                  <a:pt x="5416167" y="302"/>
                  <a:pt x="5454650" y="19050"/>
                </a:cubicBezTo>
                <a:cubicBezTo>
                  <a:pt x="5501916" y="42077"/>
                  <a:pt x="5529340" y="95116"/>
                  <a:pt x="5575300" y="120650"/>
                </a:cubicBezTo>
                <a:cubicBezTo>
                  <a:pt x="5619791" y="145367"/>
                  <a:pt x="5636274" y="149874"/>
                  <a:pt x="5670550" y="184150"/>
                </a:cubicBezTo>
                <a:cubicBezTo>
                  <a:pt x="5678034" y="191634"/>
                  <a:pt x="5682631" y="201585"/>
                  <a:pt x="5689600" y="209550"/>
                </a:cubicBezTo>
                <a:cubicBezTo>
                  <a:pt x="5697485" y="218561"/>
                  <a:pt x="5708840" y="224683"/>
                  <a:pt x="5715000" y="234950"/>
                </a:cubicBezTo>
                <a:cubicBezTo>
                  <a:pt x="5734481" y="267418"/>
                  <a:pt x="5748867" y="302683"/>
                  <a:pt x="5765800" y="336550"/>
                </a:cubicBezTo>
                <a:cubicBezTo>
                  <a:pt x="5783598" y="372145"/>
                  <a:pt x="5774984" y="353161"/>
                  <a:pt x="5791200" y="393700"/>
                </a:cubicBezTo>
                <a:cubicBezTo>
                  <a:pt x="5793317" y="408517"/>
                  <a:pt x="5795572" y="423314"/>
                  <a:pt x="5797550" y="438150"/>
                </a:cubicBezTo>
                <a:cubicBezTo>
                  <a:pt x="5808537" y="520555"/>
                  <a:pt x="5822816" y="629563"/>
                  <a:pt x="5778500" y="698500"/>
                </a:cubicBezTo>
                <a:cubicBezTo>
                  <a:pt x="5722024" y="786351"/>
                  <a:pt x="5714453" y="811968"/>
                  <a:pt x="5626100" y="882650"/>
                </a:cubicBezTo>
                <a:cubicBezTo>
                  <a:pt x="5597187" y="905780"/>
                  <a:pt x="5561658" y="919261"/>
                  <a:pt x="5530850" y="939800"/>
                </a:cubicBezTo>
                <a:cubicBezTo>
                  <a:pt x="5510770" y="953187"/>
                  <a:pt x="5494683" y="972328"/>
                  <a:pt x="5473700" y="984250"/>
                </a:cubicBezTo>
                <a:cubicBezTo>
                  <a:pt x="5401269" y="1025404"/>
                  <a:pt x="5325336" y="1060068"/>
                  <a:pt x="5251450" y="1098550"/>
                </a:cubicBezTo>
                <a:cubicBezTo>
                  <a:pt x="5223732" y="1112986"/>
                  <a:pt x="5195567" y="1126704"/>
                  <a:pt x="5168900" y="1143000"/>
                </a:cubicBezTo>
                <a:cubicBezTo>
                  <a:pt x="5130800" y="1166283"/>
                  <a:pt x="5094976" y="1193784"/>
                  <a:pt x="5054600" y="1212850"/>
                </a:cubicBezTo>
                <a:cubicBezTo>
                  <a:pt x="4995572" y="1240724"/>
                  <a:pt x="4943651" y="1250205"/>
                  <a:pt x="4883150" y="1263650"/>
                </a:cubicBezTo>
                <a:cubicBezTo>
                  <a:pt x="4861983" y="1278467"/>
                  <a:pt x="4833123" y="1286054"/>
                  <a:pt x="4819650" y="1308100"/>
                </a:cubicBezTo>
                <a:cubicBezTo>
                  <a:pt x="4807459" y="1328049"/>
                  <a:pt x="4813300" y="1354571"/>
                  <a:pt x="4813300" y="1377950"/>
                </a:cubicBezTo>
                <a:cubicBezTo>
                  <a:pt x="4813300" y="1415574"/>
                  <a:pt x="4820109" y="1514131"/>
                  <a:pt x="4832350" y="1555750"/>
                </a:cubicBezTo>
                <a:cubicBezTo>
                  <a:pt x="4842044" y="1588710"/>
                  <a:pt x="4912830" y="1650873"/>
                  <a:pt x="4921250" y="1657350"/>
                </a:cubicBezTo>
                <a:cubicBezTo>
                  <a:pt x="4950598" y="1679925"/>
                  <a:pt x="4983597" y="1697518"/>
                  <a:pt x="5016500" y="1714500"/>
                </a:cubicBezTo>
                <a:cubicBezTo>
                  <a:pt x="5091022" y="1752963"/>
                  <a:pt x="5200097" y="1790153"/>
                  <a:pt x="5276850" y="1809750"/>
                </a:cubicBezTo>
                <a:cubicBezTo>
                  <a:pt x="5385098" y="1837388"/>
                  <a:pt x="5412248" y="1831258"/>
                  <a:pt x="5511800" y="1847850"/>
                </a:cubicBezTo>
                <a:cubicBezTo>
                  <a:pt x="5531049" y="1851058"/>
                  <a:pt x="5549780" y="1856899"/>
                  <a:pt x="5568950" y="1860550"/>
                </a:cubicBezTo>
                <a:cubicBezTo>
                  <a:pt x="5688252" y="1883274"/>
                  <a:pt x="5602203" y="1860366"/>
                  <a:pt x="5708650" y="1892300"/>
                </a:cubicBezTo>
                <a:cubicBezTo>
                  <a:pt x="5723467" y="1902883"/>
                  <a:pt x="5739757" y="1911660"/>
                  <a:pt x="5753100" y="1924050"/>
                </a:cubicBezTo>
                <a:cubicBezTo>
                  <a:pt x="5774029" y="1943484"/>
                  <a:pt x="5803334" y="1977856"/>
                  <a:pt x="5816600" y="2006600"/>
                </a:cubicBezTo>
                <a:cubicBezTo>
                  <a:pt x="5831920" y="2039793"/>
                  <a:pt x="5844493" y="2086877"/>
                  <a:pt x="5854700" y="2120900"/>
                </a:cubicBezTo>
                <a:cubicBezTo>
                  <a:pt x="5850467" y="2178050"/>
                  <a:pt x="5847847" y="2235342"/>
                  <a:pt x="5842000" y="2292350"/>
                </a:cubicBezTo>
                <a:cubicBezTo>
                  <a:pt x="5822127" y="2486113"/>
                  <a:pt x="5839022" y="2315278"/>
                  <a:pt x="5822950" y="2387600"/>
                </a:cubicBezTo>
                <a:cubicBezTo>
                  <a:pt x="5820157" y="2400169"/>
                  <a:pt x="5818944" y="2413040"/>
                  <a:pt x="5816600" y="2425700"/>
                </a:cubicBezTo>
                <a:cubicBezTo>
                  <a:pt x="5808361" y="2470193"/>
                  <a:pt x="5800681" y="2514805"/>
                  <a:pt x="5791200" y="2559050"/>
                </a:cubicBezTo>
                <a:cubicBezTo>
                  <a:pt x="5787971" y="2574118"/>
                  <a:pt x="5784427" y="2589276"/>
                  <a:pt x="5778500" y="2603500"/>
                </a:cubicBezTo>
                <a:cubicBezTo>
                  <a:pt x="5711106" y="2765247"/>
                  <a:pt x="5754230" y="2659201"/>
                  <a:pt x="5676900" y="2781300"/>
                </a:cubicBezTo>
                <a:cubicBezTo>
                  <a:pt x="5652036" y="2820559"/>
                  <a:pt x="5607050" y="2901950"/>
                  <a:pt x="5607050" y="2901950"/>
                </a:cubicBezTo>
                <a:cubicBezTo>
                  <a:pt x="5596488" y="3028689"/>
                  <a:pt x="5592162" y="2984067"/>
                  <a:pt x="5645150" y="3162300"/>
                </a:cubicBezTo>
                <a:cubicBezTo>
                  <a:pt x="5651705" y="3184350"/>
                  <a:pt x="5689812" y="3246208"/>
                  <a:pt x="5702300" y="3263900"/>
                </a:cubicBezTo>
                <a:cubicBezTo>
                  <a:pt x="5716218" y="3283616"/>
                  <a:pt x="5737787" y="3298642"/>
                  <a:pt x="5746750" y="3321050"/>
                </a:cubicBezTo>
                <a:lnTo>
                  <a:pt x="5772150" y="3384550"/>
                </a:lnTo>
                <a:cubicBezTo>
                  <a:pt x="5775714" y="3416628"/>
                  <a:pt x="5785429" y="3498183"/>
                  <a:pt x="5784850" y="3524250"/>
                </a:cubicBezTo>
                <a:cubicBezTo>
                  <a:pt x="5783342" y="3592099"/>
                  <a:pt x="5779254" y="3659957"/>
                  <a:pt x="5772150" y="3727450"/>
                </a:cubicBezTo>
                <a:cubicBezTo>
                  <a:pt x="5770749" y="3740763"/>
                  <a:pt x="5762433" y="3752500"/>
                  <a:pt x="5759450" y="3765550"/>
                </a:cubicBezTo>
                <a:cubicBezTo>
                  <a:pt x="5745483" y="3826657"/>
                  <a:pt x="5735317" y="3888593"/>
                  <a:pt x="5721350" y="3949700"/>
                </a:cubicBezTo>
                <a:cubicBezTo>
                  <a:pt x="5718367" y="3962750"/>
                  <a:pt x="5712233" y="3974901"/>
                  <a:pt x="5708650" y="3987800"/>
                </a:cubicBezTo>
                <a:cubicBezTo>
                  <a:pt x="5701643" y="4013027"/>
                  <a:pt x="5699324" y="4039691"/>
                  <a:pt x="5689600" y="4064000"/>
                </a:cubicBezTo>
                <a:cubicBezTo>
                  <a:pt x="5601465" y="4284337"/>
                  <a:pt x="5684119" y="4057355"/>
                  <a:pt x="5613400" y="4184650"/>
                </a:cubicBezTo>
                <a:cubicBezTo>
                  <a:pt x="5600037" y="4208704"/>
                  <a:pt x="5592233" y="4235450"/>
                  <a:pt x="5581650" y="4260850"/>
                </a:cubicBezTo>
                <a:cubicBezTo>
                  <a:pt x="5577417" y="4282017"/>
                  <a:pt x="5572701" y="4303093"/>
                  <a:pt x="5568950" y="4324350"/>
                </a:cubicBezTo>
                <a:cubicBezTo>
                  <a:pt x="5566349" y="4339089"/>
                  <a:pt x="5565965" y="4354216"/>
                  <a:pt x="5562600" y="4368800"/>
                </a:cubicBezTo>
                <a:cubicBezTo>
                  <a:pt x="5559590" y="4381844"/>
                  <a:pt x="5554133" y="4394200"/>
                  <a:pt x="5549900" y="4406900"/>
                </a:cubicBezTo>
                <a:cubicBezTo>
                  <a:pt x="5547783" y="4430183"/>
                  <a:pt x="5547018" y="4453629"/>
                  <a:pt x="5543550" y="4476750"/>
                </a:cubicBezTo>
                <a:cubicBezTo>
                  <a:pt x="5540655" y="4496049"/>
                  <a:pt x="5534194" y="4514674"/>
                  <a:pt x="5530850" y="4533900"/>
                </a:cubicBezTo>
                <a:cubicBezTo>
                  <a:pt x="5525721" y="4563392"/>
                  <a:pt x="5522383" y="4593167"/>
                  <a:pt x="5518150" y="4622800"/>
                </a:cubicBezTo>
                <a:cubicBezTo>
                  <a:pt x="5516033" y="4673600"/>
                  <a:pt x="5520636" y="4725130"/>
                  <a:pt x="5511800" y="4775200"/>
                </a:cubicBezTo>
                <a:cubicBezTo>
                  <a:pt x="5507687" y="4798505"/>
                  <a:pt x="5494940" y="4820306"/>
                  <a:pt x="5480050" y="4838700"/>
                </a:cubicBezTo>
                <a:cubicBezTo>
                  <a:pt x="5436530" y="4892460"/>
                  <a:pt x="5406268" y="4912813"/>
                  <a:pt x="5346700" y="4933950"/>
                </a:cubicBezTo>
                <a:cubicBezTo>
                  <a:pt x="5300646" y="4950292"/>
                  <a:pt x="5254145" y="4965542"/>
                  <a:pt x="5207000" y="4978400"/>
                </a:cubicBezTo>
                <a:cubicBezTo>
                  <a:pt x="5183717" y="4984750"/>
                  <a:pt x="5161228" y="4995818"/>
                  <a:pt x="5137150" y="4997450"/>
                </a:cubicBezTo>
                <a:cubicBezTo>
                  <a:pt x="5035761" y="5004324"/>
                  <a:pt x="4933950" y="5001683"/>
                  <a:pt x="4832350" y="5003800"/>
                </a:cubicBezTo>
                <a:lnTo>
                  <a:pt x="4692650" y="5010150"/>
                </a:lnTo>
                <a:lnTo>
                  <a:pt x="4578350" y="5016500"/>
                </a:lnTo>
                <a:lnTo>
                  <a:pt x="4235450" y="5029200"/>
                </a:lnTo>
                <a:cubicBezTo>
                  <a:pt x="4186937" y="5038903"/>
                  <a:pt x="4162561" y="5045259"/>
                  <a:pt x="4102100" y="5041900"/>
                </a:cubicBezTo>
                <a:cubicBezTo>
                  <a:pt x="4059359" y="5039525"/>
                  <a:pt x="4017256" y="5030289"/>
                  <a:pt x="3975100" y="5022850"/>
                </a:cubicBezTo>
                <a:cubicBezTo>
                  <a:pt x="3945255" y="5017583"/>
                  <a:pt x="3915525" y="5011450"/>
                  <a:pt x="3886200" y="5003800"/>
                </a:cubicBezTo>
                <a:cubicBezTo>
                  <a:pt x="3853634" y="4995305"/>
                  <a:pt x="3827601" y="4984170"/>
                  <a:pt x="3797300" y="4972050"/>
                </a:cubicBezTo>
                <a:cubicBezTo>
                  <a:pt x="3732234" y="4917829"/>
                  <a:pt x="3783261" y="4963721"/>
                  <a:pt x="3714750" y="4889500"/>
                </a:cubicBezTo>
                <a:cubicBezTo>
                  <a:pt x="3704598" y="4878502"/>
                  <a:pt x="3695834" y="4865451"/>
                  <a:pt x="3683000" y="4857750"/>
                </a:cubicBezTo>
                <a:cubicBezTo>
                  <a:pt x="3652956" y="4839724"/>
                  <a:pt x="3618599" y="4829911"/>
                  <a:pt x="3587750" y="4813300"/>
                </a:cubicBezTo>
                <a:cubicBezTo>
                  <a:pt x="3339974" y="4679882"/>
                  <a:pt x="3716488" y="4860309"/>
                  <a:pt x="3429000" y="4737100"/>
                </a:cubicBezTo>
                <a:cubicBezTo>
                  <a:pt x="3354425" y="4705139"/>
                  <a:pt x="3345905" y="4684408"/>
                  <a:pt x="3270250" y="4673600"/>
                </a:cubicBezTo>
                <a:cubicBezTo>
                  <a:pt x="3234567" y="4668502"/>
                  <a:pt x="3198283" y="4669367"/>
                  <a:pt x="3162300" y="4667250"/>
                </a:cubicBezTo>
                <a:cubicBezTo>
                  <a:pt x="3130550" y="4669367"/>
                  <a:pt x="3098408" y="4668193"/>
                  <a:pt x="3067050" y="4673600"/>
                </a:cubicBezTo>
                <a:cubicBezTo>
                  <a:pt x="3029681" y="4680043"/>
                  <a:pt x="2897981" y="4725194"/>
                  <a:pt x="2870200" y="4737100"/>
                </a:cubicBezTo>
                <a:cubicBezTo>
                  <a:pt x="2831047" y="4753880"/>
                  <a:pt x="2794000" y="4775200"/>
                  <a:pt x="2755900" y="4794250"/>
                </a:cubicBezTo>
                <a:cubicBezTo>
                  <a:pt x="2726267" y="4809067"/>
                  <a:pt x="2699995" y="4835700"/>
                  <a:pt x="2667000" y="4838700"/>
                </a:cubicBezTo>
                <a:lnTo>
                  <a:pt x="2597150" y="4845050"/>
                </a:lnTo>
                <a:cubicBezTo>
                  <a:pt x="2525835" y="4860898"/>
                  <a:pt x="2507590" y="4870309"/>
                  <a:pt x="2419350" y="4851400"/>
                </a:cubicBezTo>
                <a:cubicBezTo>
                  <a:pt x="2398041" y="4846834"/>
                  <a:pt x="2381250" y="4830233"/>
                  <a:pt x="2362200" y="4819650"/>
                </a:cubicBezTo>
                <a:cubicBezTo>
                  <a:pt x="2273180" y="4671284"/>
                  <a:pt x="2363256" y="4830078"/>
                  <a:pt x="2305050" y="4705350"/>
                </a:cubicBezTo>
                <a:cubicBezTo>
                  <a:pt x="2297833" y="4689886"/>
                  <a:pt x="2287282" y="4676164"/>
                  <a:pt x="2279650" y="4660900"/>
                </a:cubicBezTo>
                <a:cubicBezTo>
                  <a:pt x="2268390" y="4638379"/>
                  <a:pt x="2256021" y="4600057"/>
                  <a:pt x="2241550" y="4578350"/>
                </a:cubicBezTo>
                <a:cubicBezTo>
                  <a:pt x="2236569" y="4570878"/>
                  <a:pt x="2228850" y="4565650"/>
                  <a:pt x="2222500" y="4559300"/>
                </a:cubicBezTo>
                <a:cubicBezTo>
                  <a:pt x="2207683" y="4512733"/>
                  <a:pt x="2189902" y="4467008"/>
                  <a:pt x="2178050" y="4419600"/>
                </a:cubicBezTo>
                <a:cubicBezTo>
                  <a:pt x="2173817" y="4402667"/>
                  <a:pt x="2170056" y="4385608"/>
                  <a:pt x="2165350" y="4368800"/>
                </a:cubicBezTo>
                <a:cubicBezTo>
                  <a:pt x="2155237" y="4332682"/>
                  <a:pt x="2170818" y="4265502"/>
                  <a:pt x="2133600" y="4260850"/>
                </a:cubicBezTo>
                <a:lnTo>
                  <a:pt x="2082800" y="4254500"/>
                </a:lnTo>
                <a:cubicBezTo>
                  <a:pt x="2042251" y="4259569"/>
                  <a:pt x="2009890" y="4267434"/>
                  <a:pt x="1968500" y="4254500"/>
                </a:cubicBezTo>
                <a:cubicBezTo>
                  <a:pt x="1946102" y="4247501"/>
                  <a:pt x="1891143" y="4193628"/>
                  <a:pt x="1879600" y="4184650"/>
                </a:cubicBezTo>
                <a:cubicBezTo>
                  <a:pt x="1813641" y="4133348"/>
                  <a:pt x="1829737" y="4144746"/>
                  <a:pt x="1758950" y="4121150"/>
                </a:cubicBezTo>
                <a:cubicBezTo>
                  <a:pt x="1731433" y="4131733"/>
                  <a:pt x="1703563" y="4141440"/>
                  <a:pt x="1676400" y="4152900"/>
                </a:cubicBezTo>
                <a:cubicBezTo>
                  <a:pt x="1608225" y="4181661"/>
                  <a:pt x="1408939" y="4286402"/>
                  <a:pt x="1282700" y="4311650"/>
                </a:cubicBezTo>
                <a:cubicBezTo>
                  <a:pt x="1263905" y="4315409"/>
                  <a:pt x="1244600" y="4315883"/>
                  <a:pt x="1225550" y="4318000"/>
                </a:cubicBezTo>
                <a:cubicBezTo>
                  <a:pt x="947363" y="4422320"/>
                  <a:pt x="1239452" y="4308743"/>
                  <a:pt x="1073150" y="4381500"/>
                </a:cubicBezTo>
                <a:cubicBezTo>
                  <a:pt x="1056581" y="4388749"/>
                  <a:pt x="1038694" y="4392808"/>
                  <a:pt x="1022350" y="4400550"/>
                </a:cubicBezTo>
                <a:cubicBezTo>
                  <a:pt x="898193" y="4459361"/>
                  <a:pt x="1008488" y="4421793"/>
                  <a:pt x="863600" y="4476750"/>
                </a:cubicBezTo>
                <a:cubicBezTo>
                  <a:pt x="832308" y="4488619"/>
                  <a:pt x="799868" y="4497244"/>
                  <a:pt x="768350" y="4508500"/>
                </a:cubicBezTo>
                <a:cubicBezTo>
                  <a:pt x="740586" y="4518416"/>
                  <a:pt x="714074" y="4531896"/>
                  <a:pt x="685800" y="4540250"/>
                </a:cubicBezTo>
                <a:cubicBezTo>
                  <a:pt x="515300" y="4590625"/>
                  <a:pt x="531592" y="4584958"/>
                  <a:pt x="400050" y="4603750"/>
                </a:cubicBezTo>
                <a:cubicBezTo>
                  <a:pt x="352184" y="4627683"/>
                  <a:pt x="361719" y="4629413"/>
                  <a:pt x="279400" y="4597400"/>
                </a:cubicBezTo>
                <a:cubicBezTo>
                  <a:pt x="269536" y="4593564"/>
                  <a:pt x="267834" y="4579484"/>
                  <a:pt x="260350" y="4572000"/>
                </a:cubicBezTo>
                <a:cubicBezTo>
                  <a:pt x="252866" y="4564516"/>
                  <a:pt x="243756" y="4558821"/>
                  <a:pt x="234950" y="4552950"/>
                </a:cubicBezTo>
                <a:cubicBezTo>
                  <a:pt x="224681" y="4546104"/>
                  <a:pt x="214544" y="4538762"/>
                  <a:pt x="203200" y="4533900"/>
                </a:cubicBezTo>
                <a:cubicBezTo>
                  <a:pt x="170908" y="4520061"/>
                  <a:pt x="150559" y="4523091"/>
                  <a:pt x="127000" y="4502150"/>
                </a:cubicBezTo>
                <a:cubicBezTo>
                  <a:pt x="113576" y="4490218"/>
                  <a:pt x="88900" y="4482011"/>
                  <a:pt x="88900" y="4464050"/>
                </a:cubicBezTo>
                <a:lnTo>
                  <a:pt x="88900" y="4394200"/>
                </a:lnTo>
                <a:close/>
              </a:path>
            </a:pathLst>
          </a:custGeom>
          <a:noFill/>
          <a:ln w="38100"/>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pPr algn="l"/>
            <a:endParaRPr lang="en-GB" sz="1100"/>
          </a:p>
        </p:txBody>
      </p:sp>
    </p:spTree>
    <p:extLst>
      <p:ext uri="{BB962C8B-B14F-4D97-AF65-F5344CB8AC3E}">
        <p14:creationId xmlns:p14="http://schemas.microsoft.com/office/powerpoint/2010/main" val="9635523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22</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Zonal Statistics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43613" y="1031382"/>
            <a:ext cx="7155368" cy="4524315"/>
          </a:xfrm>
          <a:prstGeom prst="rect">
            <a:avLst/>
          </a:prstGeom>
          <a:noFill/>
        </p:spPr>
        <p:txBody>
          <a:bodyPr wrap="square" rtlCol="0">
            <a:spAutoFit/>
          </a:bodyPr>
          <a:lstStyle/>
          <a:p>
            <a:r>
              <a:rPr lang="en-GB" sz="2400" dirty="0"/>
              <a:t>On Moodle, the two datasets required can be found under the QGIS tile in a folder called ‘Zonal statistics data’:</a:t>
            </a:r>
          </a:p>
          <a:p>
            <a:pPr marL="342900" indent="-342900">
              <a:buFont typeface="Arial" panose="020B0604020202020204" pitchFamily="34" charset="0"/>
              <a:buChar char="•"/>
            </a:pPr>
            <a:r>
              <a:rPr lang="en-GB" sz="2400" dirty="0">
                <a:solidFill>
                  <a:srgbClr val="232323"/>
                </a:solidFill>
              </a:rPr>
              <a:t>usoa_2011_wales.zip (Census super output area polygons)</a:t>
            </a:r>
          </a:p>
          <a:p>
            <a:pPr marL="342900" indent="-342900">
              <a:buFont typeface="Arial" panose="020B0604020202020204" pitchFamily="34" charset="0"/>
              <a:buChar char="•"/>
            </a:pPr>
            <a:r>
              <a:rPr lang="en-GB" sz="2400" dirty="0">
                <a:solidFill>
                  <a:srgbClr val="232323"/>
                </a:solidFill>
              </a:rPr>
              <a:t>Wales_nox_2021_1km_raster_27700.tif (Nitic Oxide 1km pixel raster)</a:t>
            </a:r>
          </a:p>
          <a:p>
            <a:pPr marL="342900" indent="-342900">
              <a:buFont typeface="Arial" panose="020B0604020202020204" pitchFamily="34" charset="0"/>
              <a:buChar char="•"/>
            </a:pPr>
            <a:endParaRPr lang="en-GB" sz="2400" dirty="0">
              <a:solidFill>
                <a:srgbClr val="232323"/>
              </a:solidFill>
            </a:endParaRPr>
          </a:p>
          <a:p>
            <a:r>
              <a:rPr lang="en-GB" sz="2400" dirty="0">
                <a:solidFill>
                  <a:srgbClr val="232323"/>
                </a:solidFill>
              </a:rPr>
              <a:t>Load these layers into QGIS and explore using the Symbology styling to visualise the varying NOx values across Wales, and have transparent polygons so you can visualise these outlines over the raster.</a:t>
            </a:r>
          </a:p>
        </p:txBody>
      </p:sp>
      <p:sp>
        <p:nvSpPr>
          <p:cNvPr id="11" name="Rectangle 10">
            <a:extLst>
              <a:ext uri="{FF2B5EF4-FFF2-40B4-BE49-F238E27FC236}">
                <a16:creationId xmlns:a16="http://schemas.microsoft.com/office/drawing/2014/main" id="{E3785C8E-3464-F7BC-1A1D-8CD68CD238CC}"/>
              </a:ext>
            </a:extLst>
          </p:cNvPr>
          <p:cNvSpPr/>
          <p:nvPr/>
        </p:nvSpPr>
        <p:spPr>
          <a:xfrm>
            <a:off x="12186388" y="1271098"/>
            <a:ext cx="204849" cy="26054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16ED383D-477D-62A5-B88D-439EF58D7F38}"/>
              </a:ext>
            </a:extLst>
          </p:cNvPr>
          <p:cNvPicPr>
            <a:picLocks noChangeAspect="1"/>
          </p:cNvPicPr>
          <p:nvPr/>
        </p:nvPicPr>
        <p:blipFill>
          <a:blip r:embed="rId3"/>
          <a:stretch>
            <a:fillRect/>
          </a:stretch>
        </p:blipFill>
        <p:spPr>
          <a:xfrm>
            <a:off x="8242816" y="369332"/>
            <a:ext cx="3943572" cy="6119336"/>
          </a:xfrm>
          <a:prstGeom prst="rect">
            <a:avLst/>
          </a:prstGeom>
        </p:spPr>
      </p:pic>
    </p:spTree>
    <p:extLst>
      <p:ext uri="{BB962C8B-B14F-4D97-AF65-F5344CB8AC3E}">
        <p14:creationId xmlns:p14="http://schemas.microsoft.com/office/powerpoint/2010/main" val="2878216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23</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Zonal Statistics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58933" y="318663"/>
            <a:ext cx="7476983" cy="6001643"/>
          </a:xfrm>
          <a:prstGeom prst="rect">
            <a:avLst/>
          </a:prstGeom>
          <a:noFill/>
        </p:spPr>
        <p:txBody>
          <a:bodyPr wrap="square" rtlCol="0">
            <a:spAutoFit/>
          </a:bodyPr>
          <a:lstStyle/>
          <a:p>
            <a:r>
              <a:rPr lang="en-GB" sz="2400" dirty="0"/>
              <a:t>To calculate the zonal statistics, in the Processing toolbox, search for ‘Zonal statistics’</a:t>
            </a:r>
          </a:p>
          <a:p>
            <a:endParaRPr lang="en-GB" sz="2400" dirty="0"/>
          </a:p>
          <a:p>
            <a:r>
              <a:rPr lang="en-GB" sz="2400" dirty="0"/>
              <a:t>In the Zonal Statistics dialogue box:</a:t>
            </a:r>
          </a:p>
          <a:p>
            <a:pPr marL="457200" indent="-457200">
              <a:buFont typeface="+mj-lt"/>
              <a:buAutoNum type="arabicPeriod"/>
            </a:pPr>
            <a:r>
              <a:rPr lang="en-GB" sz="2400" dirty="0"/>
              <a:t>Select the input layer (the polygon layer to capture the zonal statistics in, this is the usoa_2011_wales layer)</a:t>
            </a:r>
          </a:p>
          <a:p>
            <a:pPr marL="457200" indent="-457200">
              <a:buFont typeface="+mj-lt"/>
              <a:buAutoNum type="arabicPeriod"/>
            </a:pPr>
            <a:r>
              <a:rPr lang="en-GB" sz="2400" dirty="0"/>
              <a:t>Specify the Raster layer as the </a:t>
            </a:r>
            <a:r>
              <a:rPr lang="en-GB" sz="2400" dirty="0" err="1"/>
              <a:t>nox</a:t>
            </a:r>
            <a:r>
              <a:rPr lang="en-GB" sz="2400" dirty="0"/>
              <a:t> raster if this has not already defaulted</a:t>
            </a:r>
          </a:p>
          <a:p>
            <a:pPr marL="457200" indent="-457200">
              <a:buFont typeface="+mj-lt"/>
              <a:buAutoNum type="arabicPeriod"/>
            </a:pPr>
            <a:r>
              <a:rPr lang="en-GB" sz="2400" dirty="0"/>
              <a:t>Consider adding a prefix to the statistics. By default, the tool will add an underscore and then the metric being calculated e.g. ‘_mean’, ‘_max’</a:t>
            </a:r>
          </a:p>
          <a:p>
            <a:pPr marL="914400" lvl="1" indent="-457200">
              <a:buFont typeface="+mj-lt"/>
              <a:buAutoNum type="arabicPeriod"/>
            </a:pPr>
            <a:r>
              <a:rPr lang="en-GB" sz="2400" dirty="0"/>
              <a:t>Consider adding ‘NOX’ before the underscore so that the new attributes in the output will be along the lines of ‘</a:t>
            </a:r>
            <a:r>
              <a:rPr lang="en-GB" sz="2400" dirty="0" err="1"/>
              <a:t>NOX_mean</a:t>
            </a:r>
            <a:r>
              <a:rPr lang="en-GB" sz="2400" dirty="0"/>
              <a:t>’ etc.</a:t>
            </a:r>
          </a:p>
          <a:p>
            <a:pPr marL="457200" indent="-457200">
              <a:buFont typeface="+mj-lt"/>
              <a:buAutoNum type="arabicPeriod"/>
            </a:pPr>
            <a:r>
              <a:rPr lang="en-GB" sz="2400" dirty="0"/>
              <a:t>Select the statistics you wish to calculate</a:t>
            </a:r>
          </a:p>
          <a:p>
            <a:pPr marL="457200" indent="-457200">
              <a:buFont typeface="+mj-lt"/>
              <a:buAutoNum type="arabicPeriod"/>
            </a:pPr>
            <a:r>
              <a:rPr lang="en-GB" sz="2400" dirty="0"/>
              <a:t>Specify the output filename and path.</a:t>
            </a:r>
            <a:endParaRPr lang="en-GB" sz="2400" dirty="0">
              <a:solidFill>
                <a:srgbClr val="232323"/>
              </a:solidFill>
            </a:endParaRPr>
          </a:p>
        </p:txBody>
      </p:sp>
      <p:pic>
        <p:nvPicPr>
          <p:cNvPr id="7" name="Picture 6">
            <a:extLst>
              <a:ext uri="{FF2B5EF4-FFF2-40B4-BE49-F238E27FC236}">
                <a16:creationId xmlns:a16="http://schemas.microsoft.com/office/drawing/2014/main" id="{16ED383D-477D-62A5-B88D-439EF58D7F38}"/>
              </a:ext>
            </a:extLst>
          </p:cNvPr>
          <p:cNvPicPr>
            <a:picLocks noChangeAspect="1"/>
          </p:cNvPicPr>
          <p:nvPr/>
        </p:nvPicPr>
        <p:blipFill>
          <a:blip r:embed="rId3"/>
          <a:stretch>
            <a:fillRect/>
          </a:stretch>
        </p:blipFill>
        <p:spPr>
          <a:xfrm>
            <a:off x="8242816" y="369332"/>
            <a:ext cx="3943572" cy="6119336"/>
          </a:xfrm>
          <a:prstGeom prst="rect">
            <a:avLst/>
          </a:prstGeom>
        </p:spPr>
      </p:pic>
      <p:pic>
        <p:nvPicPr>
          <p:cNvPr id="9" name="Picture 8">
            <a:extLst>
              <a:ext uri="{FF2B5EF4-FFF2-40B4-BE49-F238E27FC236}">
                <a16:creationId xmlns:a16="http://schemas.microsoft.com/office/drawing/2014/main" id="{A16CA9E1-F294-3FCC-AA39-37F666879467}"/>
              </a:ext>
            </a:extLst>
          </p:cNvPr>
          <p:cNvPicPr>
            <a:picLocks noChangeAspect="1"/>
          </p:cNvPicPr>
          <p:nvPr/>
        </p:nvPicPr>
        <p:blipFill>
          <a:blip r:embed="rId4"/>
          <a:stretch>
            <a:fillRect/>
          </a:stretch>
        </p:blipFill>
        <p:spPr>
          <a:xfrm>
            <a:off x="7795671" y="1061130"/>
            <a:ext cx="4396329" cy="4428419"/>
          </a:xfrm>
          <a:prstGeom prst="rect">
            <a:avLst/>
          </a:prstGeom>
        </p:spPr>
      </p:pic>
      <p:sp>
        <p:nvSpPr>
          <p:cNvPr id="10" name="Rectangle 9">
            <a:extLst>
              <a:ext uri="{FF2B5EF4-FFF2-40B4-BE49-F238E27FC236}">
                <a16:creationId xmlns:a16="http://schemas.microsoft.com/office/drawing/2014/main" id="{2D5F2AD4-BB93-FE4F-56FD-84090580245A}"/>
              </a:ext>
            </a:extLst>
          </p:cNvPr>
          <p:cNvSpPr/>
          <p:nvPr/>
        </p:nvSpPr>
        <p:spPr>
          <a:xfrm>
            <a:off x="7880636" y="1567489"/>
            <a:ext cx="2127314" cy="26054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64A872BC-47F2-6A10-0C40-CFB6D07E4A5F}"/>
              </a:ext>
            </a:extLst>
          </p:cNvPr>
          <p:cNvSpPr/>
          <p:nvPr/>
        </p:nvSpPr>
        <p:spPr>
          <a:xfrm>
            <a:off x="7866521" y="1986736"/>
            <a:ext cx="2526108" cy="34765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8D1B7A21-90FF-D515-1C8A-19B4CAD08743}"/>
              </a:ext>
            </a:extLst>
          </p:cNvPr>
          <p:cNvSpPr/>
          <p:nvPr/>
        </p:nvSpPr>
        <p:spPr>
          <a:xfrm>
            <a:off x="7866521" y="2599240"/>
            <a:ext cx="2526108" cy="34765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F8C94773-8A3E-C381-9DB2-58D5BED0AED3}"/>
              </a:ext>
            </a:extLst>
          </p:cNvPr>
          <p:cNvSpPr/>
          <p:nvPr/>
        </p:nvSpPr>
        <p:spPr>
          <a:xfrm>
            <a:off x="10318798" y="3330104"/>
            <a:ext cx="272218" cy="2503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3CCD2A2-C5AF-7FE6-16EC-9AD2E4CFDA73}"/>
              </a:ext>
            </a:extLst>
          </p:cNvPr>
          <p:cNvSpPr/>
          <p:nvPr/>
        </p:nvSpPr>
        <p:spPr>
          <a:xfrm>
            <a:off x="10318798" y="3006811"/>
            <a:ext cx="272218" cy="25038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2990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24</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Zonal Statistics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58933" y="318663"/>
            <a:ext cx="8347725" cy="2308324"/>
          </a:xfrm>
          <a:prstGeom prst="rect">
            <a:avLst/>
          </a:prstGeom>
          <a:noFill/>
        </p:spPr>
        <p:txBody>
          <a:bodyPr wrap="square" rtlCol="0">
            <a:spAutoFit/>
          </a:bodyPr>
          <a:lstStyle/>
          <a:p>
            <a:r>
              <a:rPr lang="en-GB" sz="2400" dirty="0"/>
              <a:t>The output of this process will be a new polygon layer, with the same polygons as the input layer, but each one will now have additional attributes.</a:t>
            </a:r>
          </a:p>
          <a:p>
            <a:endParaRPr lang="en-GB" sz="2400" dirty="0">
              <a:solidFill>
                <a:srgbClr val="232323"/>
              </a:solidFill>
            </a:endParaRPr>
          </a:p>
          <a:p>
            <a:r>
              <a:rPr lang="en-GB" sz="2400" dirty="0">
                <a:solidFill>
                  <a:srgbClr val="232323"/>
                </a:solidFill>
              </a:rPr>
              <a:t>Open the Attribute Table of the new layer and review the additional columns, which can then be used to style the polygons. </a:t>
            </a:r>
          </a:p>
        </p:txBody>
      </p:sp>
      <p:pic>
        <p:nvPicPr>
          <p:cNvPr id="7" name="Picture 6">
            <a:extLst>
              <a:ext uri="{FF2B5EF4-FFF2-40B4-BE49-F238E27FC236}">
                <a16:creationId xmlns:a16="http://schemas.microsoft.com/office/drawing/2014/main" id="{16ED383D-477D-62A5-B88D-439EF58D7F3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412269" y="358055"/>
            <a:ext cx="3774119" cy="6119336"/>
          </a:xfrm>
          <a:prstGeom prst="rect">
            <a:avLst/>
          </a:prstGeom>
        </p:spPr>
      </p:pic>
      <p:pic>
        <p:nvPicPr>
          <p:cNvPr id="11" name="Picture 10">
            <a:extLst>
              <a:ext uri="{FF2B5EF4-FFF2-40B4-BE49-F238E27FC236}">
                <a16:creationId xmlns:a16="http://schemas.microsoft.com/office/drawing/2014/main" id="{F09EFB63-D73A-A096-D2B2-4B8D5BCD5F8C}"/>
              </a:ext>
            </a:extLst>
          </p:cNvPr>
          <p:cNvPicPr>
            <a:picLocks noChangeAspect="1"/>
          </p:cNvPicPr>
          <p:nvPr/>
        </p:nvPicPr>
        <p:blipFill>
          <a:blip r:embed="rId4"/>
          <a:stretch>
            <a:fillRect/>
          </a:stretch>
        </p:blipFill>
        <p:spPr>
          <a:xfrm>
            <a:off x="1208800" y="2576318"/>
            <a:ext cx="6182075" cy="3764355"/>
          </a:xfrm>
          <a:prstGeom prst="rect">
            <a:avLst/>
          </a:prstGeom>
        </p:spPr>
      </p:pic>
      <p:sp>
        <p:nvSpPr>
          <p:cNvPr id="16" name="Rectangle 15">
            <a:extLst>
              <a:ext uri="{FF2B5EF4-FFF2-40B4-BE49-F238E27FC236}">
                <a16:creationId xmlns:a16="http://schemas.microsoft.com/office/drawing/2014/main" id="{53D6C4E5-8F5A-F9A9-7390-C0BD0EF3D95E}"/>
              </a:ext>
            </a:extLst>
          </p:cNvPr>
          <p:cNvSpPr/>
          <p:nvPr/>
        </p:nvSpPr>
        <p:spPr>
          <a:xfrm>
            <a:off x="5304282" y="2781318"/>
            <a:ext cx="2130735" cy="355935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1746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25</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Summary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2982" y="465934"/>
            <a:ext cx="8701796" cy="5509200"/>
          </a:xfrm>
          <a:prstGeom prst="rect">
            <a:avLst/>
          </a:prstGeom>
          <a:noFill/>
        </p:spPr>
        <p:txBody>
          <a:bodyPr wrap="square" rtlCol="0">
            <a:spAutoFit/>
          </a:bodyPr>
          <a:lstStyle/>
          <a:p>
            <a:r>
              <a:rPr lang="en-GB" sz="2400" dirty="0">
                <a:solidFill>
                  <a:srgbClr val="232323"/>
                </a:solidFill>
                <a:latin typeface="Arial" panose="020B0604020202020204" pitchFamily="34" charset="0"/>
              </a:rPr>
              <a:t>In this lecture we covered the following:</a:t>
            </a:r>
          </a:p>
          <a:p>
            <a:endParaRPr lang="en-GB" sz="24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pPr marL="342900" indent="-342900">
              <a:buFont typeface="Arial" panose="020B0604020202020204" pitchFamily="34" charset="0"/>
              <a:buChar char="•"/>
            </a:pPr>
            <a:r>
              <a:rPr lang="en-GB" sz="2400" dirty="0">
                <a:solidFill>
                  <a:srgbClr val="232323"/>
                </a:solidFill>
                <a:latin typeface="Arial" panose="020B0604020202020204" pitchFamily="34" charset="0"/>
              </a:rPr>
              <a:t>That raster data can be interrogated with vector data</a:t>
            </a:r>
          </a:p>
          <a:p>
            <a:pPr marL="342900" indent="-342900">
              <a:buFont typeface="Arial" panose="020B0604020202020204" pitchFamily="34" charset="0"/>
              <a:buChar char="•"/>
            </a:pPr>
            <a:endParaRPr lang="en-GB" sz="2400" dirty="0">
              <a:solidFill>
                <a:srgbClr val="232323"/>
              </a:solidFill>
              <a:latin typeface="Arial" panose="020B0604020202020204" pitchFamily="34" charset="0"/>
            </a:endParaRPr>
          </a:p>
          <a:p>
            <a:pPr marL="342900" indent="-342900">
              <a:buFont typeface="Arial" panose="020B0604020202020204" pitchFamily="34" charset="0"/>
              <a:buChar char="•"/>
            </a:pPr>
            <a:r>
              <a:rPr lang="en-GB" sz="2400" dirty="0">
                <a:solidFill>
                  <a:srgbClr val="232323"/>
                </a:solidFill>
                <a:latin typeface="Arial" panose="020B0604020202020204" pitchFamily="34" charset="0"/>
              </a:rPr>
              <a:t>Point intersection</a:t>
            </a:r>
          </a:p>
          <a:p>
            <a:pPr marL="800100" lvl="1" indent="-342900">
              <a:buFont typeface="Arial" panose="020B0604020202020204" pitchFamily="34" charset="0"/>
              <a:buChar char="•"/>
            </a:pPr>
            <a:endParaRPr lang="en-GB" sz="2400" dirty="0">
              <a:solidFill>
                <a:srgbClr val="232323"/>
              </a:solidFill>
              <a:latin typeface="Arial" panose="020B0604020202020204" pitchFamily="34" charset="0"/>
            </a:endParaRPr>
          </a:p>
          <a:p>
            <a:pPr marL="800100" lvl="1" indent="-342900">
              <a:buFont typeface="Arial" panose="020B0604020202020204" pitchFamily="34" charset="0"/>
              <a:buChar char="•"/>
            </a:pPr>
            <a:r>
              <a:rPr lang="en-GB" sz="2400" dirty="0">
                <a:solidFill>
                  <a:srgbClr val="232323"/>
                </a:solidFill>
                <a:latin typeface="Arial" panose="020B0604020202020204" pitchFamily="34" charset="0"/>
              </a:rPr>
              <a:t>For extracting spectral profiles</a:t>
            </a:r>
          </a:p>
          <a:p>
            <a:pPr marL="800100" lvl="1" indent="-342900">
              <a:buFont typeface="Arial" panose="020B0604020202020204" pitchFamily="34" charset="0"/>
              <a:buChar char="•"/>
            </a:pPr>
            <a:endParaRPr lang="en-GB" sz="2400" dirty="0">
              <a:solidFill>
                <a:srgbClr val="232323"/>
              </a:solidFill>
              <a:latin typeface="Arial" panose="020B0604020202020204" pitchFamily="34" charset="0"/>
            </a:endParaRPr>
          </a:p>
          <a:p>
            <a:pPr marL="800100" lvl="1" indent="-342900">
              <a:buFont typeface="Arial" panose="020B0604020202020204" pitchFamily="34" charset="0"/>
              <a:buChar char="•"/>
            </a:pPr>
            <a:r>
              <a:rPr lang="en-GB" sz="2400" dirty="0">
                <a:solidFill>
                  <a:srgbClr val="232323"/>
                </a:solidFill>
                <a:latin typeface="Arial" panose="020B0604020202020204" pitchFamily="34" charset="0"/>
              </a:rPr>
              <a:t>For extracting time-series data</a:t>
            </a:r>
          </a:p>
          <a:p>
            <a:pPr marL="342900" indent="-342900">
              <a:buFont typeface="Arial" panose="020B0604020202020204" pitchFamily="34" charset="0"/>
              <a:buChar char="•"/>
            </a:pPr>
            <a:endParaRPr lang="en-GB" sz="2400" dirty="0">
              <a:solidFill>
                <a:srgbClr val="232323"/>
              </a:solidFill>
              <a:latin typeface="Arial" panose="020B0604020202020204" pitchFamily="34" charset="0"/>
            </a:endParaRPr>
          </a:p>
          <a:p>
            <a:pPr marL="342900" indent="-342900">
              <a:buFont typeface="Arial" panose="020B0604020202020204" pitchFamily="34" charset="0"/>
              <a:buChar char="•"/>
            </a:pPr>
            <a:r>
              <a:rPr lang="en-GB" sz="2400" dirty="0">
                <a:solidFill>
                  <a:srgbClr val="232323"/>
                </a:solidFill>
                <a:latin typeface="Arial" panose="020B0604020202020204" pitchFamily="34" charset="0"/>
              </a:rPr>
              <a:t>Zonal statistics</a:t>
            </a:r>
          </a:p>
          <a:p>
            <a:pPr marL="800100" lvl="1" indent="-342900">
              <a:buFont typeface="Arial" panose="020B0604020202020204" pitchFamily="34" charset="0"/>
              <a:buChar char="•"/>
            </a:pPr>
            <a:endParaRPr lang="en-GB" sz="2400" dirty="0">
              <a:solidFill>
                <a:srgbClr val="232323"/>
              </a:solidFill>
              <a:latin typeface="Arial" panose="020B0604020202020204" pitchFamily="34" charset="0"/>
            </a:endParaRPr>
          </a:p>
          <a:p>
            <a:pPr marL="800100" lvl="1" indent="-342900">
              <a:buFont typeface="Arial" panose="020B0604020202020204" pitchFamily="34" charset="0"/>
              <a:buChar char="•"/>
            </a:pPr>
            <a:r>
              <a:rPr lang="en-GB" sz="2400" dirty="0">
                <a:solidFill>
                  <a:srgbClr val="232323"/>
                </a:solidFill>
                <a:latin typeface="Arial" panose="020B0604020202020204" pitchFamily="34" charset="0"/>
              </a:rPr>
              <a:t>For extracting regional statistics from a raster layer</a:t>
            </a:r>
            <a:endParaRPr lang="en-GB" sz="2000" dirty="0">
              <a:solidFill>
                <a:srgbClr val="232323"/>
              </a:solidFill>
              <a:latin typeface="Arial" panose="020B0604020202020204" pitchFamily="34" charset="0"/>
            </a:endParaRPr>
          </a:p>
          <a:p>
            <a:pPr marL="342900" indent="-342900">
              <a:buFont typeface="Arial" panose="020B0604020202020204" pitchFamily="34" charset="0"/>
              <a:buChar char="•"/>
            </a:pP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2241087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26</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4462760"/>
          </a:xfrm>
          <a:prstGeom prst="rect">
            <a:avLst/>
          </a:prstGeom>
          <a:noFill/>
        </p:spPr>
        <p:txBody>
          <a:bodyPr wrap="square" rtlCol="0">
            <a:spAutoFit/>
          </a:bodyPr>
          <a:lstStyle/>
          <a:p>
            <a:r>
              <a:rPr lang="en-GB" sz="2400" dirty="0"/>
              <a:t>The next lecture will cover:</a:t>
            </a:r>
          </a:p>
          <a:p>
            <a:endParaRPr lang="en-GB" sz="2400" dirty="0"/>
          </a:p>
          <a:p>
            <a:pPr algn="ctr"/>
            <a:r>
              <a:rPr lang="en-GB" sz="2800" dirty="0"/>
              <a:t>Fieldwork preparations</a:t>
            </a:r>
          </a:p>
          <a:p>
            <a:endParaRPr lang="en-GB" sz="2400" dirty="0"/>
          </a:p>
          <a:p>
            <a:r>
              <a:rPr lang="en-GB" sz="2400" dirty="0"/>
              <a:t>Suggested activities: </a:t>
            </a:r>
          </a:p>
          <a:p>
            <a:pPr marL="800100" lvl="1" indent="-342900">
              <a:buFontTx/>
              <a:buChar char="-"/>
            </a:pPr>
            <a:r>
              <a:rPr lang="en-GB" sz="2400" dirty="0"/>
              <a:t>Practice these processes with open-source datasets you identify and download.</a:t>
            </a:r>
            <a:endParaRPr lang="en-GB" sz="1600" dirty="0"/>
          </a:p>
          <a:p>
            <a:pPr marL="800100" lvl="1" indent="-342900">
              <a:buFontTx/>
              <a:buChar char="-"/>
            </a:pPr>
            <a:endParaRPr lang="en-GB" sz="2400" dirty="0"/>
          </a:p>
          <a:p>
            <a:r>
              <a:rPr lang="en-GB" sz="2400" dirty="0"/>
              <a:t>Suggested reading:</a:t>
            </a:r>
          </a:p>
          <a:p>
            <a:endParaRPr lang="en-GB" sz="2400" dirty="0"/>
          </a:p>
          <a:p>
            <a:pPr marL="285750" indent="-285750">
              <a:buFont typeface="Arial" panose="020B0604020202020204" pitchFamily="34" charset="0"/>
              <a:buChar char="•"/>
            </a:pPr>
            <a:r>
              <a:rPr lang="en-GB" sz="2000" b="0" i="0" dirty="0">
                <a:solidFill>
                  <a:srgbClr val="222222"/>
                </a:solidFill>
                <a:effectLst/>
                <a:latin typeface="Arial" panose="020B0604020202020204" pitchFamily="34" charset="0"/>
              </a:rPr>
              <a:t>Lillesand, T., Kiefer, R.W. and Chipman, J., 2015. </a:t>
            </a:r>
            <a:r>
              <a:rPr lang="en-GB" sz="2000" b="0" i="1" dirty="0">
                <a:solidFill>
                  <a:srgbClr val="222222"/>
                </a:solidFill>
                <a:effectLst/>
                <a:latin typeface="Arial" panose="020B0604020202020204" pitchFamily="34" charset="0"/>
              </a:rPr>
              <a:t>Remote sensing and image interpretation</a:t>
            </a:r>
            <a:r>
              <a:rPr lang="en-GB" sz="2000" b="0" i="0" dirty="0">
                <a:solidFill>
                  <a:srgbClr val="222222"/>
                </a:solidFill>
                <a:effectLst/>
                <a:latin typeface="Arial" panose="020B0604020202020204" pitchFamily="34" charset="0"/>
              </a:rPr>
              <a:t>. John Wiley &amp; Sons.</a:t>
            </a:r>
            <a:endParaRPr lang="en-GB" sz="20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15: Intersecting</a:t>
            </a:r>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27</a:t>
            </a:fld>
            <a:r>
              <a:rPr lang="en-GB"/>
              <a:t> / </a:t>
            </a:r>
            <a:r>
              <a:rPr lang="en-GB" dirty="0"/>
              <a:t>27</a:t>
            </a:r>
            <a:endParaRPr lang="en-GB"/>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Intersecting</a:t>
            </a:r>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15: Intersecting</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Temporal</a:t>
            </a:r>
            <a:r>
              <a:rPr lang="en-GB" dirty="0"/>
              <a:t> </a:t>
            </a:r>
            <a:r>
              <a:rPr lang="en-GB" b="1" dirty="0"/>
              <a:t>Point Intersection exercise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04681" y="487025"/>
            <a:ext cx="6998921" cy="5847755"/>
          </a:xfrm>
          <a:prstGeom prst="rect">
            <a:avLst/>
          </a:prstGeom>
          <a:noFill/>
        </p:spPr>
        <p:txBody>
          <a:bodyPr wrap="square" rtlCol="0">
            <a:spAutoFit/>
          </a:bodyPr>
          <a:lstStyle/>
          <a:p>
            <a:pPr marL="457200" indent="-457200">
              <a:buFont typeface="+mj-lt"/>
              <a:buAutoNum type="arabicPeriod"/>
            </a:pPr>
            <a:r>
              <a:rPr lang="en-GB" sz="2200" dirty="0">
                <a:solidFill>
                  <a:srgbClr val="232323"/>
                </a:solidFill>
              </a:rPr>
              <a:t>Use the ‘Build Virtual Raster’ tool to build a virtual stacked raster of the inputs </a:t>
            </a:r>
          </a:p>
          <a:p>
            <a:pPr marL="914400" lvl="1" indent="-457200">
              <a:buFont typeface="+mj-lt"/>
              <a:buAutoNum type="arabicPeriod"/>
            </a:pPr>
            <a:r>
              <a:rPr lang="en-GB" sz="2200" dirty="0">
                <a:solidFill>
                  <a:srgbClr val="232323"/>
                </a:solidFill>
              </a:rPr>
              <a:t>Either search for ‘build’ in the Processing toolbox, or</a:t>
            </a:r>
          </a:p>
          <a:p>
            <a:pPr marL="914400" lvl="1" indent="-457200">
              <a:buFont typeface="+mj-lt"/>
              <a:buAutoNum type="arabicPeriod"/>
            </a:pPr>
            <a:r>
              <a:rPr lang="en-GB" sz="2200" dirty="0">
                <a:solidFill>
                  <a:srgbClr val="232323"/>
                </a:solidFill>
              </a:rPr>
              <a:t>Select ‘Build virtual raster’ from:</a:t>
            </a:r>
          </a:p>
          <a:p>
            <a:pPr marL="1371600" lvl="2" indent="-457200">
              <a:buFont typeface="Arial" panose="020B0604020202020204" pitchFamily="34" charset="0"/>
              <a:buChar char="•"/>
            </a:pPr>
            <a:r>
              <a:rPr lang="en-GB" sz="2200" dirty="0">
                <a:solidFill>
                  <a:srgbClr val="232323"/>
                </a:solidFill>
              </a:rPr>
              <a:t>‘Raster’ dropdown &gt; ‘Miscellaneous’ &gt; ‘Build Virtual Raster’</a:t>
            </a:r>
          </a:p>
          <a:p>
            <a:pPr marL="457200" indent="-457200">
              <a:buFont typeface="+mj-lt"/>
              <a:buAutoNum type="arabicPeriod"/>
            </a:pPr>
            <a:endParaRPr lang="en-GB" sz="2200" dirty="0">
              <a:solidFill>
                <a:srgbClr val="232323"/>
              </a:solidFill>
            </a:endParaRPr>
          </a:p>
          <a:p>
            <a:pPr marL="457200" indent="-457200">
              <a:buFont typeface="+mj-lt"/>
              <a:buAutoNum type="arabicPeriod"/>
            </a:pPr>
            <a:r>
              <a:rPr lang="en-GB" sz="2200" dirty="0">
                <a:solidFill>
                  <a:srgbClr val="232323"/>
                </a:solidFill>
              </a:rPr>
              <a:t>Select the input layers (click on the button with the three dots next to ‘Input layers’ box</a:t>
            </a:r>
          </a:p>
          <a:p>
            <a:pPr marL="457200" indent="-457200">
              <a:buFont typeface="+mj-lt"/>
              <a:buAutoNum type="arabicPeriod"/>
            </a:pPr>
            <a:endParaRPr lang="en-GB" sz="2200" dirty="0">
              <a:solidFill>
                <a:srgbClr val="232323"/>
              </a:solidFill>
            </a:endParaRPr>
          </a:p>
          <a:p>
            <a:pPr marL="457200" indent="-457200">
              <a:buFont typeface="+mj-lt"/>
              <a:buAutoNum type="arabicPeriod"/>
            </a:pPr>
            <a:r>
              <a:rPr lang="en-GB" sz="2200" dirty="0">
                <a:solidFill>
                  <a:srgbClr val="232323"/>
                </a:solidFill>
              </a:rPr>
              <a:t>Toggle the ‘Place each input into a separate band’ box</a:t>
            </a:r>
          </a:p>
          <a:p>
            <a:pPr marL="457200" indent="-457200">
              <a:buFont typeface="+mj-lt"/>
              <a:buAutoNum type="arabicPeriod"/>
            </a:pPr>
            <a:endParaRPr lang="en-GB" sz="2200" dirty="0">
              <a:solidFill>
                <a:srgbClr val="232323"/>
              </a:solidFill>
            </a:endParaRPr>
          </a:p>
          <a:p>
            <a:pPr marL="457200" indent="-457200">
              <a:buFont typeface="+mj-lt"/>
              <a:buAutoNum type="arabicPeriod"/>
            </a:pPr>
            <a:r>
              <a:rPr lang="en-GB" sz="2200" dirty="0">
                <a:solidFill>
                  <a:srgbClr val="232323"/>
                </a:solidFill>
              </a:rPr>
              <a:t>Specify the output filename and </a:t>
            </a:r>
            <a:r>
              <a:rPr lang="en-GB" sz="2200" dirty="0" err="1">
                <a:solidFill>
                  <a:srgbClr val="232323"/>
                </a:solidFill>
              </a:rPr>
              <a:t>filepath</a:t>
            </a:r>
            <a:r>
              <a:rPr lang="en-GB" sz="2200" dirty="0">
                <a:solidFill>
                  <a:srgbClr val="232323"/>
                </a:solidFill>
              </a:rPr>
              <a:t> for the output virtual raster</a:t>
            </a:r>
          </a:p>
          <a:p>
            <a:pPr marL="457200" indent="-457200">
              <a:buFont typeface="+mj-lt"/>
              <a:buAutoNum type="arabicPeriod"/>
            </a:pPr>
            <a:endParaRPr lang="en-GB" sz="2200" dirty="0">
              <a:solidFill>
                <a:srgbClr val="232323"/>
              </a:solidFill>
            </a:endParaRPr>
          </a:p>
          <a:p>
            <a:pPr marL="457200" indent="-457200">
              <a:buFont typeface="+mj-lt"/>
              <a:buAutoNum type="arabicPeriod"/>
            </a:pPr>
            <a:r>
              <a:rPr lang="en-GB" sz="2200" dirty="0">
                <a:solidFill>
                  <a:srgbClr val="232323"/>
                </a:solidFill>
              </a:rPr>
              <a:t>Select ‘Run’</a:t>
            </a:r>
          </a:p>
        </p:txBody>
      </p:sp>
      <p:pic>
        <p:nvPicPr>
          <p:cNvPr id="10" name="Picture 9">
            <a:extLst>
              <a:ext uri="{FF2B5EF4-FFF2-40B4-BE49-F238E27FC236}">
                <a16:creationId xmlns:a16="http://schemas.microsoft.com/office/drawing/2014/main" id="{69D8A6D9-42DB-AC5D-81FC-F0F7EF67F1D7}"/>
              </a:ext>
            </a:extLst>
          </p:cNvPr>
          <p:cNvPicPr>
            <a:picLocks noChangeAspect="1"/>
          </p:cNvPicPr>
          <p:nvPr/>
        </p:nvPicPr>
        <p:blipFill>
          <a:blip r:embed="rId3"/>
          <a:stretch>
            <a:fillRect/>
          </a:stretch>
        </p:blipFill>
        <p:spPr>
          <a:xfrm>
            <a:off x="8021727" y="457951"/>
            <a:ext cx="3133953" cy="1656865"/>
          </a:xfrm>
          <a:prstGeom prst="rect">
            <a:avLst/>
          </a:prstGeom>
        </p:spPr>
      </p:pic>
      <p:pic>
        <p:nvPicPr>
          <p:cNvPr id="13" name="Picture 12">
            <a:extLst>
              <a:ext uri="{FF2B5EF4-FFF2-40B4-BE49-F238E27FC236}">
                <a16:creationId xmlns:a16="http://schemas.microsoft.com/office/drawing/2014/main" id="{00BBCBB4-A040-AC73-06E9-5BD0B0FD63C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239758" y="2203435"/>
            <a:ext cx="3713406" cy="3526825"/>
          </a:xfrm>
          <a:prstGeom prst="rect">
            <a:avLst/>
          </a:prstGeom>
        </p:spPr>
      </p:pic>
      <p:sp>
        <p:nvSpPr>
          <p:cNvPr id="15" name="Rectangle 14">
            <a:extLst>
              <a:ext uri="{FF2B5EF4-FFF2-40B4-BE49-F238E27FC236}">
                <a16:creationId xmlns:a16="http://schemas.microsoft.com/office/drawing/2014/main" id="{9DB6E455-CCF8-F583-CC2B-29B7081FD95C}"/>
              </a:ext>
            </a:extLst>
          </p:cNvPr>
          <p:cNvSpPr/>
          <p:nvPr/>
        </p:nvSpPr>
        <p:spPr>
          <a:xfrm>
            <a:off x="10674911" y="2792994"/>
            <a:ext cx="215072" cy="19779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DE9DDB1-6ABF-CF34-F069-75959E8CC9B8}"/>
              </a:ext>
            </a:extLst>
          </p:cNvPr>
          <p:cNvSpPr/>
          <p:nvPr/>
        </p:nvSpPr>
        <p:spPr>
          <a:xfrm>
            <a:off x="7306276" y="3241785"/>
            <a:ext cx="215072" cy="19779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5131FFCC-80F8-9660-2795-80ACA69FAA0D}"/>
              </a:ext>
            </a:extLst>
          </p:cNvPr>
          <p:cNvSpPr/>
          <p:nvPr/>
        </p:nvSpPr>
        <p:spPr>
          <a:xfrm>
            <a:off x="10674911" y="3867953"/>
            <a:ext cx="215072" cy="19779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a:extLst>
              <a:ext uri="{FF2B5EF4-FFF2-40B4-BE49-F238E27FC236}">
                <a16:creationId xmlns:a16="http://schemas.microsoft.com/office/drawing/2014/main" id="{A0F97E9C-92EA-8C9C-AE92-91A1A956E804}"/>
              </a:ext>
            </a:extLst>
          </p:cNvPr>
          <p:cNvPicPr>
            <a:picLocks noChangeAspect="1"/>
          </p:cNvPicPr>
          <p:nvPr/>
        </p:nvPicPr>
        <p:blipFill>
          <a:blip r:embed="rId5"/>
          <a:stretch>
            <a:fillRect/>
          </a:stretch>
        </p:blipFill>
        <p:spPr>
          <a:xfrm>
            <a:off x="9283528" y="4566604"/>
            <a:ext cx="2782765" cy="1899510"/>
          </a:xfrm>
          <a:prstGeom prst="rect">
            <a:avLst/>
          </a:prstGeom>
        </p:spPr>
      </p:pic>
      <p:sp>
        <p:nvSpPr>
          <p:cNvPr id="26" name="Rectangle 25">
            <a:extLst>
              <a:ext uri="{FF2B5EF4-FFF2-40B4-BE49-F238E27FC236}">
                <a16:creationId xmlns:a16="http://schemas.microsoft.com/office/drawing/2014/main" id="{EF1BF14E-C3C3-5708-E6D7-1BE8A300C1C3}"/>
              </a:ext>
            </a:extLst>
          </p:cNvPr>
          <p:cNvSpPr/>
          <p:nvPr/>
        </p:nvSpPr>
        <p:spPr>
          <a:xfrm>
            <a:off x="9361019" y="5017013"/>
            <a:ext cx="161354" cy="68783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1" name="Connector: Curved 30">
            <a:extLst>
              <a:ext uri="{FF2B5EF4-FFF2-40B4-BE49-F238E27FC236}">
                <a16:creationId xmlns:a16="http://schemas.microsoft.com/office/drawing/2014/main" id="{15B144BD-2672-E7FC-0160-31240DD540FF}"/>
              </a:ext>
            </a:extLst>
          </p:cNvPr>
          <p:cNvCxnSpPr>
            <a:cxnSpLocks/>
            <a:stCxn id="15" idx="3"/>
            <a:endCxn id="26" idx="3"/>
          </p:cNvCxnSpPr>
          <p:nvPr/>
        </p:nvCxnSpPr>
        <p:spPr>
          <a:xfrm flipH="1">
            <a:off x="9522373" y="2891889"/>
            <a:ext cx="1367610" cy="2469039"/>
          </a:xfrm>
          <a:prstGeom prst="curvedConnector3">
            <a:avLst>
              <a:gd name="adj1" fmla="val -16715"/>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253F563E-17B6-1ABC-A402-C03497599D2C}"/>
              </a:ext>
            </a:extLst>
          </p:cNvPr>
          <p:cNvSpPr/>
          <p:nvPr/>
        </p:nvSpPr>
        <p:spPr>
          <a:xfrm>
            <a:off x="11472566" y="5704842"/>
            <a:ext cx="534451" cy="17254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19224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3017</Words>
  <Application>Microsoft Office PowerPoint</Application>
  <PresentationFormat>Widescreen</PresentationFormat>
  <Paragraphs>550</Paragraphs>
  <Slides>28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 Narrow</vt:lpstr>
      <vt:lpstr>Arial</vt:lpstr>
      <vt:lpstr>Calibri</vt:lpstr>
      <vt:lpstr>Calibri Light</vt:lpstr>
      <vt:lpstr>Centaur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2026-02-25T08:30:20Z</dcterms:modified>
</cp:coreProperties>
</file>