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15" r:id="rId25"/>
    <p:sldId id="331" r:id="rId26"/>
    <p:sldId id="727" r:id="rId27"/>
    <p:sldId id="293" r:id="rId28"/>
    <p:sldId id="716" r:id="rId29"/>
    <p:sldId id="723" r:id="rId30"/>
    <p:sldId id="724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842458-BC56-4FF2-937C-320CE6920B77}" v="3" dt="2023-02-05T21:37:31.1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876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3842458-BC56-4FF2-937C-320CE6920B77}"/>
    <pc:docChg chg="undo custSel addSld delSld modSld">
      <pc:chgData name="Stalin Jacob Wilson Packia Dhas" userId="050d7d71-3621-4503-95e8-1c9a9d962492" providerId="ADAL" clId="{B3842458-BC56-4FF2-937C-320CE6920B77}" dt="2023-02-05T21:44:54.637" v="370" actId="47"/>
      <pc:docMkLst>
        <pc:docMk/>
      </pc:docMkLst>
      <pc:sldChg chg="modSp mod">
        <pc:chgData name="Stalin Jacob Wilson Packia Dhas" userId="050d7d71-3621-4503-95e8-1c9a9d962492" providerId="ADAL" clId="{B3842458-BC56-4FF2-937C-320CE6920B77}" dt="2023-02-05T21:33:09.234" v="180" actId="20577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B3842458-BC56-4FF2-937C-320CE6920B77}" dt="2023-02-05T21:33:09.234" v="180" actId="20577"/>
          <ac:spMkLst>
            <pc:docMk/>
            <pc:sldMk cId="376590867" sldId="29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B3842458-BC56-4FF2-937C-320CE6920B77}" dt="2023-02-05T21:24:21.760" v="77" actId="2710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B3842458-BC56-4FF2-937C-320CE6920B77}" dt="2023-02-05T21:24:21.760" v="77" actId="2710"/>
          <ac:spMkLst>
            <pc:docMk/>
            <pc:sldMk cId="1572649805" sldId="3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B3842458-BC56-4FF2-937C-320CE6920B77}" dt="2023-02-05T21:19:29.378" v="24" actId="20577"/>
          <ac:spMkLst>
            <pc:docMk/>
            <pc:sldMk cId="1572649805" sldId="331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B3842458-BC56-4FF2-937C-320CE6920B77}" dt="2023-02-05T21:33:35.624" v="186" actId="20577"/>
        <pc:sldMkLst>
          <pc:docMk/>
          <pc:sldMk cId="3531350373" sldId="716"/>
        </pc:sldMkLst>
        <pc:graphicFrameChg chg="modGraphic">
          <ac:chgData name="Stalin Jacob Wilson Packia Dhas" userId="050d7d71-3621-4503-95e8-1c9a9d962492" providerId="ADAL" clId="{B3842458-BC56-4FF2-937C-320CE6920B77}" dt="2023-02-05T21:33:35.624" v="186" actId="20577"/>
          <ac:graphicFrameMkLst>
            <pc:docMk/>
            <pc:sldMk cId="3531350373" sldId="716"/>
            <ac:graphicFrameMk id="5" creationId="{F79F270E-E590-A342-8D2F-5DA6E38AA5D3}"/>
          </ac:graphicFrameMkLst>
        </pc:graphicFrameChg>
      </pc:sldChg>
      <pc:sldChg chg="addSp modSp mod">
        <pc:chgData name="Stalin Jacob Wilson Packia Dhas" userId="050d7d71-3621-4503-95e8-1c9a9d962492" providerId="ADAL" clId="{B3842458-BC56-4FF2-937C-320CE6920B77}" dt="2023-02-05T21:39:15.586" v="311" actId="1076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B3842458-BC56-4FF2-937C-320CE6920B77}" dt="2023-02-05T21:39:03.864" v="309" actId="1076"/>
          <ac:spMkLst>
            <pc:docMk/>
            <pc:sldMk cId="1580573591" sldId="723"/>
            <ac:spMk id="3" creationId="{00000000-0000-0000-0000-000000000000}"/>
          </ac:spMkLst>
        </pc:spChg>
        <pc:graphicFrameChg chg="add mod modGraphic">
          <ac:chgData name="Stalin Jacob Wilson Packia Dhas" userId="050d7d71-3621-4503-95e8-1c9a9d962492" providerId="ADAL" clId="{B3842458-BC56-4FF2-937C-320CE6920B77}" dt="2023-02-05T21:39:09.683" v="310" actId="1076"/>
          <ac:graphicFrameMkLst>
            <pc:docMk/>
            <pc:sldMk cId="1580573591" sldId="723"/>
            <ac:graphicFrameMk id="5" creationId="{32E93D8B-7048-96AA-07A2-B6C386EBA911}"/>
          </ac:graphicFrameMkLst>
        </pc:graphicFrameChg>
        <pc:graphicFrameChg chg="add mod modGraphic">
          <ac:chgData name="Stalin Jacob Wilson Packia Dhas" userId="050d7d71-3621-4503-95e8-1c9a9d962492" providerId="ADAL" clId="{B3842458-BC56-4FF2-937C-320CE6920B77}" dt="2023-02-05T21:39:15.586" v="311" actId="1076"/>
          <ac:graphicFrameMkLst>
            <pc:docMk/>
            <pc:sldMk cId="1580573591" sldId="723"/>
            <ac:graphicFrameMk id="6" creationId="{A03E1F3A-6B11-F8A5-8F97-DC693416176B}"/>
          </ac:graphicFrameMkLst>
        </pc:graphicFrameChg>
      </pc:sldChg>
      <pc:sldChg chg="modSp mod">
        <pc:chgData name="Stalin Jacob Wilson Packia Dhas" userId="050d7d71-3621-4503-95e8-1c9a9d962492" providerId="ADAL" clId="{B3842458-BC56-4FF2-937C-320CE6920B77}" dt="2023-02-05T21:44:45.350" v="369" actId="113"/>
        <pc:sldMkLst>
          <pc:docMk/>
          <pc:sldMk cId="4130696742" sldId="724"/>
        </pc:sldMkLst>
        <pc:spChg chg="mod">
          <ac:chgData name="Stalin Jacob Wilson Packia Dhas" userId="050d7d71-3621-4503-95e8-1c9a9d962492" providerId="ADAL" clId="{B3842458-BC56-4FF2-937C-320CE6920B77}" dt="2023-02-05T21:44:45.350" v="369" actId="113"/>
          <ac:spMkLst>
            <pc:docMk/>
            <pc:sldMk cId="4130696742" sldId="724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B3842458-BC56-4FF2-937C-320CE6920B77}" dt="2023-02-05T21:44:54.637" v="370" actId="47"/>
        <pc:sldMkLst>
          <pc:docMk/>
          <pc:sldMk cId="985992287" sldId="726"/>
        </pc:sldMkLst>
      </pc:sldChg>
      <pc:sldChg chg="modSp add mod">
        <pc:chgData name="Stalin Jacob Wilson Packia Dhas" userId="050d7d71-3621-4503-95e8-1c9a9d962492" providerId="ADAL" clId="{B3842458-BC56-4FF2-937C-320CE6920B77}" dt="2023-02-05T21:26:01.619" v="98" actId="20577"/>
        <pc:sldMkLst>
          <pc:docMk/>
          <pc:sldMk cId="1286137602" sldId="727"/>
        </pc:sldMkLst>
        <pc:spChg chg="mod">
          <ac:chgData name="Stalin Jacob Wilson Packia Dhas" userId="050d7d71-3621-4503-95e8-1c9a9d962492" providerId="ADAL" clId="{B3842458-BC56-4FF2-937C-320CE6920B77}" dt="2023-02-05T21:26:01.619" v="98" actId="20577"/>
          <ac:spMkLst>
            <pc:docMk/>
            <pc:sldMk cId="1286137602" sldId="72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414E97-B61E-40C0-9023-E0341DCC32D6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C63FA-CF98-421C-B7A5-FFF5D33B4CAC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FD9D326-7666-48E4-A733-21424B5E1639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7EBA28-917E-4497-AF5F-F97E06BAD9D4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30D9C-096D-4649-B247-07E3317034A5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2DCB18-B7B7-48D4-8057-77D916D35897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E2C5EFF-1B1E-4AB1-99B1-DBD9F02C7BF0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B0CB860-1164-4DF7-8E23-CBB0BF63EAC1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1766B-17BE-4B70-B587-A445421F7F94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0BB6F3-9252-448D-B0E1-E0D180B4C7AD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3508B17-9669-4F14-9841-EBB749571C76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556569E-61E7-454F-9E1A-68CD70204C55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48084-2294-42B3-BCFC-20BB74CFF0D7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169D6A-B3DF-4488-898B-F2AD177C8160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43CC-49C7-4108-A2F5-448E896C5A38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723440-8EBC-4346-8BAB-1F9C447FB933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820F-43D2-418F-9B5F-8C2CF6D96E5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02E11A-AAE6-419B-96DB-44ADB6C6D9F9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CC515D-76E5-4B6C-BD66-0E5459475B7E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9104FBE-DF81-40E4-9AFA-FF9190C810B7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C3E43-30F4-4286-94B7-AD234C6D52C0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4C9D6F-226C-490F-A1AC-3C8852AC3BBC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4305F8-F8E0-43F6-ADD0-FCB2B5FBC60F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99902BB-82F7-491D-8B86-7C37C741BDF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D4CF-0CBE-4090-9744-91E43290ABEB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6208C-00A7-43B1-88B6-A0EC4F0ABDF2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0FD96DD-7CF2-430E-8F11-33D5A522D7EE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5F7AB3D-8FC2-4BB5-9B0A-913079F1D35A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F811A-02B1-4C8E-BF20-9A75A9BBCD04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DBE7A34-F1A9-41B3-ACDE-8C3480FA9A7D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4A3AD4F-865E-40D6-9CD1-6BE47CFB7CA1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28AD79-E1DE-4E9E-936D-CF62C023E5F0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FC4C0-0EC6-4809-BB49-0DCC5889000C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7EBD96-2818-44A8-AE86-80920EF0CB5D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90B87A-2569-4678-B4B0-2D14C79D88DD}" type="datetime1">
              <a:rPr lang="en-GB" noProof="0" smtClean="0"/>
              <a:t>05/02/2023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A1D98C4-BDD7-4212-B341-22046D7F8F0F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60958-7E87-4A9D-BEA1-0863E1DEEB47}" type="datetime1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B444302-E3B8-4123-977C-A5DBD0E7A2A7}" type="datetime1">
              <a:rPr lang="en-GB" smtClean="0"/>
              <a:t>05/02/2023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 dirty="0" err="1">
                <a:latin typeface="+mn-lt"/>
              </a:rPr>
              <a:t>Electromagetic</a:t>
            </a:r>
            <a:r>
              <a:rPr lang="en-US" sz="3200" dirty="0">
                <a:latin typeface="+mn-lt"/>
              </a:rPr>
              <a:t> Radiation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ACDC5009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6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>
              <a:lnSpc>
                <a:spcPct val="150000"/>
              </a:lnSpc>
            </a:pP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 comprehensive understanding of the theoretical and practical aspects of electromagnetics. </a:t>
            </a:r>
            <a:endParaRPr lang="en-GB" sz="3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an ability to interpret results gained from electromagnetic simulation. </a:t>
            </a:r>
            <a:endParaRPr lang="en-GB" sz="3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/>
              <a:t>Learning Outcome: </a:t>
            </a:r>
          </a:p>
          <a:p>
            <a:pPr marL="0" indent="0">
              <a:buNone/>
            </a:pPr>
            <a:r>
              <a:rPr lang="en-GB" sz="3600" dirty="0">
                <a:latin typeface="+mn-lt"/>
              </a:rPr>
              <a:t>Upon the successful completion of this module, the student should be able to: </a:t>
            </a:r>
          </a:p>
          <a:p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Provide evidence of a systematic understanding of the scientific concepts underpinning magneto-static and AC time-harmonic problems;</a:t>
            </a:r>
          </a:p>
          <a:p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Analyse results obtained from the application of specific electromagnetic modelling techniques and correlate those results with physical characteristics. </a:t>
            </a:r>
            <a:endParaRPr lang="en-GB" sz="3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300" b="1" dirty="0"/>
              <a:t>Indicative Content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Electromagnetic Theory,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Simulation and modelling of electromagnetic systems using a range of software tools; </a:t>
            </a:r>
            <a:endParaRPr lang="en-GB" sz="3600" dirty="0">
              <a:solidFill>
                <a:srgbClr val="000000"/>
              </a:solidFill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Electromagnetic spectrum; 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Electromagnetic wave properties;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Wave guides;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Waves and beams, phased array systems, tracking systems;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Material Properties, Magnetization and Hysteresis, Magnetic Circuit Theory, Electromagnetic Induction, Maxwell’s Equations, Complex Impedance and Transient Circuit Theory;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Electromagnetic compatibility testing;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Ionising and non-ionising radiation; 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Radar Hardware;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Lasers: properties, hazards and selection; 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Doppler effects; 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Hazards, health and safety. </a:t>
            </a:r>
          </a:p>
          <a:p>
            <a:r>
              <a:rPr lang="en-GB" sz="3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Issues arise with EMC </a:t>
            </a:r>
            <a:endParaRPr lang="en-GB" sz="3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17061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6000" kern="1200" dirty="0">
                <a:solidFill>
                  <a:schemeClr val="tx1"/>
                </a:solidFill>
                <a:ea typeface="+mj-ea"/>
                <a:cs typeface="+mj-cs"/>
              </a:rPr>
              <a:t>Mode of Assessment:</a:t>
            </a:r>
            <a:r>
              <a:rPr lang="en-US" sz="7100" kern="1200" dirty="0">
                <a:solidFill>
                  <a:schemeClr val="tx1"/>
                </a:solidFill>
                <a:ea typeface="+mj-ea"/>
                <a:cs typeface="+mj-cs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Coursework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Written Exam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5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522707"/>
              </p:ext>
            </p:extLst>
          </p:nvPr>
        </p:nvGraphicFramePr>
        <p:xfrm>
          <a:off x="1920873" y="3302000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Report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621184"/>
              </p:ext>
            </p:extLst>
          </p:nvPr>
        </p:nvGraphicFramePr>
        <p:xfrm>
          <a:off x="1895473" y="5061120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Hours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 err="1">
                <a:effectLst/>
                <a:ea typeface="Times New Roman" panose="02020603050405020304" pitchFamily="18" charset="0"/>
              </a:rPr>
              <a:t>Edminister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J. A. and Mahmood, N. (2018)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Electromagnetics, </a:t>
            </a:r>
            <a:r>
              <a:rPr lang="en-GB" sz="3200" i="1" dirty="0" err="1">
                <a:effectLst/>
                <a:ea typeface="Times New Roman" panose="02020603050405020304" pitchFamily="18" charset="0"/>
              </a:rPr>
              <a:t>Schaum’s</a:t>
            </a:r>
            <a:r>
              <a:rPr lang="en-GB" sz="3200" i="1" dirty="0">
                <a:ea typeface="Times New Roman" panose="02020603050405020304" pitchFamily="18" charset="0"/>
              </a:rPr>
              <a:t>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Outline Series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New York: McGraw Hill </a:t>
            </a:r>
          </a:p>
          <a:p>
            <a:pPr marL="0" indent="0">
              <a:buNone/>
            </a:pPr>
            <a:r>
              <a:rPr lang="en-GB" sz="3600" b="1" dirty="0"/>
              <a:t>Reference Book: </a:t>
            </a:r>
            <a:endParaRPr lang="en-GB" sz="4800" b="1" dirty="0"/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(2005)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390 Military Laser Safety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(2020)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375 Management of Health and Safety in Defence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Journals 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IEEE Xplore </a:t>
            </a:r>
            <a:endParaRPr lang="en-GB" sz="29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</a:rPr>
              <a:t>ACM Digital Library </a:t>
            </a:r>
            <a:endParaRPr lang="en-GB" sz="2900" dirty="0">
              <a:solidFill>
                <a:srgbClr val="000000"/>
              </a:solidFill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>
                <a:solidFill>
                  <a:schemeClr val="bg1">
                    <a:lumMod val="65000"/>
                  </a:schemeClr>
                </a:solidFill>
              </a:rPr>
              <a:t>Electromagnetic Radiation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Widescreen</PresentationFormat>
  <Paragraphs>111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2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Electromagetic Radiation Module Code  : ACDC5009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106</cp:revision>
  <dcterms:created xsi:type="dcterms:W3CDTF">2021-03-09T15:35:42Z</dcterms:created>
  <dcterms:modified xsi:type="dcterms:W3CDTF">2023-02-05T21:45:02Z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