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2" r:id="rId1"/>
  </p:sldMasterIdLst>
  <p:notesMasterIdLst>
    <p:notesMasterId r:id="rId13"/>
  </p:notesMasterIdLst>
  <p:sldIdLst>
    <p:sldId id="256" r:id="rId2"/>
    <p:sldId id="257" r:id="rId3"/>
    <p:sldId id="258" r:id="rId4"/>
    <p:sldId id="259" r:id="rId5"/>
    <p:sldId id="260" r:id="rId6"/>
    <p:sldId id="262" r:id="rId7"/>
    <p:sldId id="267" r:id="rId8"/>
    <p:sldId id="268"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9598D8-A472-4EA2-A4BF-D3EF695ECD94}" v="1115" dt="2026-03-15T01:06:28.4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309" autoAdjust="0"/>
    <p:restoredTop sz="96283" autoAdjust="0"/>
  </p:normalViewPr>
  <p:slideViewPr>
    <p:cSldViewPr snapToGrid="0">
      <p:cViewPr>
        <p:scale>
          <a:sx n="52" d="100"/>
          <a:sy n="52" d="100"/>
        </p:scale>
        <p:origin x="948"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R JRAJ" userId="3cb04318c6b2e85f" providerId="LiveId" clId="{86BA7EFA-3B36-4998-A36A-B29C926D602F}"/>
    <pc:docChg chg="undo redo custSel modSld modMainMaster">
      <pc:chgData name="JR JRAJ" userId="3cb04318c6b2e85f" providerId="LiveId" clId="{86BA7EFA-3B36-4998-A36A-B29C926D602F}" dt="2026-03-15T01:20:47.653" v="2794" actId="255"/>
      <pc:docMkLst>
        <pc:docMk/>
      </pc:docMkLst>
      <pc:sldChg chg="addSp delSp modSp mod modTransition setBg addAnim delAnim delDesignElem">
        <pc:chgData name="JR JRAJ" userId="3cb04318c6b2e85f" providerId="LiveId" clId="{86BA7EFA-3B36-4998-A36A-B29C926D602F}" dt="2026-03-14T20:43:52.283" v="2333"/>
        <pc:sldMkLst>
          <pc:docMk/>
          <pc:sldMk cId="2563627717" sldId="256"/>
        </pc:sldMkLst>
        <pc:spChg chg="mod">
          <ac:chgData name="JR JRAJ" userId="3cb04318c6b2e85f" providerId="LiveId" clId="{86BA7EFA-3B36-4998-A36A-B29C926D602F}" dt="2026-03-14T20:23:25.878" v="1393" actId="27636"/>
          <ac:spMkLst>
            <pc:docMk/>
            <pc:sldMk cId="2563627717" sldId="256"/>
            <ac:spMk id="2" creationId="{13877589-7B87-1810-7D1A-B5A2048E3490}"/>
          </ac:spMkLst>
        </pc:spChg>
      </pc:sldChg>
      <pc:sldChg chg="addSp delSp modSp mod modTransition setBg delDesignElem">
        <pc:chgData name="JR JRAJ" userId="3cb04318c6b2e85f" providerId="LiveId" clId="{86BA7EFA-3B36-4998-A36A-B29C926D602F}" dt="2026-03-14T20:58:09.992" v="2374" actId="14100"/>
        <pc:sldMkLst>
          <pc:docMk/>
          <pc:sldMk cId="2715806010" sldId="257"/>
        </pc:sldMkLst>
        <pc:spChg chg="mod">
          <ac:chgData name="JR JRAJ" userId="3cb04318c6b2e85f" providerId="LiveId" clId="{86BA7EFA-3B36-4998-A36A-B29C926D602F}" dt="2026-03-14T20:56:28.810" v="2367" actId="1076"/>
          <ac:spMkLst>
            <pc:docMk/>
            <pc:sldMk cId="2715806010" sldId="257"/>
            <ac:spMk id="2" creationId="{84E262C7-2C0D-83A7-4B68-88CCFBE724BB}"/>
          </ac:spMkLst>
        </pc:spChg>
        <pc:spChg chg="del mod">
          <ac:chgData name="JR JRAJ" userId="3cb04318c6b2e85f" providerId="LiveId" clId="{86BA7EFA-3B36-4998-A36A-B29C926D602F}" dt="2026-03-14T20:57:45.583" v="2373" actId="26606"/>
          <ac:spMkLst>
            <pc:docMk/>
            <pc:sldMk cId="2715806010" sldId="257"/>
            <ac:spMk id="3" creationId="{3986ECFC-4802-880F-CAC4-59F9E04E17F0}"/>
          </ac:spMkLst>
        </pc:spChg>
        <pc:spChg chg="add mod">
          <ac:chgData name="JR JRAJ" userId="3cb04318c6b2e85f" providerId="LiveId" clId="{86BA7EFA-3B36-4998-A36A-B29C926D602F}" dt="2026-03-14T20:55:38.899" v="2359" actId="1076"/>
          <ac:spMkLst>
            <pc:docMk/>
            <pc:sldMk cId="2715806010" sldId="257"/>
            <ac:spMk id="6" creationId="{E32D8772-73D9-D308-A389-C4CEE122C2B0}"/>
          </ac:spMkLst>
        </pc:spChg>
        <pc:graphicFrameChg chg="add mod">
          <ac:chgData name="JR JRAJ" userId="3cb04318c6b2e85f" providerId="LiveId" clId="{86BA7EFA-3B36-4998-A36A-B29C926D602F}" dt="2026-03-14T20:58:09.992" v="2374" actId="14100"/>
          <ac:graphicFrameMkLst>
            <pc:docMk/>
            <pc:sldMk cId="2715806010" sldId="257"/>
            <ac:graphicFrameMk id="105" creationId="{45E63C6A-AC4F-78E2-F4E1-3A4A67B1294D}"/>
          </ac:graphicFrameMkLst>
        </pc:graphicFrameChg>
        <pc:picChg chg="add mod">
          <ac:chgData name="JR JRAJ" userId="3cb04318c6b2e85f" providerId="LiveId" clId="{86BA7EFA-3B36-4998-A36A-B29C926D602F}" dt="2026-03-14T20:57:12.001" v="2372" actId="14100"/>
          <ac:picMkLst>
            <pc:docMk/>
            <pc:sldMk cId="2715806010" sldId="257"/>
            <ac:picMk id="5" creationId="{BD99E356-F86F-A917-F782-0F5C1E885E11}"/>
          </ac:picMkLst>
        </pc:picChg>
        <pc:picChg chg="add mod ord">
          <ac:chgData name="JR JRAJ" userId="3cb04318c6b2e85f" providerId="LiveId" clId="{86BA7EFA-3B36-4998-A36A-B29C926D602F}" dt="2026-03-12T03:54:41.322" v="561" actId="14100"/>
          <ac:picMkLst>
            <pc:docMk/>
            <pc:sldMk cId="2715806010" sldId="257"/>
            <ac:picMk id="103" creationId="{9D8BCCA0-A476-15CB-2EE0-A3984A13C20B}"/>
          </ac:picMkLst>
        </pc:picChg>
      </pc:sldChg>
      <pc:sldChg chg="addSp delSp modSp mod modTransition setBg setClrOvrMap delDesignElem">
        <pc:chgData name="JR JRAJ" userId="3cb04318c6b2e85f" providerId="LiveId" clId="{86BA7EFA-3B36-4998-A36A-B29C926D602F}" dt="2026-03-15T00:34:53.646" v="2376" actId="313"/>
        <pc:sldMkLst>
          <pc:docMk/>
          <pc:sldMk cId="2897957523" sldId="258"/>
        </pc:sldMkLst>
        <pc:spChg chg="mod ord">
          <ac:chgData name="JR JRAJ" userId="3cb04318c6b2e85f" providerId="LiveId" clId="{86BA7EFA-3B36-4998-A36A-B29C926D602F}" dt="2026-03-14T20:42:58.311" v="2317" actId="1076"/>
          <ac:spMkLst>
            <pc:docMk/>
            <pc:sldMk cId="2897957523" sldId="258"/>
            <ac:spMk id="2" creationId="{4351C092-CB50-5179-72FB-94CBECED5425}"/>
          </ac:spMkLst>
        </pc:spChg>
        <pc:spChg chg="add mod">
          <ac:chgData name="JR JRAJ" userId="3cb04318c6b2e85f" providerId="LiveId" clId="{86BA7EFA-3B36-4998-A36A-B29C926D602F}" dt="2026-03-15T00:34:53.646" v="2376" actId="313"/>
          <ac:spMkLst>
            <pc:docMk/>
            <pc:sldMk cId="2897957523" sldId="258"/>
            <ac:spMk id="3" creationId="{EAE4F0B5-A9D7-D93D-D1CE-DB04BCD938F1}"/>
          </ac:spMkLst>
        </pc:spChg>
        <pc:spChg chg="add del">
          <ac:chgData name="JR JRAJ" userId="3cb04318c6b2e85f" providerId="LiveId" clId="{86BA7EFA-3B36-4998-A36A-B29C926D602F}" dt="2026-03-14T19:29:53.365" v="1231" actId="26606"/>
          <ac:spMkLst>
            <pc:docMk/>
            <pc:sldMk cId="2897957523" sldId="258"/>
            <ac:spMk id="25" creationId="{71B2258F-86CA-4D4D-8270-BC05FCDEBFB3}"/>
          </ac:spMkLst>
        </pc:spChg>
        <pc:spChg chg="add del">
          <ac:chgData name="JR JRAJ" userId="3cb04318c6b2e85f" providerId="LiveId" clId="{86BA7EFA-3B36-4998-A36A-B29C926D602F}" dt="2026-03-14T19:45:55.510" v="1282" actId="26606"/>
          <ac:spMkLst>
            <pc:docMk/>
            <pc:sldMk cId="2897957523" sldId="258"/>
            <ac:spMk id="27" creationId="{71B2258F-86CA-4D4D-8270-BC05FCDEBFB3}"/>
          </ac:spMkLst>
        </pc:spChg>
        <pc:spChg chg="add del">
          <ac:chgData name="JR JRAJ" userId="3cb04318c6b2e85f" providerId="LiveId" clId="{86BA7EFA-3B36-4998-A36A-B29C926D602F}" dt="2026-03-14T19:53:27.328" v="1283" actId="26606"/>
          <ac:spMkLst>
            <pc:docMk/>
            <pc:sldMk cId="2897957523" sldId="258"/>
            <ac:spMk id="29" creationId="{7DA3C418-758E-4180-A5D0-8655D6804587}"/>
          </ac:spMkLst>
        </pc:spChg>
        <pc:spChg chg="add del">
          <ac:chgData name="JR JRAJ" userId="3cb04318c6b2e85f" providerId="LiveId" clId="{86BA7EFA-3B36-4998-A36A-B29C926D602F}" dt="2026-03-14T19:53:27.328" v="1283" actId="26606"/>
          <ac:spMkLst>
            <pc:docMk/>
            <pc:sldMk cId="2897957523" sldId="258"/>
            <ac:spMk id="31" creationId="{28C8EF06-5EC3-4883-AFAF-D74FF46550FB}"/>
          </ac:spMkLst>
        </pc:spChg>
        <pc:spChg chg="add del">
          <ac:chgData name="JR JRAJ" userId="3cb04318c6b2e85f" providerId="LiveId" clId="{86BA7EFA-3B36-4998-A36A-B29C926D602F}" dt="2026-03-14T20:02:49.883" v="1312" actId="26606"/>
          <ac:spMkLst>
            <pc:docMk/>
            <pc:sldMk cId="2897957523" sldId="258"/>
            <ac:spMk id="33" creationId="{FFF73190-BB67-47CA-B664-D1DA2738C7DD}"/>
          </ac:spMkLst>
        </pc:spChg>
        <pc:spChg chg="add del">
          <ac:chgData name="JR JRAJ" userId="3cb04318c6b2e85f" providerId="LiveId" clId="{86BA7EFA-3B36-4998-A36A-B29C926D602F}" dt="2026-03-14T20:21:20.799" v="1377" actId="26606"/>
          <ac:spMkLst>
            <pc:docMk/>
            <pc:sldMk cId="2897957523" sldId="258"/>
            <ac:spMk id="35" creationId="{71B2258F-86CA-4D4D-8270-BC05FCDEBFB3}"/>
          </ac:spMkLst>
        </pc:spChg>
        <pc:spChg chg="add del">
          <ac:chgData name="JR JRAJ" userId="3cb04318c6b2e85f" providerId="LiveId" clId="{86BA7EFA-3B36-4998-A36A-B29C926D602F}" dt="2026-03-14T20:21:20.748" v="1376" actId="26606"/>
          <ac:spMkLst>
            <pc:docMk/>
            <pc:sldMk cId="2897957523" sldId="258"/>
            <ac:spMk id="37" creationId="{FFF73190-BB67-47CA-B664-D1DA2738C7DD}"/>
          </ac:spMkLst>
        </pc:spChg>
        <pc:spChg chg="add del">
          <ac:chgData name="JR JRAJ" userId="3cb04318c6b2e85f" providerId="LiveId" clId="{86BA7EFA-3B36-4998-A36A-B29C926D602F}" dt="2026-03-14T19:28:24.051" v="1223"/>
          <ac:spMkLst>
            <pc:docMk/>
            <pc:sldMk cId="2897957523" sldId="258"/>
            <ac:spMk id="38" creationId="{7A675F33-98AF-4B83-A3BB-0780A23145E6}"/>
          </ac:spMkLst>
        </pc:spChg>
        <pc:spChg chg="add del">
          <ac:chgData name="JR JRAJ" userId="3cb04318c6b2e85f" providerId="LiveId" clId="{86BA7EFA-3B36-4998-A36A-B29C926D602F}" dt="2026-03-14T20:23:01.297" v="1388"/>
          <ac:spMkLst>
            <pc:docMk/>
            <pc:sldMk cId="2897957523" sldId="258"/>
            <ac:spMk id="39" creationId="{71B2258F-86CA-4D4D-8270-BC05FCDEBFB3}"/>
          </ac:spMkLst>
        </pc:spChg>
        <pc:grpChg chg="add del">
          <ac:chgData name="JR JRAJ" userId="3cb04318c6b2e85f" providerId="LiveId" clId="{86BA7EFA-3B36-4998-A36A-B29C926D602F}" dt="2026-03-14T19:28:24.051" v="1223"/>
          <ac:grpSpMkLst>
            <pc:docMk/>
            <pc:sldMk cId="2897957523" sldId="258"/>
            <ac:grpSpMk id="40" creationId="{EA75029C-64B9-41D0-9540-75846D4B04A5}"/>
          </ac:grpSpMkLst>
        </pc:grpChg>
        <pc:graphicFrameChg chg="add del mod modGraphic">
          <ac:chgData name="JR JRAJ" userId="3cb04318c6b2e85f" providerId="LiveId" clId="{86BA7EFA-3B36-4998-A36A-B29C926D602F}" dt="2026-03-14T20:22:09.468" v="1382" actId="11529"/>
          <ac:graphicFrameMkLst>
            <pc:docMk/>
            <pc:sldMk cId="2897957523" sldId="258"/>
            <ac:graphicFrameMk id="23" creationId="{8D821EE4-C425-7E25-7BA2-5B44B2A3EC3B}"/>
          </ac:graphicFrameMkLst>
        </pc:graphicFrameChg>
        <pc:picChg chg="add mod ord">
          <ac:chgData name="JR JRAJ" userId="3cb04318c6b2e85f" providerId="LiveId" clId="{86BA7EFA-3B36-4998-A36A-B29C926D602F}" dt="2026-03-14T20:42:21.194" v="2312" actId="1076"/>
          <ac:picMkLst>
            <pc:docMk/>
            <pc:sldMk cId="2897957523" sldId="258"/>
            <ac:picMk id="6" creationId="{B228ADDD-A77F-C676-7378-A3A769308BD9}"/>
          </ac:picMkLst>
        </pc:picChg>
        <pc:cxnChg chg="add del">
          <ac:chgData name="JR JRAJ" userId="3cb04318c6b2e85f" providerId="LiveId" clId="{86BA7EFA-3B36-4998-A36A-B29C926D602F}" dt="2026-03-14T19:28:24.051" v="1223"/>
          <ac:cxnSpMkLst>
            <pc:docMk/>
            <pc:sldMk cId="2897957523" sldId="258"/>
            <ac:cxnSpMk id="28" creationId="{8FD48FB1-66D8-4676-B0AA-C139A1DB78D1}"/>
          </ac:cxnSpMkLst>
        </pc:cxnChg>
        <pc:cxnChg chg="add del">
          <ac:chgData name="JR JRAJ" userId="3cb04318c6b2e85f" providerId="LiveId" clId="{86BA7EFA-3B36-4998-A36A-B29C926D602F}" dt="2026-03-14T19:28:24.051" v="1223"/>
          <ac:cxnSpMkLst>
            <pc:docMk/>
            <pc:sldMk cId="2897957523" sldId="258"/>
            <ac:cxnSpMk id="30" creationId="{F033F5AE-6728-4F19-8DED-658E674B31B9}"/>
          </ac:cxnSpMkLst>
        </pc:cxnChg>
        <pc:cxnChg chg="add del">
          <ac:chgData name="JR JRAJ" userId="3cb04318c6b2e85f" providerId="LiveId" clId="{86BA7EFA-3B36-4998-A36A-B29C926D602F}" dt="2026-03-14T19:28:24.051" v="1223"/>
          <ac:cxnSpMkLst>
            <pc:docMk/>
            <pc:sldMk cId="2897957523" sldId="258"/>
            <ac:cxnSpMk id="32" creationId="{82C7D74A-18BA-4709-A808-44E8815C4430}"/>
          </ac:cxnSpMkLst>
        </pc:cxnChg>
        <pc:cxnChg chg="add del">
          <ac:chgData name="JR JRAJ" userId="3cb04318c6b2e85f" providerId="LiveId" clId="{86BA7EFA-3B36-4998-A36A-B29C926D602F}" dt="2026-03-14T19:28:24.051" v="1223"/>
          <ac:cxnSpMkLst>
            <pc:docMk/>
            <pc:sldMk cId="2897957523" sldId="258"/>
            <ac:cxnSpMk id="34" creationId="{B5164A3F-1561-4039-8185-AB0EEB713EA7}"/>
          </ac:cxnSpMkLst>
        </pc:cxnChg>
        <pc:cxnChg chg="add del">
          <ac:chgData name="JR JRAJ" userId="3cb04318c6b2e85f" providerId="LiveId" clId="{86BA7EFA-3B36-4998-A36A-B29C926D602F}" dt="2026-03-14T19:28:24.051" v="1223"/>
          <ac:cxnSpMkLst>
            <pc:docMk/>
            <pc:sldMk cId="2897957523" sldId="258"/>
            <ac:cxnSpMk id="36" creationId="{2A35DB53-42BE-460E-9CA1-1294C98463CB}"/>
          </ac:cxnSpMkLst>
        </pc:cxnChg>
      </pc:sldChg>
      <pc:sldChg chg="addSp delSp modSp mod modTransition setBg delDesignElem">
        <pc:chgData name="JR JRAJ" userId="3cb04318c6b2e85f" providerId="LiveId" clId="{86BA7EFA-3B36-4998-A36A-B29C926D602F}" dt="2026-03-14T20:44:36.960" v="2338"/>
        <pc:sldMkLst>
          <pc:docMk/>
          <pc:sldMk cId="1748499028" sldId="259"/>
        </pc:sldMkLst>
        <pc:spChg chg="mod">
          <ac:chgData name="JR JRAJ" userId="3cb04318c6b2e85f" providerId="LiveId" clId="{86BA7EFA-3B36-4998-A36A-B29C926D602F}" dt="2026-03-12T07:03:53.305" v="1050" actId="1076"/>
          <ac:spMkLst>
            <pc:docMk/>
            <pc:sldMk cId="1748499028" sldId="259"/>
            <ac:spMk id="2" creationId="{61C7DAA2-C26F-4546-8B0F-C81CFB47F842}"/>
          </ac:spMkLst>
        </pc:spChg>
        <pc:spChg chg="mod">
          <ac:chgData name="JR JRAJ" userId="3cb04318c6b2e85f" providerId="LiveId" clId="{86BA7EFA-3B36-4998-A36A-B29C926D602F}" dt="2026-03-14T19:41:53.535" v="1272" actId="1076"/>
          <ac:spMkLst>
            <pc:docMk/>
            <pc:sldMk cId="1748499028" sldId="259"/>
            <ac:spMk id="3" creationId="{F9C1CCB3-874D-5E4A-629C-E7AA4A8AB46C}"/>
          </ac:spMkLst>
        </pc:spChg>
        <pc:picChg chg="add mod ord">
          <ac:chgData name="JR JRAJ" userId="3cb04318c6b2e85f" providerId="LiveId" clId="{86BA7EFA-3B36-4998-A36A-B29C926D602F}" dt="2026-03-12T04:01:42.362" v="605" actId="26606"/>
          <ac:picMkLst>
            <pc:docMk/>
            <pc:sldMk cId="1748499028" sldId="259"/>
            <ac:picMk id="5" creationId="{7D9E709C-10E1-C8D0-7DA1-D18DD8492FF0}"/>
          </ac:picMkLst>
        </pc:picChg>
      </pc:sldChg>
      <pc:sldChg chg="addSp modSp mod modTransition">
        <pc:chgData name="JR JRAJ" userId="3cb04318c6b2e85f" providerId="LiveId" clId="{86BA7EFA-3B36-4998-A36A-B29C926D602F}" dt="2026-03-14T20:44:49.447" v="2339"/>
        <pc:sldMkLst>
          <pc:docMk/>
          <pc:sldMk cId="1424087263" sldId="260"/>
        </pc:sldMkLst>
        <pc:spChg chg="mod">
          <ac:chgData name="JR JRAJ" userId="3cb04318c6b2e85f" providerId="LiveId" clId="{86BA7EFA-3B36-4998-A36A-B29C926D602F}" dt="2026-03-14T20:23:25.847" v="1389" actId="27636"/>
          <ac:spMkLst>
            <pc:docMk/>
            <pc:sldMk cId="1424087263" sldId="260"/>
            <ac:spMk id="2" creationId="{3DD839E5-539A-6BA2-F020-0AEF28846AB2}"/>
          </ac:spMkLst>
        </pc:spChg>
        <pc:spChg chg="mod">
          <ac:chgData name="JR JRAJ" userId="3cb04318c6b2e85f" providerId="LiveId" clId="{86BA7EFA-3B36-4998-A36A-B29C926D602F}" dt="2026-03-12T07:02:32.562" v="1046" actId="20577"/>
          <ac:spMkLst>
            <pc:docMk/>
            <pc:sldMk cId="1424087263" sldId="260"/>
            <ac:spMk id="3" creationId="{E73EC453-8E6E-AAA5-639A-7F2EB8FCDBC5}"/>
          </ac:spMkLst>
        </pc:spChg>
        <pc:picChg chg="add mod">
          <ac:chgData name="JR JRAJ" userId="3cb04318c6b2e85f" providerId="LiveId" clId="{86BA7EFA-3B36-4998-A36A-B29C926D602F}" dt="2026-03-12T06:57:57.165" v="986" actId="14100"/>
          <ac:picMkLst>
            <pc:docMk/>
            <pc:sldMk cId="1424087263" sldId="260"/>
            <ac:picMk id="2050" creationId="{80A10C9A-C67C-36F4-BDC1-0B3D30FB15C2}"/>
          </ac:picMkLst>
        </pc:picChg>
      </pc:sldChg>
      <pc:sldChg chg="addSp delSp modSp mod modTransition setBg setClrOvrMap delDesignElem">
        <pc:chgData name="JR JRAJ" userId="3cb04318c6b2e85f" providerId="LiveId" clId="{86BA7EFA-3B36-4998-A36A-B29C926D602F}" dt="2026-03-14T20:48:41.720" v="2353" actId="14100"/>
        <pc:sldMkLst>
          <pc:docMk/>
          <pc:sldMk cId="1382716628" sldId="262"/>
        </pc:sldMkLst>
        <pc:spChg chg="mod">
          <ac:chgData name="JR JRAJ" userId="3cb04318c6b2e85f" providerId="LiveId" clId="{86BA7EFA-3B36-4998-A36A-B29C926D602F}" dt="2026-03-14T20:48:41.720" v="2353" actId="14100"/>
          <ac:spMkLst>
            <pc:docMk/>
            <pc:sldMk cId="1382716628" sldId="262"/>
            <ac:spMk id="2" creationId="{536300BE-D96C-22F6-553D-690EEFFC5D51}"/>
          </ac:spMkLst>
        </pc:spChg>
        <pc:spChg chg="add del mod">
          <ac:chgData name="JR JRAJ" userId="3cb04318c6b2e85f" providerId="LiveId" clId="{86BA7EFA-3B36-4998-A36A-B29C926D602F}" dt="2026-03-14T20:38:18.232" v="2301" actId="26606"/>
          <ac:spMkLst>
            <pc:docMk/>
            <pc:sldMk cId="1382716628" sldId="262"/>
            <ac:spMk id="3" creationId="{87B96C4E-C633-AD44-2B5D-616D8D99EE4D}"/>
          </ac:spMkLst>
        </pc:spChg>
        <pc:spChg chg="add del">
          <ac:chgData name="JR JRAJ" userId="3cb04318c6b2e85f" providerId="LiveId" clId="{86BA7EFA-3B36-4998-A36A-B29C926D602F}" dt="2026-03-14T19:20:54.676" v="1176"/>
          <ac:spMkLst>
            <pc:docMk/>
            <pc:sldMk cId="1382716628" sldId="262"/>
            <ac:spMk id="19" creationId="{7A675F33-98AF-4B83-A3BB-0780A23145E6}"/>
          </ac:spMkLst>
        </pc:spChg>
        <pc:graphicFrameChg chg="add del">
          <ac:chgData name="JR JRAJ" userId="3cb04318c6b2e85f" providerId="LiveId" clId="{86BA7EFA-3B36-4998-A36A-B29C926D602F}" dt="2026-03-14T20:38:18.232" v="2301" actId="26606"/>
          <ac:graphicFrameMkLst>
            <pc:docMk/>
            <pc:sldMk cId="1382716628" sldId="262"/>
            <ac:graphicFrameMk id="7" creationId="{310E044B-D649-B0F5-AC3D-E196E158F10E}"/>
          </ac:graphicFrameMkLst>
        </pc:graphicFrameChg>
        <pc:picChg chg="add mod">
          <ac:chgData name="JR JRAJ" userId="3cb04318c6b2e85f" providerId="LiveId" clId="{86BA7EFA-3B36-4998-A36A-B29C926D602F}" dt="2026-03-14T20:48:34.664" v="2351" actId="29295"/>
          <ac:picMkLst>
            <pc:docMk/>
            <pc:sldMk cId="1382716628" sldId="262"/>
            <ac:picMk id="5" creationId="{C2E77D1C-5A8A-BADC-5C45-B71A7BA483D3}"/>
          </ac:picMkLst>
        </pc:picChg>
        <pc:cxnChg chg="add del">
          <ac:chgData name="JR JRAJ" userId="3cb04318c6b2e85f" providerId="LiveId" clId="{86BA7EFA-3B36-4998-A36A-B29C926D602F}" dt="2026-03-14T19:20:54.676" v="1176"/>
          <ac:cxnSpMkLst>
            <pc:docMk/>
            <pc:sldMk cId="1382716628" sldId="262"/>
            <ac:cxnSpMk id="9" creationId="{8FD48FB1-66D8-4676-B0AA-C139A1DB78D1}"/>
          </ac:cxnSpMkLst>
        </pc:cxnChg>
        <pc:cxnChg chg="add del">
          <ac:chgData name="JR JRAJ" userId="3cb04318c6b2e85f" providerId="LiveId" clId="{86BA7EFA-3B36-4998-A36A-B29C926D602F}" dt="2026-03-14T19:20:54.676" v="1176"/>
          <ac:cxnSpMkLst>
            <pc:docMk/>
            <pc:sldMk cId="1382716628" sldId="262"/>
            <ac:cxnSpMk id="11" creationId="{F033F5AE-6728-4F19-8DED-658E674B31B9}"/>
          </ac:cxnSpMkLst>
        </pc:cxnChg>
        <pc:cxnChg chg="add del">
          <ac:chgData name="JR JRAJ" userId="3cb04318c6b2e85f" providerId="LiveId" clId="{86BA7EFA-3B36-4998-A36A-B29C926D602F}" dt="2026-03-14T19:20:54.676" v="1176"/>
          <ac:cxnSpMkLst>
            <pc:docMk/>
            <pc:sldMk cId="1382716628" sldId="262"/>
            <ac:cxnSpMk id="13" creationId="{82C7D74A-18BA-4709-A808-44E8815C4430}"/>
          </ac:cxnSpMkLst>
        </pc:cxnChg>
        <pc:cxnChg chg="add del">
          <ac:chgData name="JR JRAJ" userId="3cb04318c6b2e85f" providerId="LiveId" clId="{86BA7EFA-3B36-4998-A36A-B29C926D602F}" dt="2026-03-14T19:20:54.676" v="1176"/>
          <ac:cxnSpMkLst>
            <pc:docMk/>
            <pc:sldMk cId="1382716628" sldId="262"/>
            <ac:cxnSpMk id="15" creationId="{B5164A3F-1561-4039-8185-AB0EEB713EA7}"/>
          </ac:cxnSpMkLst>
        </pc:cxnChg>
        <pc:cxnChg chg="add del">
          <ac:chgData name="JR JRAJ" userId="3cb04318c6b2e85f" providerId="LiveId" clId="{86BA7EFA-3B36-4998-A36A-B29C926D602F}" dt="2026-03-14T19:20:54.676" v="1176"/>
          <ac:cxnSpMkLst>
            <pc:docMk/>
            <pc:sldMk cId="1382716628" sldId="262"/>
            <ac:cxnSpMk id="17" creationId="{2A35DB53-42BE-460E-9CA1-1294C98463CB}"/>
          </ac:cxnSpMkLst>
        </pc:cxnChg>
      </pc:sldChg>
      <pc:sldChg chg="addSp delSp modSp mod modTransition setBg delDesignElem">
        <pc:chgData name="JR JRAJ" userId="3cb04318c6b2e85f" providerId="LiveId" clId="{86BA7EFA-3B36-4998-A36A-B29C926D602F}" dt="2026-03-14T20:45:38.971" v="2346"/>
        <pc:sldMkLst>
          <pc:docMk/>
          <pc:sldMk cId="3970473306" sldId="264"/>
        </pc:sldMkLst>
        <pc:spChg chg="mod">
          <ac:chgData name="JR JRAJ" userId="3cb04318c6b2e85f" providerId="LiveId" clId="{86BA7EFA-3B36-4998-A36A-B29C926D602F}" dt="2026-03-12T05:06:21.478" v="890" actId="1076"/>
          <ac:spMkLst>
            <pc:docMk/>
            <pc:sldMk cId="3970473306" sldId="264"/>
            <ac:spMk id="2" creationId="{42D99987-98D1-706D-2E63-5B8DDBF317C6}"/>
          </ac:spMkLst>
        </pc:spChg>
        <pc:spChg chg="mod">
          <ac:chgData name="JR JRAJ" userId="3cb04318c6b2e85f" providerId="LiveId" clId="{86BA7EFA-3B36-4998-A36A-B29C926D602F}" dt="2026-03-12T05:06:54.897" v="897" actId="207"/>
          <ac:spMkLst>
            <pc:docMk/>
            <pc:sldMk cId="3970473306" sldId="264"/>
            <ac:spMk id="3" creationId="{4A53051C-8483-F6FD-7AB5-FC885653EC99}"/>
          </ac:spMkLst>
        </pc:spChg>
        <pc:spChg chg="add del">
          <ac:chgData name="JR JRAJ" userId="3cb04318c6b2e85f" providerId="LiveId" clId="{86BA7EFA-3B36-4998-A36A-B29C926D602F}" dt="2026-03-14T19:20:54.676" v="1176"/>
          <ac:spMkLst>
            <pc:docMk/>
            <pc:sldMk cId="3970473306" sldId="264"/>
            <ac:spMk id="42" creationId="{8777B48D-7BF2-470D-876B-50CD5CC83EBA}"/>
          </ac:spMkLst>
        </pc:spChg>
        <pc:grpChg chg="add del">
          <ac:chgData name="JR JRAJ" userId="3cb04318c6b2e85f" providerId="LiveId" clId="{86BA7EFA-3B36-4998-A36A-B29C926D602F}" dt="2026-03-14T19:20:54.676" v="1176"/>
          <ac:grpSpMkLst>
            <pc:docMk/>
            <pc:sldMk cId="3970473306" sldId="264"/>
            <ac:grpSpMk id="56" creationId="{83DA8283-3FF4-47B3-9266-60768C743207}"/>
          </ac:grpSpMkLst>
        </pc:grpChg>
        <pc:picChg chg="add mod">
          <ac:chgData name="JR JRAJ" userId="3cb04318c6b2e85f" providerId="LiveId" clId="{86BA7EFA-3B36-4998-A36A-B29C926D602F}" dt="2026-03-12T05:06:01.357" v="887" actId="26606"/>
          <ac:picMkLst>
            <pc:docMk/>
            <pc:sldMk cId="3970473306" sldId="264"/>
            <ac:picMk id="6" creationId="{5550532F-3110-4CE5-ECE6-D93D3B4A029F}"/>
          </ac:picMkLst>
        </pc:picChg>
        <pc:cxnChg chg="add del">
          <ac:chgData name="JR JRAJ" userId="3cb04318c6b2e85f" providerId="LiveId" clId="{86BA7EFA-3B36-4998-A36A-B29C926D602F}" dt="2026-03-14T19:20:54.676" v="1176"/>
          <ac:cxnSpMkLst>
            <pc:docMk/>
            <pc:sldMk cId="3970473306" sldId="264"/>
            <ac:cxnSpMk id="8" creationId="{8FD48FB1-66D8-4676-B0AA-C139A1DB78D1}"/>
          </ac:cxnSpMkLst>
        </pc:cxnChg>
        <pc:cxnChg chg="add del">
          <ac:chgData name="JR JRAJ" userId="3cb04318c6b2e85f" providerId="LiveId" clId="{86BA7EFA-3B36-4998-A36A-B29C926D602F}" dt="2026-03-14T19:20:54.676" v="1176"/>
          <ac:cxnSpMkLst>
            <pc:docMk/>
            <pc:sldMk cId="3970473306" sldId="264"/>
            <ac:cxnSpMk id="22" creationId="{F033F5AE-6728-4F19-8DED-658E674B31B9}"/>
          </ac:cxnSpMkLst>
        </pc:cxnChg>
        <pc:cxnChg chg="add del">
          <ac:chgData name="JR JRAJ" userId="3cb04318c6b2e85f" providerId="LiveId" clId="{86BA7EFA-3B36-4998-A36A-B29C926D602F}" dt="2026-03-14T19:20:54.676" v="1176"/>
          <ac:cxnSpMkLst>
            <pc:docMk/>
            <pc:sldMk cId="3970473306" sldId="264"/>
            <ac:cxnSpMk id="36" creationId="{82C7D74A-18BA-4709-A808-44E8815C4430}"/>
          </ac:cxnSpMkLst>
        </pc:cxnChg>
        <pc:cxnChg chg="add del">
          <ac:chgData name="JR JRAJ" userId="3cb04318c6b2e85f" providerId="LiveId" clId="{86BA7EFA-3B36-4998-A36A-B29C926D602F}" dt="2026-03-14T19:20:54.676" v="1176"/>
          <ac:cxnSpMkLst>
            <pc:docMk/>
            <pc:sldMk cId="3970473306" sldId="264"/>
            <ac:cxnSpMk id="38" creationId="{B5164A3F-1561-4039-8185-AB0EEB713EA7}"/>
          </ac:cxnSpMkLst>
        </pc:cxnChg>
        <pc:cxnChg chg="add del">
          <ac:chgData name="JR JRAJ" userId="3cb04318c6b2e85f" providerId="LiveId" clId="{86BA7EFA-3B36-4998-A36A-B29C926D602F}" dt="2026-03-14T19:20:54.676" v="1176"/>
          <ac:cxnSpMkLst>
            <pc:docMk/>
            <pc:sldMk cId="3970473306" sldId="264"/>
            <ac:cxnSpMk id="40" creationId="{2A35DB53-42BE-460E-9CA1-1294C98463CB}"/>
          </ac:cxnSpMkLst>
        </pc:cxnChg>
      </pc:sldChg>
      <pc:sldChg chg="modSp mod modTransition">
        <pc:chgData name="JR JRAJ" userId="3cb04318c6b2e85f" providerId="LiveId" clId="{86BA7EFA-3B36-4998-A36A-B29C926D602F}" dt="2026-03-14T20:45:47.980" v="2347"/>
        <pc:sldMkLst>
          <pc:docMk/>
          <pc:sldMk cId="359125969" sldId="265"/>
        </pc:sldMkLst>
        <pc:spChg chg="mod">
          <ac:chgData name="JR JRAJ" userId="3cb04318c6b2e85f" providerId="LiveId" clId="{86BA7EFA-3B36-4998-A36A-B29C926D602F}" dt="2026-03-14T20:23:25.863" v="1391" actId="27636"/>
          <ac:spMkLst>
            <pc:docMk/>
            <pc:sldMk cId="359125969" sldId="265"/>
            <ac:spMk id="2" creationId="{E07B30E9-9073-E60E-A7A9-048C6F3D6925}"/>
          </ac:spMkLst>
        </pc:spChg>
        <pc:spChg chg="mod">
          <ac:chgData name="JR JRAJ" userId="3cb04318c6b2e85f" providerId="LiveId" clId="{86BA7EFA-3B36-4998-A36A-B29C926D602F}" dt="2026-03-14T20:18:24.671" v="1367"/>
          <ac:spMkLst>
            <pc:docMk/>
            <pc:sldMk cId="359125969" sldId="265"/>
            <ac:spMk id="3" creationId="{5F8D0C3B-0DFC-3E5A-28D7-AC7CD95B6A10}"/>
          </ac:spMkLst>
        </pc:spChg>
      </pc:sldChg>
      <pc:sldChg chg="addSp delSp modSp mod modTransition setBg delDesignElem">
        <pc:chgData name="JR JRAJ" userId="3cb04318c6b2e85f" providerId="LiveId" clId="{86BA7EFA-3B36-4998-A36A-B29C926D602F}" dt="2026-03-14T20:46:04.057" v="2349"/>
        <pc:sldMkLst>
          <pc:docMk/>
          <pc:sldMk cId="2850782885" sldId="266"/>
        </pc:sldMkLst>
        <pc:spChg chg="mod">
          <ac:chgData name="JR JRAJ" userId="3cb04318c6b2e85f" providerId="LiveId" clId="{86BA7EFA-3B36-4998-A36A-B29C926D602F}" dt="2026-03-14T20:23:25.863" v="1392" actId="27636"/>
          <ac:spMkLst>
            <pc:docMk/>
            <pc:sldMk cId="2850782885" sldId="266"/>
            <ac:spMk id="2" creationId="{522107DF-28D1-AECE-299A-375E6A01AF85}"/>
          </ac:spMkLst>
        </pc:spChg>
        <pc:picChg chg="add mod">
          <ac:chgData name="JR JRAJ" userId="3cb04318c6b2e85f" providerId="LiveId" clId="{86BA7EFA-3B36-4998-A36A-B29C926D602F}" dt="2026-03-12T05:12:26.741" v="919" actId="14100"/>
          <ac:picMkLst>
            <pc:docMk/>
            <pc:sldMk cId="2850782885" sldId="266"/>
            <ac:picMk id="4" creationId="{CB838241-8748-7699-E6EA-4664AB1843AA}"/>
          </ac:picMkLst>
        </pc:picChg>
        <pc:picChg chg="mod">
          <ac:chgData name="JR JRAJ" userId="3cb04318c6b2e85f" providerId="LiveId" clId="{86BA7EFA-3B36-4998-A36A-B29C926D602F}" dt="2026-03-12T05:12:48.932" v="921" actId="1076"/>
          <ac:picMkLst>
            <pc:docMk/>
            <pc:sldMk cId="2850782885" sldId="266"/>
            <ac:picMk id="1030" creationId="{4E528340-6F23-E58F-AD00-71C55AF8F101}"/>
          </ac:picMkLst>
        </pc:picChg>
      </pc:sldChg>
      <pc:sldChg chg="addSp delSp modSp mod modTransition setBg setClrOvrMap delDesignElem">
        <pc:chgData name="JR JRAJ" userId="3cb04318c6b2e85f" providerId="LiveId" clId="{86BA7EFA-3B36-4998-A36A-B29C926D602F}" dt="2026-03-14T21:00:31.951" v="2375" actId="207"/>
        <pc:sldMkLst>
          <pc:docMk/>
          <pc:sldMk cId="1917974163" sldId="267"/>
        </pc:sldMkLst>
        <pc:spChg chg="mod">
          <ac:chgData name="JR JRAJ" userId="3cb04318c6b2e85f" providerId="LiveId" clId="{86BA7EFA-3B36-4998-A36A-B29C926D602F}" dt="2026-03-12T07:23:48.797" v="1150" actId="1076"/>
          <ac:spMkLst>
            <pc:docMk/>
            <pc:sldMk cId="1917974163" sldId="267"/>
            <ac:spMk id="2" creationId="{631727AA-2A4B-7459-64F6-8CB68974F0E3}"/>
          </ac:spMkLst>
        </pc:spChg>
        <pc:spChg chg="mod">
          <ac:chgData name="JR JRAJ" userId="3cb04318c6b2e85f" providerId="LiveId" clId="{86BA7EFA-3B36-4998-A36A-B29C926D602F}" dt="2026-03-14T21:00:31.951" v="2375" actId="207"/>
          <ac:spMkLst>
            <pc:docMk/>
            <pc:sldMk cId="1917974163" sldId="267"/>
            <ac:spMk id="3" creationId="{C71705AF-A114-46D3-808C-4A69D3AE5A69}"/>
          </ac:spMkLst>
        </pc:spChg>
        <pc:spChg chg="add del">
          <ac:chgData name="JR JRAJ" userId="3cb04318c6b2e85f" providerId="LiveId" clId="{86BA7EFA-3B36-4998-A36A-B29C926D602F}" dt="2026-03-14T19:20:54.676" v="1176"/>
          <ac:spMkLst>
            <pc:docMk/>
            <pc:sldMk cId="1917974163" sldId="267"/>
            <ac:spMk id="21" creationId="{8F4E830A-06F9-4EAA-9E65-110CF2421798}"/>
          </ac:spMkLst>
        </pc:spChg>
        <pc:picChg chg="add mod ord">
          <ac:chgData name="JR JRAJ" userId="3cb04318c6b2e85f" providerId="LiveId" clId="{86BA7EFA-3B36-4998-A36A-B29C926D602F}" dt="2026-03-14T20:50:31.971" v="2355" actId="14861"/>
          <ac:picMkLst>
            <pc:docMk/>
            <pc:sldMk cId="1917974163" sldId="267"/>
            <ac:picMk id="5" creationId="{77E861DE-363C-6FAC-4E92-D0458CDD1FBF}"/>
          </ac:picMkLst>
        </pc:picChg>
      </pc:sldChg>
      <pc:sldChg chg="addSp delSp modSp mod modTransition">
        <pc:chgData name="JR JRAJ" userId="3cb04318c6b2e85f" providerId="LiveId" clId="{86BA7EFA-3B36-4998-A36A-B29C926D602F}" dt="2026-03-15T01:20:47.653" v="2794" actId="255"/>
        <pc:sldMkLst>
          <pc:docMk/>
          <pc:sldMk cId="3645478630" sldId="268"/>
        </pc:sldMkLst>
        <pc:spChg chg="mod">
          <ac:chgData name="JR JRAJ" userId="3cb04318c6b2e85f" providerId="LiveId" clId="{86BA7EFA-3B36-4998-A36A-B29C926D602F}" dt="2026-03-15T01:19:19.864" v="2783" actId="27636"/>
          <ac:spMkLst>
            <pc:docMk/>
            <pc:sldMk cId="3645478630" sldId="268"/>
            <ac:spMk id="2" creationId="{3FC915AA-9AD6-9DEC-20C0-9E11999F2E2F}"/>
          </ac:spMkLst>
        </pc:spChg>
        <pc:spChg chg="mod">
          <ac:chgData name="JR JRAJ" userId="3cb04318c6b2e85f" providerId="LiveId" clId="{86BA7EFA-3B36-4998-A36A-B29C926D602F}" dt="2026-03-15T01:18:45.584" v="2776" actId="14100"/>
          <ac:spMkLst>
            <pc:docMk/>
            <pc:sldMk cId="3645478630" sldId="268"/>
            <ac:spMk id="3" creationId="{6ED3E622-CB09-1362-15C9-BF616871B4C4}"/>
          </ac:spMkLst>
        </pc:spChg>
        <pc:spChg chg="mod">
          <ac:chgData name="JR JRAJ" userId="3cb04318c6b2e85f" providerId="LiveId" clId="{86BA7EFA-3B36-4998-A36A-B29C926D602F}" dt="2026-03-15T00:46:36.088" v="2548" actId="255"/>
          <ac:spMkLst>
            <pc:docMk/>
            <pc:sldMk cId="3645478630" sldId="268"/>
            <ac:spMk id="4" creationId="{FF4245AD-A733-1A40-148E-1344E38AEC50}"/>
          </ac:spMkLst>
        </pc:spChg>
        <pc:spChg chg="mod">
          <ac:chgData name="JR JRAJ" userId="3cb04318c6b2e85f" providerId="LiveId" clId="{86BA7EFA-3B36-4998-A36A-B29C926D602F}" dt="2026-03-15T01:20:33.043" v="2792" actId="255"/>
          <ac:spMkLst>
            <pc:docMk/>
            <pc:sldMk cId="3645478630" sldId="268"/>
            <ac:spMk id="13" creationId="{80D6D803-C65B-72D8-B0B5-4395E21BDE32}"/>
          </ac:spMkLst>
        </pc:spChg>
        <pc:spChg chg="mod">
          <ac:chgData name="JR JRAJ" userId="3cb04318c6b2e85f" providerId="LiveId" clId="{86BA7EFA-3B36-4998-A36A-B29C926D602F}" dt="2026-03-15T01:20:47.653" v="2794" actId="255"/>
          <ac:spMkLst>
            <pc:docMk/>
            <pc:sldMk cId="3645478630" sldId="268"/>
            <ac:spMk id="14" creationId="{D6C0D5C0-35C9-4A59-FA00-1957EB9FE7FE}"/>
          </ac:spMkLst>
        </pc:spChg>
        <pc:spChg chg="add mod">
          <ac:chgData name="JR JRAJ" userId="3cb04318c6b2e85f" providerId="LiveId" clId="{86BA7EFA-3B36-4998-A36A-B29C926D602F}" dt="2026-03-15T00:48:30.895" v="2554" actId="13822"/>
          <ac:spMkLst>
            <pc:docMk/>
            <pc:sldMk cId="3645478630" sldId="268"/>
            <ac:spMk id="19" creationId="{5586B216-3A98-AD1E-9F5D-0235E1649893}"/>
          </ac:spMkLst>
        </pc:spChg>
        <pc:spChg chg="add mod">
          <ac:chgData name="JR JRAJ" userId="3cb04318c6b2e85f" providerId="LiveId" clId="{86BA7EFA-3B36-4998-A36A-B29C926D602F}" dt="2026-03-15T00:48:42.708" v="2555" actId="14100"/>
          <ac:spMkLst>
            <pc:docMk/>
            <pc:sldMk cId="3645478630" sldId="268"/>
            <ac:spMk id="20" creationId="{0AF441A3-1B38-8210-7895-0A11CC84BC45}"/>
          </ac:spMkLst>
        </pc:spChg>
        <pc:spChg chg="mod">
          <ac:chgData name="JR JRAJ" userId="3cb04318c6b2e85f" providerId="LiveId" clId="{86BA7EFA-3B36-4998-A36A-B29C926D602F}" dt="2026-03-15T01:20:16.535" v="2790" actId="255"/>
          <ac:spMkLst>
            <pc:docMk/>
            <pc:sldMk cId="3645478630" sldId="268"/>
            <ac:spMk id="42" creationId="{97F5E54E-3D40-194F-79E7-C226EE1E25D0}"/>
          </ac:spMkLst>
        </pc:spChg>
        <pc:spChg chg="mod">
          <ac:chgData name="JR JRAJ" userId="3cb04318c6b2e85f" providerId="LiveId" clId="{86BA7EFA-3B36-4998-A36A-B29C926D602F}" dt="2026-03-15T01:19:47.696" v="2786" actId="255"/>
          <ac:spMkLst>
            <pc:docMk/>
            <pc:sldMk cId="3645478630" sldId="268"/>
            <ac:spMk id="43" creationId="{74F85D3E-73C7-2EA4-DF84-9364CB8FE2C0}"/>
          </ac:spMkLst>
        </pc:spChg>
        <pc:spChg chg="mod">
          <ac:chgData name="JR JRAJ" userId="3cb04318c6b2e85f" providerId="LiveId" clId="{86BA7EFA-3B36-4998-A36A-B29C926D602F}" dt="2026-03-15T01:01:42.780" v="2660" actId="1076"/>
          <ac:spMkLst>
            <pc:docMk/>
            <pc:sldMk cId="3645478630" sldId="268"/>
            <ac:spMk id="100" creationId="{E29D0BE7-07C1-8A9A-5922-220BC548FFC3}"/>
          </ac:spMkLst>
        </pc:spChg>
        <pc:spChg chg="mod">
          <ac:chgData name="JR JRAJ" userId="3cb04318c6b2e85f" providerId="LiveId" clId="{86BA7EFA-3B36-4998-A36A-B29C926D602F}" dt="2026-03-15T01:11:13.601" v="2724" actId="114"/>
          <ac:spMkLst>
            <pc:docMk/>
            <pc:sldMk cId="3645478630" sldId="268"/>
            <ac:spMk id="102" creationId="{7393D5E5-53AB-73E5-7FCE-9744FA593B9B}"/>
          </ac:spMkLst>
        </pc:spChg>
        <pc:spChg chg="mod">
          <ac:chgData name="JR JRAJ" userId="3cb04318c6b2e85f" providerId="LiveId" clId="{86BA7EFA-3B36-4998-A36A-B29C926D602F}" dt="2026-03-15T01:11:21.966" v="2725" actId="114"/>
          <ac:spMkLst>
            <pc:docMk/>
            <pc:sldMk cId="3645478630" sldId="268"/>
            <ac:spMk id="104" creationId="{15DFCB7D-0161-7331-7CD7-59FBC0D66A4C}"/>
          </ac:spMkLst>
        </pc:spChg>
        <pc:spChg chg="mod">
          <ac:chgData name="JR JRAJ" userId="3cb04318c6b2e85f" providerId="LiveId" clId="{86BA7EFA-3B36-4998-A36A-B29C926D602F}" dt="2026-03-15T00:40:15.178" v="2505" actId="20577"/>
          <ac:spMkLst>
            <pc:docMk/>
            <pc:sldMk cId="3645478630" sldId="268"/>
            <ac:spMk id="105" creationId="{1C92913D-2C9F-71F0-8400-E83BADCB4306}"/>
          </ac:spMkLst>
        </pc:spChg>
        <pc:spChg chg="mod">
          <ac:chgData name="JR JRAJ" userId="3cb04318c6b2e85f" providerId="LiveId" clId="{86BA7EFA-3B36-4998-A36A-B29C926D602F}" dt="2026-03-15T01:12:57.441" v="2735" actId="1076"/>
          <ac:spMkLst>
            <pc:docMk/>
            <pc:sldMk cId="3645478630" sldId="268"/>
            <ac:spMk id="106" creationId="{1DEF945E-502A-FC22-1E64-D5CC5EF3A513}"/>
          </ac:spMkLst>
        </pc:spChg>
        <pc:spChg chg="mod">
          <ac:chgData name="JR JRAJ" userId="3cb04318c6b2e85f" providerId="LiveId" clId="{86BA7EFA-3B36-4998-A36A-B29C926D602F}" dt="2026-03-15T01:16:53.024" v="2764" actId="1076"/>
          <ac:spMkLst>
            <pc:docMk/>
            <pc:sldMk cId="3645478630" sldId="268"/>
            <ac:spMk id="108" creationId="{81B70DF6-5270-0E1C-C3FB-0DE85D8442E5}"/>
          </ac:spMkLst>
        </pc:spChg>
        <pc:spChg chg="mod">
          <ac:chgData name="JR JRAJ" userId="3cb04318c6b2e85f" providerId="LiveId" clId="{86BA7EFA-3B36-4998-A36A-B29C926D602F}" dt="2026-03-15T01:03:40.053" v="2674" actId="1076"/>
          <ac:spMkLst>
            <pc:docMk/>
            <pc:sldMk cId="3645478630" sldId="268"/>
            <ac:spMk id="109" creationId="{10B4C9A9-BF0B-B04D-F577-315863C108F9}"/>
          </ac:spMkLst>
        </pc:spChg>
        <pc:spChg chg="mod">
          <ac:chgData name="JR JRAJ" userId="3cb04318c6b2e85f" providerId="LiveId" clId="{86BA7EFA-3B36-4998-A36A-B29C926D602F}" dt="2026-03-15T01:15:11.122" v="2755" actId="255"/>
          <ac:spMkLst>
            <pc:docMk/>
            <pc:sldMk cId="3645478630" sldId="268"/>
            <ac:spMk id="111" creationId="{BD955175-D74F-011B-0A01-E9D4CDE7858A}"/>
          </ac:spMkLst>
        </pc:spChg>
        <pc:spChg chg="mod">
          <ac:chgData name="JR JRAJ" userId="3cb04318c6b2e85f" providerId="LiveId" clId="{86BA7EFA-3B36-4998-A36A-B29C926D602F}" dt="2026-03-15T01:15:35.605" v="2759" actId="114"/>
          <ac:spMkLst>
            <pc:docMk/>
            <pc:sldMk cId="3645478630" sldId="268"/>
            <ac:spMk id="114" creationId="{08710EC6-EEB7-8EA8-CAD1-35DE85FE24E2}"/>
          </ac:spMkLst>
        </pc:spChg>
        <pc:spChg chg="mod">
          <ac:chgData name="JR JRAJ" userId="3cb04318c6b2e85f" providerId="LiveId" clId="{86BA7EFA-3B36-4998-A36A-B29C926D602F}" dt="2026-03-15T01:13:39.217" v="2743" actId="114"/>
          <ac:spMkLst>
            <pc:docMk/>
            <pc:sldMk cId="3645478630" sldId="268"/>
            <ac:spMk id="115" creationId="{88E800ED-0CCA-0924-2CD1-778505A87FE5}"/>
          </ac:spMkLst>
        </pc:spChg>
        <pc:spChg chg="del mod">
          <ac:chgData name="JR JRAJ" userId="3cb04318c6b2e85f" providerId="LiveId" clId="{86BA7EFA-3B36-4998-A36A-B29C926D602F}" dt="2026-03-15T01:09:08.666" v="2709" actId="478"/>
          <ac:spMkLst>
            <pc:docMk/>
            <pc:sldMk cId="3645478630" sldId="268"/>
            <ac:spMk id="116" creationId="{5DD31850-EFEC-BFA9-E3DE-2D749F88822B}"/>
          </ac:spMkLst>
        </pc:spChg>
        <pc:spChg chg="mod">
          <ac:chgData name="JR JRAJ" userId="3cb04318c6b2e85f" providerId="LiveId" clId="{86BA7EFA-3B36-4998-A36A-B29C926D602F}" dt="2026-03-15T01:14:21.090" v="2748" actId="114"/>
          <ac:spMkLst>
            <pc:docMk/>
            <pc:sldMk cId="3645478630" sldId="268"/>
            <ac:spMk id="117" creationId="{FA32F21C-40AB-0D96-51C8-48E7B68D6F2C}"/>
          </ac:spMkLst>
        </pc:spChg>
        <pc:cxnChg chg="add mod">
          <ac:chgData name="JR JRAJ" userId="3cb04318c6b2e85f" providerId="LiveId" clId="{86BA7EFA-3B36-4998-A36A-B29C926D602F}" dt="2026-03-15T00:45:16.231" v="2533" actId="14861"/>
          <ac:cxnSpMkLst>
            <pc:docMk/>
            <pc:sldMk cId="3645478630" sldId="268"/>
            <ac:cxnSpMk id="6" creationId="{BB8693C2-D8AE-8758-924F-C1B6FA39E7CA}"/>
          </ac:cxnSpMkLst>
        </pc:cxnChg>
        <pc:cxnChg chg="mod">
          <ac:chgData name="JR JRAJ" userId="3cb04318c6b2e85f" providerId="LiveId" clId="{86BA7EFA-3B36-4998-A36A-B29C926D602F}" dt="2026-03-15T01:16:02.614" v="2761" actId="14100"/>
          <ac:cxnSpMkLst>
            <pc:docMk/>
            <pc:sldMk cId="3645478630" sldId="268"/>
            <ac:cxnSpMk id="8" creationId="{E2C0216C-9578-0719-F9F2-5FC3E0F11682}"/>
          </ac:cxnSpMkLst>
        </pc:cxnChg>
        <pc:cxnChg chg="mod">
          <ac:chgData name="JR JRAJ" userId="3cb04318c6b2e85f" providerId="LiveId" clId="{86BA7EFA-3B36-4998-A36A-B29C926D602F}" dt="2026-03-15T01:01:08.662" v="2654" actId="1076"/>
          <ac:cxnSpMkLst>
            <pc:docMk/>
            <pc:sldMk cId="3645478630" sldId="268"/>
            <ac:cxnSpMk id="16" creationId="{F4FD0D53-588C-4E60-A526-8A8C611C6BE5}"/>
          </ac:cxnSpMkLst>
        </pc:cxnChg>
        <pc:cxnChg chg="add mod">
          <ac:chgData name="JR JRAJ" userId="3cb04318c6b2e85f" providerId="LiveId" clId="{86BA7EFA-3B36-4998-A36A-B29C926D602F}" dt="2026-03-15T00:45:29.217" v="2534" actId="14100"/>
          <ac:cxnSpMkLst>
            <pc:docMk/>
            <pc:sldMk cId="3645478630" sldId="268"/>
            <ac:cxnSpMk id="17" creationId="{61826FC2-1C23-6165-7F8C-C44954448280}"/>
          </ac:cxnSpMkLst>
        </pc:cxnChg>
        <pc:cxnChg chg="mod">
          <ac:chgData name="JR JRAJ" userId="3cb04318c6b2e85f" providerId="LiveId" clId="{86BA7EFA-3B36-4998-A36A-B29C926D602F}" dt="2026-03-15T01:03:58.655" v="2677" actId="14100"/>
          <ac:cxnSpMkLst>
            <pc:docMk/>
            <pc:sldMk cId="3645478630" sldId="268"/>
            <ac:cxnSpMk id="22" creationId="{73F4F411-6DE3-EF30-6242-46B99E1F9B2E}"/>
          </ac:cxnSpMkLst>
        </pc:cxnChg>
        <pc:cxnChg chg="mod">
          <ac:chgData name="JR JRAJ" userId="3cb04318c6b2e85f" providerId="LiveId" clId="{86BA7EFA-3B36-4998-A36A-B29C926D602F}" dt="2026-03-15T01:09:36.117" v="2712" actId="14100"/>
          <ac:cxnSpMkLst>
            <pc:docMk/>
            <pc:sldMk cId="3645478630" sldId="268"/>
            <ac:cxnSpMk id="28" creationId="{18910D50-9E69-970D-3B28-E8E634FB950D}"/>
          </ac:cxnSpMkLst>
        </pc:cxnChg>
        <pc:cxnChg chg="mod">
          <ac:chgData name="JR JRAJ" userId="3cb04318c6b2e85f" providerId="LiveId" clId="{86BA7EFA-3B36-4998-A36A-B29C926D602F}" dt="2026-03-15T01:00:52.291" v="2653" actId="1076"/>
          <ac:cxnSpMkLst>
            <pc:docMk/>
            <pc:sldMk cId="3645478630" sldId="268"/>
            <ac:cxnSpMk id="30" creationId="{D6423845-5BE3-6225-604C-BB3BC968EAE8}"/>
          </ac:cxnSpMkLst>
        </pc:cxnChg>
        <pc:cxnChg chg="mod">
          <ac:chgData name="JR JRAJ" userId="3cb04318c6b2e85f" providerId="LiveId" clId="{86BA7EFA-3B36-4998-A36A-B29C926D602F}" dt="2026-03-15T01:03:50.646" v="2676" actId="14100"/>
          <ac:cxnSpMkLst>
            <pc:docMk/>
            <pc:sldMk cId="3645478630" sldId="268"/>
            <ac:cxnSpMk id="34" creationId="{3BA87102-E7E2-5514-63E1-91D34265B4E5}"/>
          </ac:cxnSpMkLst>
        </pc:cxnChg>
        <pc:cxnChg chg="del">
          <ac:chgData name="JR JRAJ" userId="3cb04318c6b2e85f" providerId="LiveId" clId="{86BA7EFA-3B36-4998-A36A-B29C926D602F}" dt="2026-03-15T00:37:16.677" v="2417" actId="478"/>
          <ac:cxnSpMkLst>
            <pc:docMk/>
            <pc:sldMk cId="3645478630" sldId="268"/>
            <ac:cxnSpMk id="46" creationId="{5BF27E46-F57C-9A2B-F538-C7DE6B3578E3}"/>
          </ac:cxnSpMkLst>
        </pc:cxnChg>
        <pc:cxnChg chg="del">
          <ac:chgData name="JR JRAJ" userId="3cb04318c6b2e85f" providerId="LiveId" clId="{86BA7EFA-3B36-4998-A36A-B29C926D602F}" dt="2026-03-15T00:49:04.662" v="2557" actId="478"/>
          <ac:cxnSpMkLst>
            <pc:docMk/>
            <pc:sldMk cId="3645478630" sldId="268"/>
            <ac:cxnSpMk id="53" creationId="{E831814B-0CDB-8F5C-B99B-63797D37E3DE}"/>
          </ac:cxnSpMkLst>
        </pc:cxnChg>
        <pc:cxnChg chg="mod">
          <ac:chgData name="JR JRAJ" userId="3cb04318c6b2e85f" providerId="LiveId" clId="{86BA7EFA-3B36-4998-A36A-B29C926D602F}" dt="2026-03-15T01:16:24.846" v="2762" actId="14100"/>
          <ac:cxnSpMkLst>
            <pc:docMk/>
            <pc:sldMk cId="3645478630" sldId="268"/>
            <ac:cxnSpMk id="57" creationId="{5D8EEF03-7CBF-5D3E-1BD2-11785BFA9AA9}"/>
          </ac:cxnSpMkLst>
        </pc:cxnChg>
        <pc:cxnChg chg="mod">
          <ac:chgData name="JR JRAJ" userId="3cb04318c6b2e85f" providerId="LiveId" clId="{86BA7EFA-3B36-4998-A36A-B29C926D602F}" dt="2026-03-15T01:17:36.577" v="2765" actId="14100"/>
          <ac:cxnSpMkLst>
            <pc:docMk/>
            <pc:sldMk cId="3645478630" sldId="268"/>
            <ac:cxnSpMk id="59" creationId="{94EA5C97-7B77-6E61-756A-49FCF791723E}"/>
          </ac:cxnSpMkLst>
        </pc:cxnChg>
        <pc:cxnChg chg="del">
          <ac:chgData name="JR JRAJ" userId="3cb04318c6b2e85f" providerId="LiveId" clId="{86BA7EFA-3B36-4998-A36A-B29C926D602F}" dt="2026-03-15T00:57:13.574" v="2625" actId="478"/>
          <ac:cxnSpMkLst>
            <pc:docMk/>
            <pc:sldMk cId="3645478630" sldId="268"/>
            <ac:cxnSpMk id="66" creationId="{3574CD60-8A65-F8BA-D20D-7C26F1430F36}"/>
          </ac:cxnSpMkLst>
        </pc:cxnChg>
        <pc:cxnChg chg="mod">
          <ac:chgData name="JR JRAJ" userId="3cb04318c6b2e85f" providerId="LiveId" clId="{86BA7EFA-3B36-4998-A36A-B29C926D602F}" dt="2026-03-15T01:02:56.269" v="2668" actId="1582"/>
          <ac:cxnSpMkLst>
            <pc:docMk/>
            <pc:sldMk cId="3645478630" sldId="268"/>
            <ac:cxnSpMk id="68" creationId="{AF2C46AA-85A6-2CF7-D70C-6306112AF9C8}"/>
          </ac:cxnSpMkLst>
        </pc:cxnChg>
        <pc:cxnChg chg="mod">
          <ac:chgData name="JR JRAJ" userId="3cb04318c6b2e85f" providerId="LiveId" clId="{86BA7EFA-3B36-4998-A36A-B29C926D602F}" dt="2026-03-15T01:02:49.778" v="2667" actId="14100"/>
          <ac:cxnSpMkLst>
            <pc:docMk/>
            <pc:sldMk cId="3645478630" sldId="268"/>
            <ac:cxnSpMk id="70" creationId="{8098F492-A35B-351D-69E8-78930E711D70}"/>
          </ac:cxnSpMkLst>
        </pc:cxnChg>
        <pc:cxnChg chg="mod">
          <ac:chgData name="JR JRAJ" userId="3cb04318c6b2e85f" providerId="LiveId" clId="{86BA7EFA-3B36-4998-A36A-B29C926D602F}" dt="2026-03-15T01:05:53.916" v="2691" actId="1076"/>
          <ac:cxnSpMkLst>
            <pc:docMk/>
            <pc:sldMk cId="3645478630" sldId="268"/>
            <ac:cxnSpMk id="72" creationId="{E6C62C27-FB3D-5821-0BD7-A7B3B2A707D3}"/>
          </ac:cxnSpMkLst>
        </pc:cxnChg>
        <pc:cxnChg chg="del">
          <ac:chgData name="JR JRAJ" userId="3cb04318c6b2e85f" providerId="LiveId" clId="{86BA7EFA-3B36-4998-A36A-B29C926D602F}" dt="2026-03-15T01:04:03.457" v="2678" actId="478"/>
          <ac:cxnSpMkLst>
            <pc:docMk/>
            <pc:sldMk cId="3645478630" sldId="268"/>
            <ac:cxnSpMk id="74" creationId="{92A64112-D63C-CF5D-E270-171F2E5AF04A}"/>
          </ac:cxnSpMkLst>
        </pc:cxnChg>
        <pc:cxnChg chg="mod">
          <ac:chgData name="JR JRAJ" userId="3cb04318c6b2e85f" providerId="LiveId" clId="{86BA7EFA-3B36-4998-A36A-B29C926D602F}" dt="2026-03-15T01:04:58.650" v="2684" actId="1076"/>
          <ac:cxnSpMkLst>
            <pc:docMk/>
            <pc:sldMk cId="3645478630" sldId="268"/>
            <ac:cxnSpMk id="76" creationId="{B53F01D7-566C-5E71-64A4-CB80809F4065}"/>
          </ac:cxnSpMkLst>
        </pc:cxnChg>
        <pc:cxnChg chg="mod">
          <ac:chgData name="JR JRAJ" userId="3cb04318c6b2e85f" providerId="LiveId" clId="{86BA7EFA-3B36-4998-A36A-B29C926D602F}" dt="2026-03-15T01:08:53.367" v="2707" actId="14100"/>
          <ac:cxnSpMkLst>
            <pc:docMk/>
            <pc:sldMk cId="3645478630" sldId="268"/>
            <ac:cxnSpMk id="83" creationId="{5D700798-1F5B-302A-3E90-243DB1D2F1BC}"/>
          </ac:cxnSpMkLst>
        </pc:cxnChg>
      </pc:sldChg>
      <pc:sldMasterChg chg="setBg">
        <pc:chgData name="JR JRAJ" userId="3cb04318c6b2e85f" providerId="LiveId" clId="{86BA7EFA-3B36-4998-A36A-B29C926D602F}" dt="2026-03-14T19:21:07.619" v="1177"/>
        <pc:sldMasterMkLst>
          <pc:docMk/>
          <pc:sldMasterMk cId="1886573398" sldId="2147483730"/>
        </pc:sldMasterMkLst>
      </pc:sldMasterChg>
      <pc:sldMasterChg chg="setBg">
        <pc:chgData name="JR JRAJ" userId="3cb04318c6b2e85f" providerId="LiveId" clId="{86BA7EFA-3B36-4998-A36A-B29C926D602F}" dt="2026-03-14T20:23:51.715" v="1394"/>
        <pc:sldMasterMkLst>
          <pc:docMk/>
          <pc:sldMasterMk cId="1892468724" sldId="2147483796"/>
        </pc:sldMasterMkLst>
      </pc:sldMasterChg>
      <pc:sldMasterChg chg="setBg modSldLayout">
        <pc:chgData name="JR JRAJ" userId="3cb04318c6b2e85f" providerId="LiveId" clId="{86BA7EFA-3B36-4998-A36A-B29C926D602F}" dt="2026-03-14T20:38:50.892" v="2302"/>
        <pc:sldMasterMkLst>
          <pc:docMk/>
          <pc:sldMasterMk cId="3481352132" sldId="2147483832"/>
        </pc:sldMasterMkLst>
        <pc:sldLayoutChg chg="setBg">
          <pc:chgData name="JR JRAJ" userId="3cb04318c6b2e85f" providerId="LiveId" clId="{86BA7EFA-3B36-4998-A36A-B29C926D602F}" dt="2026-03-14T20:36:50.379" v="2245"/>
          <pc:sldLayoutMkLst>
            <pc:docMk/>
            <pc:sldMasterMk cId="3481352132" sldId="2147483832"/>
            <pc:sldLayoutMk cId="1463425437" sldId="2147483833"/>
          </pc:sldLayoutMkLst>
        </pc:sldLayoutChg>
        <pc:sldLayoutChg chg="setBg">
          <pc:chgData name="JR JRAJ" userId="3cb04318c6b2e85f" providerId="LiveId" clId="{86BA7EFA-3B36-4998-A36A-B29C926D602F}" dt="2026-03-14T20:36:50.379" v="2245"/>
          <pc:sldLayoutMkLst>
            <pc:docMk/>
            <pc:sldMasterMk cId="3481352132" sldId="2147483832"/>
            <pc:sldLayoutMk cId="2877374829" sldId="2147483834"/>
          </pc:sldLayoutMkLst>
        </pc:sldLayoutChg>
        <pc:sldLayoutChg chg="setBg">
          <pc:chgData name="JR JRAJ" userId="3cb04318c6b2e85f" providerId="LiveId" clId="{86BA7EFA-3B36-4998-A36A-B29C926D602F}" dt="2026-03-14T20:36:50.379" v="2245"/>
          <pc:sldLayoutMkLst>
            <pc:docMk/>
            <pc:sldMasterMk cId="3481352132" sldId="2147483832"/>
            <pc:sldLayoutMk cId="3985720573" sldId="2147483835"/>
          </pc:sldLayoutMkLst>
        </pc:sldLayoutChg>
        <pc:sldLayoutChg chg="setBg">
          <pc:chgData name="JR JRAJ" userId="3cb04318c6b2e85f" providerId="LiveId" clId="{86BA7EFA-3B36-4998-A36A-B29C926D602F}" dt="2026-03-14T20:36:50.379" v="2245"/>
          <pc:sldLayoutMkLst>
            <pc:docMk/>
            <pc:sldMasterMk cId="3481352132" sldId="2147483832"/>
            <pc:sldLayoutMk cId="2644663176" sldId="2147483836"/>
          </pc:sldLayoutMkLst>
        </pc:sldLayoutChg>
        <pc:sldLayoutChg chg="setBg">
          <pc:chgData name="JR JRAJ" userId="3cb04318c6b2e85f" providerId="LiveId" clId="{86BA7EFA-3B36-4998-A36A-B29C926D602F}" dt="2026-03-14T20:36:50.379" v="2245"/>
          <pc:sldLayoutMkLst>
            <pc:docMk/>
            <pc:sldMasterMk cId="3481352132" sldId="2147483832"/>
            <pc:sldLayoutMk cId="1774115226" sldId="2147483837"/>
          </pc:sldLayoutMkLst>
        </pc:sldLayoutChg>
        <pc:sldLayoutChg chg="setBg">
          <pc:chgData name="JR JRAJ" userId="3cb04318c6b2e85f" providerId="LiveId" clId="{86BA7EFA-3B36-4998-A36A-B29C926D602F}" dt="2026-03-14T20:36:50.379" v="2245"/>
          <pc:sldLayoutMkLst>
            <pc:docMk/>
            <pc:sldMasterMk cId="3481352132" sldId="2147483832"/>
            <pc:sldLayoutMk cId="539152881" sldId="2147483838"/>
          </pc:sldLayoutMkLst>
        </pc:sldLayoutChg>
        <pc:sldLayoutChg chg="setBg">
          <pc:chgData name="JR JRAJ" userId="3cb04318c6b2e85f" providerId="LiveId" clId="{86BA7EFA-3B36-4998-A36A-B29C926D602F}" dt="2026-03-14T20:36:50.379" v="2245"/>
          <pc:sldLayoutMkLst>
            <pc:docMk/>
            <pc:sldMasterMk cId="3481352132" sldId="2147483832"/>
            <pc:sldLayoutMk cId="4273162976" sldId="2147483839"/>
          </pc:sldLayoutMkLst>
        </pc:sldLayoutChg>
        <pc:sldLayoutChg chg="setBg">
          <pc:chgData name="JR JRAJ" userId="3cb04318c6b2e85f" providerId="LiveId" clId="{86BA7EFA-3B36-4998-A36A-B29C926D602F}" dt="2026-03-14T20:36:50.379" v="2245"/>
          <pc:sldLayoutMkLst>
            <pc:docMk/>
            <pc:sldMasterMk cId="3481352132" sldId="2147483832"/>
            <pc:sldLayoutMk cId="2814057244" sldId="2147483840"/>
          </pc:sldLayoutMkLst>
        </pc:sldLayoutChg>
        <pc:sldLayoutChg chg="setBg">
          <pc:chgData name="JR JRAJ" userId="3cb04318c6b2e85f" providerId="LiveId" clId="{86BA7EFA-3B36-4998-A36A-B29C926D602F}" dt="2026-03-14T20:36:50.379" v="2245"/>
          <pc:sldLayoutMkLst>
            <pc:docMk/>
            <pc:sldMasterMk cId="3481352132" sldId="2147483832"/>
            <pc:sldLayoutMk cId="3903930672" sldId="2147483841"/>
          </pc:sldLayoutMkLst>
        </pc:sldLayoutChg>
        <pc:sldLayoutChg chg="setBg">
          <pc:chgData name="JR JRAJ" userId="3cb04318c6b2e85f" providerId="LiveId" clId="{86BA7EFA-3B36-4998-A36A-B29C926D602F}" dt="2026-03-14T20:36:50.379" v="2245"/>
          <pc:sldLayoutMkLst>
            <pc:docMk/>
            <pc:sldMasterMk cId="3481352132" sldId="2147483832"/>
            <pc:sldLayoutMk cId="1634370034" sldId="2147483842"/>
          </pc:sldLayoutMkLst>
        </pc:sldLayoutChg>
        <pc:sldLayoutChg chg="setBg">
          <pc:chgData name="JR JRAJ" userId="3cb04318c6b2e85f" providerId="LiveId" clId="{86BA7EFA-3B36-4998-A36A-B29C926D602F}" dt="2026-03-14T20:36:50.379" v="2245"/>
          <pc:sldLayoutMkLst>
            <pc:docMk/>
            <pc:sldMasterMk cId="3481352132" sldId="2147483832"/>
            <pc:sldLayoutMk cId="702479703" sldId="2147483843"/>
          </pc:sldLayoutMkLst>
        </pc:sldLayoutChg>
        <pc:sldLayoutChg chg="setBg">
          <pc:chgData name="JR JRAJ" userId="3cb04318c6b2e85f" providerId="LiveId" clId="{86BA7EFA-3B36-4998-A36A-B29C926D602F}" dt="2026-03-14T20:36:50.379" v="2245"/>
          <pc:sldLayoutMkLst>
            <pc:docMk/>
            <pc:sldMasterMk cId="3481352132" sldId="2147483832"/>
            <pc:sldLayoutMk cId="715369269" sldId="2147483844"/>
          </pc:sldLayoutMkLst>
        </pc:sldLayoutChg>
        <pc:sldLayoutChg chg="setBg">
          <pc:chgData name="JR JRAJ" userId="3cb04318c6b2e85f" providerId="LiveId" clId="{86BA7EFA-3B36-4998-A36A-B29C926D602F}" dt="2026-03-14T20:36:50.379" v="2245"/>
          <pc:sldLayoutMkLst>
            <pc:docMk/>
            <pc:sldMasterMk cId="3481352132" sldId="2147483832"/>
            <pc:sldLayoutMk cId="780589700" sldId="2147483845"/>
          </pc:sldLayoutMkLst>
        </pc:sldLayoutChg>
        <pc:sldLayoutChg chg="setBg">
          <pc:chgData name="JR JRAJ" userId="3cb04318c6b2e85f" providerId="LiveId" clId="{86BA7EFA-3B36-4998-A36A-B29C926D602F}" dt="2026-03-14T20:36:50.379" v="2245"/>
          <pc:sldLayoutMkLst>
            <pc:docMk/>
            <pc:sldMasterMk cId="3481352132" sldId="2147483832"/>
            <pc:sldLayoutMk cId="531718930" sldId="2147483846"/>
          </pc:sldLayoutMkLst>
        </pc:sldLayoutChg>
        <pc:sldLayoutChg chg="setBg">
          <pc:chgData name="JR JRAJ" userId="3cb04318c6b2e85f" providerId="LiveId" clId="{86BA7EFA-3B36-4998-A36A-B29C926D602F}" dt="2026-03-14T20:36:50.379" v="2245"/>
          <pc:sldLayoutMkLst>
            <pc:docMk/>
            <pc:sldMasterMk cId="3481352132" sldId="2147483832"/>
            <pc:sldLayoutMk cId="2490050477" sldId="2147483847"/>
          </pc:sldLayoutMkLst>
        </pc:sldLayoutChg>
        <pc:sldLayoutChg chg="setBg">
          <pc:chgData name="JR JRAJ" userId="3cb04318c6b2e85f" providerId="LiveId" clId="{86BA7EFA-3B36-4998-A36A-B29C926D602F}" dt="2026-03-14T20:36:50.379" v="2245"/>
          <pc:sldLayoutMkLst>
            <pc:docMk/>
            <pc:sldMasterMk cId="3481352132" sldId="2147483832"/>
            <pc:sldLayoutMk cId="1029200132" sldId="2147483848"/>
          </pc:sldLayoutMkLst>
        </pc:sldLayoutChg>
        <pc:sldLayoutChg chg="setBg">
          <pc:chgData name="JR JRAJ" userId="3cb04318c6b2e85f" providerId="LiveId" clId="{86BA7EFA-3B36-4998-A36A-B29C926D602F}" dt="2026-03-14T20:36:50.379" v="2245"/>
          <pc:sldLayoutMkLst>
            <pc:docMk/>
            <pc:sldMasterMk cId="3481352132" sldId="2147483832"/>
            <pc:sldLayoutMk cId="4277930314" sldId="2147483849"/>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FD442FD-DB1A-4642-A93B-5034C78ADB3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DB67071C-18AF-4C56-AF3F-35E9427524CE}">
      <dgm:prSet/>
      <dgm:spPr/>
      <dgm:t>
        <a:bodyPr/>
        <a:lstStyle/>
        <a:p>
          <a:r>
            <a:rPr lang="en-US" b="1"/>
            <a:t>Introduction </a:t>
          </a:r>
          <a:endParaRPr lang="en-US"/>
        </a:p>
      </dgm:t>
    </dgm:pt>
    <dgm:pt modelId="{28919303-F065-41FD-A900-E98663A9AE95}" type="parTrans" cxnId="{A1B33AA0-25DF-4366-AD35-30A960D5B053}">
      <dgm:prSet/>
      <dgm:spPr/>
      <dgm:t>
        <a:bodyPr/>
        <a:lstStyle/>
        <a:p>
          <a:endParaRPr lang="en-US"/>
        </a:p>
      </dgm:t>
    </dgm:pt>
    <dgm:pt modelId="{73409BD1-84F5-49FA-B856-231CC70D12FE}" type="sibTrans" cxnId="{A1B33AA0-25DF-4366-AD35-30A960D5B053}">
      <dgm:prSet/>
      <dgm:spPr/>
      <dgm:t>
        <a:bodyPr/>
        <a:lstStyle/>
        <a:p>
          <a:endParaRPr lang="en-US"/>
        </a:p>
      </dgm:t>
    </dgm:pt>
    <dgm:pt modelId="{55453DFF-5027-4D35-9FD2-7A0383D00594}">
      <dgm:prSet/>
      <dgm:spPr/>
      <dgm:t>
        <a:bodyPr/>
        <a:lstStyle/>
        <a:p>
          <a:r>
            <a:rPr lang="en-US" b="1"/>
            <a:t>Company background</a:t>
          </a:r>
          <a:endParaRPr lang="en-US"/>
        </a:p>
      </dgm:t>
    </dgm:pt>
    <dgm:pt modelId="{2B436B6F-774B-48DA-8026-7B107F47B1FB}" type="parTrans" cxnId="{3DEA853C-9200-4207-BB50-B16449342EDD}">
      <dgm:prSet/>
      <dgm:spPr/>
      <dgm:t>
        <a:bodyPr/>
        <a:lstStyle/>
        <a:p>
          <a:endParaRPr lang="en-US"/>
        </a:p>
      </dgm:t>
    </dgm:pt>
    <dgm:pt modelId="{638FA8C0-A051-40EC-8F00-299A0701D1A7}" type="sibTrans" cxnId="{3DEA853C-9200-4207-BB50-B16449342EDD}">
      <dgm:prSet/>
      <dgm:spPr/>
      <dgm:t>
        <a:bodyPr/>
        <a:lstStyle/>
        <a:p>
          <a:endParaRPr lang="en-US"/>
        </a:p>
      </dgm:t>
    </dgm:pt>
    <dgm:pt modelId="{DD9AF4A3-5CDE-4DC2-A534-04584F739855}">
      <dgm:prSet/>
      <dgm:spPr/>
      <dgm:t>
        <a:bodyPr/>
        <a:lstStyle/>
        <a:p>
          <a:r>
            <a:rPr lang="en-US" b="1"/>
            <a:t>Problem: nature and scope</a:t>
          </a:r>
          <a:endParaRPr lang="en-US"/>
        </a:p>
      </dgm:t>
    </dgm:pt>
    <dgm:pt modelId="{850466C1-C265-4332-94DA-ED838BA5D48D}" type="parTrans" cxnId="{19811F53-DE03-4215-9E05-32F2754CFC89}">
      <dgm:prSet/>
      <dgm:spPr/>
      <dgm:t>
        <a:bodyPr/>
        <a:lstStyle/>
        <a:p>
          <a:endParaRPr lang="en-US"/>
        </a:p>
      </dgm:t>
    </dgm:pt>
    <dgm:pt modelId="{67DE9440-88FF-45D1-A9E8-F61B52C8054E}" type="sibTrans" cxnId="{19811F53-DE03-4215-9E05-32F2754CFC89}">
      <dgm:prSet/>
      <dgm:spPr/>
      <dgm:t>
        <a:bodyPr/>
        <a:lstStyle/>
        <a:p>
          <a:endParaRPr lang="en-US"/>
        </a:p>
      </dgm:t>
    </dgm:pt>
    <dgm:pt modelId="{AFDD5661-B940-4405-9C9D-DEBDB13F451F}">
      <dgm:prSet/>
      <dgm:spPr/>
      <dgm:t>
        <a:bodyPr/>
        <a:lstStyle/>
        <a:p>
          <a:r>
            <a:rPr lang="en-US" b="1"/>
            <a:t>PESTLE ANALYSIS: Green Haven Florists</a:t>
          </a:r>
          <a:endParaRPr lang="en-US"/>
        </a:p>
      </dgm:t>
    </dgm:pt>
    <dgm:pt modelId="{D9CFD2AB-82EF-4191-9878-FE74F7C8397B}" type="parTrans" cxnId="{7CAA96B7-EEC4-490A-9C7B-8E237E1A18A7}">
      <dgm:prSet/>
      <dgm:spPr/>
      <dgm:t>
        <a:bodyPr/>
        <a:lstStyle/>
        <a:p>
          <a:endParaRPr lang="en-US"/>
        </a:p>
      </dgm:t>
    </dgm:pt>
    <dgm:pt modelId="{30233FE8-C50C-46E3-8F13-7AAED7080E8D}" type="sibTrans" cxnId="{7CAA96B7-EEC4-490A-9C7B-8E237E1A18A7}">
      <dgm:prSet/>
      <dgm:spPr/>
      <dgm:t>
        <a:bodyPr/>
        <a:lstStyle/>
        <a:p>
          <a:endParaRPr lang="en-US"/>
        </a:p>
      </dgm:t>
    </dgm:pt>
    <dgm:pt modelId="{118A9FCB-DD55-4CDC-A708-5AFC417DF314}">
      <dgm:prSet/>
      <dgm:spPr/>
      <dgm:t>
        <a:bodyPr/>
        <a:lstStyle/>
        <a:p>
          <a:r>
            <a:rPr lang="en-US" b="1"/>
            <a:t>Cause and effect analysis: Fishbone diagram</a:t>
          </a:r>
          <a:endParaRPr lang="en-US"/>
        </a:p>
      </dgm:t>
    </dgm:pt>
    <dgm:pt modelId="{5833BDD5-68D9-4552-95C9-3D0AF4192580}" type="parTrans" cxnId="{B8D57808-2336-4695-B505-A9C66D3B3247}">
      <dgm:prSet/>
      <dgm:spPr/>
      <dgm:t>
        <a:bodyPr/>
        <a:lstStyle/>
        <a:p>
          <a:endParaRPr lang="en-US"/>
        </a:p>
      </dgm:t>
    </dgm:pt>
    <dgm:pt modelId="{8B05ACC3-D88C-4D37-A3F0-0AA5D22BCC06}" type="sibTrans" cxnId="{B8D57808-2336-4695-B505-A9C66D3B3247}">
      <dgm:prSet/>
      <dgm:spPr/>
      <dgm:t>
        <a:bodyPr/>
        <a:lstStyle/>
        <a:p>
          <a:endParaRPr lang="en-US"/>
        </a:p>
      </dgm:t>
    </dgm:pt>
    <dgm:pt modelId="{F40F4BA9-1A43-4CF0-A7C2-FD0E71B9276D}">
      <dgm:prSet/>
      <dgm:spPr/>
      <dgm:t>
        <a:bodyPr/>
        <a:lstStyle/>
        <a:p>
          <a:r>
            <a:rPr lang="en-US" b="1"/>
            <a:t>Conclusion</a:t>
          </a:r>
          <a:endParaRPr lang="en-US"/>
        </a:p>
      </dgm:t>
    </dgm:pt>
    <dgm:pt modelId="{878D0731-A35E-4BB4-93DB-82EBA9469755}" type="parTrans" cxnId="{38B91AF4-4D6D-4665-80B4-F427BEA3A103}">
      <dgm:prSet/>
      <dgm:spPr/>
      <dgm:t>
        <a:bodyPr/>
        <a:lstStyle/>
        <a:p>
          <a:endParaRPr lang="en-US"/>
        </a:p>
      </dgm:t>
    </dgm:pt>
    <dgm:pt modelId="{197EB9D6-08D9-49CD-A891-5B80147A7CA8}" type="sibTrans" cxnId="{38B91AF4-4D6D-4665-80B4-F427BEA3A103}">
      <dgm:prSet/>
      <dgm:spPr/>
      <dgm:t>
        <a:bodyPr/>
        <a:lstStyle/>
        <a:p>
          <a:endParaRPr lang="en-US"/>
        </a:p>
      </dgm:t>
    </dgm:pt>
    <dgm:pt modelId="{381A70DA-E66F-48D3-9FF5-9466FA5D7004}">
      <dgm:prSet/>
      <dgm:spPr/>
      <dgm:t>
        <a:bodyPr/>
        <a:lstStyle/>
        <a:p>
          <a:r>
            <a:rPr lang="en-US" b="1"/>
            <a:t>References</a:t>
          </a:r>
          <a:endParaRPr lang="en-US"/>
        </a:p>
      </dgm:t>
    </dgm:pt>
    <dgm:pt modelId="{7190FBD5-AFBD-4206-A9F2-09FD14AD38BC}" type="parTrans" cxnId="{75BE9AAD-49D0-401F-A254-71E1722143AE}">
      <dgm:prSet/>
      <dgm:spPr/>
      <dgm:t>
        <a:bodyPr/>
        <a:lstStyle/>
        <a:p>
          <a:endParaRPr lang="en-US"/>
        </a:p>
      </dgm:t>
    </dgm:pt>
    <dgm:pt modelId="{5B325055-D354-4398-8680-12F8B11F9236}" type="sibTrans" cxnId="{75BE9AAD-49D0-401F-A254-71E1722143AE}">
      <dgm:prSet/>
      <dgm:spPr/>
      <dgm:t>
        <a:bodyPr/>
        <a:lstStyle/>
        <a:p>
          <a:endParaRPr lang="en-US"/>
        </a:p>
      </dgm:t>
    </dgm:pt>
    <dgm:pt modelId="{EC7955FB-6194-4F7D-AF3A-E5BFD6DD2473}" type="pres">
      <dgm:prSet presAssocID="{6FD442FD-DB1A-4642-A93B-5034C78ADB35}" presName="linear" presStyleCnt="0">
        <dgm:presLayoutVars>
          <dgm:animLvl val="lvl"/>
          <dgm:resizeHandles val="exact"/>
        </dgm:presLayoutVars>
      </dgm:prSet>
      <dgm:spPr/>
    </dgm:pt>
    <dgm:pt modelId="{136B9EF9-B54B-4EB2-AD1D-6A06DFE1FEAC}" type="pres">
      <dgm:prSet presAssocID="{DB67071C-18AF-4C56-AF3F-35E9427524CE}" presName="parentText" presStyleLbl="node1" presStyleIdx="0" presStyleCnt="7">
        <dgm:presLayoutVars>
          <dgm:chMax val="0"/>
          <dgm:bulletEnabled val="1"/>
        </dgm:presLayoutVars>
      </dgm:prSet>
      <dgm:spPr/>
    </dgm:pt>
    <dgm:pt modelId="{AF7D096A-4399-40E1-9479-0DAFB63D8569}" type="pres">
      <dgm:prSet presAssocID="{73409BD1-84F5-49FA-B856-231CC70D12FE}" presName="spacer" presStyleCnt="0"/>
      <dgm:spPr/>
    </dgm:pt>
    <dgm:pt modelId="{6E7AD692-A4E8-49A5-816B-F8BF48AADA86}" type="pres">
      <dgm:prSet presAssocID="{55453DFF-5027-4D35-9FD2-7A0383D00594}" presName="parentText" presStyleLbl="node1" presStyleIdx="1" presStyleCnt="7">
        <dgm:presLayoutVars>
          <dgm:chMax val="0"/>
          <dgm:bulletEnabled val="1"/>
        </dgm:presLayoutVars>
      </dgm:prSet>
      <dgm:spPr/>
    </dgm:pt>
    <dgm:pt modelId="{0197BC30-CA17-4401-A90C-2F8B4343294D}" type="pres">
      <dgm:prSet presAssocID="{638FA8C0-A051-40EC-8F00-299A0701D1A7}" presName="spacer" presStyleCnt="0"/>
      <dgm:spPr/>
    </dgm:pt>
    <dgm:pt modelId="{598732EC-212C-49D7-9105-1E10A1E3E421}" type="pres">
      <dgm:prSet presAssocID="{DD9AF4A3-5CDE-4DC2-A534-04584F739855}" presName="parentText" presStyleLbl="node1" presStyleIdx="2" presStyleCnt="7">
        <dgm:presLayoutVars>
          <dgm:chMax val="0"/>
          <dgm:bulletEnabled val="1"/>
        </dgm:presLayoutVars>
      </dgm:prSet>
      <dgm:spPr/>
    </dgm:pt>
    <dgm:pt modelId="{95E8E4FE-968E-46B4-B051-E1DCC6F9FE47}" type="pres">
      <dgm:prSet presAssocID="{67DE9440-88FF-45D1-A9E8-F61B52C8054E}" presName="spacer" presStyleCnt="0"/>
      <dgm:spPr/>
    </dgm:pt>
    <dgm:pt modelId="{C87880B2-1B6A-4FF1-80E6-B5C9CF279328}" type="pres">
      <dgm:prSet presAssocID="{AFDD5661-B940-4405-9C9D-DEBDB13F451F}" presName="parentText" presStyleLbl="node1" presStyleIdx="3" presStyleCnt="7">
        <dgm:presLayoutVars>
          <dgm:chMax val="0"/>
          <dgm:bulletEnabled val="1"/>
        </dgm:presLayoutVars>
      </dgm:prSet>
      <dgm:spPr/>
    </dgm:pt>
    <dgm:pt modelId="{393E296D-2577-4AF0-AE63-D579B2229066}" type="pres">
      <dgm:prSet presAssocID="{30233FE8-C50C-46E3-8F13-7AAED7080E8D}" presName="spacer" presStyleCnt="0"/>
      <dgm:spPr/>
    </dgm:pt>
    <dgm:pt modelId="{6B705EAD-F7C3-455A-B9F4-79E776EBE1CC}" type="pres">
      <dgm:prSet presAssocID="{118A9FCB-DD55-4CDC-A708-5AFC417DF314}" presName="parentText" presStyleLbl="node1" presStyleIdx="4" presStyleCnt="7">
        <dgm:presLayoutVars>
          <dgm:chMax val="0"/>
          <dgm:bulletEnabled val="1"/>
        </dgm:presLayoutVars>
      </dgm:prSet>
      <dgm:spPr/>
    </dgm:pt>
    <dgm:pt modelId="{A2C3772A-7528-445C-B7C2-DDCF1A01BE58}" type="pres">
      <dgm:prSet presAssocID="{8B05ACC3-D88C-4D37-A3F0-0AA5D22BCC06}" presName="spacer" presStyleCnt="0"/>
      <dgm:spPr/>
    </dgm:pt>
    <dgm:pt modelId="{4E84C9BD-08A2-457A-9886-720D6BBA0BD4}" type="pres">
      <dgm:prSet presAssocID="{F40F4BA9-1A43-4CF0-A7C2-FD0E71B9276D}" presName="parentText" presStyleLbl="node1" presStyleIdx="5" presStyleCnt="7">
        <dgm:presLayoutVars>
          <dgm:chMax val="0"/>
          <dgm:bulletEnabled val="1"/>
        </dgm:presLayoutVars>
      </dgm:prSet>
      <dgm:spPr/>
    </dgm:pt>
    <dgm:pt modelId="{60C689C4-B1DE-430A-BCDF-23D2D4BD771B}" type="pres">
      <dgm:prSet presAssocID="{197EB9D6-08D9-49CD-A891-5B80147A7CA8}" presName="spacer" presStyleCnt="0"/>
      <dgm:spPr/>
    </dgm:pt>
    <dgm:pt modelId="{B68EBCC4-B4BA-43A6-B0F4-45323D7CFF81}" type="pres">
      <dgm:prSet presAssocID="{381A70DA-E66F-48D3-9FF5-9466FA5D7004}" presName="parentText" presStyleLbl="node1" presStyleIdx="6" presStyleCnt="7">
        <dgm:presLayoutVars>
          <dgm:chMax val="0"/>
          <dgm:bulletEnabled val="1"/>
        </dgm:presLayoutVars>
      </dgm:prSet>
      <dgm:spPr/>
    </dgm:pt>
  </dgm:ptLst>
  <dgm:cxnLst>
    <dgm:cxn modelId="{B8D57808-2336-4695-B505-A9C66D3B3247}" srcId="{6FD442FD-DB1A-4642-A93B-5034C78ADB35}" destId="{118A9FCB-DD55-4CDC-A708-5AFC417DF314}" srcOrd="4" destOrd="0" parTransId="{5833BDD5-68D9-4552-95C9-3D0AF4192580}" sibTransId="{8B05ACC3-D88C-4D37-A3F0-0AA5D22BCC06}"/>
    <dgm:cxn modelId="{B143940E-2727-423D-8307-B644B52346B6}" type="presOf" srcId="{F40F4BA9-1A43-4CF0-A7C2-FD0E71B9276D}" destId="{4E84C9BD-08A2-457A-9886-720D6BBA0BD4}" srcOrd="0" destOrd="0" presId="urn:microsoft.com/office/officeart/2005/8/layout/vList2"/>
    <dgm:cxn modelId="{3DEA853C-9200-4207-BB50-B16449342EDD}" srcId="{6FD442FD-DB1A-4642-A93B-5034C78ADB35}" destId="{55453DFF-5027-4D35-9FD2-7A0383D00594}" srcOrd="1" destOrd="0" parTransId="{2B436B6F-774B-48DA-8026-7B107F47B1FB}" sibTransId="{638FA8C0-A051-40EC-8F00-299A0701D1A7}"/>
    <dgm:cxn modelId="{19811F53-DE03-4215-9E05-32F2754CFC89}" srcId="{6FD442FD-DB1A-4642-A93B-5034C78ADB35}" destId="{DD9AF4A3-5CDE-4DC2-A534-04584F739855}" srcOrd="2" destOrd="0" parTransId="{850466C1-C265-4332-94DA-ED838BA5D48D}" sibTransId="{67DE9440-88FF-45D1-A9E8-F61B52C8054E}"/>
    <dgm:cxn modelId="{B7F1FE84-AA17-4E7E-81A5-8822E0F674CA}" type="presOf" srcId="{118A9FCB-DD55-4CDC-A708-5AFC417DF314}" destId="{6B705EAD-F7C3-455A-B9F4-79E776EBE1CC}" srcOrd="0" destOrd="0" presId="urn:microsoft.com/office/officeart/2005/8/layout/vList2"/>
    <dgm:cxn modelId="{1AAF5D8D-2B4F-48E8-9D18-54D9D3413190}" type="presOf" srcId="{DB67071C-18AF-4C56-AF3F-35E9427524CE}" destId="{136B9EF9-B54B-4EB2-AD1D-6A06DFE1FEAC}" srcOrd="0" destOrd="0" presId="urn:microsoft.com/office/officeart/2005/8/layout/vList2"/>
    <dgm:cxn modelId="{F014CE99-B7DD-43F9-8716-06F067271374}" type="presOf" srcId="{6FD442FD-DB1A-4642-A93B-5034C78ADB35}" destId="{EC7955FB-6194-4F7D-AF3A-E5BFD6DD2473}" srcOrd="0" destOrd="0" presId="urn:microsoft.com/office/officeart/2005/8/layout/vList2"/>
    <dgm:cxn modelId="{A1B33AA0-25DF-4366-AD35-30A960D5B053}" srcId="{6FD442FD-DB1A-4642-A93B-5034C78ADB35}" destId="{DB67071C-18AF-4C56-AF3F-35E9427524CE}" srcOrd="0" destOrd="0" parTransId="{28919303-F065-41FD-A900-E98663A9AE95}" sibTransId="{73409BD1-84F5-49FA-B856-231CC70D12FE}"/>
    <dgm:cxn modelId="{75BE9AAD-49D0-401F-A254-71E1722143AE}" srcId="{6FD442FD-DB1A-4642-A93B-5034C78ADB35}" destId="{381A70DA-E66F-48D3-9FF5-9466FA5D7004}" srcOrd="6" destOrd="0" parTransId="{7190FBD5-AFBD-4206-A9F2-09FD14AD38BC}" sibTransId="{5B325055-D354-4398-8680-12F8B11F9236}"/>
    <dgm:cxn modelId="{ABEDBEB2-7B11-402A-942B-378C4662EC0F}" type="presOf" srcId="{DD9AF4A3-5CDE-4DC2-A534-04584F739855}" destId="{598732EC-212C-49D7-9105-1E10A1E3E421}" srcOrd="0" destOrd="0" presId="urn:microsoft.com/office/officeart/2005/8/layout/vList2"/>
    <dgm:cxn modelId="{7CAA96B7-EEC4-490A-9C7B-8E237E1A18A7}" srcId="{6FD442FD-DB1A-4642-A93B-5034C78ADB35}" destId="{AFDD5661-B940-4405-9C9D-DEBDB13F451F}" srcOrd="3" destOrd="0" parTransId="{D9CFD2AB-82EF-4191-9878-FE74F7C8397B}" sibTransId="{30233FE8-C50C-46E3-8F13-7AAED7080E8D}"/>
    <dgm:cxn modelId="{BA8B8BDC-F097-44CC-8C05-1C2B51FC89EF}" type="presOf" srcId="{AFDD5661-B940-4405-9C9D-DEBDB13F451F}" destId="{C87880B2-1B6A-4FF1-80E6-B5C9CF279328}" srcOrd="0" destOrd="0" presId="urn:microsoft.com/office/officeart/2005/8/layout/vList2"/>
    <dgm:cxn modelId="{7D4354E5-1852-438F-9CFB-B1340C8764D2}" type="presOf" srcId="{381A70DA-E66F-48D3-9FF5-9466FA5D7004}" destId="{B68EBCC4-B4BA-43A6-B0F4-45323D7CFF81}" srcOrd="0" destOrd="0" presId="urn:microsoft.com/office/officeart/2005/8/layout/vList2"/>
    <dgm:cxn modelId="{38B91AF4-4D6D-4665-80B4-F427BEA3A103}" srcId="{6FD442FD-DB1A-4642-A93B-5034C78ADB35}" destId="{F40F4BA9-1A43-4CF0-A7C2-FD0E71B9276D}" srcOrd="5" destOrd="0" parTransId="{878D0731-A35E-4BB4-93DB-82EBA9469755}" sibTransId="{197EB9D6-08D9-49CD-A891-5B80147A7CA8}"/>
    <dgm:cxn modelId="{AE1410FA-F475-46AA-8595-78B5EA098D57}" type="presOf" srcId="{55453DFF-5027-4D35-9FD2-7A0383D00594}" destId="{6E7AD692-A4E8-49A5-816B-F8BF48AADA86}" srcOrd="0" destOrd="0" presId="urn:microsoft.com/office/officeart/2005/8/layout/vList2"/>
    <dgm:cxn modelId="{A80C3806-9A88-4237-B617-0F806744A937}" type="presParOf" srcId="{EC7955FB-6194-4F7D-AF3A-E5BFD6DD2473}" destId="{136B9EF9-B54B-4EB2-AD1D-6A06DFE1FEAC}" srcOrd="0" destOrd="0" presId="urn:microsoft.com/office/officeart/2005/8/layout/vList2"/>
    <dgm:cxn modelId="{3D7B78B0-3212-46E4-BC19-9A0156FF92D9}" type="presParOf" srcId="{EC7955FB-6194-4F7D-AF3A-E5BFD6DD2473}" destId="{AF7D096A-4399-40E1-9479-0DAFB63D8569}" srcOrd="1" destOrd="0" presId="urn:microsoft.com/office/officeart/2005/8/layout/vList2"/>
    <dgm:cxn modelId="{9D063D20-CAA2-468A-AB46-F99F2FB081C8}" type="presParOf" srcId="{EC7955FB-6194-4F7D-AF3A-E5BFD6DD2473}" destId="{6E7AD692-A4E8-49A5-816B-F8BF48AADA86}" srcOrd="2" destOrd="0" presId="urn:microsoft.com/office/officeart/2005/8/layout/vList2"/>
    <dgm:cxn modelId="{7766997F-46FE-422F-9BDF-6A52B843B585}" type="presParOf" srcId="{EC7955FB-6194-4F7D-AF3A-E5BFD6DD2473}" destId="{0197BC30-CA17-4401-A90C-2F8B4343294D}" srcOrd="3" destOrd="0" presId="urn:microsoft.com/office/officeart/2005/8/layout/vList2"/>
    <dgm:cxn modelId="{4C33F71A-748C-4A42-85E1-08EF6781FAE1}" type="presParOf" srcId="{EC7955FB-6194-4F7D-AF3A-E5BFD6DD2473}" destId="{598732EC-212C-49D7-9105-1E10A1E3E421}" srcOrd="4" destOrd="0" presId="urn:microsoft.com/office/officeart/2005/8/layout/vList2"/>
    <dgm:cxn modelId="{C614CC65-2D07-4D5A-B663-86636EA3075C}" type="presParOf" srcId="{EC7955FB-6194-4F7D-AF3A-E5BFD6DD2473}" destId="{95E8E4FE-968E-46B4-B051-E1DCC6F9FE47}" srcOrd="5" destOrd="0" presId="urn:microsoft.com/office/officeart/2005/8/layout/vList2"/>
    <dgm:cxn modelId="{074C828F-F039-40C7-A0AE-EBE5219C86AA}" type="presParOf" srcId="{EC7955FB-6194-4F7D-AF3A-E5BFD6DD2473}" destId="{C87880B2-1B6A-4FF1-80E6-B5C9CF279328}" srcOrd="6" destOrd="0" presId="urn:microsoft.com/office/officeart/2005/8/layout/vList2"/>
    <dgm:cxn modelId="{7040FC22-D66A-45F6-977A-E9ABFDF11C30}" type="presParOf" srcId="{EC7955FB-6194-4F7D-AF3A-E5BFD6DD2473}" destId="{393E296D-2577-4AF0-AE63-D579B2229066}" srcOrd="7" destOrd="0" presId="urn:microsoft.com/office/officeart/2005/8/layout/vList2"/>
    <dgm:cxn modelId="{0D8BB0A7-DC1D-4DB0-8C6D-39F422B64C57}" type="presParOf" srcId="{EC7955FB-6194-4F7D-AF3A-E5BFD6DD2473}" destId="{6B705EAD-F7C3-455A-B9F4-79E776EBE1CC}" srcOrd="8" destOrd="0" presId="urn:microsoft.com/office/officeart/2005/8/layout/vList2"/>
    <dgm:cxn modelId="{C34F7D34-1592-442D-833E-CDF534BA1380}" type="presParOf" srcId="{EC7955FB-6194-4F7D-AF3A-E5BFD6DD2473}" destId="{A2C3772A-7528-445C-B7C2-DDCF1A01BE58}" srcOrd="9" destOrd="0" presId="urn:microsoft.com/office/officeart/2005/8/layout/vList2"/>
    <dgm:cxn modelId="{FB187D1B-F013-4EFA-9F65-2642AD9C977C}" type="presParOf" srcId="{EC7955FB-6194-4F7D-AF3A-E5BFD6DD2473}" destId="{4E84C9BD-08A2-457A-9886-720D6BBA0BD4}" srcOrd="10" destOrd="0" presId="urn:microsoft.com/office/officeart/2005/8/layout/vList2"/>
    <dgm:cxn modelId="{6669A611-2E12-4B3E-8F4A-3AE18F23B840}" type="presParOf" srcId="{EC7955FB-6194-4F7D-AF3A-E5BFD6DD2473}" destId="{60C689C4-B1DE-430A-BCDF-23D2D4BD771B}" srcOrd="11" destOrd="0" presId="urn:microsoft.com/office/officeart/2005/8/layout/vList2"/>
    <dgm:cxn modelId="{16DBEA7F-226A-472A-8117-0D46F6CCFB84}" type="presParOf" srcId="{EC7955FB-6194-4F7D-AF3A-E5BFD6DD2473}" destId="{B68EBCC4-B4BA-43A6-B0F4-45323D7CFF81}" srcOrd="12"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6B9EF9-B54B-4EB2-AD1D-6A06DFE1FEAC}">
      <dsp:nvSpPr>
        <dsp:cNvPr id="0" name=""/>
        <dsp:cNvSpPr/>
      </dsp:nvSpPr>
      <dsp:spPr>
        <a:xfrm>
          <a:off x="0" y="842199"/>
          <a:ext cx="6363222" cy="5276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a:t>Introduction </a:t>
          </a:r>
          <a:endParaRPr lang="en-US" sz="2200" kern="1200"/>
        </a:p>
      </dsp:txBody>
      <dsp:txXfrm>
        <a:off x="25759" y="867958"/>
        <a:ext cx="6311704" cy="476152"/>
      </dsp:txXfrm>
    </dsp:sp>
    <dsp:sp modelId="{6E7AD692-A4E8-49A5-816B-F8BF48AADA86}">
      <dsp:nvSpPr>
        <dsp:cNvPr id="0" name=""/>
        <dsp:cNvSpPr/>
      </dsp:nvSpPr>
      <dsp:spPr>
        <a:xfrm>
          <a:off x="0" y="1433229"/>
          <a:ext cx="6363222" cy="5276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a:t>Company background</a:t>
          </a:r>
          <a:endParaRPr lang="en-US" sz="2200" kern="1200"/>
        </a:p>
      </dsp:txBody>
      <dsp:txXfrm>
        <a:off x="25759" y="1458988"/>
        <a:ext cx="6311704" cy="476152"/>
      </dsp:txXfrm>
    </dsp:sp>
    <dsp:sp modelId="{598732EC-212C-49D7-9105-1E10A1E3E421}">
      <dsp:nvSpPr>
        <dsp:cNvPr id="0" name=""/>
        <dsp:cNvSpPr/>
      </dsp:nvSpPr>
      <dsp:spPr>
        <a:xfrm>
          <a:off x="0" y="2024259"/>
          <a:ext cx="6363222" cy="5276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a:t>Problem: nature and scope</a:t>
          </a:r>
          <a:endParaRPr lang="en-US" sz="2200" kern="1200"/>
        </a:p>
      </dsp:txBody>
      <dsp:txXfrm>
        <a:off x="25759" y="2050018"/>
        <a:ext cx="6311704" cy="476152"/>
      </dsp:txXfrm>
    </dsp:sp>
    <dsp:sp modelId="{C87880B2-1B6A-4FF1-80E6-B5C9CF279328}">
      <dsp:nvSpPr>
        <dsp:cNvPr id="0" name=""/>
        <dsp:cNvSpPr/>
      </dsp:nvSpPr>
      <dsp:spPr>
        <a:xfrm>
          <a:off x="0" y="2615289"/>
          <a:ext cx="6363222" cy="5276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a:t>PESTLE ANALYSIS: Green Haven Florists</a:t>
          </a:r>
          <a:endParaRPr lang="en-US" sz="2200" kern="1200"/>
        </a:p>
      </dsp:txBody>
      <dsp:txXfrm>
        <a:off x="25759" y="2641048"/>
        <a:ext cx="6311704" cy="476152"/>
      </dsp:txXfrm>
    </dsp:sp>
    <dsp:sp modelId="{6B705EAD-F7C3-455A-B9F4-79E776EBE1CC}">
      <dsp:nvSpPr>
        <dsp:cNvPr id="0" name=""/>
        <dsp:cNvSpPr/>
      </dsp:nvSpPr>
      <dsp:spPr>
        <a:xfrm>
          <a:off x="0" y="3206319"/>
          <a:ext cx="6363222" cy="5276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a:t>Cause and effect analysis: Fishbone diagram</a:t>
          </a:r>
          <a:endParaRPr lang="en-US" sz="2200" kern="1200"/>
        </a:p>
      </dsp:txBody>
      <dsp:txXfrm>
        <a:off x="25759" y="3232078"/>
        <a:ext cx="6311704" cy="476152"/>
      </dsp:txXfrm>
    </dsp:sp>
    <dsp:sp modelId="{4E84C9BD-08A2-457A-9886-720D6BBA0BD4}">
      <dsp:nvSpPr>
        <dsp:cNvPr id="0" name=""/>
        <dsp:cNvSpPr/>
      </dsp:nvSpPr>
      <dsp:spPr>
        <a:xfrm>
          <a:off x="0" y="3797349"/>
          <a:ext cx="6363222" cy="5276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a:t>Conclusion</a:t>
          </a:r>
          <a:endParaRPr lang="en-US" sz="2200" kern="1200"/>
        </a:p>
      </dsp:txBody>
      <dsp:txXfrm>
        <a:off x="25759" y="3823108"/>
        <a:ext cx="6311704" cy="476152"/>
      </dsp:txXfrm>
    </dsp:sp>
    <dsp:sp modelId="{B68EBCC4-B4BA-43A6-B0F4-45323D7CFF81}">
      <dsp:nvSpPr>
        <dsp:cNvPr id="0" name=""/>
        <dsp:cNvSpPr/>
      </dsp:nvSpPr>
      <dsp:spPr>
        <a:xfrm>
          <a:off x="0" y="4388379"/>
          <a:ext cx="6363222" cy="52767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a:t>References</a:t>
          </a:r>
          <a:endParaRPr lang="en-US" sz="2200" kern="1200"/>
        </a:p>
      </dsp:txBody>
      <dsp:txXfrm>
        <a:off x="25759" y="4414138"/>
        <a:ext cx="6311704" cy="47615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1A13E7-E6BF-4181-9F9D-F98164CE5C15}" type="datetimeFigureOut">
              <a:rPr lang="en-GB" smtClean="0"/>
              <a:t>14/03/2026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AD5EB9-B321-4627-A96C-408748FB7616}" type="slidenum">
              <a:rPr lang="en-GB" smtClean="0"/>
              <a:t>‹#›</a:t>
            </a:fld>
            <a:endParaRPr lang="en-GB"/>
          </a:p>
        </p:txBody>
      </p:sp>
    </p:spTree>
    <p:extLst>
      <p:ext uri="{BB962C8B-B14F-4D97-AF65-F5344CB8AC3E}">
        <p14:creationId xmlns:p14="http://schemas.microsoft.com/office/powerpoint/2010/main" val="3571392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1</a:t>
            </a:fld>
            <a:endParaRPr lang="en-GB"/>
          </a:p>
        </p:txBody>
      </p:sp>
    </p:spTree>
    <p:extLst>
      <p:ext uri="{BB962C8B-B14F-4D97-AF65-F5344CB8AC3E}">
        <p14:creationId xmlns:p14="http://schemas.microsoft.com/office/powerpoint/2010/main" val="2135284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634254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877374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985720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8C18859-9320-47B1-B84A-5AD18E8F8F05}" type="datetimeFigureOut">
              <a:rPr lang="en-GB" smtClean="0"/>
              <a:t>14/03/2026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644663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C18859-9320-47B1-B84A-5AD18E8F8F05}" type="datetimeFigureOut">
              <a:rPr lang="en-GB" smtClean="0"/>
              <a:t>14/03/2026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774115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8C18859-9320-47B1-B84A-5AD18E8F8F05}" type="datetimeFigureOut">
              <a:rPr lang="en-GB" smtClean="0"/>
              <a:t>14/03/2026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539152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C18859-9320-47B1-B84A-5AD18E8F8F05}" type="datetimeFigureOut">
              <a:rPr lang="en-GB" smtClean="0"/>
              <a:t>14/03/2026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4273162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14/03/2026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814057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14/03/2026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9039306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28C18859-9320-47B1-B84A-5AD18E8F8F05}" type="datetimeFigureOut">
              <a:rPr lang="en-GB" smtClean="0"/>
              <a:t>14/03/2026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6343700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7024797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7153692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7805897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531718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4900504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0292001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4277930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28C18859-9320-47B1-B84A-5AD18E8F8F05}" type="datetimeFigureOut">
              <a:rPr lang="en-GB" smtClean="0"/>
              <a:t>14/03/2026</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467DA55A-CD99-4D6D-9F9B-30A0F32F27EB}" type="slidenum">
              <a:rPr lang="en-GB" smtClean="0"/>
              <a:t>‹#›</a:t>
            </a:fld>
            <a:endParaRPr lang="en-GB"/>
          </a:p>
        </p:txBody>
      </p:sp>
    </p:spTree>
    <p:extLst>
      <p:ext uri="{BB962C8B-B14F-4D97-AF65-F5344CB8AC3E}">
        <p14:creationId xmlns:p14="http://schemas.microsoft.com/office/powerpoint/2010/main" val="3481352132"/>
      </p:ext>
    </p:extLst>
  </p:cSld>
  <p:clrMap bg1="lt1" tx1="dk1" bg2="lt2" tx2="dk2" accent1="accent1" accent2="accent2" accent3="accent3" accent4="accent4" accent5="accent5" accent6="accent6" hlink="hlink" folHlink="folHlink"/>
  <p:sldLayoutIdLst>
    <p:sldLayoutId id="2147483833" r:id="rId1"/>
    <p:sldLayoutId id="2147483834" r:id="rId2"/>
    <p:sldLayoutId id="2147483835" r:id="rId3"/>
    <p:sldLayoutId id="2147483836" r:id="rId4"/>
    <p:sldLayoutId id="2147483837" r:id="rId5"/>
    <p:sldLayoutId id="2147483838" r:id="rId6"/>
    <p:sldLayoutId id="2147483839" r:id="rId7"/>
    <p:sldLayoutId id="2147483840" r:id="rId8"/>
    <p:sldLayoutId id="2147483841" r:id="rId9"/>
    <p:sldLayoutId id="2147483842" r:id="rId10"/>
    <p:sldLayoutId id="2147483843" r:id="rId11"/>
    <p:sldLayoutId id="2147483844" r:id="rId12"/>
    <p:sldLayoutId id="2147483845" r:id="rId13"/>
    <p:sldLayoutId id="2147483846" r:id="rId14"/>
    <p:sldLayoutId id="2147483847" r:id="rId15"/>
    <p:sldLayoutId id="2147483848" r:id="rId16"/>
    <p:sldLayoutId id="214748384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3.jpg"/><Relationship Id="rId7" Type="http://schemas.openxmlformats.org/officeDocument/2006/relationships/diagramLayout" Target="../diagrams/layout1.xml"/><Relationship Id="rId2" Type="http://schemas.openxmlformats.org/officeDocument/2006/relationships/image" Target="../media/image2.jpeg"/><Relationship Id="rId1" Type="http://schemas.openxmlformats.org/officeDocument/2006/relationships/slideLayout" Target="../slideLayouts/slideLayout3.xml"/><Relationship Id="rId6" Type="http://schemas.openxmlformats.org/officeDocument/2006/relationships/diagramData" Target="../diagrams/data1.xml"/><Relationship Id="rId5" Type="http://schemas.openxmlformats.org/officeDocument/2006/relationships/hyperlink" Target="https://creativecommons.org/licenses/by/3.0/" TargetMode="External"/><Relationship Id="rId10" Type="http://schemas.microsoft.com/office/2007/relationships/diagramDrawing" Target="../diagrams/drawing1.xml"/><Relationship Id="rId4" Type="http://schemas.openxmlformats.org/officeDocument/2006/relationships/hyperlink" Target="https://www.flickr.com/photos/aries_tottle/6629562423/" TargetMode="External"/><Relationship Id="rId9" Type="http://schemas.openxmlformats.org/officeDocument/2006/relationships/diagramColors" Target="../diagrams/colors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77589-7B87-1810-7D1A-B5A2048E3490}"/>
              </a:ext>
            </a:extLst>
          </p:cNvPr>
          <p:cNvSpPr>
            <a:spLocks noGrp="1"/>
          </p:cNvSpPr>
          <p:nvPr>
            <p:ph type="ctrTitle"/>
          </p:nvPr>
        </p:nvSpPr>
        <p:spPr>
          <a:xfrm>
            <a:off x="1304103" y="1318591"/>
            <a:ext cx="5800929" cy="4220820"/>
          </a:xfrm>
        </p:spPr>
        <p:txBody>
          <a:bodyPr anchor="ctr">
            <a:normAutofit fontScale="90000"/>
          </a:bodyPr>
          <a:lstStyle/>
          <a:p>
            <a:pPr algn="r">
              <a:lnSpc>
                <a:spcPct val="90000"/>
              </a:lnSpc>
            </a:pPr>
            <a:r>
              <a:rPr lang="en-GB" sz="3600">
                <a:solidFill>
                  <a:schemeClr val="tx2">
                    <a:lumMod val="75000"/>
                  </a:schemeClr>
                </a:solidFill>
                <a:latin typeface="A"/>
              </a:rPr>
              <a:t>MODULE NAME – Problem solving and decision making </a:t>
            </a:r>
            <a:br>
              <a:rPr lang="en-GB" sz="3600">
                <a:solidFill>
                  <a:schemeClr val="tx2">
                    <a:lumMod val="75000"/>
                  </a:schemeClr>
                </a:solidFill>
                <a:latin typeface="A"/>
              </a:rPr>
            </a:br>
            <a:r>
              <a:rPr lang="en-GB" sz="3600">
                <a:solidFill>
                  <a:schemeClr val="tx2">
                    <a:lumMod val="75000"/>
                  </a:schemeClr>
                </a:solidFill>
                <a:latin typeface="A"/>
              </a:rPr>
              <a:t>MODULE CODE – LCLM4004</a:t>
            </a:r>
            <a:br>
              <a:rPr lang="en-GB" sz="3600">
                <a:solidFill>
                  <a:schemeClr val="tx2">
                    <a:lumMod val="75000"/>
                  </a:schemeClr>
                </a:solidFill>
                <a:latin typeface="A"/>
              </a:rPr>
            </a:br>
            <a:r>
              <a:rPr lang="en-GB" sz="3600">
                <a:solidFill>
                  <a:schemeClr val="tx2">
                    <a:lumMod val="75000"/>
                  </a:schemeClr>
                </a:solidFill>
                <a:latin typeface="A"/>
              </a:rPr>
              <a:t>STUDENT NAME – Justinraj Francis  </a:t>
            </a:r>
            <a:br>
              <a:rPr lang="en-GB" sz="3600">
                <a:solidFill>
                  <a:schemeClr val="tx2">
                    <a:lumMod val="75000"/>
                  </a:schemeClr>
                </a:solidFill>
                <a:latin typeface="A"/>
              </a:rPr>
            </a:br>
            <a:r>
              <a:rPr lang="en-GB" sz="3600">
                <a:solidFill>
                  <a:schemeClr val="tx2">
                    <a:lumMod val="75000"/>
                  </a:schemeClr>
                </a:solidFill>
                <a:latin typeface="A"/>
              </a:rPr>
              <a:t>STUDENT ID - 2513082 </a:t>
            </a:r>
            <a:br>
              <a:rPr lang="en-GB" sz="3600">
                <a:solidFill>
                  <a:schemeClr val="tx2">
                    <a:lumMod val="75000"/>
                  </a:schemeClr>
                </a:solidFill>
                <a:latin typeface="A"/>
              </a:rPr>
            </a:br>
            <a:r>
              <a:rPr lang="en-GB" sz="3600">
                <a:solidFill>
                  <a:schemeClr val="tx2">
                    <a:lumMod val="75000"/>
                  </a:schemeClr>
                </a:solidFill>
                <a:latin typeface="A"/>
              </a:rPr>
              <a:t>LECTURER – Anita Nan</a:t>
            </a:r>
            <a:br>
              <a:rPr lang="en-GB" sz="3600">
                <a:solidFill>
                  <a:schemeClr val="tx2">
                    <a:lumMod val="75000"/>
                  </a:schemeClr>
                </a:solidFill>
                <a:latin typeface="A"/>
              </a:rPr>
            </a:br>
            <a:r>
              <a:rPr lang="en-GB" sz="3600">
                <a:solidFill>
                  <a:schemeClr val="tx2">
                    <a:lumMod val="75000"/>
                  </a:schemeClr>
                </a:solidFill>
                <a:latin typeface="A"/>
              </a:rPr>
              <a:t>Assignment 1: Presentation</a:t>
            </a:r>
          </a:p>
        </p:txBody>
      </p:sp>
    </p:spTree>
    <p:extLst>
      <p:ext uri="{BB962C8B-B14F-4D97-AF65-F5344CB8AC3E}">
        <p14:creationId xmlns:p14="http://schemas.microsoft.com/office/powerpoint/2010/main" val="256362771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62C7-2C0D-83A7-4B68-88CCFBE724BB}"/>
              </a:ext>
            </a:extLst>
          </p:cNvPr>
          <p:cNvSpPr>
            <a:spLocks noGrp="1"/>
          </p:cNvSpPr>
          <p:nvPr>
            <p:ph type="title"/>
          </p:nvPr>
        </p:nvSpPr>
        <p:spPr>
          <a:xfrm>
            <a:off x="1662388" y="0"/>
            <a:ext cx="3710018" cy="983970"/>
          </a:xfrm>
        </p:spPr>
        <p:txBody>
          <a:bodyPr vert="horz" lIns="91440" tIns="45720" rIns="91440" bIns="45720" rtlCol="0" anchor="b">
            <a:normAutofit/>
          </a:bodyPr>
          <a:lstStyle/>
          <a:p>
            <a:r>
              <a:rPr lang="en-US" sz="4400" b="1" dirty="0"/>
              <a:t>OVERVIEW</a:t>
            </a:r>
          </a:p>
        </p:txBody>
      </p:sp>
      <p:pic>
        <p:nvPicPr>
          <p:cNvPr id="103" name="Picture 102" descr="Plants in a glass tube">
            <a:extLst>
              <a:ext uri="{FF2B5EF4-FFF2-40B4-BE49-F238E27FC236}">
                <a16:creationId xmlns:a16="http://schemas.microsoft.com/office/drawing/2014/main" id="{9D8BCCA0-A476-15CB-2EE0-A3984A13C20B}"/>
              </a:ext>
            </a:extLst>
          </p:cNvPr>
          <p:cNvPicPr>
            <a:picLocks noChangeAspect="1"/>
          </p:cNvPicPr>
          <p:nvPr/>
        </p:nvPicPr>
        <p:blipFill>
          <a:blip r:embed="rId2"/>
          <a:srcRect l="15497" r="25351"/>
          <a:stretch>
            <a:fillRect/>
          </a:stretch>
        </p:blipFill>
        <p:spPr>
          <a:xfrm>
            <a:off x="6438378" y="-20965"/>
            <a:ext cx="5753621" cy="6878965"/>
          </a:xfrm>
          <a:prstGeom prst="rect">
            <a:avLst/>
          </a:prstGeom>
        </p:spPr>
      </p:pic>
      <p:pic>
        <p:nvPicPr>
          <p:cNvPr id="5" name="Picture 4">
            <a:extLst>
              <a:ext uri="{FF2B5EF4-FFF2-40B4-BE49-F238E27FC236}">
                <a16:creationId xmlns:a16="http://schemas.microsoft.com/office/drawing/2014/main" id="{BD99E356-F86F-A917-F782-0F5C1E885E1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450227" y="-86497"/>
            <a:ext cx="5741773" cy="6944497"/>
          </a:xfrm>
          <a:prstGeom prst="rect">
            <a:avLst/>
          </a:prstGeom>
        </p:spPr>
      </p:pic>
      <p:sp>
        <p:nvSpPr>
          <p:cNvPr id="6" name="TextBox 5">
            <a:extLst>
              <a:ext uri="{FF2B5EF4-FFF2-40B4-BE49-F238E27FC236}">
                <a16:creationId xmlns:a16="http://schemas.microsoft.com/office/drawing/2014/main" id="{E32D8772-73D9-D308-A389-C4CEE122C2B0}"/>
              </a:ext>
            </a:extLst>
          </p:cNvPr>
          <p:cNvSpPr txBox="1"/>
          <p:nvPr/>
        </p:nvSpPr>
        <p:spPr>
          <a:xfrm>
            <a:off x="4293252" y="6627168"/>
            <a:ext cx="7181850" cy="230832"/>
          </a:xfrm>
          <a:prstGeom prst="rect">
            <a:avLst/>
          </a:prstGeom>
          <a:noFill/>
        </p:spPr>
        <p:txBody>
          <a:bodyPr wrap="square" rtlCol="0">
            <a:spAutoFit/>
          </a:bodyPr>
          <a:lstStyle/>
          <a:p>
            <a:r>
              <a:rPr lang="en-GB" sz="900">
                <a:hlinkClick r:id="rId4" tooltip="https://www.flickr.com/photos/aries_tottle/6629562423/"/>
              </a:rPr>
              <a:t>This Photo</a:t>
            </a:r>
            <a:r>
              <a:rPr lang="en-GB" sz="900"/>
              <a:t> by Unknown Author is licensed under </a:t>
            </a:r>
            <a:r>
              <a:rPr lang="en-GB" sz="900">
                <a:hlinkClick r:id="rId5" tooltip="https://creativecommons.org/licenses/by/3.0/"/>
              </a:rPr>
              <a:t>CC BY</a:t>
            </a:r>
            <a:endParaRPr lang="en-GB" sz="900"/>
          </a:p>
        </p:txBody>
      </p:sp>
      <p:graphicFrame>
        <p:nvGraphicFramePr>
          <p:cNvPr id="105" name="Text Placeholder 2">
            <a:extLst>
              <a:ext uri="{FF2B5EF4-FFF2-40B4-BE49-F238E27FC236}">
                <a16:creationId xmlns:a16="http://schemas.microsoft.com/office/drawing/2014/main" id="{45E63C6A-AC4F-78E2-F4E1-3A4A67B1294D}"/>
              </a:ext>
            </a:extLst>
          </p:cNvPr>
          <p:cNvGraphicFramePr/>
          <p:nvPr>
            <p:extLst>
              <p:ext uri="{D42A27DB-BD31-4B8C-83A1-F6EECF244321}">
                <p14:modId xmlns:p14="http://schemas.microsoft.com/office/powerpoint/2010/main" val="492349859"/>
              </p:ext>
            </p:extLst>
          </p:nvPr>
        </p:nvGraphicFramePr>
        <p:xfrm>
          <a:off x="0" y="1099750"/>
          <a:ext cx="6363222" cy="575824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715806010"/>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228ADDD-A77F-C676-7378-A3A769308BD9}"/>
              </a:ext>
            </a:extLst>
          </p:cNvPr>
          <p:cNvPicPr>
            <a:picLocks noChangeAspect="1"/>
          </p:cNvPicPr>
          <p:nvPr/>
        </p:nvPicPr>
        <p:blipFill>
          <a:blip r:embed="rId2">
            <a:alphaModFix amt="20000"/>
          </a:blip>
          <a:srcRect b="15730"/>
          <a:stretch>
            <a:fillRect/>
          </a:stretch>
        </p:blipFill>
        <p:spPr>
          <a:xfrm>
            <a:off x="-160020" y="-308609"/>
            <a:ext cx="12192000" cy="6857999"/>
          </a:xfrm>
          <a:prstGeom prst="rect">
            <a:avLst/>
          </a:prstGeom>
          <a:effectLst>
            <a:softEdge rad="635000"/>
          </a:effectLst>
        </p:spPr>
      </p:pic>
      <p:sp>
        <p:nvSpPr>
          <p:cNvPr id="2" name="Title 1">
            <a:extLst>
              <a:ext uri="{FF2B5EF4-FFF2-40B4-BE49-F238E27FC236}">
                <a16:creationId xmlns:a16="http://schemas.microsoft.com/office/drawing/2014/main" id="{4351C092-CB50-5179-72FB-94CBECED5425}"/>
              </a:ext>
            </a:extLst>
          </p:cNvPr>
          <p:cNvSpPr>
            <a:spLocks noGrp="1"/>
          </p:cNvSpPr>
          <p:nvPr>
            <p:ph type="title"/>
          </p:nvPr>
        </p:nvSpPr>
        <p:spPr>
          <a:xfrm>
            <a:off x="1215390" y="891540"/>
            <a:ext cx="9144000" cy="560070"/>
          </a:xfrm>
        </p:spPr>
        <p:txBody>
          <a:bodyPr vert="horz" lIns="91440" tIns="45720" rIns="91440" bIns="45720" rtlCol="0" anchor="b">
            <a:normAutofit fontScale="90000"/>
          </a:bodyPr>
          <a:lstStyle/>
          <a:p>
            <a:pPr algn="ctr"/>
            <a:r>
              <a:rPr lang="en-US" b="1" dirty="0"/>
              <a:t>Introduction</a:t>
            </a:r>
          </a:p>
        </p:txBody>
      </p:sp>
      <p:sp>
        <p:nvSpPr>
          <p:cNvPr id="3" name="Rectangle 2">
            <a:extLst>
              <a:ext uri="{FF2B5EF4-FFF2-40B4-BE49-F238E27FC236}">
                <a16:creationId xmlns:a16="http://schemas.microsoft.com/office/drawing/2014/main" id="{EAE4F0B5-A9D7-D93D-D1CE-DB04BCD938F1}"/>
              </a:ext>
            </a:extLst>
          </p:cNvPr>
          <p:cNvSpPr/>
          <p:nvPr/>
        </p:nvSpPr>
        <p:spPr>
          <a:xfrm>
            <a:off x="-91440" y="1520190"/>
            <a:ext cx="12283440" cy="5337810"/>
          </a:xfrm>
          <a:prstGeom prst="rect">
            <a:avLst/>
          </a:prstGeom>
        </p:spPr>
        <p:txBody>
          <a:bodyPr/>
          <a:lstStyle/>
          <a:p>
            <a:pPr marL="457200" lvl="0" indent="-457200">
              <a:lnSpc>
                <a:spcPct val="100000"/>
              </a:lnSpc>
              <a:buFont typeface="Wingdings" panose="05000000000000000000" pitchFamily="2" charset="2"/>
              <a:buChar char="Ø"/>
            </a:pPr>
            <a:r>
              <a:rPr lang="en-US" sz="2800" b="1" dirty="0">
                <a:latin typeface="Arial" panose="020B0604020202020204" pitchFamily="34" charset="0"/>
                <a:cs typeface="Arial" panose="020B0604020202020204" pitchFamily="34" charset="0"/>
              </a:rPr>
              <a:t>In this presentation, I will discuss Green Haven Florist’s company background.</a:t>
            </a:r>
          </a:p>
          <a:p>
            <a:pPr marL="457200" lvl="0" indent="-457200">
              <a:lnSpc>
                <a:spcPct val="100000"/>
              </a:lnSpc>
              <a:buFont typeface="Wingdings" panose="05000000000000000000" pitchFamily="2" charset="2"/>
              <a:buChar char="Ø"/>
            </a:pPr>
            <a:r>
              <a:rPr lang="en-US" sz="2800" b="1" dirty="0">
                <a:latin typeface="Arial" panose="020B0604020202020204" pitchFamily="34" charset="0"/>
                <a:cs typeface="Arial" panose="020B0604020202020204" pitchFamily="34" charset="0"/>
              </a:rPr>
              <a:t>The florist's problem requires understanding the situation and finding solutions. The 5W2H tool aids in analysing the situation and planning actions by addressing seven key questions to capture essential details (Slack, Brandon‑Jones and Burgess, 2022).</a:t>
            </a:r>
          </a:p>
          <a:p>
            <a:pPr marL="457200" lvl="0" indent="-457200">
              <a:lnSpc>
                <a:spcPct val="100000"/>
              </a:lnSpc>
              <a:buFont typeface="Wingdings" panose="05000000000000000000" pitchFamily="2" charset="2"/>
              <a:buChar char="Ø"/>
            </a:pPr>
            <a:r>
              <a:rPr lang="en-US" sz="2800" b="1" dirty="0">
                <a:latin typeface="Arial" panose="020B0604020202020204" pitchFamily="34" charset="0"/>
                <a:cs typeface="Arial" panose="020B0604020202020204" pitchFamily="34" charset="0"/>
              </a:rPr>
              <a:t>PESTEL Analysis about Green Haven Florist is political, economic, social, technological, legal and environmental(</a:t>
            </a:r>
            <a:r>
              <a:rPr lang="en-GB" sz="2800" b="1" dirty="0">
                <a:latin typeface="Arial" panose="020B0604020202020204" pitchFamily="34" charset="0"/>
                <a:cs typeface="Arial" panose="020B0604020202020204" pitchFamily="34" charset="0"/>
              </a:rPr>
              <a:t>MindTools, 2023).</a:t>
            </a:r>
            <a:r>
              <a:rPr lang="en-US" sz="2800" b="1" dirty="0">
                <a:latin typeface="Arial" panose="020B0604020202020204" pitchFamily="34" charset="0"/>
                <a:cs typeface="Arial" panose="020B0604020202020204" pitchFamily="34" charset="0"/>
              </a:rPr>
              <a:t> </a:t>
            </a:r>
          </a:p>
          <a:p>
            <a:pPr marL="457200" lvl="0" indent="-457200">
              <a:lnSpc>
                <a:spcPct val="100000"/>
              </a:lnSpc>
              <a:buFont typeface="Wingdings" panose="05000000000000000000" pitchFamily="2" charset="2"/>
              <a:buChar char="Ø"/>
            </a:pPr>
            <a:r>
              <a:rPr lang="en-US" sz="2800" b="1" dirty="0">
                <a:latin typeface="Arial" panose="020B0604020202020204" pitchFamily="34" charset="0"/>
                <a:cs typeface="Arial" panose="020B0604020202020204" pitchFamily="34" charset="0"/>
              </a:rPr>
              <a:t>A fishbone diagram helps teams identify and categories the causes of a problem, leading to better solutions </a:t>
            </a:r>
            <a:r>
              <a:rPr lang="en-GB" sz="2800" b="1" dirty="0">
                <a:latin typeface="Arial" panose="020B0604020202020204" pitchFamily="34" charset="0"/>
                <a:cs typeface="Arial" panose="020B0604020202020204" pitchFamily="34" charset="0"/>
              </a:rPr>
              <a:t>(Goetsch and Davis, 2016).</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795752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7DAA2-C26F-4546-8B0F-C81CFB47F842}"/>
              </a:ext>
            </a:extLst>
          </p:cNvPr>
          <p:cNvSpPr>
            <a:spLocks noGrp="1"/>
          </p:cNvSpPr>
          <p:nvPr>
            <p:ph type="title"/>
          </p:nvPr>
        </p:nvSpPr>
        <p:spPr>
          <a:xfrm>
            <a:off x="4025610" y="0"/>
            <a:ext cx="7451765" cy="831273"/>
          </a:xfrm>
        </p:spPr>
        <p:txBody>
          <a:bodyPr vert="horz" lIns="91440" tIns="45720" rIns="91440" bIns="45720" rtlCol="0" anchor="b">
            <a:normAutofit/>
          </a:bodyPr>
          <a:lstStyle/>
          <a:p>
            <a:pPr algn="ctr"/>
            <a:r>
              <a:rPr lang="en-US" sz="4400" b="1" dirty="0"/>
              <a:t>Company background</a:t>
            </a:r>
          </a:p>
        </p:txBody>
      </p:sp>
      <p:sp>
        <p:nvSpPr>
          <p:cNvPr id="3" name="Text Placeholder 2">
            <a:extLst>
              <a:ext uri="{FF2B5EF4-FFF2-40B4-BE49-F238E27FC236}">
                <a16:creationId xmlns:a16="http://schemas.microsoft.com/office/drawing/2014/main" id="{F9C1CCB3-874D-5E4A-629C-E7AA4A8AB46C}"/>
              </a:ext>
            </a:extLst>
          </p:cNvPr>
          <p:cNvSpPr>
            <a:spLocks noGrp="1"/>
          </p:cNvSpPr>
          <p:nvPr>
            <p:ph type="body" idx="1"/>
          </p:nvPr>
        </p:nvSpPr>
        <p:spPr>
          <a:xfrm>
            <a:off x="3701667" y="1266459"/>
            <a:ext cx="8490333" cy="5929744"/>
          </a:xfrm>
        </p:spPr>
        <p:txBody>
          <a:bodyPr vert="horz" lIns="91440" tIns="45720" rIns="91440" bIns="45720" rtlCol="0" anchor="t">
            <a:noAutofit/>
          </a:bodyPr>
          <a:lstStyle/>
          <a:p>
            <a:pPr marL="342900" indent="-342900">
              <a:lnSpc>
                <a:spcPct val="90000"/>
              </a:lnSpc>
              <a:buFont typeface="Wingdings" panose="05000000000000000000" pitchFamily="2" charset="2"/>
              <a:buChar char="v"/>
            </a:pPr>
            <a:r>
              <a:rPr lang="en-US" sz="2400" b="1" dirty="0">
                <a:solidFill>
                  <a:schemeClr val="tx1"/>
                </a:solidFill>
                <a:latin typeface="Arial" panose="020B0604020202020204" pitchFamily="34" charset="0"/>
                <a:cs typeface="Arial" panose="020B0604020202020204" pitchFamily="34" charset="0"/>
              </a:rPr>
              <a:t>Green Haven Florists was founded in 2016.</a:t>
            </a:r>
          </a:p>
          <a:p>
            <a:pPr marL="342900" indent="-342900">
              <a:lnSpc>
                <a:spcPct val="90000"/>
              </a:lnSpc>
              <a:buFont typeface="Wingdings" panose="05000000000000000000" pitchFamily="2" charset="2"/>
              <a:buChar char="v"/>
            </a:pPr>
            <a:r>
              <a:rPr lang="en-US" sz="2400" b="1" dirty="0">
                <a:solidFill>
                  <a:schemeClr val="tx1"/>
                </a:solidFill>
                <a:latin typeface="Arial" panose="020B0604020202020204" pitchFamily="34" charset="0"/>
                <a:cs typeface="Arial" panose="020B0604020202020204" pitchFamily="34" charset="0"/>
              </a:rPr>
              <a:t>Owners: Liam and Priya Patel </a:t>
            </a:r>
          </a:p>
          <a:p>
            <a:pPr marL="342900" indent="-342900">
              <a:lnSpc>
                <a:spcPct val="90000"/>
              </a:lnSpc>
              <a:buFont typeface="Wingdings" panose="05000000000000000000" pitchFamily="2" charset="2"/>
              <a:buChar char="v"/>
            </a:pPr>
            <a:r>
              <a:rPr lang="en-US" sz="2400" b="1" dirty="0">
                <a:solidFill>
                  <a:schemeClr val="tx1"/>
                </a:solidFill>
                <a:latin typeface="Arial" panose="020B0604020202020204" pitchFamily="34" charset="0"/>
                <a:cs typeface="Arial" panose="020B0604020202020204" pitchFamily="34" charset="0"/>
              </a:rPr>
              <a:t>Sells flowers and has strong ties to the community.</a:t>
            </a:r>
          </a:p>
          <a:p>
            <a:pPr marL="342900" indent="-342900">
              <a:lnSpc>
                <a:spcPct val="90000"/>
              </a:lnSpc>
              <a:buFont typeface="Wingdings" panose="05000000000000000000" pitchFamily="2" charset="2"/>
              <a:buChar char="v"/>
            </a:pPr>
            <a:r>
              <a:rPr lang="en-US" sz="2400" b="1" dirty="0">
                <a:solidFill>
                  <a:schemeClr val="tx1"/>
                </a:solidFill>
                <a:latin typeface="Arial" panose="020B0604020202020204" pitchFamily="34" charset="0"/>
                <a:cs typeface="Arial" panose="020B0604020202020204" pitchFamily="34" charset="0"/>
              </a:rPr>
              <a:t>Custom flower arrangements, locally sourced flowers, and eco-friendly packaging.</a:t>
            </a:r>
          </a:p>
          <a:p>
            <a:pPr marL="342900" indent="-342900">
              <a:lnSpc>
                <a:spcPct val="90000"/>
              </a:lnSpc>
              <a:buFont typeface="Wingdings" panose="05000000000000000000" pitchFamily="2" charset="2"/>
              <a:buChar char="v"/>
            </a:pPr>
            <a:r>
              <a:rPr lang="en-US" sz="2400" b="1" dirty="0">
                <a:solidFill>
                  <a:schemeClr val="tx1"/>
                </a:solidFill>
                <a:latin typeface="Arial" panose="020B0604020202020204" pitchFamily="34" charset="0"/>
                <a:cs typeface="Arial" panose="020B0604020202020204" pitchFamily="34" charset="0"/>
              </a:rPr>
              <a:t>Use biodegradable wrapping to reduce waste and prioritise local suppliers whenever possible.</a:t>
            </a:r>
          </a:p>
          <a:p>
            <a:pPr marL="342900" indent="-342900">
              <a:lnSpc>
                <a:spcPct val="90000"/>
              </a:lnSpc>
              <a:buFont typeface="Wingdings" panose="05000000000000000000" pitchFamily="2" charset="2"/>
              <a:buChar char="v"/>
            </a:pPr>
            <a:r>
              <a:rPr lang="en-US" sz="2400" b="1" dirty="0">
                <a:solidFill>
                  <a:schemeClr val="tx1"/>
                </a:solidFill>
                <a:latin typeface="Arial" panose="020B0604020202020204" pitchFamily="34" charset="0"/>
                <a:cs typeface="Arial" panose="020B0604020202020204" pitchFamily="34" charset="0"/>
              </a:rPr>
              <a:t>Green Haven is facing challenges due to changing consumer behaviour, rising costs, and increased competition both online and locally.</a:t>
            </a:r>
          </a:p>
          <a:p>
            <a:pPr marL="342900" indent="-342900">
              <a:lnSpc>
                <a:spcPct val="90000"/>
              </a:lnSpc>
              <a:buFont typeface="Wingdings" panose="05000000000000000000" pitchFamily="2" charset="2"/>
              <a:buChar char="v"/>
            </a:pPr>
            <a:r>
              <a:rPr lang="en-US" sz="2400" b="1" dirty="0">
                <a:solidFill>
                  <a:schemeClr val="tx1"/>
                </a:solidFill>
                <a:latin typeface="Arial" panose="020B0604020202020204" pitchFamily="34" charset="0"/>
                <a:cs typeface="Arial" panose="020B0604020202020204" pitchFamily="34" charset="0"/>
              </a:rPr>
              <a:t>Liam and Priya need to change their business model and improve their online presence to stay competitive in a changing market.</a:t>
            </a:r>
          </a:p>
        </p:txBody>
      </p:sp>
      <p:pic>
        <p:nvPicPr>
          <p:cNvPr id="5" name="Picture 4" descr="Different types of flowers">
            <a:extLst>
              <a:ext uri="{FF2B5EF4-FFF2-40B4-BE49-F238E27FC236}">
                <a16:creationId xmlns:a16="http://schemas.microsoft.com/office/drawing/2014/main" id="{7D9E709C-10E1-C8D0-7DA1-D18DD8492FF0}"/>
              </a:ext>
            </a:extLst>
          </p:cNvPr>
          <p:cNvPicPr>
            <a:picLocks noChangeAspect="1"/>
          </p:cNvPicPr>
          <p:nvPr/>
        </p:nvPicPr>
        <p:blipFill>
          <a:blip r:embed="rId2"/>
          <a:srcRect l="34036" r="30135" b="-1"/>
          <a:stretch>
            <a:fillRect/>
          </a:stretch>
        </p:blipFill>
        <p:spPr>
          <a:xfrm>
            <a:off x="-2650" y="10"/>
            <a:ext cx="3681047" cy="6857990"/>
          </a:xfrm>
          <a:prstGeom prst="rect">
            <a:avLst/>
          </a:prstGeom>
        </p:spPr>
      </p:pic>
    </p:spTree>
    <p:extLst>
      <p:ext uri="{BB962C8B-B14F-4D97-AF65-F5344CB8AC3E}">
        <p14:creationId xmlns:p14="http://schemas.microsoft.com/office/powerpoint/2010/main" val="1748499028"/>
      </p:ext>
    </p:extLst>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839E5-539A-6BA2-F020-0AEF28846AB2}"/>
              </a:ext>
            </a:extLst>
          </p:cNvPr>
          <p:cNvSpPr>
            <a:spLocks noGrp="1"/>
          </p:cNvSpPr>
          <p:nvPr>
            <p:ph type="title"/>
          </p:nvPr>
        </p:nvSpPr>
        <p:spPr>
          <a:xfrm>
            <a:off x="1628181" y="0"/>
            <a:ext cx="8915399" cy="661012"/>
          </a:xfrm>
        </p:spPr>
        <p:txBody>
          <a:bodyPr>
            <a:normAutofit/>
          </a:bodyPr>
          <a:lstStyle/>
          <a:p>
            <a:pPr algn="ctr"/>
            <a:r>
              <a:rPr lang="en-GB" b="1" dirty="0"/>
              <a:t>Problem: nature and scope</a:t>
            </a:r>
          </a:p>
        </p:txBody>
      </p:sp>
      <p:sp>
        <p:nvSpPr>
          <p:cNvPr id="3" name="Text Placeholder 2">
            <a:extLst>
              <a:ext uri="{FF2B5EF4-FFF2-40B4-BE49-F238E27FC236}">
                <a16:creationId xmlns:a16="http://schemas.microsoft.com/office/drawing/2014/main" id="{E73EC453-8E6E-AAA5-639A-7F2EB8FCDBC5}"/>
              </a:ext>
            </a:extLst>
          </p:cNvPr>
          <p:cNvSpPr>
            <a:spLocks noGrp="1"/>
          </p:cNvSpPr>
          <p:nvPr>
            <p:ph type="body" idx="1"/>
          </p:nvPr>
        </p:nvSpPr>
        <p:spPr>
          <a:xfrm>
            <a:off x="0" y="605928"/>
            <a:ext cx="8438920" cy="6252072"/>
          </a:xfrm>
        </p:spPr>
        <p:txBody>
          <a:bodyPr>
            <a:normAutofit/>
          </a:bodyPr>
          <a:lstStyle/>
          <a:p>
            <a:r>
              <a:rPr lang="en-GB" sz="2400" b="1" dirty="0">
                <a:solidFill>
                  <a:schemeClr val="tx1"/>
                </a:solidFill>
                <a:latin typeface="Arial" panose="020B0604020202020204" pitchFamily="34" charset="0"/>
                <a:cs typeface="Arial" panose="020B0604020202020204" pitchFamily="34" charset="0"/>
              </a:rPr>
              <a:t>Who: </a:t>
            </a:r>
            <a:r>
              <a:rPr lang="en-GB" sz="2400" b="1" dirty="0">
                <a:solidFill>
                  <a:schemeClr val="tx1"/>
                </a:solidFill>
                <a:latin typeface="Arial" panose="020B0604020202020204" pitchFamily="34" charset="0"/>
                <a:ea typeface="+mn-lt"/>
                <a:cs typeface="Arial" panose="020B0604020202020204" pitchFamily="34" charset="0"/>
              </a:rPr>
              <a:t>Liam and Priya Patel</a:t>
            </a:r>
          </a:p>
          <a:p>
            <a:r>
              <a:rPr lang="en-GB" sz="2400" b="1" dirty="0">
                <a:solidFill>
                  <a:schemeClr val="tx1"/>
                </a:solidFill>
                <a:latin typeface="Arial" panose="020B0604020202020204" pitchFamily="34" charset="0"/>
                <a:cs typeface="Arial" panose="020B0604020202020204" pitchFamily="34" charset="0"/>
              </a:rPr>
              <a:t>What: </a:t>
            </a:r>
            <a:r>
              <a:rPr lang="en-US" sz="2400" b="1" dirty="0">
                <a:solidFill>
                  <a:schemeClr val="tx1"/>
                </a:solidFill>
                <a:latin typeface="Arial" panose="020B0604020202020204" pitchFamily="34" charset="0"/>
                <a:cs typeface="Arial" panose="020B0604020202020204" pitchFamily="34" charset="0"/>
              </a:rPr>
              <a:t>Sales in stores are declining, hurting overall profits.</a:t>
            </a:r>
            <a:endParaRPr lang="en-GB" sz="2400" b="1" dirty="0">
              <a:solidFill>
                <a:schemeClr val="tx1"/>
              </a:solidFill>
              <a:latin typeface="Arial" panose="020B0604020202020204" pitchFamily="34" charset="0"/>
              <a:cs typeface="Arial" panose="020B0604020202020204" pitchFamily="34" charset="0"/>
            </a:endParaRPr>
          </a:p>
          <a:p>
            <a:r>
              <a:rPr lang="en-GB" sz="2400" b="1" dirty="0">
                <a:solidFill>
                  <a:schemeClr val="tx1"/>
                </a:solidFill>
                <a:latin typeface="Arial" panose="020B0604020202020204" pitchFamily="34" charset="0"/>
                <a:cs typeface="Arial" panose="020B0604020202020204" pitchFamily="34" charset="0"/>
              </a:rPr>
              <a:t>Where: </a:t>
            </a:r>
            <a:r>
              <a:rPr lang="en-US" sz="2400" b="1" dirty="0">
                <a:solidFill>
                  <a:schemeClr val="tx1"/>
                </a:solidFill>
                <a:latin typeface="Arial" panose="020B0604020202020204" pitchFamily="34" charset="0"/>
                <a:cs typeface="Arial" panose="020B0604020202020204" pitchFamily="34" charset="0"/>
              </a:rPr>
              <a:t>Norwich, UK – facing a decline in high street shops and oversaturation in the local market.</a:t>
            </a:r>
          </a:p>
          <a:p>
            <a:r>
              <a:rPr lang="en-GB" sz="2400" b="1" dirty="0">
                <a:solidFill>
                  <a:schemeClr val="tx1"/>
                </a:solidFill>
                <a:latin typeface="Arial" panose="020B0604020202020204" pitchFamily="34" charset="0"/>
                <a:cs typeface="Arial" panose="020B0604020202020204" pitchFamily="34" charset="0"/>
              </a:rPr>
              <a:t>Why</a:t>
            </a:r>
            <a:r>
              <a:rPr lang="en-US" sz="2400" b="1" dirty="0">
                <a:solidFill>
                  <a:schemeClr val="tx1"/>
                </a:solidFill>
                <a:latin typeface="Arial" panose="020B0604020202020204" pitchFamily="34" charset="0"/>
                <a:ea typeface="+mn-lt"/>
                <a:cs typeface="Arial" panose="020B0604020202020204" pitchFamily="34" charset="0"/>
              </a:rPr>
              <a:t>: Fewer people are visiting, costs are going up, the digital presence is old, and competition is stronger.</a:t>
            </a:r>
          </a:p>
          <a:p>
            <a:r>
              <a:rPr lang="en-GB" sz="2400" b="1" dirty="0">
                <a:solidFill>
                  <a:schemeClr val="tx1"/>
                </a:solidFill>
                <a:latin typeface="Arial" panose="020B0604020202020204" pitchFamily="34" charset="0"/>
                <a:cs typeface="Arial" panose="020B0604020202020204" pitchFamily="34" charset="0"/>
              </a:rPr>
              <a:t>When: </a:t>
            </a:r>
            <a:r>
              <a:rPr lang="en-US" sz="2400" b="1" dirty="0">
                <a:solidFill>
                  <a:schemeClr val="tx1"/>
                </a:solidFill>
                <a:latin typeface="Arial" panose="020B0604020202020204" pitchFamily="34" charset="0"/>
                <a:cs typeface="Arial" panose="020B0604020202020204" pitchFamily="34" charset="0"/>
              </a:rPr>
              <a:t>In the past year, walk-in sales dropped.</a:t>
            </a:r>
          </a:p>
          <a:p>
            <a:r>
              <a:rPr lang="en-GB" sz="2400" b="1" dirty="0">
                <a:solidFill>
                  <a:schemeClr val="tx1"/>
                </a:solidFill>
                <a:latin typeface="Arial" panose="020B0604020202020204" pitchFamily="34" charset="0"/>
                <a:cs typeface="Arial" panose="020B0604020202020204" pitchFamily="34" charset="0"/>
              </a:rPr>
              <a:t>How: </a:t>
            </a:r>
            <a:r>
              <a:rPr lang="en-US" sz="2400" b="1" dirty="0">
                <a:solidFill>
                  <a:schemeClr val="tx1"/>
                </a:solidFill>
                <a:latin typeface="Arial" panose="020B0604020202020204" pitchFamily="34" charset="0"/>
                <a:cs typeface="Arial" panose="020B0604020202020204" pitchFamily="34" charset="0"/>
              </a:rPr>
              <a:t>We're seeing fewer impulse purchases, limited delivery options, a poor online shopping experience, and rising costs for sustainable materials.</a:t>
            </a:r>
          </a:p>
          <a:p>
            <a:r>
              <a:rPr lang="en-GB" sz="2400" b="1" dirty="0">
                <a:solidFill>
                  <a:schemeClr val="tx1"/>
                </a:solidFill>
                <a:latin typeface="Arial" panose="020B0604020202020204" pitchFamily="34" charset="0"/>
                <a:cs typeface="Arial" panose="020B0604020202020204" pitchFamily="34" charset="0"/>
              </a:rPr>
              <a:t>How Much: </a:t>
            </a:r>
            <a:r>
              <a:rPr lang="en-US" sz="2400" b="1" dirty="0">
                <a:solidFill>
                  <a:schemeClr val="tx1"/>
                </a:solidFill>
                <a:latin typeface="Arial" panose="020B0604020202020204" pitchFamily="34" charset="0"/>
                <a:cs typeface="Arial" panose="020B0604020202020204" pitchFamily="34" charset="0"/>
              </a:rPr>
              <a:t>In-store sales dropped by 30%. Online sales are not growing fast enough to offset these losses. We also face higher costs for flowers and packaging.</a:t>
            </a:r>
            <a:endParaRPr lang="en-GB" sz="2400" b="1" dirty="0">
              <a:solidFill>
                <a:schemeClr val="tx1"/>
              </a:solidFill>
              <a:latin typeface="Arial" panose="020B0604020202020204" pitchFamily="34" charset="0"/>
              <a:cs typeface="Arial" panose="020B0604020202020204" pitchFamily="34" charset="0"/>
            </a:endParaRPr>
          </a:p>
        </p:txBody>
      </p:sp>
      <p:pic>
        <p:nvPicPr>
          <p:cNvPr id="2050" name="Picture 2" descr="inside flower shop with owners and floral displays">
            <a:extLst>
              <a:ext uri="{FF2B5EF4-FFF2-40B4-BE49-F238E27FC236}">
                <a16:creationId xmlns:a16="http://schemas.microsoft.com/office/drawing/2014/main" id="{80A10C9A-C67C-36F4-BDC1-0B3D30FB15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0954" y="649995"/>
            <a:ext cx="3731046" cy="6208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408726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fferent types of flowers">
            <a:extLst>
              <a:ext uri="{FF2B5EF4-FFF2-40B4-BE49-F238E27FC236}">
                <a16:creationId xmlns:a16="http://schemas.microsoft.com/office/drawing/2014/main" id="{C2E77D1C-5A8A-BADC-5C45-B71A7BA483D3}"/>
              </a:ext>
            </a:extLst>
          </p:cNvPr>
          <p:cNvPicPr>
            <a:picLocks noChangeAspect="1"/>
          </p:cNvPicPr>
          <p:nvPr/>
        </p:nvPicPr>
        <p:blipFill>
          <a:blip r:embed="rId2">
            <a:alphaModFix amt="20000"/>
          </a:blip>
          <a:srcRect t="8817" b="6913"/>
          <a:stretch>
            <a:fillRect/>
          </a:stretch>
        </p:blipFill>
        <p:spPr>
          <a:xfrm>
            <a:off x="0" y="10"/>
            <a:ext cx="12192000" cy="6857990"/>
          </a:xfrm>
          <a:prstGeom prst="rect">
            <a:avLst/>
          </a:prstGeom>
        </p:spPr>
      </p:pic>
      <p:sp>
        <p:nvSpPr>
          <p:cNvPr id="2" name="Title 1">
            <a:extLst>
              <a:ext uri="{FF2B5EF4-FFF2-40B4-BE49-F238E27FC236}">
                <a16:creationId xmlns:a16="http://schemas.microsoft.com/office/drawing/2014/main" id="{536300BE-D96C-22F6-553D-690EEFFC5D51}"/>
              </a:ext>
            </a:extLst>
          </p:cNvPr>
          <p:cNvSpPr>
            <a:spLocks noGrp="1"/>
          </p:cNvSpPr>
          <p:nvPr>
            <p:ph type="title"/>
          </p:nvPr>
        </p:nvSpPr>
        <p:spPr>
          <a:xfrm>
            <a:off x="0" y="0"/>
            <a:ext cx="12192000" cy="1432193"/>
          </a:xfrm>
        </p:spPr>
        <p:txBody>
          <a:bodyPr vert="horz" lIns="91440" tIns="45720" rIns="91440" bIns="45720" rtlCol="0" anchor="b">
            <a:normAutofit fontScale="90000"/>
          </a:bodyPr>
          <a:lstStyle/>
          <a:p>
            <a:r>
              <a:rPr lang="en-US" sz="4800" b="1" dirty="0"/>
              <a:t>PESTLE ANALYSIS: Green Haven Florists</a:t>
            </a:r>
            <a:br>
              <a:rPr lang="en-US" sz="4800" dirty="0"/>
            </a:br>
            <a:endParaRPr lang="en-US" sz="4800" b="1" dirty="0"/>
          </a:p>
        </p:txBody>
      </p:sp>
      <p:sp>
        <p:nvSpPr>
          <p:cNvPr id="3" name="Text Placeholder 2">
            <a:extLst>
              <a:ext uri="{FF2B5EF4-FFF2-40B4-BE49-F238E27FC236}">
                <a16:creationId xmlns:a16="http://schemas.microsoft.com/office/drawing/2014/main" id="{87B96C4E-C633-AD44-2B5D-616D8D99EE4D}"/>
              </a:ext>
            </a:extLst>
          </p:cNvPr>
          <p:cNvSpPr>
            <a:spLocks noGrp="1"/>
          </p:cNvSpPr>
          <p:nvPr>
            <p:ph type="body" idx="1"/>
          </p:nvPr>
        </p:nvSpPr>
        <p:spPr>
          <a:xfrm>
            <a:off x="0" y="870333"/>
            <a:ext cx="12192000" cy="5987667"/>
          </a:xfrm>
        </p:spPr>
        <p:txBody>
          <a:bodyPr vert="horz" lIns="91440" tIns="45720" rIns="91440" bIns="45720" rtlCol="0" anchor="t">
            <a:normAutofit/>
          </a:bodyPr>
          <a:lstStyle/>
          <a:p>
            <a:pPr>
              <a:lnSpc>
                <a:spcPct val="90000"/>
              </a:lnSpc>
            </a:pPr>
            <a:r>
              <a:rPr lang="en-US" sz="2400" b="1" dirty="0">
                <a:solidFill>
                  <a:srgbClr val="FF0000"/>
                </a:solidFill>
                <a:latin typeface="Arial" panose="020B0604020202020204" pitchFamily="34" charset="0"/>
                <a:cs typeface="Arial" panose="020B0604020202020204" pitchFamily="34" charset="0"/>
              </a:rPr>
              <a:t>POLITICAL</a:t>
            </a:r>
          </a:p>
          <a:p>
            <a:pPr marL="342900" indent="-342900">
              <a:lnSpc>
                <a:spcPct val="90000"/>
              </a:lnSpc>
              <a:buFont typeface="Wingdings" panose="05000000000000000000" pitchFamily="2" charset="2"/>
              <a:buChar char="Ø"/>
            </a:pPr>
            <a:r>
              <a:rPr lang="en-US" sz="2400" b="1" dirty="0">
                <a:solidFill>
                  <a:schemeClr val="tx1"/>
                </a:solidFill>
                <a:latin typeface="Arial" panose="020B0604020202020204" pitchFamily="34" charset="0"/>
                <a:cs typeface="Arial" panose="020B0604020202020204" pitchFamily="34" charset="0"/>
              </a:rPr>
              <a:t>The price and availability of imported flowers depend on trade rules and policies (Hill and Hult, 2020).</a:t>
            </a:r>
          </a:p>
          <a:p>
            <a:pPr marL="342900" indent="-342900">
              <a:lnSpc>
                <a:spcPct val="90000"/>
              </a:lnSpc>
              <a:buFont typeface="Wingdings" panose="05000000000000000000" pitchFamily="2" charset="2"/>
              <a:buChar char="Ø"/>
            </a:pPr>
            <a:r>
              <a:rPr lang="en-US" sz="2400" b="1" dirty="0">
                <a:solidFill>
                  <a:schemeClr val="tx1"/>
                </a:solidFill>
                <a:latin typeface="Arial" panose="020B0604020202020204" pitchFamily="34" charset="0"/>
                <a:cs typeface="Arial" panose="020B0604020202020204" pitchFamily="34" charset="0"/>
              </a:rPr>
              <a:t>Environmental regulations support sustainable practices that align with Green Haven's values but increase the cost of eco-friendly materials.</a:t>
            </a:r>
          </a:p>
          <a:p>
            <a:pPr>
              <a:lnSpc>
                <a:spcPct val="90000"/>
              </a:lnSpc>
            </a:pPr>
            <a:r>
              <a:rPr lang="en-US" sz="2400" b="1" dirty="0">
                <a:solidFill>
                  <a:srgbClr val="FF0000"/>
                </a:solidFill>
                <a:latin typeface="Arial" panose="020B0604020202020204" pitchFamily="34" charset="0"/>
                <a:cs typeface="Arial" panose="020B0604020202020204" pitchFamily="34" charset="0"/>
              </a:rPr>
              <a:t>ECONOMIC</a:t>
            </a:r>
          </a:p>
          <a:p>
            <a:pPr marL="342900" indent="-342900">
              <a:lnSpc>
                <a:spcPct val="90000"/>
              </a:lnSpc>
              <a:buFont typeface="Wingdings" panose="05000000000000000000" pitchFamily="2" charset="2"/>
              <a:buChar char="Ø"/>
            </a:pPr>
            <a:r>
              <a:rPr lang="en-US" sz="2400" b="1" dirty="0">
                <a:solidFill>
                  <a:schemeClr val="tx1"/>
                </a:solidFill>
                <a:latin typeface="Arial" panose="020B0604020202020204" pitchFamily="34" charset="0"/>
                <a:cs typeface="Arial" panose="020B0604020202020204" pitchFamily="34" charset="0"/>
              </a:rPr>
              <a:t>The prices of flowers, packaging, utilities, and rent have risen due to inflation.</a:t>
            </a:r>
          </a:p>
          <a:p>
            <a:pPr marL="342900" indent="-342900">
              <a:lnSpc>
                <a:spcPct val="90000"/>
              </a:lnSpc>
              <a:buFont typeface="Wingdings" panose="05000000000000000000" pitchFamily="2" charset="2"/>
              <a:buChar char="Ø"/>
            </a:pPr>
            <a:r>
              <a:rPr lang="en-US" sz="2400" b="1" dirty="0">
                <a:solidFill>
                  <a:schemeClr val="tx1"/>
                </a:solidFill>
                <a:latin typeface="Arial" panose="020B0604020202020204" pitchFamily="34" charset="0"/>
                <a:cs typeface="Arial" panose="020B0604020202020204" pitchFamily="34" charset="0"/>
              </a:rPr>
              <a:t>Reduced consumer spending during economic uncertainty means people are buying fewer non-essential items, such as bouquets. </a:t>
            </a:r>
          </a:p>
          <a:p>
            <a:pPr>
              <a:lnSpc>
                <a:spcPct val="90000"/>
              </a:lnSpc>
            </a:pPr>
            <a:r>
              <a:rPr lang="en-US" sz="2400" b="1" dirty="0">
                <a:solidFill>
                  <a:srgbClr val="FF0000"/>
                </a:solidFill>
                <a:latin typeface="Arial" panose="020B0604020202020204" pitchFamily="34" charset="0"/>
                <a:cs typeface="Arial" panose="020B0604020202020204" pitchFamily="34" charset="0"/>
              </a:rPr>
              <a:t>SOCIAL</a:t>
            </a:r>
          </a:p>
          <a:p>
            <a:pPr marL="342900" indent="-342900">
              <a:lnSpc>
                <a:spcPct val="90000"/>
              </a:lnSpc>
              <a:buFont typeface="Wingdings" panose="05000000000000000000" pitchFamily="2" charset="2"/>
              <a:buChar char="Ø"/>
            </a:pPr>
            <a:r>
              <a:rPr lang="en-US" sz="2400" b="1" dirty="0">
                <a:solidFill>
                  <a:schemeClr val="tx1"/>
                </a:solidFill>
                <a:latin typeface="Arial" panose="020B0604020202020204" pitchFamily="34" charset="0"/>
                <a:cs typeface="Arial" panose="020B0604020202020204" pitchFamily="34" charset="0"/>
              </a:rPr>
              <a:t>Online shopping decreases the necessity for physical retail stores.</a:t>
            </a:r>
          </a:p>
          <a:p>
            <a:pPr marL="342900" indent="-342900">
              <a:lnSpc>
                <a:spcPct val="90000"/>
              </a:lnSpc>
              <a:buFont typeface="Wingdings" panose="05000000000000000000" pitchFamily="2" charset="2"/>
              <a:buChar char="Ø"/>
            </a:pPr>
            <a:r>
              <a:rPr lang="en-US" sz="2400" b="1" dirty="0">
                <a:solidFill>
                  <a:schemeClr val="tx1"/>
                </a:solidFill>
                <a:latin typeface="Arial" panose="020B0604020202020204" pitchFamily="34" charset="0"/>
                <a:cs typeface="Arial" panose="020B0604020202020204" pitchFamily="34" charset="0"/>
              </a:rPr>
              <a:t>Younger shoppers are finding florists through social media platforms like Instagram and TikTok. This is changing who the customers are.</a:t>
            </a:r>
          </a:p>
        </p:txBody>
      </p:sp>
    </p:spTree>
    <p:extLst>
      <p:ext uri="{BB962C8B-B14F-4D97-AF65-F5344CB8AC3E}">
        <p14:creationId xmlns:p14="http://schemas.microsoft.com/office/powerpoint/2010/main" val="1382716628"/>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amera and plant on table">
            <a:extLst>
              <a:ext uri="{FF2B5EF4-FFF2-40B4-BE49-F238E27FC236}">
                <a16:creationId xmlns:a16="http://schemas.microsoft.com/office/drawing/2014/main" id="{77E861DE-363C-6FAC-4E92-D0458CDD1FBF}"/>
              </a:ext>
            </a:extLst>
          </p:cNvPr>
          <p:cNvPicPr>
            <a:picLocks noChangeAspect="1"/>
          </p:cNvPicPr>
          <p:nvPr/>
        </p:nvPicPr>
        <p:blipFill>
          <a:blip r:embed="rId2">
            <a:alphaModFix amt="20000"/>
          </a:blip>
          <a:srcRect t="5773" b="9958"/>
          <a:stretch>
            <a:fillRect/>
          </a:stretch>
        </p:blipFill>
        <p:spPr>
          <a:xfrm>
            <a:off x="3174" y="10"/>
            <a:ext cx="12192000" cy="6857990"/>
          </a:xfrm>
          <a:prstGeom prst="rect">
            <a:avLst/>
          </a:prstGeom>
          <a:effectLst>
            <a:softEdge rad="635000"/>
          </a:effectLst>
        </p:spPr>
      </p:pic>
      <p:sp>
        <p:nvSpPr>
          <p:cNvPr id="2" name="Title 1">
            <a:extLst>
              <a:ext uri="{FF2B5EF4-FFF2-40B4-BE49-F238E27FC236}">
                <a16:creationId xmlns:a16="http://schemas.microsoft.com/office/drawing/2014/main" id="{631727AA-2A4B-7459-64F6-8CB68974F0E3}"/>
              </a:ext>
            </a:extLst>
          </p:cNvPr>
          <p:cNvSpPr>
            <a:spLocks noGrp="1"/>
          </p:cNvSpPr>
          <p:nvPr>
            <p:ph type="title"/>
          </p:nvPr>
        </p:nvSpPr>
        <p:spPr>
          <a:xfrm>
            <a:off x="0" y="132202"/>
            <a:ext cx="12191999" cy="572877"/>
          </a:xfrm>
        </p:spPr>
        <p:txBody>
          <a:bodyPr>
            <a:normAutofit fontScale="90000"/>
          </a:bodyPr>
          <a:lstStyle/>
          <a:p>
            <a:pPr algn="ctr"/>
            <a:r>
              <a:rPr lang="en-GB" sz="3300" b="1" dirty="0"/>
              <a:t>PESTLE ANALYSIS: Green Haven Florists</a:t>
            </a:r>
            <a:br>
              <a:rPr lang="en-GB" sz="3300" dirty="0"/>
            </a:br>
            <a:endParaRPr lang="en-GB" sz="3300" dirty="0"/>
          </a:p>
        </p:txBody>
      </p:sp>
      <p:sp>
        <p:nvSpPr>
          <p:cNvPr id="3" name="Content Placeholder 2">
            <a:extLst>
              <a:ext uri="{FF2B5EF4-FFF2-40B4-BE49-F238E27FC236}">
                <a16:creationId xmlns:a16="http://schemas.microsoft.com/office/drawing/2014/main" id="{C71705AF-A114-46D3-808C-4A69D3AE5A69}"/>
              </a:ext>
            </a:extLst>
          </p:cNvPr>
          <p:cNvSpPr>
            <a:spLocks noGrp="1"/>
          </p:cNvSpPr>
          <p:nvPr>
            <p:ph idx="1"/>
          </p:nvPr>
        </p:nvSpPr>
        <p:spPr>
          <a:xfrm>
            <a:off x="-1" y="429658"/>
            <a:ext cx="12192001" cy="6428341"/>
          </a:xfrm>
        </p:spPr>
        <p:txBody>
          <a:bodyPr>
            <a:noAutofit/>
          </a:bodyPr>
          <a:lstStyle/>
          <a:p>
            <a:pPr marL="0" indent="0">
              <a:lnSpc>
                <a:spcPct val="90000"/>
              </a:lnSpc>
              <a:buNone/>
            </a:pPr>
            <a:r>
              <a:rPr lang="en-GB" sz="2400" b="1" dirty="0">
                <a:solidFill>
                  <a:srgbClr val="FF0000"/>
                </a:solidFill>
                <a:latin typeface="Arial" panose="020B0604020202020204" pitchFamily="34" charset="0"/>
                <a:cs typeface="Arial" panose="020B0604020202020204" pitchFamily="34" charset="0"/>
              </a:rPr>
              <a:t>TECHNOLOGICAL</a:t>
            </a:r>
          </a:p>
          <a:p>
            <a:pPr>
              <a:lnSpc>
                <a:spcPct val="90000"/>
              </a:lnSpc>
              <a:buFont typeface="Wingdings" panose="05000000000000000000" pitchFamily="2" charset="2"/>
              <a:buChar char="Ø"/>
            </a:pPr>
            <a:r>
              <a:rPr lang="en-US" sz="2400" b="1" dirty="0">
                <a:solidFill>
                  <a:schemeClr val="tx1"/>
                </a:solidFill>
                <a:latin typeface="Arial" panose="020B0604020202020204" pitchFamily="34" charset="0"/>
                <a:cs typeface="Arial" panose="020B0604020202020204" pitchFamily="34" charset="0"/>
              </a:rPr>
              <a:t>A website that is not up-to-date can cause problems for customers and lead to lower online sales (Nielsen Norman Group, 2020). </a:t>
            </a:r>
          </a:p>
          <a:p>
            <a:pPr>
              <a:lnSpc>
                <a:spcPct val="90000"/>
              </a:lnSpc>
              <a:buFont typeface="Wingdings" panose="05000000000000000000" pitchFamily="2" charset="2"/>
              <a:buChar char="Ø"/>
            </a:pPr>
            <a:r>
              <a:rPr lang="en-US" sz="2400" b="1" dirty="0">
                <a:solidFill>
                  <a:schemeClr val="tx1"/>
                </a:solidFill>
                <a:latin typeface="Arial" panose="020B0604020202020204" pitchFamily="34" charset="0"/>
                <a:cs typeface="Arial" panose="020B0604020202020204" pitchFamily="34" charset="0"/>
              </a:rPr>
              <a:t>Competitors, especially a boutique florist using Instagram, have a strong online presence, raising expectations for visual branding and engagement. </a:t>
            </a:r>
          </a:p>
          <a:p>
            <a:pPr marL="0" indent="0">
              <a:lnSpc>
                <a:spcPct val="90000"/>
              </a:lnSpc>
              <a:buNone/>
            </a:pPr>
            <a:r>
              <a:rPr lang="en-GB" sz="2400" b="1" dirty="0">
                <a:solidFill>
                  <a:srgbClr val="FF0000"/>
                </a:solidFill>
                <a:latin typeface="Arial" panose="020B0604020202020204" pitchFamily="34" charset="0"/>
                <a:cs typeface="Arial" panose="020B0604020202020204" pitchFamily="34" charset="0"/>
              </a:rPr>
              <a:t>LEGAL</a:t>
            </a:r>
          </a:p>
          <a:p>
            <a:pPr>
              <a:lnSpc>
                <a:spcPct val="90000"/>
              </a:lnSpc>
              <a:buFont typeface="Wingdings" panose="05000000000000000000" pitchFamily="2" charset="2"/>
              <a:buChar char="Ø"/>
            </a:pPr>
            <a:r>
              <a:rPr lang="en-US" sz="2400" b="1" dirty="0">
                <a:solidFill>
                  <a:schemeClr val="tx1"/>
                </a:solidFill>
                <a:latin typeface="Arial" panose="020B0604020202020204" pitchFamily="34" charset="0"/>
                <a:cs typeface="Arial" panose="020B0604020202020204" pitchFamily="34" charset="0"/>
              </a:rPr>
              <a:t>Data protection rules, like GDPR, apply to online orders, customer accounts, and email marketing.</a:t>
            </a:r>
          </a:p>
          <a:p>
            <a:pPr>
              <a:lnSpc>
                <a:spcPct val="90000"/>
              </a:lnSpc>
              <a:buFont typeface="Wingdings" panose="05000000000000000000" pitchFamily="2" charset="2"/>
              <a:buChar char="Ø"/>
            </a:pPr>
            <a:r>
              <a:rPr lang="en-US" sz="2400" b="1" dirty="0">
                <a:solidFill>
                  <a:schemeClr val="tx1"/>
                </a:solidFill>
                <a:latin typeface="Arial" panose="020B0604020202020204" pitchFamily="34" charset="0"/>
                <a:cs typeface="Arial" panose="020B0604020202020204" pitchFamily="34" charset="0"/>
              </a:rPr>
              <a:t>Employment regulations impact staffing costs, especially if a business increases delivery services or hires digital support.</a:t>
            </a:r>
            <a:endParaRPr lang="en-GB" sz="2400" b="1" dirty="0">
              <a:solidFill>
                <a:schemeClr val="tx1"/>
              </a:solidFill>
              <a:latin typeface="Arial" panose="020B0604020202020204" pitchFamily="34" charset="0"/>
              <a:cs typeface="Arial" panose="020B0604020202020204" pitchFamily="34" charset="0"/>
            </a:endParaRPr>
          </a:p>
          <a:p>
            <a:pPr marL="0" indent="0">
              <a:lnSpc>
                <a:spcPct val="90000"/>
              </a:lnSpc>
              <a:buNone/>
            </a:pPr>
            <a:r>
              <a:rPr lang="en-GB" sz="2400" b="1" dirty="0">
                <a:solidFill>
                  <a:srgbClr val="FF0000"/>
                </a:solidFill>
                <a:latin typeface="Arial" panose="020B0604020202020204" pitchFamily="34" charset="0"/>
                <a:cs typeface="Arial" panose="020B0604020202020204" pitchFamily="34" charset="0"/>
              </a:rPr>
              <a:t>ENVIRONMENTAL </a:t>
            </a:r>
          </a:p>
          <a:p>
            <a:pPr>
              <a:lnSpc>
                <a:spcPct val="90000"/>
              </a:lnSpc>
              <a:buFont typeface="Wingdings" panose="05000000000000000000" pitchFamily="2" charset="2"/>
              <a:buChar char="Ø"/>
            </a:pPr>
            <a:r>
              <a:rPr lang="en-US" sz="2400" b="1" dirty="0">
                <a:solidFill>
                  <a:schemeClr val="tx1"/>
                </a:solidFill>
                <a:latin typeface="Arial" panose="020B0604020202020204" pitchFamily="34" charset="0"/>
                <a:cs typeface="Arial" panose="020B0604020202020204" pitchFamily="34" charset="0"/>
              </a:rPr>
              <a:t>Climate change affects flower-growing areas, leading to unstable supply and higher prices.</a:t>
            </a:r>
          </a:p>
          <a:p>
            <a:pPr>
              <a:lnSpc>
                <a:spcPct val="90000"/>
              </a:lnSpc>
              <a:buFont typeface="Wingdings" panose="05000000000000000000" pitchFamily="2" charset="2"/>
              <a:buChar char="Ø"/>
            </a:pPr>
            <a:r>
              <a:rPr lang="en-US" sz="2400" b="1" dirty="0">
                <a:solidFill>
                  <a:schemeClr val="tx1"/>
                </a:solidFill>
                <a:latin typeface="Arial" panose="020B0604020202020204" pitchFamily="34" charset="0"/>
                <a:cs typeface="Arial" panose="020B0604020202020204" pitchFamily="34" charset="0"/>
              </a:rPr>
              <a:t>Customers are expecting more sustainability from businesses. This puts pressure on companies to use eco-friendly materials, even as costs go up.</a:t>
            </a:r>
            <a:endParaRPr lang="en-GB" sz="24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17974163"/>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915AA-9AD6-9DEC-20C0-9E11999F2E2F}"/>
              </a:ext>
            </a:extLst>
          </p:cNvPr>
          <p:cNvSpPr>
            <a:spLocks noGrp="1"/>
          </p:cNvSpPr>
          <p:nvPr>
            <p:ph type="title"/>
          </p:nvPr>
        </p:nvSpPr>
        <p:spPr>
          <a:xfrm>
            <a:off x="1416904" y="654908"/>
            <a:ext cx="10087707" cy="568411"/>
          </a:xfrm>
        </p:spPr>
        <p:txBody>
          <a:bodyPr>
            <a:normAutofit fontScale="90000"/>
          </a:bodyPr>
          <a:lstStyle/>
          <a:p>
            <a:r>
              <a:rPr lang="en-GB" sz="3200" b="1" dirty="0"/>
              <a:t>Cause and effect analysis: Fishbone diagram</a:t>
            </a:r>
            <a:endParaRPr lang="en-US" sz="3200" dirty="0">
              <a:solidFill>
                <a:srgbClr val="000000"/>
              </a:solidFill>
            </a:endParaRPr>
          </a:p>
          <a:p>
            <a:endParaRPr lang="en-US" dirty="0"/>
          </a:p>
        </p:txBody>
      </p:sp>
      <p:sp>
        <p:nvSpPr>
          <p:cNvPr id="3" name="Text Placeholder 2">
            <a:extLst>
              <a:ext uri="{FF2B5EF4-FFF2-40B4-BE49-F238E27FC236}">
                <a16:creationId xmlns:a16="http://schemas.microsoft.com/office/drawing/2014/main" id="{6ED3E622-CB09-1362-15C9-BF616871B4C4}"/>
              </a:ext>
            </a:extLst>
          </p:cNvPr>
          <p:cNvSpPr>
            <a:spLocks noGrp="1"/>
          </p:cNvSpPr>
          <p:nvPr>
            <p:ph type="body" idx="1"/>
          </p:nvPr>
        </p:nvSpPr>
        <p:spPr>
          <a:xfrm>
            <a:off x="0" y="815547"/>
            <a:ext cx="12192000" cy="6042454"/>
          </a:xfrm>
        </p:spPr>
        <p:txBody>
          <a:bodyPr/>
          <a:lstStyle/>
          <a:p>
            <a:endParaRPr lang="en-US" dirty="0"/>
          </a:p>
        </p:txBody>
      </p:sp>
      <p:sp>
        <p:nvSpPr>
          <p:cNvPr id="4" name="Oval 3">
            <a:extLst>
              <a:ext uri="{FF2B5EF4-FFF2-40B4-BE49-F238E27FC236}">
                <a16:creationId xmlns:a16="http://schemas.microsoft.com/office/drawing/2014/main" id="{FF4245AD-A733-1A40-148E-1344E38AEC50}"/>
              </a:ext>
            </a:extLst>
          </p:cNvPr>
          <p:cNvSpPr/>
          <p:nvPr/>
        </p:nvSpPr>
        <p:spPr>
          <a:xfrm>
            <a:off x="9296399" y="2545493"/>
            <a:ext cx="2776151" cy="1705232"/>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en-US" sz="2400" dirty="0">
                <a:latin typeface="Arial" panose="020B0604020202020204" pitchFamily="34" charset="0"/>
                <a:cs typeface="Arial" panose="020B0604020202020204" pitchFamily="34" charset="0"/>
              </a:rPr>
              <a:t>Income has significantly decreased by 30%.</a:t>
            </a:r>
            <a:endParaRPr lang="en-GB" sz="2400" dirty="0">
              <a:latin typeface="Arial" panose="020B0604020202020204" pitchFamily="34" charset="0"/>
              <a:cs typeface="Arial" panose="020B0604020202020204" pitchFamily="34" charset="0"/>
            </a:endParaRPr>
          </a:p>
        </p:txBody>
      </p:sp>
      <p:cxnSp>
        <p:nvCxnSpPr>
          <p:cNvPr id="8" name="Straight Arrow Connector 7">
            <a:extLst>
              <a:ext uri="{FF2B5EF4-FFF2-40B4-BE49-F238E27FC236}">
                <a16:creationId xmlns:a16="http://schemas.microsoft.com/office/drawing/2014/main" id="{E2C0216C-9578-0719-F9F2-5FC3E0F11682}"/>
              </a:ext>
            </a:extLst>
          </p:cNvPr>
          <p:cNvCxnSpPr>
            <a:cxnSpLocks/>
          </p:cNvCxnSpPr>
          <p:nvPr/>
        </p:nvCxnSpPr>
        <p:spPr>
          <a:xfrm flipV="1">
            <a:off x="1062681" y="3363686"/>
            <a:ext cx="8188410" cy="9709"/>
          </a:xfrm>
          <a:prstGeom prst="straightConnector1">
            <a:avLst/>
          </a:prstGeom>
          <a:ln w="76200" cap="flat" cmpd="sng" algn="ctr">
            <a:solidFill>
              <a:schemeClr val="accent2">
                <a:lumMod val="60000"/>
                <a:lumOff val="40000"/>
              </a:schemeClr>
            </a:solidFill>
            <a:prstDash val="solid"/>
            <a:round/>
            <a:headEnd type="none" w="med" len="med"/>
            <a:tailEnd type="arrow" w="med" len="med"/>
          </a:ln>
          <a:effectLst>
            <a:glow rad="139700">
              <a:schemeClr val="accent2">
                <a:satMod val="175000"/>
                <a:alpha val="40000"/>
              </a:schemeClr>
            </a:glow>
          </a:effectLst>
        </p:spPr>
        <p:style>
          <a:lnRef idx="0">
            <a:scrgbClr r="0" g="0" b="0"/>
          </a:lnRef>
          <a:fillRef idx="0">
            <a:scrgbClr r="0" g="0" b="0"/>
          </a:fillRef>
          <a:effectRef idx="0">
            <a:scrgbClr r="0" g="0" b="0"/>
          </a:effectRef>
          <a:fontRef idx="minor">
            <a:schemeClr val="tx1"/>
          </a:fontRef>
        </p:style>
      </p:cxnSp>
      <p:sp>
        <p:nvSpPr>
          <p:cNvPr id="13" name="Rectangle 12">
            <a:extLst>
              <a:ext uri="{FF2B5EF4-FFF2-40B4-BE49-F238E27FC236}">
                <a16:creationId xmlns:a16="http://schemas.microsoft.com/office/drawing/2014/main" id="{80D6D803-C65B-72D8-B0B5-4395E21BDE32}"/>
              </a:ext>
            </a:extLst>
          </p:cNvPr>
          <p:cNvSpPr/>
          <p:nvPr/>
        </p:nvSpPr>
        <p:spPr>
          <a:xfrm>
            <a:off x="2470001" y="859469"/>
            <a:ext cx="2209801" cy="635033"/>
          </a:xfrm>
          <a:prstGeom prst="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2400" dirty="0">
                <a:latin typeface="Arial" panose="020B0604020202020204" pitchFamily="34" charset="0"/>
                <a:cs typeface="Arial" panose="020B0604020202020204" pitchFamily="34" charset="0"/>
              </a:rPr>
              <a:t>Man</a:t>
            </a:r>
            <a:endParaRPr lang="en-GB" sz="2400" dirty="0">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D6C0D5C0-35C9-4A59-FA00-1957EB9FE7FE}"/>
              </a:ext>
            </a:extLst>
          </p:cNvPr>
          <p:cNvSpPr/>
          <p:nvPr/>
        </p:nvSpPr>
        <p:spPr>
          <a:xfrm>
            <a:off x="6728255" y="885425"/>
            <a:ext cx="2405742" cy="597386"/>
          </a:xfrm>
          <a:prstGeom prst="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2800" dirty="0">
                <a:latin typeface="Arial" panose="020B0604020202020204" pitchFamily="34" charset="0"/>
                <a:cs typeface="Arial" panose="020B0604020202020204" pitchFamily="34" charset="0"/>
              </a:rPr>
              <a:t>Environment</a:t>
            </a:r>
            <a:r>
              <a:rPr lang="en-US" dirty="0"/>
              <a:t> </a:t>
            </a:r>
            <a:endParaRPr lang="en-GB" dirty="0"/>
          </a:p>
        </p:txBody>
      </p:sp>
      <p:cxnSp>
        <p:nvCxnSpPr>
          <p:cNvPr id="16" name="Straight Arrow Connector 15">
            <a:extLst>
              <a:ext uri="{FF2B5EF4-FFF2-40B4-BE49-F238E27FC236}">
                <a16:creationId xmlns:a16="http://schemas.microsoft.com/office/drawing/2014/main" id="{F4FD0D53-588C-4E60-A526-8A8C611C6BE5}"/>
              </a:ext>
            </a:extLst>
          </p:cNvPr>
          <p:cNvCxnSpPr>
            <a:cxnSpLocks/>
          </p:cNvCxnSpPr>
          <p:nvPr/>
        </p:nvCxnSpPr>
        <p:spPr>
          <a:xfrm>
            <a:off x="4263082" y="1668162"/>
            <a:ext cx="1705232" cy="1717589"/>
          </a:xfrm>
          <a:prstGeom prst="straightConnector1">
            <a:avLst/>
          </a:prstGeom>
          <a:ln w="57150">
            <a:solidFill>
              <a:schemeClr val="accent2">
                <a:lumMod val="60000"/>
                <a:lumOff val="40000"/>
              </a:schemeClr>
            </a:solidFill>
            <a:tailEnd type="triangle"/>
          </a:ln>
        </p:spPr>
        <p:style>
          <a:lnRef idx="1">
            <a:schemeClr val="accent2"/>
          </a:lnRef>
          <a:fillRef idx="0">
            <a:schemeClr val="accent2"/>
          </a:fillRef>
          <a:effectRef idx="0">
            <a:schemeClr val="accent2"/>
          </a:effectRef>
          <a:fontRef idx="minor">
            <a:schemeClr val="tx1"/>
          </a:fontRef>
        </p:style>
      </p:cxnSp>
      <p:cxnSp>
        <p:nvCxnSpPr>
          <p:cNvPr id="22" name="Straight Arrow Connector 21">
            <a:extLst>
              <a:ext uri="{FF2B5EF4-FFF2-40B4-BE49-F238E27FC236}">
                <a16:creationId xmlns:a16="http://schemas.microsoft.com/office/drawing/2014/main" id="{73F4F411-6DE3-EF30-6242-46B99E1F9B2E}"/>
              </a:ext>
            </a:extLst>
          </p:cNvPr>
          <p:cNvCxnSpPr>
            <a:cxnSpLocks/>
          </p:cNvCxnSpPr>
          <p:nvPr/>
        </p:nvCxnSpPr>
        <p:spPr>
          <a:xfrm>
            <a:off x="7957751" y="1532238"/>
            <a:ext cx="914400" cy="1816443"/>
          </a:xfrm>
          <a:prstGeom prst="straightConnector1">
            <a:avLst/>
          </a:prstGeom>
          <a:ln w="381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8910D50-9E69-970D-3B28-E8E634FB950D}"/>
              </a:ext>
            </a:extLst>
          </p:cNvPr>
          <p:cNvCxnSpPr>
            <a:cxnSpLocks/>
          </p:cNvCxnSpPr>
          <p:nvPr/>
        </p:nvCxnSpPr>
        <p:spPr>
          <a:xfrm>
            <a:off x="5053914" y="2163591"/>
            <a:ext cx="3150773"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D6423845-5BE3-6225-604C-BB3BC968EAE8}"/>
              </a:ext>
            </a:extLst>
          </p:cNvPr>
          <p:cNvCxnSpPr>
            <a:cxnSpLocks/>
          </p:cNvCxnSpPr>
          <p:nvPr/>
        </p:nvCxnSpPr>
        <p:spPr>
          <a:xfrm flipV="1">
            <a:off x="4250724" y="3282777"/>
            <a:ext cx="1721413" cy="2055342"/>
          </a:xfrm>
          <a:prstGeom prst="straightConnector1">
            <a:avLst/>
          </a:prstGeom>
          <a:ln w="5715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3BA87102-E7E2-5514-63E1-91D34265B4E5}"/>
              </a:ext>
            </a:extLst>
          </p:cNvPr>
          <p:cNvCxnSpPr>
            <a:cxnSpLocks/>
          </p:cNvCxnSpPr>
          <p:nvPr/>
        </p:nvCxnSpPr>
        <p:spPr>
          <a:xfrm flipV="1">
            <a:off x="7426411" y="3336324"/>
            <a:ext cx="1359242" cy="2075935"/>
          </a:xfrm>
          <a:prstGeom prst="straightConnector1">
            <a:avLst/>
          </a:prstGeom>
          <a:ln w="381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42" name="Rectangle 41">
            <a:extLst>
              <a:ext uri="{FF2B5EF4-FFF2-40B4-BE49-F238E27FC236}">
                <a16:creationId xmlns:a16="http://schemas.microsoft.com/office/drawing/2014/main" id="{97F5E54E-3D40-194F-79E7-C226EE1E25D0}"/>
              </a:ext>
            </a:extLst>
          </p:cNvPr>
          <p:cNvSpPr/>
          <p:nvPr/>
        </p:nvSpPr>
        <p:spPr>
          <a:xfrm>
            <a:off x="2034747" y="5645860"/>
            <a:ext cx="2438400" cy="544285"/>
          </a:xfrm>
          <a:prstGeom prst="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2000" dirty="0">
                <a:latin typeface="Arial" panose="020B0604020202020204" pitchFamily="34" charset="0"/>
                <a:cs typeface="Arial" panose="020B0604020202020204" pitchFamily="34" charset="0"/>
              </a:rPr>
              <a:t>Digital Marketing  </a:t>
            </a:r>
            <a:endParaRPr lang="en-GB" sz="2000" dirty="0">
              <a:latin typeface="Arial" panose="020B0604020202020204" pitchFamily="34" charset="0"/>
              <a:cs typeface="Arial" panose="020B0604020202020204" pitchFamily="34" charset="0"/>
            </a:endParaRPr>
          </a:p>
        </p:txBody>
      </p:sp>
      <p:sp>
        <p:nvSpPr>
          <p:cNvPr id="43" name="Rectangle 42">
            <a:extLst>
              <a:ext uri="{FF2B5EF4-FFF2-40B4-BE49-F238E27FC236}">
                <a16:creationId xmlns:a16="http://schemas.microsoft.com/office/drawing/2014/main" id="{74F85D3E-73C7-2EA4-DF84-9364CB8FE2C0}"/>
              </a:ext>
            </a:extLst>
          </p:cNvPr>
          <p:cNvSpPr/>
          <p:nvPr/>
        </p:nvSpPr>
        <p:spPr>
          <a:xfrm>
            <a:off x="5957722" y="5475809"/>
            <a:ext cx="2645229" cy="598714"/>
          </a:xfrm>
          <a:prstGeom prst="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2800" dirty="0">
                <a:latin typeface="Arial" panose="020B0604020202020204" pitchFamily="34" charset="0"/>
                <a:cs typeface="Arial" panose="020B0604020202020204" pitchFamily="34" charset="0"/>
              </a:rPr>
              <a:t>High Pricing </a:t>
            </a:r>
            <a:endParaRPr lang="en-GB" sz="2800" dirty="0">
              <a:latin typeface="Arial" panose="020B0604020202020204" pitchFamily="34" charset="0"/>
              <a:cs typeface="Arial" panose="020B0604020202020204" pitchFamily="34" charset="0"/>
            </a:endParaRPr>
          </a:p>
        </p:txBody>
      </p:sp>
      <p:cxnSp>
        <p:nvCxnSpPr>
          <p:cNvPr id="57" name="Straight Connector 56">
            <a:extLst>
              <a:ext uri="{FF2B5EF4-FFF2-40B4-BE49-F238E27FC236}">
                <a16:creationId xmlns:a16="http://schemas.microsoft.com/office/drawing/2014/main" id="{5D8EEF03-7CBF-5D3E-1BD2-11785BFA9AA9}"/>
              </a:ext>
            </a:extLst>
          </p:cNvPr>
          <p:cNvCxnSpPr>
            <a:cxnSpLocks/>
          </p:cNvCxnSpPr>
          <p:nvPr/>
        </p:nvCxnSpPr>
        <p:spPr>
          <a:xfrm>
            <a:off x="111211" y="2466227"/>
            <a:ext cx="4908971" cy="0"/>
          </a:xfrm>
          <a:prstGeom prst="line">
            <a:avLst/>
          </a:prstGeom>
          <a:ln w="57150">
            <a:solidFill>
              <a:schemeClr val="tx1"/>
            </a:solidFill>
            <a:prstDash val="solid"/>
          </a:ln>
        </p:spPr>
        <p:style>
          <a:lnRef idx="2">
            <a:schemeClr val="dk1"/>
          </a:lnRef>
          <a:fillRef idx="0">
            <a:schemeClr val="dk1"/>
          </a:fillRef>
          <a:effectRef idx="1">
            <a:schemeClr val="dk1"/>
          </a:effectRef>
          <a:fontRef idx="minor">
            <a:schemeClr val="tx1"/>
          </a:fontRef>
        </p:style>
      </p:cxnSp>
      <p:cxnSp>
        <p:nvCxnSpPr>
          <p:cNvPr id="59" name="Straight Connector 58">
            <a:extLst>
              <a:ext uri="{FF2B5EF4-FFF2-40B4-BE49-F238E27FC236}">
                <a16:creationId xmlns:a16="http://schemas.microsoft.com/office/drawing/2014/main" id="{94EA5C97-7B77-6E61-756A-49FCF791723E}"/>
              </a:ext>
            </a:extLst>
          </p:cNvPr>
          <p:cNvCxnSpPr>
            <a:cxnSpLocks/>
          </p:cNvCxnSpPr>
          <p:nvPr/>
        </p:nvCxnSpPr>
        <p:spPr>
          <a:xfrm>
            <a:off x="1223319" y="3191716"/>
            <a:ext cx="4286688"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AF2C46AA-85A6-2CF7-D70C-6306112AF9C8}"/>
              </a:ext>
            </a:extLst>
          </p:cNvPr>
          <p:cNvCxnSpPr>
            <a:cxnSpLocks/>
          </p:cNvCxnSpPr>
          <p:nvPr/>
        </p:nvCxnSpPr>
        <p:spPr>
          <a:xfrm>
            <a:off x="1235676" y="4125472"/>
            <a:ext cx="3989746" cy="0"/>
          </a:xfrm>
          <a:prstGeom prst="line">
            <a:avLst/>
          </a:prstGeom>
          <a:ln w="57150">
            <a:solidFill>
              <a:schemeClr val="tx1"/>
            </a:solidFill>
          </a:ln>
        </p:spPr>
        <p:style>
          <a:lnRef idx="2">
            <a:schemeClr val="dk1"/>
          </a:lnRef>
          <a:fillRef idx="0">
            <a:schemeClr val="dk1"/>
          </a:fillRef>
          <a:effectRef idx="1">
            <a:schemeClr val="dk1"/>
          </a:effectRef>
          <a:fontRef idx="minor">
            <a:schemeClr val="tx1"/>
          </a:fontRef>
        </p:style>
      </p:cxnSp>
      <p:cxnSp>
        <p:nvCxnSpPr>
          <p:cNvPr id="70" name="Straight Connector 69">
            <a:extLst>
              <a:ext uri="{FF2B5EF4-FFF2-40B4-BE49-F238E27FC236}">
                <a16:creationId xmlns:a16="http://schemas.microsoft.com/office/drawing/2014/main" id="{8098F492-A35B-351D-69E8-78930E711D70}"/>
              </a:ext>
            </a:extLst>
          </p:cNvPr>
          <p:cNvCxnSpPr>
            <a:cxnSpLocks/>
          </p:cNvCxnSpPr>
          <p:nvPr/>
        </p:nvCxnSpPr>
        <p:spPr>
          <a:xfrm>
            <a:off x="691978" y="5154692"/>
            <a:ext cx="3646487"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E6C62C27-FB3D-5821-0BD7-A7B3B2A707D3}"/>
              </a:ext>
            </a:extLst>
          </p:cNvPr>
          <p:cNvCxnSpPr>
            <a:cxnSpLocks/>
          </p:cNvCxnSpPr>
          <p:nvPr/>
        </p:nvCxnSpPr>
        <p:spPr>
          <a:xfrm>
            <a:off x="5412259" y="4319148"/>
            <a:ext cx="2651785"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B53F01D7-566C-5E71-64A4-CB80809F4065}"/>
              </a:ext>
            </a:extLst>
          </p:cNvPr>
          <p:cNvCxnSpPr>
            <a:cxnSpLocks/>
          </p:cNvCxnSpPr>
          <p:nvPr/>
        </p:nvCxnSpPr>
        <p:spPr>
          <a:xfrm>
            <a:off x="4831492" y="5287236"/>
            <a:ext cx="2619633"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5D700798-1F5B-302A-3E90-243DB1D2F1BC}"/>
              </a:ext>
            </a:extLst>
          </p:cNvPr>
          <p:cNvCxnSpPr>
            <a:cxnSpLocks/>
          </p:cNvCxnSpPr>
          <p:nvPr/>
        </p:nvCxnSpPr>
        <p:spPr>
          <a:xfrm>
            <a:off x="6215449" y="3227439"/>
            <a:ext cx="254549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00" name="TextBox 99">
            <a:extLst>
              <a:ext uri="{FF2B5EF4-FFF2-40B4-BE49-F238E27FC236}">
                <a16:creationId xmlns:a16="http://schemas.microsoft.com/office/drawing/2014/main" id="{E29D0BE7-07C1-8A9A-5922-220BC548FFC3}"/>
              </a:ext>
            </a:extLst>
          </p:cNvPr>
          <p:cNvSpPr txBox="1"/>
          <p:nvPr/>
        </p:nvSpPr>
        <p:spPr>
          <a:xfrm flipH="1">
            <a:off x="2572854" y="4478736"/>
            <a:ext cx="4158343" cy="369332"/>
          </a:xfrm>
          <a:prstGeom prst="rect">
            <a:avLst/>
          </a:prstGeom>
          <a:noFill/>
        </p:spPr>
        <p:txBody>
          <a:bodyPr wrap="square" rtlCol="0">
            <a:spAutoFit/>
          </a:bodyPr>
          <a:lstStyle/>
          <a:p>
            <a:r>
              <a:rPr lang="en-US" dirty="0"/>
              <a:t> </a:t>
            </a:r>
            <a:endParaRPr lang="en-GB" dirty="0"/>
          </a:p>
        </p:txBody>
      </p:sp>
      <p:sp>
        <p:nvSpPr>
          <p:cNvPr id="102" name="TextBox 101">
            <a:extLst>
              <a:ext uri="{FF2B5EF4-FFF2-40B4-BE49-F238E27FC236}">
                <a16:creationId xmlns:a16="http://schemas.microsoft.com/office/drawing/2014/main" id="{7393D5E5-53AB-73E5-7FCE-9744FA593B9B}"/>
              </a:ext>
            </a:extLst>
          </p:cNvPr>
          <p:cNvSpPr txBox="1"/>
          <p:nvPr/>
        </p:nvSpPr>
        <p:spPr>
          <a:xfrm>
            <a:off x="496071" y="4360045"/>
            <a:ext cx="4147458" cy="707886"/>
          </a:xfrm>
          <a:prstGeom prst="rect">
            <a:avLst/>
          </a:prstGeom>
          <a:noFill/>
        </p:spPr>
        <p:txBody>
          <a:bodyPr wrap="square" rtlCol="0">
            <a:spAutoFit/>
          </a:bodyPr>
          <a:lstStyle/>
          <a:p>
            <a:pPr algn="r"/>
            <a:r>
              <a:rPr lang="en-US" sz="2000" b="1" i="1" dirty="0">
                <a:latin typeface="Arial" panose="020B0604020202020204" pitchFamily="34" charset="0"/>
                <a:cs typeface="Arial" panose="020B0604020202020204" pitchFamily="34" charset="0"/>
              </a:rPr>
              <a:t>Struggled to keep up with digital market trends</a:t>
            </a:r>
            <a:r>
              <a:rPr lang="en-US" b="1" dirty="0">
                <a:latin typeface="Arial" panose="020B0604020202020204" pitchFamily="34" charset="0"/>
                <a:cs typeface="Arial" panose="020B0604020202020204" pitchFamily="34" charset="0"/>
              </a:rPr>
              <a:t>. </a:t>
            </a:r>
            <a:endParaRPr lang="en-GB" b="1" dirty="0">
              <a:latin typeface="Arial" panose="020B0604020202020204" pitchFamily="34" charset="0"/>
              <a:cs typeface="Arial" panose="020B0604020202020204" pitchFamily="34" charset="0"/>
            </a:endParaRPr>
          </a:p>
        </p:txBody>
      </p:sp>
      <p:sp>
        <p:nvSpPr>
          <p:cNvPr id="104" name="TextBox 103">
            <a:extLst>
              <a:ext uri="{FF2B5EF4-FFF2-40B4-BE49-F238E27FC236}">
                <a16:creationId xmlns:a16="http://schemas.microsoft.com/office/drawing/2014/main" id="{15DFCB7D-0161-7331-7CD7-59FBC0D66A4C}"/>
              </a:ext>
            </a:extLst>
          </p:cNvPr>
          <p:cNvSpPr txBox="1"/>
          <p:nvPr/>
        </p:nvSpPr>
        <p:spPr>
          <a:xfrm>
            <a:off x="1026027" y="3447811"/>
            <a:ext cx="3976099" cy="707886"/>
          </a:xfrm>
          <a:prstGeom prst="rect">
            <a:avLst/>
          </a:prstGeom>
          <a:noFill/>
        </p:spPr>
        <p:txBody>
          <a:bodyPr wrap="square" rtlCol="0">
            <a:spAutoFit/>
          </a:bodyPr>
          <a:lstStyle/>
          <a:p>
            <a:pPr algn="r"/>
            <a:r>
              <a:rPr lang="en-US" sz="2000" b="1" i="1" dirty="0">
                <a:latin typeface="Arial" panose="020B0604020202020204" pitchFamily="34" charset="0"/>
                <a:cs typeface="Arial" panose="020B0604020202020204" pitchFamily="34" charset="0"/>
              </a:rPr>
              <a:t>The shop website is outdated and difficult to navigate. </a:t>
            </a:r>
            <a:endParaRPr lang="en-GB" sz="2000" b="1" i="1" dirty="0">
              <a:latin typeface="Arial" panose="020B0604020202020204" pitchFamily="34" charset="0"/>
              <a:cs typeface="Arial" panose="020B0604020202020204" pitchFamily="34" charset="0"/>
            </a:endParaRPr>
          </a:p>
        </p:txBody>
      </p:sp>
      <p:sp>
        <p:nvSpPr>
          <p:cNvPr id="105" name="TextBox 104">
            <a:extLst>
              <a:ext uri="{FF2B5EF4-FFF2-40B4-BE49-F238E27FC236}">
                <a16:creationId xmlns:a16="http://schemas.microsoft.com/office/drawing/2014/main" id="{1C92913D-2C9F-71F0-8400-E83BADCB4306}"/>
              </a:ext>
            </a:extLst>
          </p:cNvPr>
          <p:cNvSpPr txBox="1"/>
          <p:nvPr/>
        </p:nvSpPr>
        <p:spPr>
          <a:xfrm>
            <a:off x="1078787" y="1520575"/>
            <a:ext cx="3431568" cy="369332"/>
          </a:xfrm>
          <a:prstGeom prst="rect">
            <a:avLst/>
          </a:prstGeom>
          <a:noFill/>
        </p:spPr>
        <p:txBody>
          <a:bodyPr wrap="square" rtlCol="0">
            <a:spAutoFit/>
          </a:bodyPr>
          <a:lstStyle/>
          <a:p>
            <a:pPr algn="r"/>
            <a:r>
              <a:rPr lang="en-US" dirty="0"/>
              <a:t> </a:t>
            </a:r>
            <a:endParaRPr lang="en-GB" dirty="0"/>
          </a:p>
        </p:txBody>
      </p:sp>
      <p:sp>
        <p:nvSpPr>
          <p:cNvPr id="106" name="TextBox 105">
            <a:extLst>
              <a:ext uri="{FF2B5EF4-FFF2-40B4-BE49-F238E27FC236}">
                <a16:creationId xmlns:a16="http://schemas.microsoft.com/office/drawing/2014/main" id="{1DEF945E-502A-FC22-1E64-D5CC5EF3A513}"/>
              </a:ext>
            </a:extLst>
          </p:cNvPr>
          <p:cNvSpPr txBox="1"/>
          <p:nvPr/>
        </p:nvSpPr>
        <p:spPr>
          <a:xfrm>
            <a:off x="0" y="1539874"/>
            <a:ext cx="4551453" cy="923330"/>
          </a:xfrm>
          <a:prstGeom prst="rect">
            <a:avLst/>
          </a:prstGeom>
          <a:noFill/>
        </p:spPr>
        <p:txBody>
          <a:bodyPr wrap="square" rtlCol="0">
            <a:spAutoFit/>
          </a:bodyPr>
          <a:lstStyle/>
          <a:p>
            <a:r>
              <a:rPr lang="en-US" b="1" dirty="0">
                <a:latin typeface="Arial" panose="020B0604020202020204" pitchFamily="34" charset="0"/>
                <a:cs typeface="Arial" panose="020B0604020202020204" pitchFamily="34" charset="0"/>
              </a:rPr>
              <a:t>Many long-time customers now choose lower prices from online flower retailers.</a:t>
            </a:r>
            <a:endParaRPr lang="en-GB" b="1" dirty="0">
              <a:latin typeface="Arial" panose="020B0604020202020204" pitchFamily="34" charset="0"/>
              <a:cs typeface="Arial" panose="020B0604020202020204" pitchFamily="34" charset="0"/>
            </a:endParaRPr>
          </a:p>
        </p:txBody>
      </p:sp>
      <p:sp>
        <p:nvSpPr>
          <p:cNvPr id="108" name="TextBox 107">
            <a:extLst>
              <a:ext uri="{FF2B5EF4-FFF2-40B4-BE49-F238E27FC236}">
                <a16:creationId xmlns:a16="http://schemas.microsoft.com/office/drawing/2014/main" id="{81B70DF6-5270-0E1C-C3FB-0DE85D8442E5}"/>
              </a:ext>
            </a:extLst>
          </p:cNvPr>
          <p:cNvSpPr txBox="1"/>
          <p:nvPr/>
        </p:nvSpPr>
        <p:spPr>
          <a:xfrm>
            <a:off x="641120" y="2457434"/>
            <a:ext cx="4543124" cy="707886"/>
          </a:xfrm>
          <a:prstGeom prst="rect">
            <a:avLst/>
          </a:prstGeom>
          <a:noFill/>
        </p:spPr>
        <p:txBody>
          <a:bodyPr wrap="square" rtlCol="0">
            <a:spAutoFit/>
          </a:bodyPr>
          <a:lstStyle/>
          <a:p>
            <a:pPr algn="r"/>
            <a:r>
              <a:rPr lang="en-US" sz="2000" b="1" i="1" dirty="0">
                <a:latin typeface="Arial" panose="020B0604020202020204" pitchFamily="34" charset="0"/>
                <a:cs typeface="Arial" panose="020B0604020202020204" pitchFamily="34" charset="0"/>
              </a:rPr>
              <a:t>Same-day delivery and frequent discounts. </a:t>
            </a:r>
            <a:endParaRPr lang="en-GB" sz="2000" b="1" i="1" dirty="0">
              <a:latin typeface="Arial" panose="020B0604020202020204" pitchFamily="34" charset="0"/>
              <a:cs typeface="Arial" panose="020B0604020202020204" pitchFamily="34" charset="0"/>
            </a:endParaRPr>
          </a:p>
        </p:txBody>
      </p:sp>
      <p:sp>
        <p:nvSpPr>
          <p:cNvPr id="109" name="TextBox 108">
            <a:extLst>
              <a:ext uri="{FF2B5EF4-FFF2-40B4-BE49-F238E27FC236}">
                <a16:creationId xmlns:a16="http://schemas.microsoft.com/office/drawing/2014/main" id="{10B4C9A9-BF0B-B04D-F577-315863C108F9}"/>
              </a:ext>
            </a:extLst>
          </p:cNvPr>
          <p:cNvSpPr txBox="1"/>
          <p:nvPr/>
        </p:nvSpPr>
        <p:spPr>
          <a:xfrm>
            <a:off x="6187354" y="3235779"/>
            <a:ext cx="2945330" cy="369332"/>
          </a:xfrm>
          <a:prstGeom prst="rect">
            <a:avLst/>
          </a:prstGeom>
          <a:noFill/>
        </p:spPr>
        <p:txBody>
          <a:bodyPr wrap="square" rtlCol="0">
            <a:spAutoFit/>
          </a:bodyPr>
          <a:lstStyle/>
          <a:p>
            <a:r>
              <a:rPr lang="en-US" dirty="0"/>
              <a:t> </a:t>
            </a:r>
            <a:endParaRPr lang="en-GB" dirty="0"/>
          </a:p>
        </p:txBody>
      </p:sp>
      <p:sp>
        <p:nvSpPr>
          <p:cNvPr id="111" name="TextBox 110">
            <a:extLst>
              <a:ext uri="{FF2B5EF4-FFF2-40B4-BE49-F238E27FC236}">
                <a16:creationId xmlns:a16="http://schemas.microsoft.com/office/drawing/2014/main" id="{BD955175-D74F-011B-0A01-E9D4CDE7858A}"/>
              </a:ext>
            </a:extLst>
          </p:cNvPr>
          <p:cNvSpPr txBox="1"/>
          <p:nvPr/>
        </p:nvSpPr>
        <p:spPr>
          <a:xfrm>
            <a:off x="4956881" y="3576825"/>
            <a:ext cx="3936734" cy="707886"/>
          </a:xfrm>
          <a:prstGeom prst="rect">
            <a:avLst/>
          </a:prstGeom>
          <a:noFill/>
        </p:spPr>
        <p:txBody>
          <a:bodyPr wrap="square" rtlCol="0">
            <a:spAutoFit/>
          </a:bodyPr>
          <a:lstStyle/>
          <a:p>
            <a:pPr algn="ctr"/>
            <a:r>
              <a:rPr lang="en-US" sz="2000" b="1" i="1" dirty="0">
                <a:latin typeface="Arial" panose="020B0604020202020204" pitchFamily="34" charset="0"/>
                <a:cs typeface="Arial" panose="020B0604020202020204" pitchFamily="34" charset="0"/>
              </a:rPr>
              <a:t>The price of imported fresh flowers has increased. </a:t>
            </a:r>
            <a:endParaRPr lang="en-GB" sz="2000" b="1" i="1" dirty="0">
              <a:latin typeface="Arial" panose="020B0604020202020204" pitchFamily="34" charset="0"/>
              <a:cs typeface="Arial" panose="020B0604020202020204" pitchFamily="34" charset="0"/>
            </a:endParaRPr>
          </a:p>
        </p:txBody>
      </p:sp>
      <p:sp>
        <p:nvSpPr>
          <p:cNvPr id="114" name="TextBox 113">
            <a:extLst>
              <a:ext uri="{FF2B5EF4-FFF2-40B4-BE49-F238E27FC236}">
                <a16:creationId xmlns:a16="http://schemas.microsoft.com/office/drawing/2014/main" id="{08710EC6-EEB7-8EA8-CAD1-35DE85FE24E2}"/>
              </a:ext>
            </a:extLst>
          </p:cNvPr>
          <p:cNvSpPr txBox="1"/>
          <p:nvPr/>
        </p:nvSpPr>
        <p:spPr>
          <a:xfrm>
            <a:off x="4852353" y="4334358"/>
            <a:ext cx="3690719" cy="1015663"/>
          </a:xfrm>
          <a:prstGeom prst="rect">
            <a:avLst/>
          </a:prstGeom>
          <a:noFill/>
        </p:spPr>
        <p:txBody>
          <a:bodyPr wrap="square" rtlCol="0">
            <a:spAutoFit/>
          </a:bodyPr>
          <a:lstStyle/>
          <a:p>
            <a:r>
              <a:rPr lang="en-US" sz="2000" b="1" i="1" dirty="0">
                <a:latin typeface="Arial" panose="020B0604020202020204" pitchFamily="34" charset="0"/>
                <a:cs typeface="Arial" panose="020B0604020202020204" pitchFamily="34" charset="0"/>
              </a:rPr>
              <a:t>Sustainable materials, wrapping becomes more expensive. </a:t>
            </a:r>
            <a:endParaRPr lang="en-GB" sz="2000" b="1" i="1" dirty="0">
              <a:latin typeface="Arial" panose="020B0604020202020204" pitchFamily="34" charset="0"/>
              <a:cs typeface="Arial" panose="020B0604020202020204" pitchFamily="34" charset="0"/>
            </a:endParaRPr>
          </a:p>
        </p:txBody>
      </p:sp>
      <p:sp>
        <p:nvSpPr>
          <p:cNvPr id="115" name="TextBox 114">
            <a:extLst>
              <a:ext uri="{FF2B5EF4-FFF2-40B4-BE49-F238E27FC236}">
                <a16:creationId xmlns:a16="http://schemas.microsoft.com/office/drawing/2014/main" id="{88E800ED-0CCA-0924-2CD1-778505A87FE5}"/>
              </a:ext>
            </a:extLst>
          </p:cNvPr>
          <p:cNvSpPr txBox="1"/>
          <p:nvPr/>
        </p:nvSpPr>
        <p:spPr>
          <a:xfrm>
            <a:off x="4717226" y="1507525"/>
            <a:ext cx="3323303" cy="646331"/>
          </a:xfrm>
          <a:prstGeom prst="rect">
            <a:avLst/>
          </a:prstGeom>
          <a:noFill/>
        </p:spPr>
        <p:txBody>
          <a:bodyPr wrap="square" rtlCol="0">
            <a:spAutoFit/>
          </a:bodyPr>
          <a:lstStyle/>
          <a:p>
            <a:r>
              <a:rPr lang="en-US" b="1" i="1" dirty="0">
                <a:latin typeface="Arial" panose="020B0604020202020204" pitchFamily="34" charset="0"/>
                <a:cs typeface="Arial" panose="020B0604020202020204" pitchFamily="34" charset="0"/>
              </a:rPr>
              <a:t>Increased competition from online flower delivery. </a:t>
            </a:r>
            <a:endParaRPr lang="en-GB" b="1" i="1" dirty="0">
              <a:latin typeface="Arial" panose="020B0604020202020204" pitchFamily="34" charset="0"/>
              <a:cs typeface="Arial" panose="020B0604020202020204" pitchFamily="34" charset="0"/>
            </a:endParaRPr>
          </a:p>
        </p:txBody>
      </p:sp>
      <p:sp>
        <p:nvSpPr>
          <p:cNvPr id="117" name="TextBox 116">
            <a:extLst>
              <a:ext uri="{FF2B5EF4-FFF2-40B4-BE49-F238E27FC236}">
                <a16:creationId xmlns:a16="http://schemas.microsoft.com/office/drawing/2014/main" id="{FA32F21C-40AB-0D96-51C8-48E7B68D6F2C}"/>
              </a:ext>
            </a:extLst>
          </p:cNvPr>
          <p:cNvSpPr txBox="1"/>
          <p:nvPr/>
        </p:nvSpPr>
        <p:spPr>
          <a:xfrm>
            <a:off x="5045410" y="2231124"/>
            <a:ext cx="3342967" cy="1015663"/>
          </a:xfrm>
          <a:prstGeom prst="rect">
            <a:avLst/>
          </a:prstGeom>
          <a:noFill/>
        </p:spPr>
        <p:txBody>
          <a:bodyPr wrap="square" rtlCol="0">
            <a:spAutoFit/>
          </a:bodyPr>
          <a:lstStyle/>
          <a:p>
            <a:pPr algn="r"/>
            <a:r>
              <a:rPr lang="en-US" sz="2000" b="1" i="1" dirty="0">
                <a:latin typeface="Arial" panose="020B0604020202020204" pitchFamily="34" charset="0"/>
                <a:cs typeface="Arial" panose="020B0604020202020204" pitchFamily="34" charset="0"/>
              </a:rPr>
              <a:t>Reduced activity due to the closure of the nearby business. </a:t>
            </a:r>
            <a:endParaRPr lang="en-GB" sz="2000" b="1" i="1" dirty="0">
              <a:latin typeface="Arial" panose="020B0604020202020204" pitchFamily="34" charset="0"/>
              <a:cs typeface="Arial" panose="020B0604020202020204" pitchFamily="34" charset="0"/>
            </a:endParaRPr>
          </a:p>
        </p:txBody>
      </p:sp>
      <p:cxnSp>
        <p:nvCxnSpPr>
          <p:cNvPr id="6" name="Straight Connector 5">
            <a:extLst>
              <a:ext uri="{FF2B5EF4-FFF2-40B4-BE49-F238E27FC236}">
                <a16:creationId xmlns:a16="http://schemas.microsoft.com/office/drawing/2014/main" id="{BB8693C2-D8AE-8758-924F-C1B6FA39E7CA}"/>
              </a:ext>
            </a:extLst>
          </p:cNvPr>
          <p:cNvCxnSpPr>
            <a:cxnSpLocks/>
          </p:cNvCxnSpPr>
          <p:nvPr/>
        </p:nvCxnSpPr>
        <p:spPr>
          <a:xfrm flipH="1">
            <a:off x="308919" y="3373395"/>
            <a:ext cx="827903" cy="704335"/>
          </a:xfrm>
          <a:prstGeom prst="line">
            <a:avLst/>
          </a:prstGeom>
          <a:ln w="76200">
            <a:solidFill>
              <a:schemeClr val="accent2">
                <a:lumMod val="60000"/>
                <a:lumOff val="40000"/>
              </a:schemeClr>
            </a:solidFill>
          </a:ln>
          <a:effectLst>
            <a:glow rad="139700">
              <a:schemeClr val="accent2">
                <a:satMod val="175000"/>
                <a:alpha val="40000"/>
              </a:schemeClr>
            </a:glow>
          </a:effectLst>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61826FC2-1C23-6165-7F8C-C44954448280}"/>
              </a:ext>
            </a:extLst>
          </p:cNvPr>
          <p:cNvCxnSpPr>
            <a:cxnSpLocks/>
          </p:cNvCxnSpPr>
          <p:nvPr/>
        </p:nvCxnSpPr>
        <p:spPr>
          <a:xfrm flipH="1" flipV="1">
            <a:off x="210065" y="2681416"/>
            <a:ext cx="914400" cy="654908"/>
          </a:xfrm>
          <a:prstGeom prst="line">
            <a:avLst/>
          </a:prstGeom>
          <a:ln w="76200">
            <a:solidFill>
              <a:schemeClr val="accent2">
                <a:lumMod val="60000"/>
                <a:lumOff val="40000"/>
              </a:schemeClr>
            </a:solidFill>
          </a:ln>
          <a:effectLst>
            <a:glow rad="139700">
              <a:schemeClr val="accent2">
                <a:satMod val="175000"/>
                <a:alpha val="40000"/>
              </a:schemeClr>
            </a:glow>
          </a:effectLst>
        </p:spPr>
        <p:style>
          <a:lnRef idx="2">
            <a:schemeClr val="dk1"/>
          </a:lnRef>
          <a:fillRef idx="0">
            <a:schemeClr val="dk1"/>
          </a:fillRef>
          <a:effectRef idx="1">
            <a:schemeClr val="dk1"/>
          </a:effectRef>
          <a:fontRef idx="minor">
            <a:schemeClr val="tx1"/>
          </a:fontRef>
        </p:style>
      </p:cxnSp>
      <p:sp>
        <p:nvSpPr>
          <p:cNvPr id="19" name="Oval 18">
            <a:extLst>
              <a:ext uri="{FF2B5EF4-FFF2-40B4-BE49-F238E27FC236}">
                <a16:creationId xmlns:a16="http://schemas.microsoft.com/office/drawing/2014/main" id="{5586B216-3A98-AD1E-9F5D-0235E1649893}"/>
              </a:ext>
            </a:extLst>
          </p:cNvPr>
          <p:cNvSpPr/>
          <p:nvPr/>
        </p:nvSpPr>
        <p:spPr>
          <a:xfrm>
            <a:off x="10243751" y="2174789"/>
            <a:ext cx="889687" cy="370703"/>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0AF441A3-1B38-8210-7895-0A11CC84BC45}"/>
              </a:ext>
            </a:extLst>
          </p:cNvPr>
          <p:cNvSpPr/>
          <p:nvPr/>
        </p:nvSpPr>
        <p:spPr>
          <a:xfrm>
            <a:off x="10342606" y="4238368"/>
            <a:ext cx="963826" cy="395416"/>
          </a:xfrm>
          <a:prstGeom prst="ellipse">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4547863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99987-98D1-706D-2E63-5B8DDBF317C6}"/>
              </a:ext>
            </a:extLst>
          </p:cNvPr>
          <p:cNvSpPr>
            <a:spLocks noGrp="1"/>
          </p:cNvSpPr>
          <p:nvPr>
            <p:ph type="title"/>
          </p:nvPr>
        </p:nvSpPr>
        <p:spPr>
          <a:xfrm>
            <a:off x="657708" y="129209"/>
            <a:ext cx="4781147" cy="944217"/>
          </a:xfrm>
        </p:spPr>
        <p:txBody>
          <a:bodyPr vert="horz" lIns="91440" tIns="45720" rIns="91440" bIns="45720" rtlCol="0" anchor="b">
            <a:normAutofit/>
          </a:bodyPr>
          <a:lstStyle/>
          <a:p>
            <a:r>
              <a:rPr lang="en-US" sz="4800" b="1" dirty="0"/>
              <a:t>Conclusion</a:t>
            </a:r>
          </a:p>
        </p:txBody>
      </p:sp>
      <p:sp>
        <p:nvSpPr>
          <p:cNvPr id="3" name="Text Placeholder 2">
            <a:extLst>
              <a:ext uri="{FF2B5EF4-FFF2-40B4-BE49-F238E27FC236}">
                <a16:creationId xmlns:a16="http://schemas.microsoft.com/office/drawing/2014/main" id="{4A53051C-8483-F6FD-7AB5-FC885653EC99}"/>
              </a:ext>
            </a:extLst>
          </p:cNvPr>
          <p:cNvSpPr>
            <a:spLocks noGrp="1"/>
          </p:cNvSpPr>
          <p:nvPr>
            <p:ph type="body" idx="1"/>
          </p:nvPr>
        </p:nvSpPr>
        <p:spPr>
          <a:xfrm>
            <a:off x="-1" y="1033670"/>
            <a:ext cx="6042991" cy="4757531"/>
          </a:xfrm>
        </p:spPr>
        <p:txBody>
          <a:bodyPr vert="horz" lIns="91440" tIns="45720" rIns="91440" bIns="45720" rtlCol="0" anchor="t">
            <a:normAutofit/>
          </a:bodyPr>
          <a:lstStyle/>
          <a:p>
            <a:pPr>
              <a:lnSpc>
                <a:spcPct val="90000"/>
              </a:lnSpc>
            </a:pPr>
            <a:r>
              <a:rPr lang="en-US" sz="2400" b="1" dirty="0">
                <a:solidFill>
                  <a:schemeClr val="tx1"/>
                </a:solidFill>
                <a:latin typeface="Arial" panose="020B0604020202020204" pitchFamily="34" charset="0"/>
                <a:cs typeface="Arial" panose="020B0604020202020204" pitchFamily="34" charset="0"/>
              </a:rPr>
              <a:t>Green Haven Florists is experiencing a decline in in-store sales due to rising costs, fewer customers, and increased competition. Despite having a trusted brand and high-quality custom arrangements, their online presence is weak. To remain competitive, they should enhance their online presence, expand delivery and subscription services, and clearly communicate their unique benefits to meet customer needs and support growth.</a:t>
            </a:r>
            <a:endParaRPr lang="en-US" sz="2400" dirty="0">
              <a:solidFill>
                <a:schemeClr val="tx1"/>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5550532F-3110-4CE5-ECE6-D93D3B4A029F}"/>
              </a:ext>
            </a:extLst>
          </p:cNvPr>
          <p:cNvPicPr>
            <a:picLocks noChangeAspect="1"/>
          </p:cNvPicPr>
          <p:nvPr/>
        </p:nvPicPr>
        <p:blipFill>
          <a:blip r:embed="rId2"/>
          <a:srcRect t="17300" r="-2" b="7604"/>
          <a:stretch>
            <a:fillRect/>
          </a:stretch>
        </p:blipFill>
        <p:spPr>
          <a:xfrm>
            <a:off x="6096000" y="10"/>
            <a:ext cx="6095999" cy="6857990"/>
          </a:xfrm>
          <a:prstGeom prst="rect">
            <a:avLst/>
          </a:prstGeom>
          <a:effectLst>
            <a:innerShdw blurRad="57150" dist="38100" dir="14460000">
              <a:prstClr val="black">
                <a:alpha val="70000"/>
              </a:prstClr>
            </a:innerShdw>
          </a:effectLst>
        </p:spPr>
      </p:pic>
    </p:spTree>
    <p:extLst>
      <p:ext uri="{BB962C8B-B14F-4D97-AF65-F5344CB8AC3E}">
        <p14:creationId xmlns:p14="http://schemas.microsoft.com/office/powerpoint/2010/main" val="3970473306"/>
      </p:ext>
    </p:extLst>
  </p:cSld>
  <p:clrMapOvr>
    <a:masterClrMapping/>
  </p:clrMapOvr>
  <p:transition spd="slow">
    <p:randomBa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B30E9-9073-E60E-A7A9-048C6F3D6925}"/>
              </a:ext>
            </a:extLst>
          </p:cNvPr>
          <p:cNvSpPr>
            <a:spLocks noGrp="1"/>
          </p:cNvSpPr>
          <p:nvPr>
            <p:ph type="title"/>
          </p:nvPr>
        </p:nvSpPr>
        <p:spPr>
          <a:xfrm>
            <a:off x="1812598" y="0"/>
            <a:ext cx="8915399" cy="860400"/>
          </a:xfrm>
        </p:spPr>
        <p:txBody>
          <a:bodyPr>
            <a:normAutofit/>
          </a:bodyPr>
          <a:lstStyle/>
          <a:p>
            <a:pPr algn="ctr"/>
            <a:r>
              <a:rPr lang="en-GB" b="1" dirty="0"/>
              <a:t>References </a:t>
            </a:r>
          </a:p>
        </p:txBody>
      </p:sp>
      <p:sp>
        <p:nvSpPr>
          <p:cNvPr id="3" name="Text Placeholder 2">
            <a:extLst>
              <a:ext uri="{FF2B5EF4-FFF2-40B4-BE49-F238E27FC236}">
                <a16:creationId xmlns:a16="http://schemas.microsoft.com/office/drawing/2014/main" id="{5F8D0C3B-0DFC-3E5A-28D7-AC7CD95B6A10}"/>
              </a:ext>
            </a:extLst>
          </p:cNvPr>
          <p:cNvSpPr>
            <a:spLocks noGrp="1"/>
          </p:cNvSpPr>
          <p:nvPr>
            <p:ph type="body" idx="1"/>
          </p:nvPr>
        </p:nvSpPr>
        <p:spPr>
          <a:xfrm>
            <a:off x="25052" y="1600200"/>
            <a:ext cx="12062564" cy="5257800"/>
          </a:xfrm>
        </p:spPr>
        <p:txBody>
          <a:bodyPr/>
          <a:lstStyle/>
          <a:p>
            <a:br>
              <a:rPr lang="en-GB" b="1" dirty="0">
                <a:latin typeface="Arial"/>
                <a:ea typeface="Roboto"/>
                <a:cs typeface="Roboto"/>
              </a:rPr>
            </a:br>
            <a:endParaRPr lang="en-GB" b="1" dirty="0">
              <a:latin typeface="Arial"/>
              <a:ea typeface="Roboto"/>
              <a:cs typeface="Roboto"/>
            </a:endParaRPr>
          </a:p>
          <a:p>
            <a:pPr marL="285750" indent="-285750">
              <a:buFont typeface="Wingdings" panose="05000000000000000000" pitchFamily="2" charset="2"/>
              <a:buChar char="v"/>
            </a:pPr>
            <a:r>
              <a:rPr lang="en-US" sz="1800" b="1" dirty="0">
                <a:solidFill>
                  <a:schemeClr val="tx1"/>
                </a:solidFill>
                <a:latin typeface="Roboto"/>
                <a:ea typeface="Roboto"/>
                <a:cs typeface="Roboto"/>
              </a:rPr>
              <a:t>MindTools (2023) PESTEL Analysis: Understanding the external environment. Available at: https://www.mindtools.com  (Accessed: 14</a:t>
            </a:r>
            <a:r>
              <a:rPr lang="en-US" sz="1800" b="1" baseline="30000" dirty="0">
                <a:solidFill>
                  <a:schemeClr val="tx1"/>
                </a:solidFill>
                <a:latin typeface="Roboto"/>
                <a:ea typeface="Roboto"/>
                <a:cs typeface="Roboto"/>
              </a:rPr>
              <a:t>th</a:t>
            </a:r>
            <a:r>
              <a:rPr lang="en-US" sz="1800" b="1" dirty="0">
                <a:solidFill>
                  <a:schemeClr val="tx1"/>
                </a:solidFill>
                <a:latin typeface="Roboto"/>
                <a:ea typeface="Roboto"/>
                <a:cs typeface="Roboto"/>
              </a:rPr>
              <a:t> March 2026).</a:t>
            </a:r>
          </a:p>
          <a:p>
            <a:pPr marL="285750" indent="-285750">
              <a:buFont typeface="Wingdings" panose="05000000000000000000" pitchFamily="2" charset="2"/>
              <a:buChar char="v"/>
            </a:pPr>
            <a:r>
              <a:rPr lang="en-US" sz="1800" b="1" dirty="0">
                <a:solidFill>
                  <a:schemeClr val="tx1"/>
                </a:solidFill>
                <a:latin typeface="Roboto"/>
                <a:ea typeface="Roboto"/>
                <a:cs typeface="Roboto"/>
              </a:rPr>
              <a:t>Goetsch, D.L. and Davis, S.B. (2016) Quality Management for Organizational Excellence: Introduction to Total Quality. 8th </a:t>
            </a:r>
            <a:r>
              <a:rPr lang="en-US" sz="1800" b="1" dirty="0" err="1">
                <a:solidFill>
                  <a:schemeClr val="tx1"/>
                </a:solidFill>
                <a:latin typeface="Roboto"/>
                <a:ea typeface="Roboto"/>
                <a:cs typeface="Roboto"/>
              </a:rPr>
              <a:t>edn</a:t>
            </a:r>
            <a:r>
              <a:rPr lang="en-US" sz="1800" b="1" dirty="0">
                <a:solidFill>
                  <a:schemeClr val="tx1"/>
                </a:solidFill>
                <a:latin typeface="Roboto"/>
                <a:ea typeface="Roboto"/>
                <a:cs typeface="Roboto"/>
              </a:rPr>
              <a:t>. Harlow: Pearson Education.</a:t>
            </a:r>
          </a:p>
          <a:p>
            <a:pPr marL="285750" indent="-285750">
              <a:buFont typeface="Wingdings" panose="05000000000000000000" pitchFamily="2" charset="2"/>
              <a:buChar char="v"/>
            </a:pPr>
            <a:r>
              <a:rPr lang="en-US" sz="1800" b="1" dirty="0">
                <a:solidFill>
                  <a:schemeClr val="tx1"/>
                </a:solidFill>
                <a:latin typeface="Roboto"/>
                <a:ea typeface="Roboto"/>
                <a:cs typeface="Roboto"/>
              </a:rPr>
              <a:t>Slack, N., Brandon‑Jones, A. and Burgess, N. (2022) Operations Management. 10th </a:t>
            </a:r>
            <a:r>
              <a:rPr lang="en-US" sz="1800" b="1" dirty="0" err="1">
                <a:solidFill>
                  <a:schemeClr val="tx1"/>
                </a:solidFill>
                <a:latin typeface="Roboto"/>
                <a:ea typeface="Roboto"/>
                <a:cs typeface="Roboto"/>
              </a:rPr>
              <a:t>edn</a:t>
            </a:r>
            <a:r>
              <a:rPr lang="en-US" sz="1800" b="1" dirty="0">
                <a:solidFill>
                  <a:schemeClr val="tx1"/>
                </a:solidFill>
                <a:latin typeface="Roboto"/>
                <a:ea typeface="Roboto"/>
                <a:cs typeface="Roboto"/>
              </a:rPr>
              <a:t>. Harlow: Pearson Education.</a:t>
            </a:r>
          </a:p>
          <a:p>
            <a:pPr marL="285750" indent="-285750">
              <a:buFont typeface="Wingdings" panose="05000000000000000000" pitchFamily="2" charset="2"/>
              <a:buChar char="v"/>
            </a:pPr>
            <a:r>
              <a:rPr lang="en-US" sz="1800" b="1" dirty="0">
                <a:solidFill>
                  <a:schemeClr val="tx1"/>
                </a:solidFill>
                <a:latin typeface="Roboto"/>
                <a:ea typeface="Roboto"/>
                <a:cs typeface="Roboto"/>
              </a:rPr>
              <a:t>Nielsen Norman Group (2020) Website UX: Why outdated design reduces trust. Available at: https://www.nngroup.com  (Accessed:14</a:t>
            </a:r>
            <a:r>
              <a:rPr lang="en-US" sz="1800" b="1" baseline="30000" dirty="0">
                <a:solidFill>
                  <a:schemeClr val="tx1"/>
                </a:solidFill>
                <a:latin typeface="Roboto"/>
                <a:ea typeface="Roboto"/>
                <a:cs typeface="Roboto"/>
              </a:rPr>
              <a:t>th</a:t>
            </a:r>
            <a:r>
              <a:rPr lang="en-US" sz="1800" b="1" dirty="0">
                <a:solidFill>
                  <a:schemeClr val="tx1"/>
                </a:solidFill>
                <a:latin typeface="Roboto"/>
                <a:ea typeface="Roboto"/>
                <a:cs typeface="Roboto"/>
              </a:rPr>
              <a:t> March 2026).</a:t>
            </a:r>
          </a:p>
          <a:p>
            <a:pPr marL="285750" indent="-285750">
              <a:buFont typeface="Wingdings" panose="05000000000000000000" pitchFamily="2" charset="2"/>
              <a:buChar char="v"/>
            </a:pPr>
            <a:r>
              <a:rPr lang="en-US" sz="1800" b="1" dirty="0">
                <a:solidFill>
                  <a:schemeClr val="tx1"/>
                </a:solidFill>
                <a:latin typeface="Roboto"/>
                <a:ea typeface="Roboto"/>
                <a:cs typeface="Roboto"/>
              </a:rPr>
              <a:t>Hill, C.W.L. and Hult, G.T.M. (2020) International Business: Competing in the Global Marketplace. 13th </a:t>
            </a:r>
            <a:r>
              <a:rPr lang="en-US" sz="1800" b="1" dirty="0" err="1">
                <a:solidFill>
                  <a:schemeClr val="tx1"/>
                </a:solidFill>
                <a:latin typeface="Roboto"/>
                <a:ea typeface="Roboto"/>
                <a:cs typeface="Roboto"/>
              </a:rPr>
              <a:t>edn</a:t>
            </a:r>
            <a:r>
              <a:rPr lang="en-US" sz="1800" b="1" dirty="0">
                <a:solidFill>
                  <a:schemeClr val="tx1"/>
                </a:solidFill>
                <a:latin typeface="Roboto"/>
                <a:ea typeface="Roboto"/>
                <a:cs typeface="Roboto"/>
              </a:rPr>
              <a:t>. New York: McGraw‑Hill Education.</a:t>
            </a:r>
            <a:endParaRPr lang="en-GB" sz="1800" b="1" dirty="0">
              <a:solidFill>
                <a:schemeClr val="tx1"/>
              </a:solidFill>
              <a:latin typeface="Roboto"/>
              <a:ea typeface="Roboto"/>
              <a:cs typeface="Roboto"/>
            </a:endParaRPr>
          </a:p>
        </p:txBody>
      </p:sp>
    </p:spTree>
    <p:extLst>
      <p:ext uri="{BB962C8B-B14F-4D97-AF65-F5344CB8AC3E}">
        <p14:creationId xmlns:p14="http://schemas.microsoft.com/office/powerpoint/2010/main" val="359125969"/>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107DF-28D1-AECE-299A-375E6A01AF85}"/>
              </a:ext>
            </a:extLst>
          </p:cNvPr>
          <p:cNvSpPr>
            <a:spLocks noGrp="1"/>
          </p:cNvSpPr>
          <p:nvPr>
            <p:ph type="title"/>
          </p:nvPr>
        </p:nvSpPr>
        <p:spPr>
          <a:xfrm>
            <a:off x="7818120" y="4274819"/>
            <a:ext cx="4202595" cy="1649233"/>
          </a:xfrm>
        </p:spPr>
        <p:txBody>
          <a:bodyPr vert="horz" lIns="91440" tIns="45720" rIns="91440" bIns="45720" rtlCol="0" anchor="b">
            <a:normAutofit fontScale="90000"/>
          </a:bodyPr>
          <a:lstStyle/>
          <a:p>
            <a:r>
              <a:rPr lang="en-US" sz="4100" dirty="0"/>
              <a:t>				</a:t>
            </a:r>
            <a:r>
              <a:rPr lang="en-US" sz="5400" b="1" dirty="0"/>
              <a:t>Questions</a:t>
            </a:r>
            <a:r>
              <a:rPr lang="en-US" sz="5400" dirty="0"/>
              <a:t> </a:t>
            </a:r>
          </a:p>
        </p:txBody>
      </p:sp>
      <p:pic>
        <p:nvPicPr>
          <p:cNvPr id="1030" name="Picture 6" descr="Thank You Images - Free Download on Freepik">
            <a:extLst>
              <a:ext uri="{FF2B5EF4-FFF2-40B4-BE49-F238E27FC236}">
                <a16:creationId xmlns:a16="http://schemas.microsoft.com/office/drawing/2014/main" id="{4E528340-6F23-E58F-AD00-71C55AF8F1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43" r="174" b="3"/>
          <a:stretch/>
        </p:blipFill>
        <p:spPr bwMode="auto">
          <a:xfrm>
            <a:off x="5740214" y="335667"/>
            <a:ext cx="4213521" cy="432659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CB838241-8748-7699-E6EA-4664AB1843AA}"/>
              </a:ext>
            </a:extLst>
          </p:cNvPr>
          <p:cNvPicPr>
            <a:picLocks noChangeAspect="1"/>
          </p:cNvPicPr>
          <p:nvPr/>
        </p:nvPicPr>
        <p:blipFill>
          <a:blip r:embed="rId3"/>
          <a:stretch>
            <a:fillRect/>
          </a:stretch>
        </p:blipFill>
        <p:spPr>
          <a:xfrm>
            <a:off x="0" y="0"/>
            <a:ext cx="5433391" cy="6858000"/>
          </a:xfrm>
          <a:prstGeom prst="rect">
            <a:avLst/>
          </a:prstGeom>
        </p:spPr>
      </p:pic>
    </p:spTree>
    <p:extLst>
      <p:ext uri="{BB962C8B-B14F-4D97-AF65-F5344CB8AC3E}">
        <p14:creationId xmlns:p14="http://schemas.microsoft.com/office/powerpoint/2010/main" val="28507828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Grunge Textur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Slice</Template>
  <TotalTime>1115</TotalTime>
  <Words>986</Words>
  <Application>Microsoft Office PowerPoint</Application>
  <PresentationFormat>Widescreen</PresentationFormat>
  <Paragraphs>79</Paragraphs>
  <Slides>11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vt:lpstr>
      <vt:lpstr>Aptos</vt:lpstr>
      <vt:lpstr>Arial</vt:lpstr>
      <vt:lpstr>Century Gothic</vt:lpstr>
      <vt:lpstr>Roboto</vt:lpstr>
      <vt:lpstr>Wingdings</vt:lpstr>
      <vt:lpstr>Wingdings 3</vt:lpstr>
      <vt:lpstr>Slice</vt:lpstr>
      <vt:lpstr>MODULE NAME – Problem solving and decision making  MODULE CODE – LCLM4004 STUDENT NAME – Justinraj Francis   STUDENT ID - 2513082  LECTURER – Anita Nan Assignment 1: Presentation</vt:lpstr>
      <vt:lpstr>OVERVIEW</vt:lpstr>
      <vt:lpstr>Introduction</vt:lpstr>
      <vt:lpstr>Company background</vt:lpstr>
      <vt:lpstr>Problem: nature and scope</vt:lpstr>
      <vt:lpstr>PESTLE ANALYSIS: Green Haven Florists </vt:lpstr>
      <vt:lpstr>PESTLE ANALYSIS: Green Haven Florists </vt:lpstr>
      <vt:lpstr>Cause and effect analysis: Fishbone diagram </vt:lpstr>
      <vt:lpstr>Conclusion</vt:lpstr>
      <vt:lpstr>References </vt:lpstr>
      <vt:lpstr>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Anita Nan</dc:creator>
  <cp:lastModifiedBy>JR JRAJ</cp:lastModifiedBy>
  <cp:revision>91</cp:revision>
  <dcterms:created xsi:type="dcterms:W3CDTF">2024-10-08T15:58:04Z</dcterms:created>
  <dcterms:modified xsi:type="dcterms:W3CDTF">2026-03-15T01:20:56Z</dcterms:modified>
</cp:coreProperties>
</file>