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0"/>
  </p:notesMasterIdLst>
  <p:sldIdLst>
    <p:sldId id="256" r:id="rId2"/>
    <p:sldId id="264" r:id="rId3"/>
    <p:sldId id="258" r:id="rId4"/>
    <p:sldId id="259" r:id="rId5"/>
    <p:sldId id="260" r:id="rId6"/>
    <p:sldId id="261" r:id="rId7"/>
    <p:sldId id="262" r:id="rId8"/>
    <p:sldId id="263" r:id="rId9"/>
  </p:sldIdLst>
  <p:sldSz cx="9144000" cy="5143500" type="screen16x9"/>
  <p:notesSz cx="6858000" cy="9144000"/>
  <p:embeddedFontLst>
    <p:embeddedFont>
      <p:font typeface="Calibri" panose="020F0502020204030204" pitchFamily="34" charset="0"/>
      <p:regular r:id="rId11"/>
      <p:bold r:id="rId12"/>
      <p:italic r:id="rId13"/>
      <p:boldItalic r:id="rId14"/>
    </p:embeddedFont>
    <p:embeddedFont>
      <p:font typeface="Maven Pro" pitchFamily="2" charset="77"/>
      <p:regular r:id="rId15"/>
      <p:bold r:id="rId16"/>
    </p:embeddedFont>
    <p:embeddedFont>
      <p:font typeface="Nunito" pitchFamily="2" charset="77"/>
      <p:regular r:id="rId17"/>
      <p:bold r:id="rId18"/>
      <p:italic r:id="rId19"/>
      <p:boldItalic r:id="rId2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784"/>
    <p:restoredTop sz="77796" autoAdjust="0"/>
  </p:normalViewPr>
  <p:slideViewPr>
    <p:cSldViewPr snapToGrid="0">
      <p:cViewPr varScale="1">
        <p:scale>
          <a:sx n="105" d="100"/>
          <a:sy n="105" d="100"/>
        </p:scale>
        <p:origin x="1328" y="176"/>
      </p:cViewPr>
      <p:guideLst>
        <p:guide orient="horz" pos="162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3.fntdata"/><Relationship Id="rId18" Type="http://schemas.openxmlformats.org/officeDocument/2006/relationships/font" Target="fonts/font8.fntdata"/><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font" Target="fonts/font2.fntdata"/><Relationship Id="rId17" Type="http://schemas.openxmlformats.org/officeDocument/2006/relationships/font" Target="fonts/font7.fntdata"/><Relationship Id="rId2" Type="http://schemas.openxmlformats.org/officeDocument/2006/relationships/slide" Target="slides/slide1.xml"/><Relationship Id="rId16" Type="http://schemas.openxmlformats.org/officeDocument/2006/relationships/font" Target="fonts/font6.fntdata"/><Relationship Id="rId20" Type="http://schemas.openxmlformats.org/officeDocument/2006/relationships/font" Target="fonts/font10.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font" Target="fonts/font1.fntdata"/><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font" Target="fonts/font5.fntdata"/><Relationship Id="rId23" Type="http://schemas.openxmlformats.org/officeDocument/2006/relationships/theme" Target="theme/theme1.xml"/><Relationship Id="rId10" Type="http://schemas.openxmlformats.org/officeDocument/2006/relationships/notesMaster" Target="notesMasters/notesMaster1.xml"/><Relationship Id="rId19" Type="http://schemas.openxmlformats.org/officeDocument/2006/relationships/font" Target="fonts/font9.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4.fntdata"/><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3"/>
        <p:cNvGrpSpPr/>
        <p:nvPr/>
      </p:nvGrpSpPr>
      <p:grpSpPr>
        <a:xfrm>
          <a:off x="0" y="0"/>
          <a:ext cx="0" cy="0"/>
          <a:chOff x="0" y="0"/>
          <a:chExt cx="0" cy="0"/>
        </a:xfrm>
      </p:grpSpPr>
      <p:sp>
        <p:nvSpPr>
          <p:cNvPr id="274" name="Google Shape;274;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5" name="Google Shape;275;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3"/>
        <p:cNvGrpSpPr/>
        <p:nvPr/>
      </p:nvGrpSpPr>
      <p:grpSpPr>
        <a:xfrm>
          <a:off x="0" y="0"/>
          <a:ext cx="0" cy="0"/>
          <a:chOff x="0" y="0"/>
          <a:chExt cx="0" cy="0"/>
        </a:xfrm>
      </p:grpSpPr>
      <p:sp>
        <p:nvSpPr>
          <p:cNvPr id="274" name="Google Shape;274;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5" name="Google Shape;275;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5"/>
        <p:cNvGrpSpPr/>
        <p:nvPr/>
      </p:nvGrpSpPr>
      <p:grpSpPr>
        <a:xfrm>
          <a:off x="0" y="0"/>
          <a:ext cx="0" cy="0"/>
          <a:chOff x="0" y="0"/>
          <a:chExt cx="0" cy="0"/>
        </a:xfrm>
      </p:grpSpPr>
      <p:sp>
        <p:nvSpPr>
          <p:cNvPr id="286" name="Google Shape;286;g19993c93186_1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7" name="Google Shape;287;g19993c93186_1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1200">
                <a:solidFill>
                  <a:schemeClr val="dk1"/>
                </a:solidFill>
                <a:latin typeface="Times New Roman"/>
                <a:ea typeface="Times New Roman"/>
                <a:cs typeface="Times New Roman"/>
                <a:sym typeface="Times New Roman"/>
              </a:rPr>
              <a:t>This presentation is based on topic employee engagement presentations; this presentation will show the importance of the employee engagement process for the success of the hotel. This report will also discuss clear information of definition regarding the engagement and one engagement theoretical models that will help businesses to provide clear information for readers. Further, this report will also discuss the examples for the best practices for the business in the engage employee</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2"/>
        <p:cNvGrpSpPr/>
        <p:nvPr/>
      </p:nvGrpSpPr>
      <p:grpSpPr>
        <a:xfrm>
          <a:off x="0" y="0"/>
          <a:ext cx="0" cy="0"/>
          <a:chOff x="0" y="0"/>
          <a:chExt cx="0" cy="0"/>
        </a:xfrm>
      </p:grpSpPr>
      <p:sp>
        <p:nvSpPr>
          <p:cNvPr id="293" name="Google Shape;293;g19993c93186_1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4" name="Google Shape;294;g19993c93186_1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2000"/>
              </a:spcBef>
              <a:spcAft>
                <a:spcPts val="0"/>
              </a:spcAft>
              <a:buClr>
                <a:schemeClr val="dk1"/>
              </a:buClr>
              <a:buSzPts val="1100"/>
              <a:buFont typeface="Arial"/>
              <a:buNone/>
            </a:pPr>
            <a:r>
              <a:rPr lang="en" sz="1200" b="1">
                <a:solidFill>
                  <a:schemeClr val="dk1"/>
                </a:solidFill>
                <a:latin typeface="Times New Roman"/>
                <a:ea typeface="Times New Roman"/>
                <a:cs typeface="Times New Roman"/>
                <a:sym typeface="Times New Roman"/>
              </a:rPr>
              <a:t>“Importance of employee engagement in the success of a hotel”</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6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Marriott Hotel being one of the largest and a tourist attraction center should focus and give priority to employee engagement which is one of the vital keys for the success and growth of its business. Engagement allows Marriott hotels to grow and multiply its branches by understanding the needs and security of its employees, which will encourage and motivate them to give best services and hospitality to customers. Employee engagement is an unimportant tool that Marriott hotels must understand in order to bring positive changes and productivity in their Hotels. Having a successful and functional plan can enhance its growth and attract the attention of loyal customers and workers which will play a vital role for the success of its business.  When employees are occupied and engaged then the results will be effective and fruitful for the productivity and efficiency of Marriott hotel (Raza </a:t>
            </a:r>
            <a:r>
              <a:rPr lang="en" sz="1200" i="1">
                <a:solidFill>
                  <a:schemeClr val="dk1"/>
                </a:solidFill>
                <a:latin typeface="Times New Roman"/>
                <a:ea typeface="Times New Roman"/>
                <a:cs typeface="Times New Roman"/>
                <a:sym typeface="Times New Roman"/>
              </a:rPr>
              <a:t>et al</a:t>
            </a:r>
            <a:r>
              <a:rPr lang="en" sz="1200">
                <a:solidFill>
                  <a:schemeClr val="dk1"/>
                </a:solidFill>
                <a:latin typeface="Times New Roman"/>
                <a:ea typeface="Times New Roman"/>
                <a:cs typeface="Times New Roman"/>
                <a:sym typeface="Times New Roman"/>
              </a:rPr>
              <a:t>., 2021.). Here are a few techniques in order to increase the engagement of an employee which Marriott can follow in their business,  </a:t>
            </a:r>
            <a:r>
              <a:rPr lang="en" sz="1200" b="1" i="1">
                <a:solidFill>
                  <a:schemeClr val="dk1"/>
                </a:solidFill>
                <a:latin typeface="Times New Roman"/>
                <a:ea typeface="Times New Roman"/>
                <a:cs typeface="Times New Roman"/>
                <a:sym typeface="Times New Roman"/>
              </a:rPr>
              <a:t>Let employees find fun and enjoyment at work, </a:t>
            </a:r>
            <a:r>
              <a:rPr lang="en" sz="1200">
                <a:solidFill>
                  <a:schemeClr val="dk1"/>
                </a:solidFill>
                <a:latin typeface="Times New Roman"/>
                <a:ea typeface="Times New Roman"/>
                <a:cs typeface="Times New Roman"/>
                <a:sym typeface="Times New Roman"/>
              </a:rPr>
              <a:t>In order to make an area a fun and relaxing place, marriott should devote a small area in order to make it a relaxing place for an employee, where they will be able to rest and take a short break in order to relax their mind and soul. Invest some capital in Coffee or tea for an employee which will boost their energy and mind after the hard work. Marriott should have an idea to pamper their employees so that they will be motivated to work for another hour (Nikolova </a:t>
            </a:r>
            <a:r>
              <a:rPr lang="en" sz="1200" i="1">
                <a:solidFill>
                  <a:schemeClr val="dk1"/>
                </a:solidFill>
                <a:latin typeface="Times New Roman"/>
                <a:ea typeface="Times New Roman"/>
                <a:cs typeface="Times New Roman"/>
                <a:sym typeface="Times New Roman"/>
              </a:rPr>
              <a:t>et al</a:t>
            </a:r>
            <a:r>
              <a:rPr lang="en" sz="1200">
                <a:solidFill>
                  <a:schemeClr val="dk1"/>
                </a:solidFill>
                <a:latin typeface="Times New Roman"/>
                <a:ea typeface="Times New Roman"/>
                <a:cs typeface="Times New Roman"/>
                <a:sym typeface="Times New Roman"/>
              </a:rPr>
              <a:t> 2019). </a:t>
            </a:r>
            <a:r>
              <a:rPr lang="en" sz="1200" b="1" i="1">
                <a:solidFill>
                  <a:schemeClr val="dk1"/>
                </a:solidFill>
                <a:latin typeface="Times New Roman"/>
                <a:ea typeface="Times New Roman"/>
                <a:cs typeface="Times New Roman"/>
                <a:sym typeface="Times New Roman"/>
              </a:rPr>
              <a:t>Assisting your employees, </a:t>
            </a:r>
            <a:r>
              <a:rPr lang="en" sz="1200">
                <a:solidFill>
                  <a:schemeClr val="dk1"/>
                </a:solidFill>
                <a:latin typeface="Times New Roman"/>
                <a:ea typeface="Times New Roman"/>
                <a:cs typeface="Times New Roman"/>
                <a:sym typeface="Times New Roman"/>
              </a:rPr>
              <a:t>one of the most important things Marriott should give importance to is to understand the situation of their employees and to provide safety and security in their work  by making an arrangement of shuttle service. </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0"/>
        <p:cNvGrpSpPr/>
        <p:nvPr/>
      </p:nvGrpSpPr>
      <p:grpSpPr>
        <a:xfrm>
          <a:off x="0" y="0"/>
          <a:ext cx="0" cy="0"/>
          <a:chOff x="0" y="0"/>
          <a:chExt cx="0" cy="0"/>
        </a:xfrm>
      </p:grpSpPr>
      <p:sp>
        <p:nvSpPr>
          <p:cNvPr id="301" name="Google Shape;301;g19993c93186_0_55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2" name="Google Shape;302;g19993c93186_0_55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2000"/>
              </a:spcBef>
              <a:spcAft>
                <a:spcPts val="0"/>
              </a:spcAft>
              <a:buNone/>
            </a:pPr>
            <a:r>
              <a:rPr lang="en" sz="1200" b="1">
                <a:solidFill>
                  <a:schemeClr val="dk1"/>
                </a:solidFill>
                <a:latin typeface="Times New Roman"/>
                <a:ea typeface="Times New Roman"/>
                <a:cs typeface="Times New Roman"/>
                <a:sym typeface="Times New Roman"/>
              </a:rPr>
              <a:t>“A Definition of engagement and one engagement theoretical model”</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600"/>
              </a:spcBef>
              <a:spcAft>
                <a:spcPts val="0"/>
              </a:spcAft>
              <a:buNone/>
            </a:pPr>
            <a:r>
              <a:rPr lang="en" sz="1200">
                <a:solidFill>
                  <a:schemeClr val="dk1"/>
                </a:solidFill>
                <a:latin typeface="Times New Roman"/>
                <a:ea typeface="Times New Roman"/>
                <a:cs typeface="Times New Roman"/>
                <a:sym typeface="Times New Roman"/>
              </a:rPr>
              <a:t>The term Engagement is an interaction and connection between an employee, business improvement and other personnel development and enhancement that brings positive outcomes in an organization and its growth and development. An employee engagement model is an outline and plan which features on how to make workers feel important and valued by the organization and encourage them to do their work productively and effectively (</a:t>
            </a:r>
            <a:r>
              <a:rPr lang="en" sz="1200">
                <a:solidFill>
                  <a:srgbClr val="222222"/>
                </a:solidFill>
                <a:highlight>
                  <a:srgbClr val="FFFFFF"/>
                </a:highlight>
                <a:latin typeface="Times New Roman"/>
                <a:ea typeface="Times New Roman"/>
                <a:cs typeface="Times New Roman"/>
                <a:sym typeface="Times New Roman"/>
              </a:rPr>
              <a:t>Sun and Bunchapattanasakda.,2019)</a:t>
            </a:r>
            <a:r>
              <a:rPr lang="en" sz="1200">
                <a:solidFill>
                  <a:schemeClr val="dk1"/>
                </a:solidFill>
                <a:latin typeface="Times New Roman"/>
                <a:ea typeface="Times New Roman"/>
                <a:cs typeface="Times New Roman"/>
                <a:sym typeface="Times New Roman"/>
              </a:rPr>
              <a:t>. Here are the most popular and widely known employee engagement models in order to apply and follow within an organization. </a:t>
            </a:r>
            <a:r>
              <a:rPr lang="en" sz="1200" b="1">
                <a:solidFill>
                  <a:schemeClr val="dk1"/>
                </a:solidFill>
                <a:latin typeface="Times New Roman"/>
                <a:ea typeface="Times New Roman"/>
                <a:cs typeface="Times New Roman"/>
                <a:sym typeface="Times New Roman"/>
              </a:rPr>
              <a:t>The JD_R model, </a:t>
            </a:r>
            <a:r>
              <a:rPr lang="en" sz="1200">
                <a:solidFill>
                  <a:schemeClr val="dk1"/>
                </a:solidFill>
                <a:latin typeface="Times New Roman"/>
                <a:ea typeface="Times New Roman"/>
                <a:cs typeface="Times New Roman"/>
                <a:sym typeface="Times New Roman"/>
              </a:rPr>
              <a:t>the Job Demands Resource theory is one of the most popular, founded in 2006 by </a:t>
            </a:r>
            <a:r>
              <a:rPr lang="en" sz="1200" i="1">
                <a:solidFill>
                  <a:schemeClr val="dk1"/>
                </a:solidFill>
                <a:latin typeface="Times New Roman"/>
                <a:ea typeface="Times New Roman"/>
                <a:cs typeface="Times New Roman"/>
                <a:sym typeface="Times New Roman"/>
              </a:rPr>
              <a:t>Arnold Bakker </a:t>
            </a:r>
            <a:r>
              <a:rPr lang="en" sz="1200">
                <a:solidFill>
                  <a:schemeClr val="dk1"/>
                </a:solidFill>
                <a:latin typeface="Times New Roman"/>
                <a:ea typeface="Times New Roman"/>
                <a:cs typeface="Times New Roman"/>
                <a:sym typeface="Times New Roman"/>
              </a:rPr>
              <a:t>and </a:t>
            </a:r>
            <a:r>
              <a:rPr lang="en" sz="1200" i="1">
                <a:solidFill>
                  <a:schemeClr val="dk1"/>
                </a:solidFill>
                <a:latin typeface="Times New Roman"/>
                <a:ea typeface="Times New Roman"/>
                <a:cs typeface="Times New Roman"/>
                <a:sym typeface="Times New Roman"/>
              </a:rPr>
              <a:t>Evangelia Demerouti </a:t>
            </a:r>
            <a:r>
              <a:rPr lang="en" sz="1200">
                <a:solidFill>
                  <a:schemeClr val="dk1"/>
                </a:solidFill>
                <a:latin typeface="Times New Roman"/>
                <a:ea typeface="Times New Roman"/>
                <a:cs typeface="Times New Roman"/>
                <a:sym typeface="Times New Roman"/>
              </a:rPr>
              <a:t> can be applied in order to anticipate or alert organizations indicating employee burnout and to uplift for employee engagement. The JD_R Model breaks down the components embracing the importance and value of an employee in two different classes, </a:t>
            </a:r>
            <a:r>
              <a:rPr lang="en" sz="1200" b="1" i="1">
                <a:solidFill>
                  <a:schemeClr val="dk1"/>
                </a:solidFill>
                <a:latin typeface="Times New Roman"/>
                <a:ea typeface="Times New Roman"/>
                <a:cs typeface="Times New Roman"/>
                <a:sym typeface="Times New Roman"/>
              </a:rPr>
              <a:t>Job demands </a:t>
            </a:r>
            <a:r>
              <a:rPr lang="en" sz="1200">
                <a:solidFill>
                  <a:schemeClr val="dk1"/>
                </a:solidFill>
                <a:latin typeface="Times New Roman"/>
                <a:ea typeface="Times New Roman"/>
                <a:cs typeface="Times New Roman"/>
                <a:sym typeface="Times New Roman"/>
              </a:rPr>
              <a:t>and </a:t>
            </a:r>
            <a:r>
              <a:rPr lang="en" sz="1200" b="1" i="1">
                <a:solidFill>
                  <a:schemeClr val="dk1"/>
                </a:solidFill>
                <a:latin typeface="Times New Roman"/>
                <a:ea typeface="Times New Roman"/>
                <a:cs typeface="Times New Roman"/>
                <a:sym typeface="Times New Roman"/>
              </a:rPr>
              <a:t>Job resources. </a:t>
            </a:r>
            <a:r>
              <a:rPr lang="en" sz="1200">
                <a:solidFill>
                  <a:schemeClr val="dk1"/>
                </a:solidFill>
                <a:latin typeface="Times New Roman"/>
                <a:ea typeface="Times New Roman"/>
                <a:cs typeface="Times New Roman"/>
                <a:sym typeface="Times New Roman"/>
              </a:rPr>
              <a:t>Job demands mention to the regulatory, intellectual, emotional and physical load on an employee.  Job resources are the encouraging plans, structure and procedure accessible to an employee that will assist them to please those requests.Job resources incorporate mentoring, guiding , decision making, training, the employees’ advantages and assessments (</a:t>
            </a:r>
            <a:r>
              <a:rPr lang="en" sz="1200">
                <a:solidFill>
                  <a:srgbClr val="222222"/>
                </a:solidFill>
                <a:highlight>
                  <a:srgbClr val="FFFFFF"/>
                </a:highlight>
                <a:latin typeface="Times New Roman"/>
                <a:ea typeface="Times New Roman"/>
                <a:cs typeface="Times New Roman"/>
                <a:sym typeface="Times New Roman"/>
              </a:rPr>
              <a:t>Olivier </a:t>
            </a:r>
            <a:r>
              <a:rPr lang="en" sz="1200" i="1">
                <a:solidFill>
                  <a:srgbClr val="222222"/>
                </a:solidFill>
                <a:highlight>
                  <a:srgbClr val="FFFFFF"/>
                </a:highlight>
                <a:latin typeface="Times New Roman"/>
                <a:ea typeface="Times New Roman"/>
                <a:cs typeface="Times New Roman"/>
                <a:sym typeface="Times New Roman"/>
              </a:rPr>
              <a:t>et al</a:t>
            </a:r>
            <a:r>
              <a:rPr lang="en" sz="1200">
                <a:solidFill>
                  <a:srgbClr val="222222"/>
                </a:solidFill>
                <a:highlight>
                  <a:srgbClr val="FFFFFF"/>
                </a:highlight>
                <a:latin typeface="Times New Roman"/>
                <a:ea typeface="Times New Roman"/>
                <a:cs typeface="Times New Roman"/>
                <a:sym typeface="Times New Roman"/>
              </a:rPr>
              <a:t>., 2019)</a:t>
            </a:r>
            <a:r>
              <a:rPr lang="en" sz="1200">
                <a:solidFill>
                  <a:schemeClr val="dk1"/>
                </a:solidFill>
                <a:latin typeface="Times New Roman"/>
                <a:ea typeface="Times New Roman"/>
                <a:cs typeface="Times New Roman"/>
                <a:sym typeface="Times New Roman"/>
              </a:rPr>
              <a:t>. </a:t>
            </a:r>
            <a:r>
              <a:rPr lang="en" sz="1200" b="1">
                <a:solidFill>
                  <a:schemeClr val="dk1"/>
                </a:solidFill>
                <a:latin typeface="Times New Roman"/>
                <a:ea typeface="Times New Roman"/>
                <a:cs typeface="Times New Roman"/>
                <a:sym typeface="Times New Roman"/>
              </a:rPr>
              <a:t>The Zinger model, </a:t>
            </a:r>
            <a:r>
              <a:rPr lang="en" sz="1200">
                <a:solidFill>
                  <a:schemeClr val="dk1"/>
                </a:solidFill>
                <a:latin typeface="Times New Roman"/>
                <a:ea typeface="Times New Roman"/>
                <a:cs typeface="Times New Roman"/>
                <a:sym typeface="Times New Roman"/>
              </a:rPr>
              <a:t> the name of this model, was named after its founder </a:t>
            </a:r>
            <a:r>
              <a:rPr lang="en" sz="1200" i="1">
                <a:solidFill>
                  <a:schemeClr val="dk1"/>
                </a:solidFill>
                <a:latin typeface="Times New Roman"/>
                <a:ea typeface="Times New Roman"/>
                <a:cs typeface="Times New Roman"/>
                <a:sym typeface="Times New Roman"/>
              </a:rPr>
              <a:t>David Zinger. </a:t>
            </a:r>
            <a:r>
              <a:rPr lang="en" sz="1200">
                <a:solidFill>
                  <a:schemeClr val="dk1"/>
                </a:solidFill>
                <a:latin typeface="Times New Roman"/>
                <a:ea typeface="Times New Roman"/>
                <a:cs typeface="Times New Roman"/>
                <a:sym typeface="Times New Roman"/>
              </a:rPr>
              <a:t>His theory  has been created on the basis of experience in employees mindset, involvement, compensation exhaustion. The Zinger model focuses on the value and significance of Employees relationship among each other, to customers, extended sections and the performances of employees.  The Zinger employee engagement theory can be envisioned as a </a:t>
            </a:r>
            <a:r>
              <a:rPr lang="en" sz="1200" i="1">
                <a:solidFill>
                  <a:schemeClr val="dk1"/>
                </a:solidFill>
                <a:latin typeface="Times New Roman"/>
                <a:ea typeface="Times New Roman"/>
                <a:cs typeface="Times New Roman"/>
                <a:sym typeface="Times New Roman"/>
              </a:rPr>
              <a:t>Pyramid </a:t>
            </a:r>
            <a:r>
              <a:rPr lang="en" sz="1200">
                <a:solidFill>
                  <a:schemeClr val="dk1"/>
                </a:solidFill>
                <a:latin typeface="Times New Roman"/>
                <a:ea typeface="Times New Roman"/>
                <a:cs typeface="Times New Roman"/>
                <a:sym typeface="Times New Roman"/>
              </a:rPr>
              <a:t>containing ten structures. The structure contains four requirements of employees such as Necessities, enhancement, bright energy and manipulative power. This substructure makes sure that employees are respected and valued by the Company and its team.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2000"/>
              </a:spcBef>
              <a:spcAft>
                <a:spcPts val="600"/>
              </a:spcAft>
              <a:buClr>
                <a:schemeClr val="dk1"/>
              </a:buClr>
              <a:buSzPts val="1100"/>
              <a:buFont typeface="Arial"/>
              <a:buNone/>
            </a:pPr>
            <a:endParaRPr sz="1200" b="1">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8"/>
        <p:cNvGrpSpPr/>
        <p:nvPr/>
      </p:nvGrpSpPr>
      <p:grpSpPr>
        <a:xfrm>
          <a:off x="0" y="0"/>
          <a:ext cx="0" cy="0"/>
          <a:chOff x="0" y="0"/>
          <a:chExt cx="0" cy="0"/>
        </a:xfrm>
      </p:grpSpPr>
      <p:sp>
        <p:nvSpPr>
          <p:cNvPr id="309" name="Google Shape;309;g19993c93186_1_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0" name="Google Shape;310;g19993c93186_1_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None/>
            </a:pPr>
            <a:r>
              <a:rPr lang="en" b="1" i="1">
                <a:solidFill>
                  <a:schemeClr val="dk1"/>
                </a:solidFill>
              </a:rPr>
              <a:t>Feedback recognition and job security </a:t>
            </a:r>
            <a:r>
              <a:rPr lang="en">
                <a:solidFill>
                  <a:schemeClr val="dk1"/>
                </a:solidFill>
              </a:rPr>
              <a:t>are most useful and best practices through  which  an organization or a business can be able to improve the effectiveness of the employee engagement that will help them to get the benefits and make growth in market position (Ewing </a:t>
            </a:r>
            <a:r>
              <a:rPr lang="en" i="1">
                <a:solidFill>
                  <a:schemeClr val="dk1"/>
                </a:solidFill>
              </a:rPr>
              <a:t>et al</a:t>
            </a:r>
            <a:r>
              <a:rPr lang="en">
                <a:solidFill>
                  <a:schemeClr val="dk1"/>
                </a:solidFill>
              </a:rPr>
              <a:t>., 2019). </a:t>
            </a:r>
            <a:r>
              <a:rPr lang="en" b="1" i="1">
                <a:solidFill>
                  <a:schemeClr val="dk1"/>
                </a:solidFill>
              </a:rPr>
              <a:t>Feedbacks </a:t>
            </a:r>
            <a:r>
              <a:rPr lang="en">
                <a:solidFill>
                  <a:schemeClr val="dk1"/>
                </a:solidFill>
              </a:rPr>
              <a:t>allow the employee to understand their importance on the business due to which they are able to focus on the required factors for better opportunities. Along with that they will also have the chances through which they are able to make improvements on the required skills and ability to perform well for the business where they are working for. </a:t>
            </a:r>
            <a:r>
              <a:rPr lang="en" b="1" i="1">
                <a:solidFill>
                  <a:schemeClr val="dk1"/>
                </a:solidFill>
              </a:rPr>
              <a:t>Recognitions </a:t>
            </a:r>
            <a:r>
              <a:rPr lang="en">
                <a:solidFill>
                  <a:schemeClr val="dk1"/>
                </a:solidFill>
              </a:rPr>
              <a:t>provide benefits for the employee and help them to get the benefits for growth in image of them into the business. It will also help them to get the interest and loyalty of the employee through which their hotel business can be able to make development in the practices of customer services for better outcomes in the future (Chanana, 2021). </a:t>
            </a:r>
            <a:r>
              <a:rPr lang="en" b="1" i="1">
                <a:solidFill>
                  <a:schemeClr val="dk1"/>
                </a:solidFill>
              </a:rPr>
              <a:t>Job security</a:t>
            </a:r>
            <a:r>
              <a:rPr lang="en">
                <a:solidFill>
                  <a:schemeClr val="dk1"/>
                </a:solidFill>
              </a:rPr>
              <a:t> is also an essential factor that helps to improve the confidence and engagement process from the workplace to get better benefits in the market. These factors also lead to attracting huge potential workers towards them that will help the business to improve the quality of workplace for growth in the market. </a:t>
            </a:r>
            <a:endParaRPr>
              <a:solidFill>
                <a:schemeClr val="dk1"/>
              </a:solidFill>
            </a:endParaRPr>
          </a:p>
          <a:p>
            <a:pPr marL="0" lvl="0" indent="0" algn="l" rtl="0">
              <a:spcBef>
                <a:spcPts val="120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5"/>
        <p:cNvGrpSpPr/>
        <p:nvPr/>
      </p:nvGrpSpPr>
      <p:grpSpPr>
        <a:xfrm>
          <a:off x="0" y="0"/>
          <a:ext cx="0" cy="0"/>
          <a:chOff x="0" y="0"/>
          <a:chExt cx="0" cy="0"/>
        </a:xfrm>
      </p:grpSpPr>
      <p:sp>
        <p:nvSpPr>
          <p:cNvPr id="316" name="Google Shape;316;g19993c93186_1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7" name="Google Shape;317;g19993c93186_1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1200">
                <a:solidFill>
                  <a:schemeClr val="dk1"/>
                </a:solidFill>
                <a:latin typeface="Times New Roman"/>
                <a:ea typeface="Times New Roman"/>
                <a:cs typeface="Times New Roman"/>
                <a:sym typeface="Times New Roman"/>
              </a:rPr>
              <a:t>The following presentation has discussed the importance of the employee engagement process for the success of the hotel. It has also discussed the engagement and one engagement theoretical models that have helped businesses to provide clear information for readers. This report also shown the examples for the best practices for the business in the engage employee</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2"/>
        <p:cNvGrpSpPr/>
        <p:nvPr/>
      </p:nvGrpSpPr>
      <p:grpSpPr>
        <a:xfrm>
          <a:off x="0" y="0"/>
          <a:ext cx="0" cy="0"/>
          <a:chOff x="0" y="0"/>
          <a:chExt cx="0" cy="0"/>
        </a:xfrm>
      </p:grpSpPr>
      <p:sp>
        <p:nvSpPr>
          <p:cNvPr id="323" name="Google Shape;323;g19993c93186_1_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4" name="Google Shape;324;g19993c93186_1_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accent3"/>
        </a:solidFill>
        <a:effectLst/>
      </p:bgPr>
    </p:bg>
    <p:spTree>
      <p:nvGrpSpPr>
        <p:cNvPr id="1" name="Shape 9"/>
        <p:cNvGrpSpPr/>
        <p:nvPr/>
      </p:nvGrpSpPr>
      <p:grpSpPr>
        <a:xfrm>
          <a:off x="0" y="0"/>
          <a:ext cx="0" cy="0"/>
          <a:chOff x="0" y="0"/>
          <a:chExt cx="0" cy="0"/>
        </a:xfrm>
      </p:grpSpPr>
      <p:grpSp>
        <p:nvGrpSpPr>
          <p:cNvPr id="10" name="Google Shape;10;p2"/>
          <p:cNvGrpSpPr/>
          <p:nvPr/>
        </p:nvGrpSpPr>
        <p:grpSpPr>
          <a:xfrm>
            <a:off x="7343003" y="3409675"/>
            <a:ext cx="1691422" cy="1732548"/>
            <a:chOff x="7343003" y="3409675"/>
            <a:chExt cx="1691422" cy="1732548"/>
          </a:xfrm>
        </p:grpSpPr>
        <p:grpSp>
          <p:nvGrpSpPr>
            <p:cNvPr id="11" name="Google Shape;11;p2"/>
            <p:cNvGrpSpPr/>
            <p:nvPr/>
          </p:nvGrpSpPr>
          <p:grpSpPr>
            <a:xfrm>
              <a:off x="7343003" y="4453711"/>
              <a:ext cx="316800" cy="688513"/>
              <a:chOff x="7343003" y="4453711"/>
              <a:chExt cx="316800" cy="688513"/>
            </a:xfrm>
          </p:grpSpPr>
          <p:sp>
            <p:nvSpPr>
              <p:cNvPr id="12" name="Google Shape;12;p2"/>
              <p:cNvSpPr/>
              <p:nvPr/>
            </p:nvSpPr>
            <p:spPr>
              <a:xfrm>
                <a:off x="7343003" y="4453711"/>
                <a:ext cx="316800" cy="688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a:off x="7343003" y="4801723"/>
                <a:ext cx="316800" cy="340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 name="Google Shape;14;p2"/>
            <p:cNvGrpSpPr/>
            <p:nvPr/>
          </p:nvGrpSpPr>
          <p:grpSpPr>
            <a:xfrm>
              <a:off x="7801210" y="4105700"/>
              <a:ext cx="316800" cy="1036523"/>
              <a:chOff x="7801210" y="4105700"/>
              <a:chExt cx="316800" cy="1036523"/>
            </a:xfrm>
          </p:grpSpPr>
          <p:sp>
            <p:nvSpPr>
              <p:cNvPr id="15" name="Google Shape;15;p2"/>
              <p:cNvSpPr/>
              <p:nvPr/>
            </p:nvSpPr>
            <p:spPr>
              <a:xfrm>
                <a:off x="7801210" y="4453711"/>
                <a:ext cx="316800" cy="688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a:off x="7801210" y="4105700"/>
                <a:ext cx="316800" cy="1036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p:nvPr/>
            </p:nvSpPr>
            <p:spPr>
              <a:xfrm>
                <a:off x="7801210" y="4801723"/>
                <a:ext cx="316800" cy="340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 name="Google Shape;18;p2"/>
            <p:cNvGrpSpPr/>
            <p:nvPr/>
          </p:nvGrpSpPr>
          <p:grpSpPr>
            <a:xfrm>
              <a:off x="8259418" y="3757688"/>
              <a:ext cx="316800" cy="1384535"/>
              <a:chOff x="8259418" y="3757688"/>
              <a:chExt cx="316800" cy="1384535"/>
            </a:xfrm>
          </p:grpSpPr>
          <p:sp>
            <p:nvSpPr>
              <p:cNvPr id="19" name="Google Shape;19;p2"/>
              <p:cNvSpPr/>
              <p:nvPr/>
            </p:nvSpPr>
            <p:spPr>
              <a:xfrm>
                <a:off x="8259418" y="4453711"/>
                <a:ext cx="316800" cy="688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2"/>
              <p:cNvSpPr/>
              <p:nvPr/>
            </p:nvSpPr>
            <p:spPr>
              <a:xfrm>
                <a:off x="8259418" y="3757688"/>
                <a:ext cx="316800" cy="1384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a:off x="8259418" y="4105700"/>
                <a:ext cx="316800" cy="1036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2"/>
              <p:cNvSpPr/>
              <p:nvPr/>
            </p:nvSpPr>
            <p:spPr>
              <a:xfrm>
                <a:off x="8259418" y="4801723"/>
                <a:ext cx="316800" cy="340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 name="Google Shape;23;p2"/>
            <p:cNvGrpSpPr/>
            <p:nvPr/>
          </p:nvGrpSpPr>
          <p:grpSpPr>
            <a:xfrm>
              <a:off x="8717625" y="3409675"/>
              <a:ext cx="316800" cy="1732548"/>
              <a:chOff x="8717625" y="3409675"/>
              <a:chExt cx="316800" cy="1732548"/>
            </a:xfrm>
          </p:grpSpPr>
          <p:sp>
            <p:nvSpPr>
              <p:cNvPr id="24" name="Google Shape;24;p2"/>
              <p:cNvSpPr/>
              <p:nvPr/>
            </p:nvSpPr>
            <p:spPr>
              <a:xfrm>
                <a:off x="8717625" y="4453711"/>
                <a:ext cx="316800" cy="688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2"/>
              <p:cNvSpPr/>
              <p:nvPr/>
            </p:nvSpPr>
            <p:spPr>
              <a:xfrm>
                <a:off x="8717625" y="3757688"/>
                <a:ext cx="316800" cy="1384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2"/>
              <p:cNvSpPr/>
              <p:nvPr/>
            </p:nvSpPr>
            <p:spPr>
              <a:xfrm>
                <a:off x="8717625" y="4105700"/>
                <a:ext cx="316800" cy="1036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2"/>
              <p:cNvSpPr/>
              <p:nvPr/>
            </p:nvSpPr>
            <p:spPr>
              <a:xfrm>
                <a:off x="8717625" y="3409675"/>
                <a:ext cx="316800" cy="1732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2"/>
              <p:cNvSpPr/>
              <p:nvPr/>
            </p:nvSpPr>
            <p:spPr>
              <a:xfrm>
                <a:off x="8717625" y="4801723"/>
                <a:ext cx="316800" cy="340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29" name="Google Shape;29;p2"/>
          <p:cNvGrpSpPr/>
          <p:nvPr/>
        </p:nvGrpSpPr>
        <p:grpSpPr>
          <a:xfrm>
            <a:off x="5043503" y="0"/>
            <a:ext cx="3814072" cy="3839102"/>
            <a:chOff x="5043503" y="0"/>
            <a:chExt cx="3814072" cy="3839102"/>
          </a:xfrm>
        </p:grpSpPr>
        <p:sp>
          <p:nvSpPr>
            <p:cNvPr id="30" name="Google Shape;30;p2"/>
            <p:cNvSpPr/>
            <p:nvPr/>
          </p:nvSpPr>
          <p:spPr>
            <a:xfrm>
              <a:off x="8460975" y="1817775"/>
              <a:ext cx="396600" cy="396600"/>
            </a:xfrm>
            <a:prstGeom prst="ellipse">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2"/>
            <p:cNvSpPr/>
            <p:nvPr/>
          </p:nvSpPr>
          <p:spPr>
            <a:xfrm rot="-9830444">
              <a:off x="6469759" y="3480728"/>
              <a:ext cx="320148" cy="320148"/>
            </a:xfrm>
            <a:prstGeom prst="ellipse">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2" name="Google Shape;32;p2"/>
            <p:cNvGrpSpPr/>
            <p:nvPr/>
          </p:nvGrpSpPr>
          <p:grpSpPr>
            <a:xfrm>
              <a:off x="7647812" y="2704283"/>
              <a:ext cx="635219" cy="635219"/>
              <a:chOff x="6725724" y="2701260"/>
              <a:chExt cx="1208101" cy="1208100"/>
            </a:xfrm>
          </p:grpSpPr>
          <p:sp>
            <p:nvSpPr>
              <p:cNvPr id="33" name="Google Shape;33;p2"/>
              <p:cNvSpPr/>
              <p:nvPr/>
            </p:nvSpPr>
            <p:spPr>
              <a:xfrm rot="5400000">
                <a:off x="6725725" y="2701260"/>
                <a:ext cx="1208100" cy="1208100"/>
              </a:xfrm>
              <a:prstGeom prst="ellipse">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2"/>
              <p:cNvSpPr/>
              <p:nvPr/>
            </p:nvSpPr>
            <p:spPr>
              <a:xfrm rot="5400000">
                <a:off x="6725724" y="2701260"/>
                <a:ext cx="1208100" cy="1208100"/>
              </a:xfrm>
              <a:prstGeom prst="pie">
                <a:avLst>
                  <a:gd name="adj1" fmla="val 8244818"/>
                  <a:gd name="adj2" fmla="val 16246175"/>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2"/>
              <p:cNvSpPr/>
              <p:nvPr/>
            </p:nvSpPr>
            <p:spPr>
              <a:xfrm rot="5400000">
                <a:off x="6954988" y="2930398"/>
                <a:ext cx="749700" cy="749700"/>
              </a:xfrm>
              <a:prstGeom prst="ellipse">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6" name="Google Shape;36;p2"/>
            <p:cNvSpPr/>
            <p:nvPr/>
          </p:nvSpPr>
          <p:spPr>
            <a:xfrm>
              <a:off x="8460975" y="1817775"/>
              <a:ext cx="396600" cy="396600"/>
            </a:xfrm>
            <a:prstGeom prst="pie">
              <a:avLst>
                <a:gd name="adj1" fmla="val 19376841"/>
                <a:gd name="adj2" fmla="val 1620000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7" name="Google Shape;37;p2"/>
            <p:cNvGrpSpPr/>
            <p:nvPr/>
          </p:nvGrpSpPr>
          <p:grpSpPr>
            <a:xfrm>
              <a:off x="7952720" y="179238"/>
              <a:ext cx="873165" cy="873003"/>
              <a:chOff x="7754428" y="208725"/>
              <a:chExt cx="541800" cy="541800"/>
            </a:xfrm>
          </p:grpSpPr>
          <p:sp>
            <p:nvSpPr>
              <p:cNvPr id="38" name="Google Shape;38;p2"/>
              <p:cNvSpPr/>
              <p:nvPr/>
            </p:nvSpPr>
            <p:spPr>
              <a:xfrm rot="-8647347">
                <a:off x="7831319" y="285616"/>
                <a:ext cx="388018" cy="388018"/>
              </a:xfrm>
              <a:prstGeom prst="ellipse">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9;p2"/>
              <p:cNvSpPr/>
              <p:nvPr/>
            </p:nvSpPr>
            <p:spPr>
              <a:xfrm rot="-8647347">
                <a:off x="7831319" y="285616"/>
                <a:ext cx="388018" cy="388018"/>
              </a:xfrm>
              <a:prstGeom prst="pie">
                <a:avLst>
                  <a:gd name="adj1" fmla="val 19376841"/>
                  <a:gd name="adj2" fmla="val 12313574"/>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0" name="Google Shape;40;p2"/>
            <p:cNvSpPr/>
            <p:nvPr/>
          </p:nvSpPr>
          <p:spPr>
            <a:xfrm>
              <a:off x="5399840" y="356365"/>
              <a:ext cx="2577000" cy="2577000"/>
            </a:xfrm>
            <a:prstGeom prst="ellipse">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2"/>
            <p:cNvSpPr/>
            <p:nvPr/>
          </p:nvSpPr>
          <p:spPr>
            <a:xfrm rot="2043858">
              <a:off x="5503813" y="460310"/>
              <a:ext cx="2369480" cy="2369480"/>
            </a:xfrm>
            <a:prstGeom prst="ellipse">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2"/>
            <p:cNvSpPr/>
            <p:nvPr/>
          </p:nvSpPr>
          <p:spPr>
            <a:xfrm>
              <a:off x="5399795" y="360281"/>
              <a:ext cx="2577000" cy="2577000"/>
            </a:xfrm>
            <a:prstGeom prst="pie">
              <a:avLst>
                <a:gd name="adj1" fmla="val 8801158"/>
                <a:gd name="adj2" fmla="val 1620000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43;p2"/>
            <p:cNvSpPr/>
            <p:nvPr/>
          </p:nvSpPr>
          <p:spPr>
            <a:xfrm rot="2044777">
              <a:off x="5911449" y="867729"/>
              <a:ext cx="1554223" cy="1554223"/>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2"/>
            <p:cNvSpPr/>
            <p:nvPr/>
          </p:nvSpPr>
          <p:spPr>
            <a:xfrm>
              <a:off x="5399795" y="356358"/>
              <a:ext cx="2577000" cy="2577000"/>
            </a:xfrm>
            <a:prstGeom prst="pie">
              <a:avLst>
                <a:gd name="adj1" fmla="val 12554101"/>
                <a:gd name="adj2" fmla="val 1620000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45;p2"/>
            <p:cNvSpPr/>
            <p:nvPr/>
          </p:nvSpPr>
          <p:spPr>
            <a:xfrm rot="-9830444">
              <a:off x="6469759" y="3480727"/>
              <a:ext cx="320148" cy="320148"/>
            </a:xfrm>
            <a:prstGeom prst="pie">
              <a:avLst>
                <a:gd name="adj1" fmla="val 19376841"/>
                <a:gd name="adj2" fmla="val 1620000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6" name="Google Shape;46;p2"/>
          <p:cNvSpPr txBox="1">
            <a:spLocks noGrp="1"/>
          </p:cNvSpPr>
          <p:nvPr>
            <p:ph type="ctrTitle"/>
          </p:nvPr>
        </p:nvSpPr>
        <p:spPr>
          <a:xfrm>
            <a:off x="824000" y="1613813"/>
            <a:ext cx="4255500" cy="18729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3600"/>
              <a:buNone/>
              <a:defRPr sz="3600">
                <a:solidFill>
                  <a:schemeClr val="lt1"/>
                </a:solidFill>
              </a:defRPr>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a:endParaRPr/>
          </a:p>
        </p:txBody>
      </p:sp>
      <p:sp>
        <p:nvSpPr>
          <p:cNvPr id="47" name="Google Shape;47;p2"/>
          <p:cNvSpPr txBox="1">
            <a:spLocks noGrp="1"/>
          </p:cNvSpPr>
          <p:nvPr>
            <p:ph type="subTitle" idx="1"/>
          </p:nvPr>
        </p:nvSpPr>
        <p:spPr>
          <a:xfrm>
            <a:off x="824000" y="3596300"/>
            <a:ext cx="4255500" cy="6954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Clr>
                <a:schemeClr val="lt1"/>
              </a:buClr>
              <a:buSzPts val="1600"/>
              <a:buNone/>
              <a:defRPr sz="1600">
                <a:solidFill>
                  <a:schemeClr val="lt1"/>
                </a:solidFill>
              </a:defRPr>
            </a:lvl1pPr>
            <a:lvl2pPr lvl="1">
              <a:lnSpc>
                <a:spcPct val="100000"/>
              </a:lnSpc>
              <a:spcBef>
                <a:spcPts val="0"/>
              </a:spcBef>
              <a:spcAft>
                <a:spcPts val="0"/>
              </a:spcAft>
              <a:buClr>
                <a:schemeClr val="lt1"/>
              </a:buClr>
              <a:buSzPts val="1600"/>
              <a:buNone/>
              <a:defRPr sz="1600">
                <a:solidFill>
                  <a:schemeClr val="lt1"/>
                </a:solidFill>
              </a:defRPr>
            </a:lvl2pPr>
            <a:lvl3pPr lvl="2">
              <a:lnSpc>
                <a:spcPct val="100000"/>
              </a:lnSpc>
              <a:spcBef>
                <a:spcPts val="0"/>
              </a:spcBef>
              <a:spcAft>
                <a:spcPts val="0"/>
              </a:spcAft>
              <a:buClr>
                <a:schemeClr val="lt1"/>
              </a:buClr>
              <a:buSzPts val="1600"/>
              <a:buNone/>
              <a:defRPr sz="1600">
                <a:solidFill>
                  <a:schemeClr val="lt1"/>
                </a:solidFill>
              </a:defRPr>
            </a:lvl3pPr>
            <a:lvl4pPr lvl="3">
              <a:lnSpc>
                <a:spcPct val="100000"/>
              </a:lnSpc>
              <a:spcBef>
                <a:spcPts val="0"/>
              </a:spcBef>
              <a:spcAft>
                <a:spcPts val="0"/>
              </a:spcAft>
              <a:buClr>
                <a:schemeClr val="lt1"/>
              </a:buClr>
              <a:buSzPts val="1600"/>
              <a:buNone/>
              <a:defRPr sz="1600">
                <a:solidFill>
                  <a:schemeClr val="lt1"/>
                </a:solidFill>
              </a:defRPr>
            </a:lvl4pPr>
            <a:lvl5pPr lvl="4">
              <a:lnSpc>
                <a:spcPct val="100000"/>
              </a:lnSpc>
              <a:spcBef>
                <a:spcPts val="0"/>
              </a:spcBef>
              <a:spcAft>
                <a:spcPts val="0"/>
              </a:spcAft>
              <a:buClr>
                <a:schemeClr val="lt1"/>
              </a:buClr>
              <a:buSzPts val="1600"/>
              <a:buNone/>
              <a:defRPr sz="1600">
                <a:solidFill>
                  <a:schemeClr val="lt1"/>
                </a:solidFill>
              </a:defRPr>
            </a:lvl5pPr>
            <a:lvl6pPr lvl="5">
              <a:lnSpc>
                <a:spcPct val="100000"/>
              </a:lnSpc>
              <a:spcBef>
                <a:spcPts val="0"/>
              </a:spcBef>
              <a:spcAft>
                <a:spcPts val="0"/>
              </a:spcAft>
              <a:buClr>
                <a:schemeClr val="lt1"/>
              </a:buClr>
              <a:buSzPts val="1600"/>
              <a:buNone/>
              <a:defRPr sz="1600">
                <a:solidFill>
                  <a:schemeClr val="lt1"/>
                </a:solidFill>
              </a:defRPr>
            </a:lvl6pPr>
            <a:lvl7pPr lvl="6">
              <a:lnSpc>
                <a:spcPct val="100000"/>
              </a:lnSpc>
              <a:spcBef>
                <a:spcPts val="0"/>
              </a:spcBef>
              <a:spcAft>
                <a:spcPts val="0"/>
              </a:spcAft>
              <a:buClr>
                <a:schemeClr val="lt1"/>
              </a:buClr>
              <a:buSzPts val="1600"/>
              <a:buNone/>
              <a:defRPr sz="1600">
                <a:solidFill>
                  <a:schemeClr val="lt1"/>
                </a:solidFill>
              </a:defRPr>
            </a:lvl7pPr>
            <a:lvl8pPr lvl="7">
              <a:lnSpc>
                <a:spcPct val="100000"/>
              </a:lnSpc>
              <a:spcBef>
                <a:spcPts val="0"/>
              </a:spcBef>
              <a:spcAft>
                <a:spcPts val="0"/>
              </a:spcAft>
              <a:buClr>
                <a:schemeClr val="lt1"/>
              </a:buClr>
              <a:buSzPts val="1600"/>
              <a:buNone/>
              <a:defRPr sz="1600">
                <a:solidFill>
                  <a:schemeClr val="lt1"/>
                </a:solidFill>
              </a:defRPr>
            </a:lvl8pPr>
            <a:lvl9pPr lvl="8">
              <a:lnSpc>
                <a:spcPct val="100000"/>
              </a:lnSpc>
              <a:spcBef>
                <a:spcPts val="0"/>
              </a:spcBef>
              <a:spcAft>
                <a:spcPts val="0"/>
              </a:spcAft>
              <a:buClr>
                <a:schemeClr val="lt1"/>
              </a:buClr>
              <a:buSzPts val="1600"/>
              <a:buNone/>
              <a:defRPr sz="1600">
                <a:solidFill>
                  <a:schemeClr val="lt1"/>
                </a:solidFill>
              </a:defRPr>
            </a:lvl9pPr>
          </a:lstStyle>
          <a:p>
            <a:endParaRPr/>
          </a:p>
        </p:txBody>
      </p:sp>
      <p:sp>
        <p:nvSpPr>
          <p:cNvPr id="48" name="Google Shape;48;p2"/>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99"/>
        <p:cNvGrpSpPr/>
        <p:nvPr/>
      </p:nvGrpSpPr>
      <p:grpSpPr>
        <a:xfrm>
          <a:off x="0" y="0"/>
          <a:ext cx="0" cy="0"/>
          <a:chOff x="0" y="0"/>
          <a:chExt cx="0" cy="0"/>
        </a:xfrm>
      </p:grpSpPr>
      <p:grpSp>
        <p:nvGrpSpPr>
          <p:cNvPr id="100" name="Google Shape;100;p6"/>
          <p:cNvGrpSpPr/>
          <p:nvPr/>
        </p:nvGrpSpPr>
        <p:grpSpPr>
          <a:xfrm>
            <a:off x="625966" y="299376"/>
            <a:ext cx="999312" cy="999312"/>
            <a:chOff x="348199" y="179450"/>
            <a:chExt cx="1116300" cy="1116300"/>
          </a:xfrm>
        </p:grpSpPr>
        <p:sp>
          <p:nvSpPr>
            <p:cNvPr id="101" name="Google Shape;101;p6"/>
            <p:cNvSpPr/>
            <p:nvPr/>
          </p:nvSpPr>
          <p:spPr>
            <a:xfrm rot="-5400000">
              <a:off x="574557" y="405788"/>
              <a:ext cx="663600" cy="6636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02;p6"/>
            <p:cNvSpPr/>
            <p:nvPr/>
          </p:nvSpPr>
          <p:spPr>
            <a:xfrm rot="-5400000">
              <a:off x="348199" y="179450"/>
              <a:ext cx="1116300" cy="11163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3" name="Google Shape;103;p6"/>
          <p:cNvSpPr txBox="1">
            <a:spLocks noGrp="1"/>
          </p:cNvSpPr>
          <p:nvPr>
            <p:ph type="title"/>
          </p:nvPr>
        </p:nvSpPr>
        <p:spPr>
          <a:xfrm>
            <a:off x="1303800" y="598575"/>
            <a:ext cx="7030500" cy="9993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04" name="Google Shape;104;p6"/>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105"/>
        <p:cNvGrpSpPr/>
        <p:nvPr/>
      </p:nvGrpSpPr>
      <p:grpSpPr>
        <a:xfrm>
          <a:off x="0" y="0"/>
          <a:ext cx="0" cy="0"/>
          <a:chOff x="0" y="0"/>
          <a:chExt cx="0" cy="0"/>
        </a:xfrm>
      </p:grpSpPr>
      <p:grpSp>
        <p:nvGrpSpPr>
          <p:cNvPr id="106" name="Google Shape;106;p7"/>
          <p:cNvGrpSpPr/>
          <p:nvPr/>
        </p:nvGrpSpPr>
        <p:grpSpPr>
          <a:xfrm>
            <a:off x="625966" y="299376"/>
            <a:ext cx="999312" cy="999312"/>
            <a:chOff x="348199" y="179450"/>
            <a:chExt cx="1116300" cy="1116300"/>
          </a:xfrm>
        </p:grpSpPr>
        <p:sp>
          <p:nvSpPr>
            <p:cNvPr id="107" name="Google Shape;107;p7"/>
            <p:cNvSpPr/>
            <p:nvPr/>
          </p:nvSpPr>
          <p:spPr>
            <a:xfrm rot="-5400000">
              <a:off x="574557" y="405788"/>
              <a:ext cx="663600" cy="6636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108;p7"/>
            <p:cNvSpPr/>
            <p:nvPr/>
          </p:nvSpPr>
          <p:spPr>
            <a:xfrm rot="-5400000">
              <a:off x="348199" y="179450"/>
              <a:ext cx="1116300" cy="11163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9" name="Google Shape;109;p7"/>
          <p:cNvSpPr txBox="1">
            <a:spLocks noGrp="1"/>
          </p:cNvSpPr>
          <p:nvPr>
            <p:ph type="title"/>
          </p:nvPr>
        </p:nvSpPr>
        <p:spPr>
          <a:xfrm>
            <a:off x="1303800" y="598575"/>
            <a:ext cx="3312000" cy="15900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10" name="Google Shape;110;p7"/>
          <p:cNvSpPr txBox="1">
            <a:spLocks noGrp="1"/>
          </p:cNvSpPr>
          <p:nvPr>
            <p:ph type="body" idx="1"/>
          </p:nvPr>
        </p:nvSpPr>
        <p:spPr>
          <a:xfrm>
            <a:off x="1303800" y="2309675"/>
            <a:ext cx="3312000" cy="22218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111" name="Google Shape;111;p7"/>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dk1"/>
        </a:solidFill>
        <a:effectLst/>
      </p:bgPr>
    </p:bg>
    <p:spTree>
      <p:nvGrpSpPr>
        <p:cNvPr id="1" name="Shape 112"/>
        <p:cNvGrpSpPr/>
        <p:nvPr/>
      </p:nvGrpSpPr>
      <p:grpSpPr>
        <a:xfrm>
          <a:off x="0" y="0"/>
          <a:ext cx="0" cy="0"/>
          <a:chOff x="0" y="0"/>
          <a:chExt cx="0" cy="0"/>
        </a:xfrm>
      </p:grpSpPr>
      <p:grpSp>
        <p:nvGrpSpPr>
          <p:cNvPr id="113" name="Google Shape;113;p8"/>
          <p:cNvGrpSpPr/>
          <p:nvPr/>
        </p:nvGrpSpPr>
        <p:grpSpPr>
          <a:xfrm>
            <a:off x="6866714" y="1306"/>
            <a:ext cx="2267451" cy="2601690"/>
            <a:chOff x="6790514" y="1306"/>
            <a:chExt cx="2267451" cy="2601690"/>
          </a:xfrm>
        </p:grpSpPr>
        <p:grpSp>
          <p:nvGrpSpPr>
            <p:cNvPr id="114" name="Google Shape;114;p8"/>
            <p:cNvGrpSpPr/>
            <p:nvPr/>
          </p:nvGrpSpPr>
          <p:grpSpPr>
            <a:xfrm>
              <a:off x="7067465" y="1306"/>
              <a:ext cx="1990500" cy="1990200"/>
              <a:chOff x="7067465" y="1306"/>
              <a:chExt cx="1990500" cy="1990200"/>
            </a:xfrm>
          </p:grpSpPr>
          <p:sp>
            <p:nvSpPr>
              <p:cNvPr id="115" name="Google Shape;115;p8"/>
              <p:cNvSpPr/>
              <p:nvPr/>
            </p:nvSpPr>
            <p:spPr>
              <a:xfrm rot="-8648551">
                <a:off x="7594313" y="527721"/>
                <a:ext cx="937226" cy="937226"/>
              </a:xfrm>
              <a:prstGeom prst="ellipse">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116;p8"/>
              <p:cNvSpPr/>
              <p:nvPr/>
            </p:nvSpPr>
            <p:spPr>
              <a:xfrm rot="-8648551">
                <a:off x="7594313" y="527721"/>
                <a:ext cx="937226" cy="937226"/>
              </a:xfrm>
              <a:prstGeom prst="pie">
                <a:avLst>
                  <a:gd name="adj1" fmla="val 19376841"/>
                  <a:gd name="adj2" fmla="val 12313574"/>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8"/>
              <p:cNvSpPr/>
              <p:nvPr/>
            </p:nvSpPr>
            <p:spPr>
              <a:xfrm rot="-8649154">
                <a:off x="7349891" y="283705"/>
                <a:ext cx="1425647" cy="1425404"/>
              </a:xfrm>
              <a:prstGeom prst="ellipse">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8" name="Google Shape;118;p8"/>
            <p:cNvGrpSpPr/>
            <p:nvPr/>
          </p:nvGrpSpPr>
          <p:grpSpPr>
            <a:xfrm>
              <a:off x="8207126" y="1807996"/>
              <a:ext cx="795000" cy="795000"/>
              <a:chOff x="8207126" y="1807996"/>
              <a:chExt cx="795000" cy="795000"/>
            </a:xfrm>
          </p:grpSpPr>
          <p:sp>
            <p:nvSpPr>
              <p:cNvPr id="119" name="Google Shape;119;p8"/>
              <p:cNvSpPr/>
              <p:nvPr/>
            </p:nvSpPr>
            <p:spPr>
              <a:xfrm rot="2152054">
                <a:off x="8319942" y="1920813"/>
                <a:ext cx="569367" cy="569367"/>
              </a:xfrm>
              <a:prstGeom prst="ellipse">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120;p8"/>
              <p:cNvSpPr/>
              <p:nvPr/>
            </p:nvSpPr>
            <p:spPr>
              <a:xfrm rot="2150259">
                <a:off x="8408218" y="2008610"/>
                <a:ext cx="393004" cy="393004"/>
              </a:xfrm>
              <a:prstGeom prst="ellipse">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21;p8"/>
              <p:cNvSpPr/>
              <p:nvPr/>
            </p:nvSpPr>
            <p:spPr>
              <a:xfrm rot="2150259">
                <a:off x="8408218" y="2008610"/>
                <a:ext cx="393004" cy="393004"/>
              </a:xfrm>
              <a:prstGeom prst="pie">
                <a:avLst>
                  <a:gd name="adj1" fmla="val 5699893"/>
                  <a:gd name="adj2" fmla="val 12313574"/>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2" name="Google Shape;122;p8"/>
            <p:cNvGrpSpPr/>
            <p:nvPr/>
          </p:nvGrpSpPr>
          <p:grpSpPr>
            <a:xfrm>
              <a:off x="6790514" y="118857"/>
              <a:ext cx="548700" cy="548700"/>
              <a:chOff x="6790514" y="118857"/>
              <a:chExt cx="548700" cy="548700"/>
            </a:xfrm>
          </p:grpSpPr>
          <p:sp>
            <p:nvSpPr>
              <p:cNvPr id="123" name="Google Shape;123;p8"/>
              <p:cNvSpPr/>
              <p:nvPr/>
            </p:nvSpPr>
            <p:spPr>
              <a:xfrm rot="2150259">
                <a:off x="6868362" y="196705"/>
                <a:ext cx="393004" cy="393004"/>
              </a:xfrm>
              <a:prstGeom prst="ellipse">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124;p8"/>
              <p:cNvSpPr/>
              <p:nvPr/>
            </p:nvSpPr>
            <p:spPr>
              <a:xfrm rot="2150259">
                <a:off x="6868362" y="196705"/>
                <a:ext cx="393004" cy="393004"/>
              </a:xfrm>
              <a:prstGeom prst="pie">
                <a:avLst>
                  <a:gd name="adj1" fmla="val 5699893"/>
                  <a:gd name="adj2" fmla="val 12313574"/>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125" name="Google Shape;125;p8"/>
          <p:cNvSpPr txBox="1">
            <a:spLocks noGrp="1"/>
          </p:cNvSpPr>
          <p:nvPr>
            <p:ph type="title"/>
          </p:nvPr>
        </p:nvSpPr>
        <p:spPr>
          <a:xfrm>
            <a:off x="824000" y="763600"/>
            <a:ext cx="5857800" cy="35733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3600"/>
              <a:buNone/>
              <a:defRPr sz="3600">
                <a:solidFill>
                  <a:schemeClr val="lt1"/>
                </a:solidFill>
              </a:defRPr>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a:endParaRPr/>
          </a:p>
        </p:txBody>
      </p:sp>
      <p:sp>
        <p:nvSpPr>
          <p:cNvPr id="126" name="Google Shape;126;p8"/>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127"/>
        <p:cNvGrpSpPr/>
        <p:nvPr/>
      </p:nvGrpSpPr>
      <p:grpSpPr>
        <a:xfrm>
          <a:off x="0" y="0"/>
          <a:ext cx="0" cy="0"/>
          <a:chOff x="0" y="0"/>
          <a:chExt cx="0" cy="0"/>
        </a:xfrm>
      </p:grpSpPr>
      <p:grpSp>
        <p:nvGrpSpPr>
          <p:cNvPr id="128" name="Google Shape;128;p9"/>
          <p:cNvGrpSpPr/>
          <p:nvPr/>
        </p:nvGrpSpPr>
        <p:grpSpPr>
          <a:xfrm>
            <a:off x="625966" y="299376"/>
            <a:ext cx="999312" cy="999312"/>
            <a:chOff x="348199" y="179450"/>
            <a:chExt cx="1116300" cy="1116300"/>
          </a:xfrm>
        </p:grpSpPr>
        <p:sp>
          <p:nvSpPr>
            <p:cNvPr id="129" name="Google Shape;129;p9"/>
            <p:cNvSpPr/>
            <p:nvPr/>
          </p:nvSpPr>
          <p:spPr>
            <a:xfrm rot="-5400000">
              <a:off x="574557" y="405788"/>
              <a:ext cx="663600" cy="6636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 name="Google Shape;130;p9"/>
            <p:cNvSpPr/>
            <p:nvPr/>
          </p:nvSpPr>
          <p:spPr>
            <a:xfrm rot="-5400000">
              <a:off x="348199" y="179450"/>
              <a:ext cx="1116300" cy="11163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1" name="Google Shape;131;p9"/>
          <p:cNvSpPr txBox="1">
            <a:spLocks noGrp="1"/>
          </p:cNvSpPr>
          <p:nvPr>
            <p:ph type="title"/>
          </p:nvPr>
        </p:nvSpPr>
        <p:spPr>
          <a:xfrm>
            <a:off x="1303800" y="598575"/>
            <a:ext cx="3430500" cy="1990200"/>
          </a:xfrm>
          <a:prstGeom prst="rect">
            <a:avLst/>
          </a:prstGeom>
          <a:ln w="9525" cap="flat" cmpd="sng">
            <a:solidFill>
              <a:schemeClr val="lt1"/>
            </a:solidFill>
            <a:prstDash val="solid"/>
            <a:round/>
            <a:headEnd type="none" w="sm" len="sm"/>
            <a:tailEnd type="none" w="sm" len="sm"/>
          </a:ln>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32" name="Google Shape;132;p9"/>
          <p:cNvSpPr txBox="1">
            <a:spLocks noGrp="1"/>
          </p:cNvSpPr>
          <p:nvPr>
            <p:ph type="subTitle" idx="1"/>
          </p:nvPr>
        </p:nvSpPr>
        <p:spPr>
          <a:xfrm>
            <a:off x="1303800" y="2743203"/>
            <a:ext cx="3430500" cy="726000"/>
          </a:xfrm>
          <a:prstGeom prst="rect">
            <a:avLst/>
          </a:prstGeom>
          <a:ln w="9525" cap="flat" cmpd="sng">
            <a:solidFill>
              <a:schemeClr val="lt1"/>
            </a:solidFill>
            <a:prstDash val="solid"/>
            <a:round/>
            <a:headEnd type="none" w="sm" len="sm"/>
            <a:tailEnd type="none" w="sm" len="sm"/>
          </a:ln>
        </p:spPr>
        <p:txBody>
          <a:bodyPr spcFirstLastPara="1" wrap="square" lIns="91425" tIns="91425" rIns="91425" bIns="91425" anchor="t" anchorCtr="0">
            <a:normAutofit/>
          </a:bodyPr>
          <a:lstStyle>
            <a:lvl1pPr lvl="0">
              <a:lnSpc>
                <a:spcPct val="100000"/>
              </a:lnSpc>
              <a:spcBef>
                <a:spcPts val="0"/>
              </a:spcBef>
              <a:spcAft>
                <a:spcPts val="0"/>
              </a:spcAft>
              <a:buSzPts val="1600"/>
              <a:buNone/>
              <a:defRPr sz="1600"/>
            </a:lvl1pPr>
            <a:lvl2pPr lvl="1">
              <a:lnSpc>
                <a:spcPct val="100000"/>
              </a:lnSpc>
              <a:spcBef>
                <a:spcPts val="0"/>
              </a:spcBef>
              <a:spcAft>
                <a:spcPts val="0"/>
              </a:spcAft>
              <a:buSzPts val="1600"/>
              <a:buNone/>
              <a:defRPr sz="1600"/>
            </a:lvl2pPr>
            <a:lvl3pPr lvl="2">
              <a:lnSpc>
                <a:spcPct val="100000"/>
              </a:lnSpc>
              <a:spcBef>
                <a:spcPts val="0"/>
              </a:spcBef>
              <a:spcAft>
                <a:spcPts val="0"/>
              </a:spcAft>
              <a:buSzPts val="1600"/>
              <a:buNone/>
              <a:defRPr sz="1600"/>
            </a:lvl3pPr>
            <a:lvl4pPr lvl="3">
              <a:lnSpc>
                <a:spcPct val="100000"/>
              </a:lnSpc>
              <a:spcBef>
                <a:spcPts val="0"/>
              </a:spcBef>
              <a:spcAft>
                <a:spcPts val="0"/>
              </a:spcAft>
              <a:buSzPts val="1600"/>
              <a:buNone/>
              <a:defRPr sz="1600"/>
            </a:lvl4pPr>
            <a:lvl5pPr lvl="4">
              <a:lnSpc>
                <a:spcPct val="100000"/>
              </a:lnSpc>
              <a:spcBef>
                <a:spcPts val="0"/>
              </a:spcBef>
              <a:spcAft>
                <a:spcPts val="0"/>
              </a:spcAft>
              <a:buSzPts val="1600"/>
              <a:buNone/>
              <a:defRPr sz="1600"/>
            </a:lvl5pPr>
            <a:lvl6pPr lvl="5">
              <a:lnSpc>
                <a:spcPct val="100000"/>
              </a:lnSpc>
              <a:spcBef>
                <a:spcPts val="0"/>
              </a:spcBef>
              <a:spcAft>
                <a:spcPts val="0"/>
              </a:spcAft>
              <a:buSzPts val="1600"/>
              <a:buNone/>
              <a:defRPr sz="1600"/>
            </a:lvl6pPr>
            <a:lvl7pPr lvl="6">
              <a:lnSpc>
                <a:spcPct val="100000"/>
              </a:lnSpc>
              <a:spcBef>
                <a:spcPts val="0"/>
              </a:spcBef>
              <a:spcAft>
                <a:spcPts val="0"/>
              </a:spcAft>
              <a:buSzPts val="1600"/>
              <a:buNone/>
              <a:defRPr sz="1600"/>
            </a:lvl7pPr>
            <a:lvl8pPr lvl="7">
              <a:lnSpc>
                <a:spcPct val="100000"/>
              </a:lnSpc>
              <a:spcBef>
                <a:spcPts val="0"/>
              </a:spcBef>
              <a:spcAft>
                <a:spcPts val="0"/>
              </a:spcAft>
              <a:buSzPts val="1600"/>
              <a:buNone/>
              <a:defRPr sz="1600"/>
            </a:lvl8pPr>
            <a:lvl9pPr lvl="8">
              <a:lnSpc>
                <a:spcPct val="100000"/>
              </a:lnSpc>
              <a:spcBef>
                <a:spcPts val="0"/>
              </a:spcBef>
              <a:spcAft>
                <a:spcPts val="0"/>
              </a:spcAft>
              <a:buSzPts val="1600"/>
              <a:buNone/>
              <a:defRPr sz="1600"/>
            </a:lvl9pPr>
          </a:lstStyle>
          <a:p>
            <a:endParaRPr/>
          </a:p>
        </p:txBody>
      </p:sp>
      <p:sp>
        <p:nvSpPr>
          <p:cNvPr id="133" name="Google Shape;133;p9"/>
          <p:cNvSpPr txBox="1">
            <a:spLocks noGrp="1"/>
          </p:cNvSpPr>
          <p:nvPr>
            <p:ph type="body" idx="2"/>
          </p:nvPr>
        </p:nvSpPr>
        <p:spPr>
          <a:xfrm>
            <a:off x="4903700" y="661000"/>
            <a:ext cx="3430500" cy="3870600"/>
          </a:xfrm>
          <a:prstGeom prst="rect">
            <a:avLst/>
          </a:prstGeom>
          <a:ln w="9525" cap="flat" cmpd="sng">
            <a:solidFill>
              <a:schemeClr val="lt1"/>
            </a:solidFill>
            <a:prstDash val="solid"/>
            <a:round/>
            <a:headEnd type="none" w="sm" len="sm"/>
            <a:tailEnd type="none" w="sm" len="sm"/>
          </a:ln>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134" name="Google Shape;134;p9"/>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135"/>
        <p:cNvGrpSpPr/>
        <p:nvPr/>
      </p:nvGrpSpPr>
      <p:grpSpPr>
        <a:xfrm>
          <a:off x="0" y="0"/>
          <a:ext cx="0" cy="0"/>
          <a:chOff x="0" y="0"/>
          <a:chExt cx="0" cy="0"/>
        </a:xfrm>
      </p:grpSpPr>
      <p:grpSp>
        <p:nvGrpSpPr>
          <p:cNvPr id="136" name="Google Shape;136;p10"/>
          <p:cNvGrpSpPr/>
          <p:nvPr/>
        </p:nvGrpSpPr>
        <p:grpSpPr>
          <a:xfrm>
            <a:off x="713373" y="3847119"/>
            <a:ext cx="825392" cy="825392"/>
            <a:chOff x="348199" y="179450"/>
            <a:chExt cx="1116300" cy="1116300"/>
          </a:xfrm>
        </p:grpSpPr>
        <p:sp>
          <p:nvSpPr>
            <p:cNvPr id="137" name="Google Shape;137;p10"/>
            <p:cNvSpPr/>
            <p:nvPr/>
          </p:nvSpPr>
          <p:spPr>
            <a:xfrm rot="-5400000">
              <a:off x="574557" y="405788"/>
              <a:ext cx="663600" cy="6636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 name="Google Shape;138;p10"/>
            <p:cNvSpPr/>
            <p:nvPr/>
          </p:nvSpPr>
          <p:spPr>
            <a:xfrm rot="-5400000">
              <a:off x="348199" y="179450"/>
              <a:ext cx="1116300" cy="11163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9" name="Google Shape;139;p10"/>
          <p:cNvSpPr txBox="1">
            <a:spLocks noGrp="1"/>
          </p:cNvSpPr>
          <p:nvPr>
            <p:ph type="body" idx="1"/>
          </p:nvPr>
        </p:nvSpPr>
        <p:spPr>
          <a:xfrm>
            <a:off x="1303800" y="4138975"/>
            <a:ext cx="5843100" cy="534900"/>
          </a:xfrm>
          <a:prstGeom prst="rect">
            <a:avLst/>
          </a:prstGeom>
        </p:spPr>
        <p:txBody>
          <a:bodyPr spcFirstLastPara="1" wrap="square" lIns="91425" tIns="91425" rIns="91425" bIns="91425" anchor="t" anchorCtr="0">
            <a:normAutofit/>
          </a:bodyPr>
          <a:lstStyle>
            <a:lvl1pPr marL="457200" lvl="0" indent="-228600">
              <a:lnSpc>
                <a:spcPct val="100000"/>
              </a:lnSpc>
              <a:spcBef>
                <a:spcPts val="0"/>
              </a:spcBef>
              <a:spcAft>
                <a:spcPts val="0"/>
              </a:spcAft>
              <a:buSzPts val="1300"/>
              <a:buNone/>
              <a:defRPr/>
            </a:lvl1pPr>
          </a:lstStyle>
          <a:p>
            <a:endParaRPr/>
          </a:p>
        </p:txBody>
      </p:sp>
      <p:sp>
        <p:nvSpPr>
          <p:cNvPr id="140" name="Google Shape;140;p10"/>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accent3"/>
        </a:solidFill>
        <a:effectLst/>
      </p:bgPr>
    </p:bg>
    <p:spTree>
      <p:nvGrpSpPr>
        <p:cNvPr id="1" name="Shape 141"/>
        <p:cNvGrpSpPr/>
        <p:nvPr/>
      </p:nvGrpSpPr>
      <p:grpSpPr>
        <a:xfrm>
          <a:off x="0" y="0"/>
          <a:ext cx="0" cy="0"/>
          <a:chOff x="0" y="0"/>
          <a:chExt cx="0" cy="0"/>
        </a:xfrm>
      </p:grpSpPr>
      <p:grpSp>
        <p:nvGrpSpPr>
          <p:cNvPr id="142" name="Google Shape;142;p11"/>
          <p:cNvGrpSpPr/>
          <p:nvPr/>
        </p:nvGrpSpPr>
        <p:grpSpPr>
          <a:xfrm>
            <a:off x="52" y="4099200"/>
            <a:ext cx="9144036" cy="1044300"/>
            <a:chOff x="52" y="4099200"/>
            <a:chExt cx="9144036" cy="1044300"/>
          </a:xfrm>
        </p:grpSpPr>
        <p:grpSp>
          <p:nvGrpSpPr>
            <p:cNvPr id="143" name="Google Shape;143;p11"/>
            <p:cNvGrpSpPr/>
            <p:nvPr/>
          </p:nvGrpSpPr>
          <p:grpSpPr>
            <a:xfrm>
              <a:off x="52" y="4309200"/>
              <a:ext cx="231622" cy="834300"/>
              <a:chOff x="2688737" y="4301380"/>
              <a:chExt cx="231900" cy="834300"/>
            </a:xfrm>
          </p:grpSpPr>
          <p:sp>
            <p:nvSpPr>
              <p:cNvPr id="144" name="Google Shape;144;p11"/>
              <p:cNvSpPr/>
              <p:nvPr/>
            </p:nvSpPr>
            <p:spPr>
              <a:xfrm flipH="1">
                <a:off x="2688737" y="4720780"/>
                <a:ext cx="2319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 name="Google Shape;145;p11"/>
              <p:cNvSpPr/>
              <p:nvPr/>
            </p:nvSpPr>
            <p:spPr>
              <a:xfrm flipH="1">
                <a:off x="2688737" y="4301380"/>
                <a:ext cx="2319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 name="Google Shape;146;p11"/>
              <p:cNvSpPr/>
              <p:nvPr/>
            </p:nvSpPr>
            <p:spPr>
              <a:xfrm flipH="1">
                <a:off x="2688737" y="4511080"/>
                <a:ext cx="2319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 name="Google Shape;147;p11"/>
              <p:cNvSpPr/>
              <p:nvPr/>
            </p:nvSpPr>
            <p:spPr>
              <a:xfrm flipH="1">
                <a:off x="2688737" y="4930480"/>
                <a:ext cx="2319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8" name="Google Shape;148;p11"/>
            <p:cNvGrpSpPr/>
            <p:nvPr/>
          </p:nvGrpSpPr>
          <p:grpSpPr>
            <a:xfrm>
              <a:off x="371406" y="4099200"/>
              <a:ext cx="231622" cy="1044300"/>
              <a:chOff x="2688737" y="4091380"/>
              <a:chExt cx="231900" cy="1044300"/>
            </a:xfrm>
          </p:grpSpPr>
          <p:sp>
            <p:nvSpPr>
              <p:cNvPr id="149" name="Google Shape;149;p11"/>
              <p:cNvSpPr/>
              <p:nvPr/>
            </p:nvSpPr>
            <p:spPr>
              <a:xfrm flipH="1">
                <a:off x="2688737" y="4720780"/>
                <a:ext cx="2319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 name="Google Shape;150;p11"/>
              <p:cNvSpPr/>
              <p:nvPr/>
            </p:nvSpPr>
            <p:spPr>
              <a:xfrm flipH="1">
                <a:off x="2688737" y="4301380"/>
                <a:ext cx="2319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151;p11"/>
              <p:cNvSpPr/>
              <p:nvPr/>
            </p:nvSpPr>
            <p:spPr>
              <a:xfrm flipH="1">
                <a:off x="2688737" y="4511080"/>
                <a:ext cx="2319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 name="Google Shape;152;p11"/>
              <p:cNvSpPr/>
              <p:nvPr/>
            </p:nvSpPr>
            <p:spPr>
              <a:xfrm flipH="1">
                <a:off x="2688737" y="4091380"/>
                <a:ext cx="231900" cy="104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 name="Google Shape;153;p11"/>
              <p:cNvSpPr/>
              <p:nvPr/>
            </p:nvSpPr>
            <p:spPr>
              <a:xfrm flipH="1">
                <a:off x="2688737" y="4930480"/>
                <a:ext cx="2319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4" name="Google Shape;154;p11"/>
            <p:cNvGrpSpPr/>
            <p:nvPr/>
          </p:nvGrpSpPr>
          <p:grpSpPr>
            <a:xfrm>
              <a:off x="742761" y="4309200"/>
              <a:ext cx="231622" cy="834300"/>
              <a:chOff x="2688737" y="4301380"/>
              <a:chExt cx="231900" cy="834300"/>
            </a:xfrm>
          </p:grpSpPr>
          <p:sp>
            <p:nvSpPr>
              <p:cNvPr id="155" name="Google Shape;155;p11"/>
              <p:cNvSpPr/>
              <p:nvPr/>
            </p:nvSpPr>
            <p:spPr>
              <a:xfrm flipH="1">
                <a:off x="2688737" y="4720780"/>
                <a:ext cx="2319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 name="Google Shape;156;p11"/>
              <p:cNvSpPr/>
              <p:nvPr/>
            </p:nvSpPr>
            <p:spPr>
              <a:xfrm flipH="1">
                <a:off x="2688737" y="4301380"/>
                <a:ext cx="2319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 name="Google Shape;157;p11"/>
              <p:cNvSpPr/>
              <p:nvPr/>
            </p:nvSpPr>
            <p:spPr>
              <a:xfrm flipH="1">
                <a:off x="2688737" y="4511080"/>
                <a:ext cx="2319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 name="Google Shape;158;p11"/>
              <p:cNvSpPr/>
              <p:nvPr/>
            </p:nvSpPr>
            <p:spPr>
              <a:xfrm flipH="1">
                <a:off x="2688737" y="4930480"/>
                <a:ext cx="2319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9" name="Google Shape;159;p11"/>
            <p:cNvGrpSpPr/>
            <p:nvPr/>
          </p:nvGrpSpPr>
          <p:grpSpPr>
            <a:xfrm>
              <a:off x="1114115" y="4518900"/>
              <a:ext cx="231622" cy="624600"/>
              <a:chOff x="2688737" y="4511080"/>
              <a:chExt cx="231900" cy="624600"/>
            </a:xfrm>
          </p:grpSpPr>
          <p:sp>
            <p:nvSpPr>
              <p:cNvPr id="160" name="Google Shape;160;p11"/>
              <p:cNvSpPr/>
              <p:nvPr/>
            </p:nvSpPr>
            <p:spPr>
              <a:xfrm flipH="1">
                <a:off x="2688737" y="4720780"/>
                <a:ext cx="2319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 name="Google Shape;161;p11"/>
              <p:cNvSpPr/>
              <p:nvPr/>
            </p:nvSpPr>
            <p:spPr>
              <a:xfrm flipH="1">
                <a:off x="2688737" y="4511080"/>
                <a:ext cx="2319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 name="Google Shape;162;p11"/>
              <p:cNvSpPr/>
              <p:nvPr/>
            </p:nvSpPr>
            <p:spPr>
              <a:xfrm flipH="1">
                <a:off x="2688737" y="4930480"/>
                <a:ext cx="2319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3" name="Google Shape;163;p11"/>
            <p:cNvGrpSpPr/>
            <p:nvPr/>
          </p:nvGrpSpPr>
          <p:grpSpPr>
            <a:xfrm>
              <a:off x="1856753" y="4099200"/>
              <a:ext cx="231600" cy="1044300"/>
              <a:chOff x="1856753" y="4099200"/>
              <a:chExt cx="231600" cy="1044300"/>
            </a:xfrm>
          </p:grpSpPr>
          <p:sp>
            <p:nvSpPr>
              <p:cNvPr id="164" name="Google Shape;164;p11"/>
              <p:cNvSpPr/>
              <p:nvPr/>
            </p:nvSpPr>
            <p:spPr>
              <a:xfrm flipH="1">
                <a:off x="1856753"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 name="Google Shape;165;p11"/>
              <p:cNvSpPr/>
              <p:nvPr/>
            </p:nvSpPr>
            <p:spPr>
              <a:xfrm flipH="1">
                <a:off x="1856753"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 name="Google Shape;166;p11"/>
              <p:cNvSpPr/>
              <p:nvPr/>
            </p:nvSpPr>
            <p:spPr>
              <a:xfrm flipH="1">
                <a:off x="1856753"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 name="Google Shape;167;p11"/>
              <p:cNvSpPr/>
              <p:nvPr/>
            </p:nvSpPr>
            <p:spPr>
              <a:xfrm flipH="1">
                <a:off x="1856753" y="4099200"/>
                <a:ext cx="231600" cy="104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 name="Google Shape;168;p11"/>
              <p:cNvSpPr/>
              <p:nvPr/>
            </p:nvSpPr>
            <p:spPr>
              <a:xfrm flipH="1">
                <a:off x="1856753"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9" name="Google Shape;169;p11"/>
            <p:cNvGrpSpPr/>
            <p:nvPr/>
          </p:nvGrpSpPr>
          <p:grpSpPr>
            <a:xfrm>
              <a:off x="2228107" y="4309200"/>
              <a:ext cx="231600" cy="834300"/>
              <a:chOff x="2228107" y="4309200"/>
              <a:chExt cx="231600" cy="834300"/>
            </a:xfrm>
          </p:grpSpPr>
          <p:sp>
            <p:nvSpPr>
              <p:cNvPr id="170" name="Google Shape;170;p11"/>
              <p:cNvSpPr/>
              <p:nvPr/>
            </p:nvSpPr>
            <p:spPr>
              <a:xfrm flipH="1">
                <a:off x="2228107"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 name="Google Shape;171;p11"/>
              <p:cNvSpPr/>
              <p:nvPr/>
            </p:nvSpPr>
            <p:spPr>
              <a:xfrm flipH="1">
                <a:off x="2228107"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 name="Google Shape;172;p11"/>
              <p:cNvSpPr/>
              <p:nvPr/>
            </p:nvSpPr>
            <p:spPr>
              <a:xfrm flipH="1">
                <a:off x="2228107"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 name="Google Shape;173;p11"/>
              <p:cNvSpPr/>
              <p:nvPr/>
            </p:nvSpPr>
            <p:spPr>
              <a:xfrm flipH="1">
                <a:off x="2228107"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4" name="Google Shape;174;p11"/>
            <p:cNvGrpSpPr/>
            <p:nvPr/>
          </p:nvGrpSpPr>
          <p:grpSpPr>
            <a:xfrm>
              <a:off x="2599462" y="4518900"/>
              <a:ext cx="231600" cy="624600"/>
              <a:chOff x="2599462" y="4518900"/>
              <a:chExt cx="231600" cy="624600"/>
            </a:xfrm>
          </p:grpSpPr>
          <p:sp>
            <p:nvSpPr>
              <p:cNvPr id="175" name="Google Shape;175;p11"/>
              <p:cNvSpPr/>
              <p:nvPr/>
            </p:nvSpPr>
            <p:spPr>
              <a:xfrm flipH="1">
                <a:off x="2599462"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 name="Google Shape;176;p11"/>
              <p:cNvSpPr/>
              <p:nvPr/>
            </p:nvSpPr>
            <p:spPr>
              <a:xfrm flipH="1">
                <a:off x="2599462"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 name="Google Shape;177;p11"/>
              <p:cNvSpPr/>
              <p:nvPr/>
            </p:nvSpPr>
            <p:spPr>
              <a:xfrm flipH="1">
                <a:off x="2599462"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8" name="Google Shape;178;p11"/>
            <p:cNvGrpSpPr/>
            <p:nvPr/>
          </p:nvGrpSpPr>
          <p:grpSpPr>
            <a:xfrm>
              <a:off x="3342171" y="4099200"/>
              <a:ext cx="231600" cy="1044300"/>
              <a:chOff x="3342171" y="4099200"/>
              <a:chExt cx="231600" cy="1044300"/>
            </a:xfrm>
          </p:grpSpPr>
          <p:sp>
            <p:nvSpPr>
              <p:cNvPr id="179" name="Google Shape;179;p11"/>
              <p:cNvSpPr/>
              <p:nvPr/>
            </p:nvSpPr>
            <p:spPr>
              <a:xfrm flipH="1">
                <a:off x="3342171"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 name="Google Shape;180;p11"/>
              <p:cNvSpPr/>
              <p:nvPr/>
            </p:nvSpPr>
            <p:spPr>
              <a:xfrm flipH="1">
                <a:off x="3342171"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 name="Google Shape;181;p11"/>
              <p:cNvSpPr/>
              <p:nvPr/>
            </p:nvSpPr>
            <p:spPr>
              <a:xfrm flipH="1">
                <a:off x="3342171"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 name="Google Shape;182;p11"/>
              <p:cNvSpPr/>
              <p:nvPr/>
            </p:nvSpPr>
            <p:spPr>
              <a:xfrm flipH="1">
                <a:off x="3342171" y="4099200"/>
                <a:ext cx="231600" cy="104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 name="Google Shape;183;p11"/>
              <p:cNvSpPr/>
              <p:nvPr/>
            </p:nvSpPr>
            <p:spPr>
              <a:xfrm flipH="1">
                <a:off x="3342171"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4" name="Google Shape;184;p11"/>
            <p:cNvGrpSpPr/>
            <p:nvPr/>
          </p:nvGrpSpPr>
          <p:grpSpPr>
            <a:xfrm>
              <a:off x="3713525" y="4309200"/>
              <a:ext cx="231600" cy="834300"/>
              <a:chOff x="3713525" y="4309200"/>
              <a:chExt cx="231600" cy="834300"/>
            </a:xfrm>
          </p:grpSpPr>
          <p:sp>
            <p:nvSpPr>
              <p:cNvPr id="185" name="Google Shape;185;p11"/>
              <p:cNvSpPr/>
              <p:nvPr/>
            </p:nvSpPr>
            <p:spPr>
              <a:xfrm flipH="1">
                <a:off x="3713525"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 name="Google Shape;186;p11"/>
              <p:cNvSpPr/>
              <p:nvPr/>
            </p:nvSpPr>
            <p:spPr>
              <a:xfrm flipH="1">
                <a:off x="3713525"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 name="Google Shape;187;p11"/>
              <p:cNvSpPr/>
              <p:nvPr/>
            </p:nvSpPr>
            <p:spPr>
              <a:xfrm flipH="1">
                <a:off x="3713525"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 name="Google Shape;188;p11"/>
              <p:cNvSpPr/>
              <p:nvPr/>
            </p:nvSpPr>
            <p:spPr>
              <a:xfrm flipH="1">
                <a:off x="3713525"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9" name="Google Shape;189;p11"/>
            <p:cNvGrpSpPr/>
            <p:nvPr/>
          </p:nvGrpSpPr>
          <p:grpSpPr>
            <a:xfrm>
              <a:off x="1485398" y="4309200"/>
              <a:ext cx="231600" cy="834300"/>
              <a:chOff x="1485398" y="4309200"/>
              <a:chExt cx="231600" cy="834300"/>
            </a:xfrm>
          </p:grpSpPr>
          <p:sp>
            <p:nvSpPr>
              <p:cNvPr id="190" name="Google Shape;190;p11"/>
              <p:cNvSpPr/>
              <p:nvPr/>
            </p:nvSpPr>
            <p:spPr>
              <a:xfrm flipH="1">
                <a:off x="1485398"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 name="Google Shape;191;p11"/>
              <p:cNvSpPr/>
              <p:nvPr/>
            </p:nvSpPr>
            <p:spPr>
              <a:xfrm flipH="1">
                <a:off x="1485398"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 name="Google Shape;192;p11"/>
              <p:cNvSpPr/>
              <p:nvPr/>
            </p:nvSpPr>
            <p:spPr>
              <a:xfrm flipH="1">
                <a:off x="1485398"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 name="Google Shape;193;p11"/>
              <p:cNvSpPr/>
              <p:nvPr/>
            </p:nvSpPr>
            <p:spPr>
              <a:xfrm flipH="1">
                <a:off x="1485398"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4" name="Google Shape;194;p11"/>
            <p:cNvGrpSpPr/>
            <p:nvPr/>
          </p:nvGrpSpPr>
          <p:grpSpPr>
            <a:xfrm>
              <a:off x="4084879" y="4518900"/>
              <a:ext cx="231600" cy="624600"/>
              <a:chOff x="4084879" y="4518900"/>
              <a:chExt cx="231600" cy="624600"/>
            </a:xfrm>
          </p:grpSpPr>
          <p:sp>
            <p:nvSpPr>
              <p:cNvPr id="195" name="Google Shape;195;p11"/>
              <p:cNvSpPr/>
              <p:nvPr/>
            </p:nvSpPr>
            <p:spPr>
              <a:xfrm flipH="1">
                <a:off x="4084879"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 name="Google Shape;196;p11"/>
              <p:cNvSpPr/>
              <p:nvPr/>
            </p:nvSpPr>
            <p:spPr>
              <a:xfrm flipH="1">
                <a:off x="4084879"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 name="Google Shape;197;p11"/>
              <p:cNvSpPr/>
              <p:nvPr/>
            </p:nvSpPr>
            <p:spPr>
              <a:xfrm flipH="1">
                <a:off x="4084879"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8" name="Google Shape;198;p11"/>
            <p:cNvGrpSpPr/>
            <p:nvPr/>
          </p:nvGrpSpPr>
          <p:grpSpPr>
            <a:xfrm>
              <a:off x="2970816" y="4309200"/>
              <a:ext cx="231600" cy="834300"/>
              <a:chOff x="2970816" y="4309200"/>
              <a:chExt cx="231600" cy="834300"/>
            </a:xfrm>
          </p:grpSpPr>
          <p:sp>
            <p:nvSpPr>
              <p:cNvPr id="199" name="Google Shape;199;p11"/>
              <p:cNvSpPr/>
              <p:nvPr/>
            </p:nvSpPr>
            <p:spPr>
              <a:xfrm flipH="1">
                <a:off x="2970816"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 name="Google Shape;200;p11"/>
              <p:cNvSpPr/>
              <p:nvPr/>
            </p:nvSpPr>
            <p:spPr>
              <a:xfrm flipH="1">
                <a:off x="2970816"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 name="Google Shape;201;p11"/>
              <p:cNvSpPr/>
              <p:nvPr/>
            </p:nvSpPr>
            <p:spPr>
              <a:xfrm flipH="1">
                <a:off x="2970816"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 name="Google Shape;202;p11"/>
              <p:cNvSpPr/>
              <p:nvPr/>
            </p:nvSpPr>
            <p:spPr>
              <a:xfrm flipH="1">
                <a:off x="2970816"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3" name="Google Shape;203;p11"/>
            <p:cNvGrpSpPr/>
            <p:nvPr/>
          </p:nvGrpSpPr>
          <p:grpSpPr>
            <a:xfrm>
              <a:off x="4456234" y="4309200"/>
              <a:ext cx="231600" cy="834300"/>
              <a:chOff x="4456234" y="4309200"/>
              <a:chExt cx="231600" cy="834300"/>
            </a:xfrm>
          </p:grpSpPr>
          <p:sp>
            <p:nvSpPr>
              <p:cNvPr id="204" name="Google Shape;204;p11"/>
              <p:cNvSpPr/>
              <p:nvPr/>
            </p:nvSpPr>
            <p:spPr>
              <a:xfrm flipH="1">
                <a:off x="4456234"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 name="Google Shape;205;p11"/>
              <p:cNvSpPr/>
              <p:nvPr/>
            </p:nvSpPr>
            <p:spPr>
              <a:xfrm flipH="1">
                <a:off x="4456234"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 name="Google Shape;206;p11"/>
              <p:cNvSpPr/>
              <p:nvPr/>
            </p:nvSpPr>
            <p:spPr>
              <a:xfrm flipH="1">
                <a:off x="4456234"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 name="Google Shape;207;p11"/>
              <p:cNvSpPr/>
              <p:nvPr/>
            </p:nvSpPr>
            <p:spPr>
              <a:xfrm flipH="1">
                <a:off x="4456234"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8" name="Google Shape;208;p11"/>
            <p:cNvGrpSpPr/>
            <p:nvPr/>
          </p:nvGrpSpPr>
          <p:grpSpPr>
            <a:xfrm>
              <a:off x="4827588" y="4099200"/>
              <a:ext cx="231600" cy="1044300"/>
              <a:chOff x="4827588" y="4099200"/>
              <a:chExt cx="231600" cy="1044300"/>
            </a:xfrm>
          </p:grpSpPr>
          <p:sp>
            <p:nvSpPr>
              <p:cNvPr id="209" name="Google Shape;209;p11"/>
              <p:cNvSpPr/>
              <p:nvPr/>
            </p:nvSpPr>
            <p:spPr>
              <a:xfrm flipH="1">
                <a:off x="4827588"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 name="Google Shape;210;p11"/>
              <p:cNvSpPr/>
              <p:nvPr/>
            </p:nvSpPr>
            <p:spPr>
              <a:xfrm flipH="1">
                <a:off x="4827588"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 name="Google Shape;211;p11"/>
              <p:cNvSpPr/>
              <p:nvPr/>
            </p:nvSpPr>
            <p:spPr>
              <a:xfrm flipH="1">
                <a:off x="4827588"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 name="Google Shape;212;p11"/>
              <p:cNvSpPr/>
              <p:nvPr/>
            </p:nvSpPr>
            <p:spPr>
              <a:xfrm flipH="1">
                <a:off x="4827588" y="4099200"/>
                <a:ext cx="231600" cy="104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 name="Google Shape;213;p11"/>
              <p:cNvSpPr/>
              <p:nvPr/>
            </p:nvSpPr>
            <p:spPr>
              <a:xfrm flipH="1">
                <a:off x="4827588"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14" name="Google Shape;214;p11"/>
            <p:cNvGrpSpPr/>
            <p:nvPr/>
          </p:nvGrpSpPr>
          <p:grpSpPr>
            <a:xfrm>
              <a:off x="5198943" y="4309200"/>
              <a:ext cx="231600" cy="834300"/>
              <a:chOff x="5198943" y="4309200"/>
              <a:chExt cx="231600" cy="834300"/>
            </a:xfrm>
          </p:grpSpPr>
          <p:sp>
            <p:nvSpPr>
              <p:cNvPr id="215" name="Google Shape;215;p11"/>
              <p:cNvSpPr/>
              <p:nvPr/>
            </p:nvSpPr>
            <p:spPr>
              <a:xfrm flipH="1">
                <a:off x="5198943"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 name="Google Shape;216;p11"/>
              <p:cNvSpPr/>
              <p:nvPr/>
            </p:nvSpPr>
            <p:spPr>
              <a:xfrm flipH="1">
                <a:off x="5198943"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 name="Google Shape;217;p11"/>
              <p:cNvSpPr/>
              <p:nvPr/>
            </p:nvSpPr>
            <p:spPr>
              <a:xfrm flipH="1">
                <a:off x="5198943"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 name="Google Shape;218;p11"/>
              <p:cNvSpPr/>
              <p:nvPr/>
            </p:nvSpPr>
            <p:spPr>
              <a:xfrm flipH="1">
                <a:off x="5198943"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19" name="Google Shape;219;p11"/>
            <p:cNvGrpSpPr/>
            <p:nvPr/>
          </p:nvGrpSpPr>
          <p:grpSpPr>
            <a:xfrm>
              <a:off x="5570297" y="4518900"/>
              <a:ext cx="231600" cy="624600"/>
              <a:chOff x="5570297" y="4518900"/>
              <a:chExt cx="231600" cy="624600"/>
            </a:xfrm>
          </p:grpSpPr>
          <p:sp>
            <p:nvSpPr>
              <p:cNvPr id="220" name="Google Shape;220;p11"/>
              <p:cNvSpPr/>
              <p:nvPr/>
            </p:nvSpPr>
            <p:spPr>
              <a:xfrm flipH="1">
                <a:off x="5570297"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 name="Google Shape;221;p11"/>
              <p:cNvSpPr/>
              <p:nvPr/>
            </p:nvSpPr>
            <p:spPr>
              <a:xfrm flipH="1">
                <a:off x="5570297"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 name="Google Shape;222;p11"/>
              <p:cNvSpPr/>
              <p:nvPr/>
            </p:nvSpPr>
            <p:spPr>
              <a:xfrm flipH="1">
                <a:off x="5570297"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3" name="Google Shape;223;p11"/>
            <p:cNvGrpSpPr/>
            <p:nvPr/>
          </p:nvGrpSpPr>
          <p:grpSpPr>
            <a:xfrm>
              <a:off x="5941652" y="4309200"/>
              <a:ext cx="231600" cy="834300"/>
              <a:chOff x="5941652" y="4309200"/>
              <a:chExt cx="231600" cy="834300"/>
            </a:xfrm>
          </p:grpSpPr>
          <p:sp>
            <p:nvSpPr>
              <p:cNvPr id="224" name="Google Shape;224;p11"/>
              <p:cNvSpPr/>
              <p:nvPr/>
            </p:nvSpPr>
            <p:spPr>
              <a:xfrm flipH="1">
                <a:off x="5941652"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 name="Google Shape;225;p11"/>
              <p:cNvSpPr/>
              <p:nvPr/>
            </p:nvSpPr>
            <p:spPr>
              <a:xfrm flipH="1">
                <a:off x="5941652"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 name="Google Shape;226;p11"/>
              <p:cNvSpPr/>
              <p:nvPr/>
            </p:nvSpPr>
            <p:spPr>
              <a:xfrm flipH="1">
                <a:off x="5941652"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 name="Google Shape;227;p11"/>
              <p:cNvSpPr/>
              <p:nvPr/>
            </p:nvSpPr>
            <p:spPr>
              <a:xfrm flipH="1">
                <a:off x="5941652"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8" name="Google Shape;228;p11"/>
            <p:cNvGrpSpPr/>
            <p:nvPr/>
          </p:nvGrpSpPr>
          <p:grpSpPr>
            <a:xfrm>
              <a:off x="6313006" y="4099200"/>
              <a:ext cx="231600" cy="1044300"/>
              <a:chOff x="6313006" y="4099200"/>
              <a:chExt cx="231600" cy="1044300"/>
            </a:xfrm>
          </p:grpSpPr>
          <p:sp>
            <p:nvSpPr>
              <p:cNvPr id="229" name="Google Shape;229;p11"/>
              <p:cNvSpPr/>
              <p:nvPr/>
            </p:nvSpPr>
            <p:spPr>
              <a:xfrm flipH="1">
                <a:off x="6313006"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 name="Google Shape;230;p11"/>
              <p:cNvSpPr/>
              <p:nvPr/>
            </p:nvSpPr>
            <p:spPr>
              <a:xfrm flipH="1">
                <a:off x="6313006"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 name="Google Shape;231;p11"/>
              <p:cNvSpPr/>
              <p:nvPr/>
            </p:nvSpPr>
            <p:spPr>
              <a:xfrm flipH="1">
                <a:off x="6313006"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 name="Google Shape;232;p11"/>
              <p:cNvSpPr/>
              <p:nvPr/>
            </p:nvSpPr>
            <p:spPr>
              <a:xfrm flipH="1">
                <a:off x="6313006" y="4099200"/>
                <a:ext cx="231600" cy="104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 name="Google Shape;233;p11"/>
              <p:cNvSpPr/>
              <p:nvPr/>
            </p:nvSpPr>
            <p:spPr>
              <a:xfrm flipH="1">
                <a:off x="6313006"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4" name="Google Shape;234;p11"/>
            <p:cNvGrpSpPr/>
            <p:nvPr/>
          </p:nvGrpSpPr>
          <p:grpSpPr>
            <a:xfrm>
              <a:off x="6684361" y="4309200"/>
              <a:ext cx="231600" cy="834300"/>
              <a:chOff x="6684361" y="4309200"/>
              <a:chExt cx="231600" cy="834300"/>
            </a:xfrm>
          </p:grpSpPr>
          <p:sp>
            <p:nvSpPr>
              <p:cNvPr id="235" name="Google Shape;235;p11"/>
              <p:cNvSpPr/>
              <p:nvPr/>
            </p:nvSpPr>
            <p:spPr>
              <a:xfrm flipH="1">
                <a:off x="6684361"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 name="Google Shape;236;p11"/>
              <p:cNvSpPr/>
              <p:nvPr/>
            </p:nvSpPr>
            <p:spPr>
              <a:xfrm flipH="1">
                <a:off x="6684361"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 name="Google Shape;237;p11"/>
              <p:cNvSpPr/>
              <p:nvPr/>
            </p:nvSpPr>
            <p:spPr>
              <a:xfrm flipH="1">
                <a:off x="6684361"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 name="Google Shape;238;p11"/>
              <p:cNvSpPr/>
              <p:nvPr/>
            </p:nvSpPr>
            <p:spPr>
              <a:xfrm flipH="1">
                <a:off x="6684361"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9" name="Google Shape;239;p11"/>
            <p:cNvGrpSpPr/>
            <p:nvPr/>
          </p:nvGrpSpPr>
          <p:grpSpPr>
            <a:xfrm>
              <a:off x="7055715" y="4518900"/>
              <a:ext cx="231600" cy="624600"/>
              <a:chOff x="7055715" y="4518900"/>
              <a:chExt cx="231600" cy="624600"/>
            </a:xfrm>
          </p:grpSpPr>
          <p:sp>
            <p:nvSpPr>
              <p:cNvPr id="240" name="Google Shape;240;p11"/>
              <p:cNvSpPr/>
              <p:nvPr/>
            </p:nvSpPr>
            <p:spPr>
              <a:xfrm flipH="1">
                <a:off x="7055715"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 name="Google Shape;241;p11"/>
              <p:cNvSpPr/>
              <p:nvPr/>
            </p:nvSpPr>
            <p:spPr>
              <a:xfrm flipH="1">
                <a:off x="7055715"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 name="Google Shape;242;p11"/>
              <p:cNvSpPr/>
              <p:nvPr/>
            </p:nvSpPr>
            <p:spPr>
              <a:xfrm flipH="1">
                <a:off x="7055715"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3" name="Google Shape;243;p11"/>
            <p:cNvGrpSpPr/>
            <p:nvPr/>
          </p:nvGrpSpPr>
          <p:grpSpPr>
            <a:xfrm>
              <a:off x="7798424" y="4099200"/>
              <a:ext cx="231600" cy="1044300"/>
              <a:chOff x="7798424" y="4099200"/>
              <a:chExt cx="231600" cy="1044300"/>
            </a:xfrm>
          </p:grpSpPr>
          <p:sp>
            <p:nvSpPr>
              <p:cNvPr id="244" name="Google Shape;244;p11"/>
              <p:cNvSpPr/>
              <p:nvPr/>
            </p:nvSpPr>
            <p:spPr>
              <a:xfrm flipH="1">
                <a:off x="7798424"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 name="Google Shape;245;p11"/>
              <p:cNvSpPr/>
              <p:nvPr/>
            </p:nvSpPr>
            <p:spPr>
              <a:xfrm flipH="1">
                <a:off x="7798424"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 name="Google Shape;246;p11"/>
              <p:cNvSpPr/>
              <p:nvPr/>
            </p:nvSpPr>
            <p:spPr>
              <a:xfrm flipH="1">
                <a:off x="7798424"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 name="Google Shape;247;p11"/>
              <p:cNvSpPr/>
              <p:nvPr/>
            </p:nvSpPr>
            <p:spPr>
              <a:xfrm flipH="1">
                <a:off x="7798424" y="4099200"/>
                <a:ext cx="231600" cy="104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 name="Google Shape;248;p11"/>
              <p:cNvSpPr/>
              <p:nvPr/>
            </p:nvSpPr>
            <p:spPr>
              <a:xfrm flipH="1">
                <a:off x="7798424"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9" name="Google Shape;249;p11"/>
            <p:cNvGrpSpPr/>
            <p:nvPr/>
          </p:nvGrpSpPr>
          <p:grpSpPr>
            <a:xfrm>
              <a:off x="8169779" y="4309200"/>
              <a:ext cx="231600" cy="834300"/>
              <a:chOff x="8169779" y="4309200"/>
              <a:chExt cx="231600" cy="834300"/>
            </a:xfrm>
          </p:grpSpPr>
          <p:sp>
            <p:nvSpPr>
              <p:cNvPr id="250" name="Google Shape;250;p11"/>
              <p:cNvSpPr/>
              <p:nvPr/>
            </p:nvSpPr>
            <p:spPr>
              <a:xfrm flipH="1">
                <a:off x="8169779"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 name="Google Shape;251;p11"/>
              <p:cNvSpPr/>
              <p:nvPr/>
            </p:nvSpPr>
            <p:spPr>
              <a:xfrm flipH="1">
                <a:off x="8169779"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 name="Google Shape;252;p11"/>
              <p:cNvSpPr/>
              <p:nvPr/>
            </p:nvSpPr>
            <p:spPr>
              <a:xfrm flipH="1">
                <a:off x="8169779"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 name="Google Shape;253;p11"/>
              <p:cNvSpPr/>
              <p:nvPr/>
            </p:nvSpPr>
            <p:spPr>
              <a:xfrm flipH="1">
                <a:off x="8169779"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54" name="Google Shape;254;p11"/>
            <p:cNvGrpSpPr/>
            <p:nvPr/>
          </p:nvGrpSpPr>
          <p:grpSpPr>
            <a:xfrm>
              <a:off x="7427070" y="4309200"/>
              <a:ext cx="231600" cy="834300"/>
              <a:chOff x="7427070" y="4309200"/>
              <a:chExt cx="231600" cy="834300"/>
            </a:xfrm>
          </p:grpSpPr>
          <p:sp>
            <p:nvSpPr>
              <p:cNvPr id="255" name="Google Shape;255;p11"/>
              <p:cNvSpPr/>
              <p:nvPr/>
            </p:nvSpPr>
            <p:spPr>
              <a:xfrm flipH="1">
                <a:off x="7427070"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 name="Google Shape;256;p11"/>
              <p:cNvSpPr/>
              <p:nvPr/>
            </p:nvSpPr>
            <p:spPr>
              <a:xfrm flipH="1">
                <a:off x="7427070"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 name="Google Shape;257;p11"/>
              <p:cNvSpPr/>
              <p:nvPr/>
            </p:nvSpPr>
            <p:spPr>
              <a:xfrm flipH="1">
                <a:off x="7427070"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 name="Google Shape;258;p11"/>
              <p:cNvSpPr/>
              <p:nvPr/>
            </p:nvSpPr>
            <p:spPr>
              <a:xfrm flipH="1">
                <a:off x="7427070"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59" name="Google Shape;259;p11"/>
            <p:cNvGrpSpPr/>
            <p:nvPr/>
          </p:nvGrpSpPr>
          <p:grpSpPr>
            <a:xfrm>
              <a:off x="8541133" y="4518900"/>
              <a:ext cx="231600" cy="624600"/>
              <a:chOff x="8541133" y="4518900"/>
              <a:chExt cx="231600" cy="624600"/>
            </a:xfrm>
          </p:grpSpPr>
          <p:sp>
            <p:nvSpPr>
              <p:cNvPr id="260" name="Google Shape;260;p11"/>
              <p:cNvSpPr/>
              <p:nvPr/>
            </p:nvSpPr>
            <p:spPr>
              <a:xfrm flipH="1">
                <a:off x="8541133"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 name="Google Shape;261;p11"/>
              <p:cNvSpPr/>
              <p:nvPr/>
            </p:nvSpPr>
            <p:spPr>
              <a:xfrm flipH="1">
                <a:off x="8541133"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 name="Google Shape;262;p11"/>
              <p:cNvSpPr/>
              <p:nvPr/>
            </p:nvSpPr>
            <p:spPr>
              <a:xfrm flipH="1">
                <a:off x="8541133"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3" name="Google Shape;263;p11"/>
            <p:cNvGrpSpPr/>
            <p:nvPr/>
          </p:nvGrpSpPr>
          <p:grpSpPr>
            <a:xfrm>
              <a:off x="8912488" y="4309200"/>
              <a:ext cx="231600" cy="834300"/>
              <a:chOff x="8912488" y="4309200"/>
              <a:chExt cx="231600" cy="834300"/>
            </a:xfrm>
          </p:grpSpPr>
          <p:sp>
            <p:nvSpPr>
              <p:cNvPr id="264" name="Google Shape;264;p11"/>
              <p:cNvSpPr/>
              <p:nvPr/>
            </p:nvSpPr>
            <p:spPr>
              <a:xfrm flipH="1">
                <a:off x="8912488"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 name="Google Shape;265;p11"/>
              <p:cNvSpPr/>
              <p:nvPr/>
            </p:nvSpPr>
            <p:spPr>
              <a:xfrm flipH="1">
                <a:off x="8912488"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 name="Google Shape;266;p11"/>
              <p:cNvSpPr/>
              <p:nvPr/>
            </p:nvSpPr>
            <p:spPr>
              <a:xfrm flipH="1">
                <a:off x="8912488"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 name="Google Shape;267;p11"/>
              <p:cNvSpPr/>
              <p:nvPr/>
            </p:nvSpPr>
            <p:spPr>
              <a:xfrm flipH="1">
                <a:off x="8912488"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268" name="Google Shape;268;p11"/>
          <p:cNvSpPr txBox="1">
            <a:spLocks noGrp="1"/>
          </p:cNvSpPr>
          <p:nvPr>
            <p:ph type="title" hasCustomPrompt="1"/>
          </p:nvPr>
        </p:nvSpPr>
        <p:spPr>
          <a:xfrm>
            <a:off x="1388625" y="772725"/>
            <a:ext cx="6366900" cy="1863300"/>
          </a:xfrm>
          <a:prstGeom prst="rect">
            <a:avLst/>
          </a:prstGeom>
        </p:spPr>
        <p:txBody>
          <a:bodyPr spcFirstLastPara="1" wrap="square" lIns="91425" tIns="91425" rIns="91425" bIns="91425" anchor="ctr" anchorCtr="0">
            <a:normAutofit/>
          </a:bodyPr>
          <a:lstStyle>
            <a:lvl1pPr lvl="0" algn="ctr">
              <a:spcBef>
                <a:spcPts val="0"/>
              </a:spcBef>
              <a:spcAft>
                <a:spcPts val="0"/>
              </a:spcAft>
              <a:buClr>
                <a:schemeClr val="lt1"/>
              </a:buClr>
              <a:buSzPts val="8000"/>
              <a:buNone/>
              <a:defRPr sz="8000">
                <a:solidFill>
                  <a:schemeClr val="lt1"/>
                </a:solidFill>
              </a:defRPr>
            </a:lvl1pPr>
            <a:lvl2pPr lvl="1" algn="ctr">
              <a:spcBef>
                <a:spcPts val="0"/>
              </a:spcBef>
              <a:spcAft>
                <a:spcPts val="0"/>
              </a:spcAft>
              <a:buClr>
                <a:schemeClr val="lt1"/>
              </a:buClr>
              <a:buSzPts val="8000"/>
              <a:buNone/>
              <a:defRPr sz="8000">
                <a:solidFill>
                  <a:schemeClr val="lt1"/>
                </a:solidFill>
              </a:defRPr>
            </a:lvl2pPr>
            <a:lvl3pPr lvl="2" algn="ctr">
              <a:spcBef>
                <a:spcPts val="0"/>
              </a:spcBef>
              <a:spcAft>
                <a:spcPts val="0"/>
              </a:spcAft>
              <a:buClr>
                <a:schemeClr val="lt1"/>
              </a:buClr>
              <a:buSzPts val="8000"/>
              <a:buNone/>
              <a:defRPr sz="8000">
                <a:solidFill>
                  <a:schemeClr val="lt1"/>
                </a:solidFill>
              </a:defRPr>
            </a:lvl3pPr>
            <a:lvl4pPr lvl="3" algn="ctr">
              <a:spcBef>
                <a:spcPts val="0"/>
              </a:spcBef>
              <a:spcAft>
                <a:spcPts val="0"/>
              </a:spcAft>
              <a:buClr>
                <a:schemeClr val="lt1"/>
              </a:buClr>
              <a:buSzPts val="8000"/>
              <a:buNone/>
              <a:defRPr sz="8000">
                <a:solidFill>
                  <a:schemeClr val="lt1"/>
                </a:solidFill>
              </a:defRPr>
            </a:lvl4pPr>
            <a:lvl5pPr lvl="4" algn="ctr">
              <a:spcBef>
                <a:spcPts val="0"/>
              </a:spcBef>
              <a:spcAft>
                <a:spcPts val="0"/>
              </a:spcAft>
              <a:buClr>
                <a:schemeClr val="lt1"/>
              </a:buClr>
              <a:buSzPts val="8000"/>
              <a:buNone/>
              <a:defRPr sz="8000">
                <a:solidFill>
                  <a:schemeClr val="lt1"/>
                </a:solidFill>
              </a:defRPr>
            </a:lvl5pPr>
            <a:lvl6pPr lvl="5" algn="ctr">
              <a:spcBef>
                <a:spcPts val="0"/>
              </a:spcBef>
              <a:spcAft>
                <a:spcPts val="0"/>
              </a:spcAft>
              <a:buClr>
                <a:schemeClr val="lt1"/>
              </a:buClr>
              <a:buSzPts val="8000"/>
              <a:buNone/>
              <a:defRPr sz="8000">
                <a:solidFill>
                  <a:schemeClr val="lt1"/>
                </a:solidFill>
              </a:defRPr>
            </a:lvl6pPr>
            <a:lvl7pPr lvl="6" algn="ctr">
              <a:spcBef>
                <a:spcPts val="0"/>
              </a:spcBef>
              <a:spcAft>
                <a:spcPts val="0"/>
              </a:spcAft>
              <a:buClr>
                <a:schemeClr val="lt1"/>
              </a:buClr>
              <a:buSzPts val="8000"/>
              <a:buNone/>
              <a:defRPr sz="8000">
                <a:solidFill>
                  <a:schemeClr val="lt1"/>
                </a:solidFill>
              </a:defRPr>
            </a:lvl7pPr>
            <a:lvl8pPr lvl="7" algn="ctr">
              <a:spcBef>
                <a:spcPts val="0"/>
              </a:spcBef>
              <a:spcAft>
                <a:spcPts val="0"/>
              </a:spcAft>
              <a:buClr>
                <a:schemeClr val="lt1"/>
              </a:buClr>
              <a:buSzPts val="8000"/>
              <a:buNone/>
              <a:defRPr sz="8000">
                <a:solidFill>
                  <a:schemeClr val="lt1"/>
                </a:solidFill>
              </a:defRPr>
            </a:lvl8pPr>
            <a:lvl9pPr lvl="8" algn="ctr">
              <a:spcBef>
                <a:spcPts val="0"/>
              </a:spcBef>
              <a:spcAft>
                <a:spcPts val="0"/>
              </a:spcAft>
              <a:buClr>
                <a:schemeClr val="lt1"/>
              </a:buClr>
              <a:buSzPts val="8000"/>
              <a:buNone/>
              <a:defRPr sz="8000">
                <a:solidFill>
                  <a:schemeClr val="lt1"/>
                </a:solidFill>
              </a:defRPr>
            </a:lvl9pPr>
          </a:lstStyle>
          <a:p>
            <a:r>
              <a:t>xx%</a:t>
            </a:r>
          </a:p>
        </p:txBody>
      </p:sp>
      <p:sp>
        <p:nvSpPr>
          <p:cNvPr id="269" name="Google Shape;269;p11"/>
          <p:cNvSpPr txBox="1">
            <a:spLocks noGrp="1"/>
          </p:cNvSpPr>
          <p:nvPr>
            <p:ph type="body" idx="1"/>
          </p:nvPr>
        </p:nvSpPr>
        <p:spPr>
          <a:xfrm>
            <a:off x="1388625" y="2712300"/>
            <a:ext cx="6366900" cy="1111200"/>
          </a:xfrm>
          <a:prstGeom prst="rect">
            <a:avLst/>
          </a:prstGeom>
        </p:spPr>
        <p:txBody>
          <a:bodyPr spcFirstLastPara="1" wrap="square" lIns="91425" tIns="91425" rIns="91425" bIns="91425" anchor="t" anchorCtr="0">
            <a:normAutofit/>
          </a:bodyPr>
          <a:lstStyle>
            <a:lvl1pPr marL="457200" lvl="0" indent="-311150" algn="ctr">
              <a:spcBef>
                <a:spcPts val="0"/>
              </a:spcBef>
              <a:spcAft>
                <a:spcPts val="0"/>
              </a:spcAft>
              <a:buClr>
                <a:schemeClr val="lt1"/>
              </a:buClr>
              <a:buSzPts val="1300"/>
              <a:buChar char="●"/>
              <a:defRPr>
                <a:solidFill>
                  <a:schemeClr val="lt1"/>
                </a:solidFill>
              </a:defRPr>
            </a:lvl1pPr>
            <a:lvl2pPr marL="914400" lvl="1" indent="-298450" algn="ctr">
              <a:spcBef>
                <a:spcPts val="0"/>
              </a:spcBef>
              <a:spcAft>
                <a:spcPts val="0"/>
              </a:spcAft>
              <a:buClr>
                <a:schemeClr val="lt1"/>
              </a:buClr>
              <a:buSzPts val="1100"/>
              <a:buChar char="○"/>
              <a:defRPr>
                <a:solidFill>
                  <a:schemeClr val="lt1"/>
                </a:solidFill>
              </a:defRPr>
            </a:lvl2pPr>
            <a:lvl3pPr marL="1371600" lvl="2" indent="-298450" algn="ctr">
              <a:spcBef>
                <a:spcPts val="0"/>
              </a:spcBef>
              <a:spcAft>
                <a:spcPts val="0"/>
              </a:spcAft>
              <a:buClr>
                <a:schemeClr val="lt1"/>
              </a:buClr>
              <a:buSzPts val="1100"/>
              <a:buChar char="■"/>
              <a:defRPr>
                <a:solidFill>
                  <a:schemeClr val="lt1"/>
                </a:solidFill>
              </a:defRPr>
            </a:lvl3pPr>
            <a:lvl4pPr marL="1828800" lvl="3" indent="-298450" algn="ctr">
              <a:spcBef>
                <a:spcPts val="0"/>
              </a:spcBef>
              <a:spcAft>
                <a:spcPts val="0"/>
              </a:spcAft>
              <a:buClr>
                <a:schemeClr val="lt1"/>
              </a:buClr>
              <a:buSzPts val="1100"/>
              <a:buChar char="●"/>
              <a:defRPr>
                <a:solidFill>
                  <a:schemeClr val="lt1"/>
                </a:solidFill>
              </a:defRPr>
            </a:lvl4pPr>
            <a:lvl5pPr marL="2286000" lvl="4" indent="-298450" algn="ctr">
              <a:spcBef>
                <a:spcPts val="0"/>
              </a:spcBef>
              <a:spcAft>
                <a:spcPts val="0"/>
              </a:spcAft>
              <a:buClr>
                <a:schemeClr val="lt1"/>
              </a:buClr>
              <a:buSzPts val="1100"/>
              <a:buChar char="○"/>
              <a:defRPr>
                <a:solidFill>
                  <a:schemeClr val="lt1"/>
                </a:solidFill>
              </a:defRPr>
            </a:lvl5pPr>
            <a:lvl6pPr marL="2743200" lvl="5" indent="-298450" algn="ctr">
              <a:spcBef>
                <a:spcPts val="0"/>
              </a:spcBef>
              <a:spcAft>
                <a:spcPts val="0"/>
              </a:spcAft>
              <a:buClr>
                <a:schemeClr val="lt1"/>
              </a:buClr>
              <a:buSzPts val="1100"/>
              <a:buChar char="■"/>
              <a:defRPr>
                <a:solidFill>
                  <a:schemeClr val="lt1"/>
                </a:solidFill>
              </a:defRPr>
            </a:lvl6pPr>
            <a:lvl7pPr marL="3200400" lvl="6" indent="-298450" algn="ctr">
              <a:spcBef>
                <a:spcPts val="0"/>
              </a:spcBef>
              <a:spcAft>
                <a:spcPts val="0"/>
              </a:spcAft>
              <a:buClr>
                <a:schemeClr val="lt1"/>
              </a:buClr>
              <a:buSzPts val="1100"/>
              <a:buChar char="●"/>
              <a:defRPr>
                <a:solidFill>
                  <a:schemeClr val="lt1"/>
                </a:solidFill>
              </a:defRPr>
            </a:lvl7pPr>
            <a:lvl8pPr marL="3657600" lvl="7" indent="-298450" algn="ctr">
              <a:spcBef>
                <a:spcPts val="0"/>
              </a:spcBef>
              <a:spcAft>
                <a:spcPts val="0"/>
              </a:spcAft>
              <a:buClr>
                <a:schemeClr val="lt1"/>
              </a:buClr>
              <a:buSzPts val="1100"/>
              <a:buChar char="○"/>
              <a:defRPr>
                <a:solidFill>
                  <a:schemeClr val="lt1"/>
                </a:solidFill>
              </a:defRPr>
            </a:lvl8pPr>
            <a:lvl9pPr marL="4114800" lvl="8" indent="-298450" algn="ctr">
              <a:spcBef>
                <a:spcPts val="0"/>
              </a:spcBef>
              <a:spcAft>
                <a:spcPts val="0"/>
              </a:spcAft>
              <a:buClr>
                <a:schemeClr val="lt1"/>
              </a:buClr>
              <a:buSzPts val="1100"/>
              <a:buChar char="■"/>
              <a:defRPr>
                <a:solidFill>
                  <a:schemeClr val="lt1"/>
                </a:solidFill>
              </a:defRPr>
            </a:lvl9pPr>
          </a:lstStyle>
          <a:p>
            <a:endParaRPr/>
          </a:p>
        </p:txBody>
      </p:sp>
      <p:sp>
        <p:nvSpPr>
          <p:cNvPr id="270" name="Google Shape;270;p11"/>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271"/>
        <p:cNvGrpSpPr/>
        <p:nvPr/>
      </p:nvGrpSpPr>
      <p:grpSpPr>
        <a:xfrm>
          <a:off x="0" y="0"/>
          <a:ext cx="0" cy="0"/>
          <a:chOff x="0" y="0"/>
          <a:chExt cx="0" cy="0"/>
        </a:xfrm>
      </p:grpSpPr>
      <p:sp>
        <p:nvSpPr>
          <p:cNvPr id="272" name="Google Shape;272;p12"/>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momentum">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1pPr>
            <a:lvl2pPr lvl="1">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2pPr>
            <a:lvl3pPr lvl="2">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3pPr>
            <a:lvl4pPr lvl="3">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4pPr>
            <a:lvl5pPr lvl="4">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5pPr>
            <a:lvl6pPr lvl="5">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6pPr>
            <a:lvl7pPr lvl="6">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7pPr>
            <a:lvl8pPr lvl="7">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8pPr>
            <a:lvl9pPr lvl="8">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11150">
              <a:lnSpc>
                <a:spcPct val="115000"/>
              </a:lnSpc>
              <a:spcBef>
                <a:spcPts val="0"/>
              </a:spcBef>
              <a:spcAft>
                <a:spcPts val="0"/>
              </a:spcAft>
              <a:buClr>
                <a:schemeClr val="dk2"/>
              </a:buClr>
              <a:buSzPts val="1300"/>
              <a:buFont typeface="Nunito"/>
              <a:buChar char="●"/>
              <a:defRPr sz="1300">
                <a:solidFill>
                  <a:schemeClr val="dk2"/>
                </a:solidFill>
                <a:latin typeface="Nunito"/>
                <a:ea typeface="Nunito"/>
                <a:cs typeface="Nunito"/>
                <a:sym typeface="Nunito"/>
              </a:defRPr>
            </a:lvl1pPr>
            <a:lvl2pPr marL="914400" lvl="1" indent="-298450">
              <a:lnSpc>
                <a:spcPct val="115000"/>
              </a:lnSpc>
              <a:spcBef>
                <a:spcPts val="0"/>
              </a:spcBef>
              <a:spcAft>
                <a:spcPts val="0"/>
              </a:spcAft>
              <a:buClr>
                <a:schemeClr val="dk2"/>
              </a:buClr>
              <a:buSzPts val="1100"/>
              <a:buFont typeface="Nunito"/>
              <a:buChar char="○"/>
              <a:defRPr sz="1100">
                <a:solidFill>
                  <a:schemeClr val="dk2"/>
                </a:solidFill>
                <a:latin typeface="Nunito"/>
                <a:ea typeface="Nunito"/>
                <a:cs typeface="Nunito"/>
                <a:sym typeface="Nunito"/>
              </a:defRPr>
            </a:lvl2pPr>
            <a:lvl3pPr marL="1371600" lvl="2" indent="-298450">
              <a:lnSpc>
                <a:spcPct val="115000"/>
              </a:lnSpc>
              <a:spcBef>
                <a:spcPts val="0"/>
              </a:spcBef>
              <a:spcAft>
                <a:spcPts val="0"/>
              </a:spcAft>
              <a:buClr>
                <a:schemeClr val="dk2"/>
              </a:buClr>
              <a:buSzPts val="1100"/>
              <a:buFont typeface="Nunito"/>
              <a:buChar char="■"/>
              <a:defRPr sz="1100">
                <a:solidFill>
                  <a:schemeClr val="dk2"/>
                </a:solidFill>
                <a:latin typeface="Nunito"/>
                <a:ea typeface="Nunito"/>
                <a:cs typeface="Nunito"/>
                <a:sym typeface="Nunito"/>
              </a:defRPr>
            </a:lvl3pPr>
            <a:lvl4pPr marL="1828800" lvl="3" indent="-298450">
              <a:lnSpc>
                <a:spcPct val="115000"/>
              </a:lnSpc>
              <a:spcBef>
                <a:spcPts val="0"/>
              </a:spcBef>
              <a:spcAft>
                <a:spcPts val="0"/>
              </a:spcAft>
              <a:buClr>
                <a:schemeClr val="dk2"/>
              </a:buClr>
              <a:buSzPts val="1100"/>
              <a:buFont typeface="Nunito"/>
              <a:buChar char="●"/>
              <a:defRPr sz="1100">
                <a:solidFill>
                  <a:schemeClr val="dk2"/>
                </a:solidFill>
                <a:latin typeface="Nunito"/>
                <a:ea typeface="Nunito"/>
                <a:cs typeface="Nunito"/>
                <a:sym typeface="Nunito"/>
              </a:defRPr>
            </a:lvl4pPr>
            <a:lvl5pPr marL="2286000" lvl="4" indent="-298450">
              <a:lnSpc>
                <a:spcPct val="115000"/>
              </a:lnSpc>
              <a:spcBef>
                <a:spcPts val="0"/>
              </a:spcBef>
              <a:spcAft>
                <a:spcPts val="0"/>
              </a:spcAft>
              <a:buClr>
                <a:schemeClr val="dk2"/>
              </a:buClr>
              <a:buSzPts val="1100"/>
              <a:buFont typeface="Nunito"/>
              <a:buChar char="○"/>
              <a:defRPr sz="1100">
                <a:solidFill>
                  <a:schemeClr val="dk2"/>
                </a:solidFill>
                <a:latin typeface="Nunito"/>
                <a:ea typeface="Nunito"/>
                <a:cs typeface="Nunito"/>
                <a:sym typeface="Nunito"/>
              </a:defRPr>
            </a:lvl5pPr>
            <a:lvl6pPr marL="2743200" lvl="5" indent="-298450">
              <a:lnSpc>
                <a:spcPct val="115000"/>
              </a:lnSpc>
              <a:spcBef>
                <a:spcPts val="0"/>
              </a:spcBef>
              <a:spcAft>
                <a:spcPts val="0"/>
              </a:spcAft>
              <a:buClr>
                <a:schemeClr val="dk2"/>
              </a:buClr>
              <a:buSzPts val="1100"/>
              <a:buFont typeface="Nunito"/>
              <a:buChar char="■"/>
              <a:defRPr sz="1100">
                <a:solidFill>
                  <a:schemeClr val="dk2"/>
                </a:solidFill>
                <a:latin typeface="Nunito"/>
                <a:ea typeface="Nunito"/>
                <a:cs typeface="Nunito"/>
                <a:sym typeface="Nunito"/>
              </a:defRPr>
            </a:lvl6pPr>
            <a:lvl7pPr marL="3200400" lvl="6" indent="-298450">
              <a:lnSpc>
                <a:spcPct val="115000"/>
              </a:lnSpc>
              <a:spcBef>
                <a:spcPts val="0"/>
              </a:spcBef>
              <a:spcAft>
                <a:spcPts val="0"/>
              </a:spcAft>
              <a:buClr>
                <a:schemeClr val="dk2"/>
              </a:buClr>
              <a:buSzPts val="1100"/>
              <a:buFont typeface="Nunito"/>
              <a:buChar char="●"/>
              <a:defRPr sz="1100">
                <a:solidFill>
                  <a:schemeClr val="dk2"/>
                </a:solidFill>
                <a:latin typeface="Nunito"/>
                <a:ea typeface="Nunito"/>
                <a:cs typeface="Nunito"/>
                <a:sym typeface="Nunito"/>
              </a:defRPr>
            </a:lvl7pPr>
            <a:lvl8pPr marL="3657600" lvl="7" indent="-298450">
              <a:lnSpc>
                <a:spcPct val="115000"/>
              </a:lnSpc>
              <a:spcBef>
                <a:spcPts val="0"/>
              </a:spcBef>
              <a:spcAft>
                <a:spcPts val="0"/>
              </a:spcAft>
              <a:buClr>
                <a:schemeClr val="dk2"/>
              </a:buClr>
              <a:buSzPts val="1100"/>
              <a:buFont typeface="Nunito"/>
              <a:buChar char="○"/>
              <a:defRPr sz="1100">
                <a:solidFill>
                  <a:schemeClr val="dk2"/>
                </a:solidFill>
                <a:latin typeface="Nunito"/>
                <a:ea typeface="Nunito"/>
                <a:cs typeface="Nunito"/>
                <a:sym typeface="Nunito"/>
              </a:defRPr>
            </a:lvl8pPr>
            <a:lvl9pPr marL="4114800" lvl="8" indent="-298450">
              <a:lnSpc>
                <a:spcPct val="115000"/>
              </a:lnSpc>
              <a:spcBef>
                <a:spcPts val="0"/>
              </a:spcBef>
              <a:spcAft>
                <a:spcPts val="0"/>
              </a:spcAft>
              <a:buClr>
                <a:schemeClr val="dk2"/>
              </a:buClr>
              <a:buSzPts val="1100"/>
              <a:buFont typeface="Nunito"/>
              <a:buChar char="■"/>
              <a:defRPr sz="1100">
                <a:solidFill>
                  <a:schemeClr val="dk2"/>
                </a:solidFill>
                <a:latin typeface="Nunito"/>
                <a:ea typeface="Nunito"/>
                <a:cs typeface="Nunito"/>
                <a:sym typeface="Nunito"/>
              </a:defRPr>
            </a:lvl9pPr>
          </a:lstStyle>
          <a:p>
            <a:endParaRPr/>
          </a:p>
        </p:txBody>
      </p:sp>
      <p:sp>
        <p:nvSpPr>
          <p:cNvPr id="8" name="Google Shape;8;p1"/>
          <p:cNvSpPr txBox="1">
            <a:spLocks noGrp="1"/>
          </p:cNvSpPr>
          <p:nvPr>
            <p:ph type="sldNum" idx="12"/>
          </p:nvPr>
        </p:nvSpPr>
        <p:spPr>
          <a:xfrm>
            <a:off x="8451046" y="4736976"/>
            <a:ext cx="548700" cy="393600"/>
          </a:xfrm>
          <a:prstGeom prst="rect">
            <a:avLst/>
          </a:prstGeom>
          <a:noFill/>
          <a:ln>
            <a:noFill/>
          </a:ln>
        </p:spPr>
        <p:txBody>
          <a:bodyPr spcFirstLastPara="1" wrap="square" lIns="91425" tIns="91425" rIns="91425" bIns="91425" anchor="ctr" anchorCtr="0">
            <a:normAutofit/>
          </a:bodyPr>
          <a:lstStyle>
            <a:lvl1pPr lvl="0" algn="r">
              <a:buNone/>
              <a:defRPr sz="900">
                <a:solidFill>
                  <a:schemeClr val="dk2"/>
                </a:solidFill>
                <a:latin typeface="Nunito"/>
                <a:ea typeface="Nunito"/>
                <a:cs typeface="Nunito"/>
                <a:sym typeface="Nunito"/>
              </a:defRPr>
            </a:lvl1pPr>
            <a:lvl2pPr lvl="1" algn="r">
              <a:buNone/>
              <a:defRPr sz="900">
                <a:solidFill>
                  <a:schemeClr val="dk2"/>
                </a:solidFill>
                <a:latin typeface="Nunito"/>
                <a:ea typeface="Nunito"/>
                <a:cs typeface="Nunito"/>
                <a:sym typeface="Nunito"/>
              </a:defRPr>
            </a:lvl2pPr>
            <a:lvl3pPr lvl="2" algn="r">
              <a:buNone/>
              <a:defRPr sz="900">
                <a:solidFill>
                  <a:schemeClr val="dk2"/>
                </a:solidFill>
                <a:latin typeface="Nunito"/>
                <a:ea typeface="Nunito"/>
                <a:cs typeface="Nunito"/>
                <a:sym typeface="Nunito"/>
              </a:defRPr>
            </a:lvl3pPr>
            <a:lvl4pPr lvl="3" algn="r">
              <a:buNone/>
              <a:defRPr sz="900">
                <a:solidFill>
                  <a:schemeClr val="dk2"/>
                </a:solidFill>
                <a:latin typeface="Nunito"/>
                <a:ea typeface="Nunito"/>
                <a:cs typeface="Nunito"/>
                <a:sym typeface="Nunito"/>
              </a:defRPr>
            </a:lvl4pPr>
            <a:lvl5pPr lvl="4" algn="r">
              <a:buNone/>
              <a:defRPr sz="900">
                <a:solidFill>
                  <a:schemeClr val="dk2"/>
                </a:solidFill>
                <a:latin typeface="Nunito"/>
                <a:ea typeface="Nunito"/>
                <a:cs typeface="Nunito"/>
                <a:sym typeface="Nunito"/>
              </a:defRPr>
            </a:lvl5pPr>
            <a:lvl6pPr lvl="5" algn="r">
              <a:buNone/>
              <a:defRPr sz="900">
                <a:solidFill>
                  <a:schemeClr val="dk2"/>
                </a:solidFill>
                <a:latin typeface="Nunito"/>
                <a:ea typeface="Nunito"/>
                <a:cs typeface="Nunito"/>
                <a:sym typeface="Nunito"/>
              </a:defRPr>
            </a:lvl6pPr>
            <a:lvl7pPr lvl="6" algn="r">
              <a:buNone/>
              <a:defRPr sz="900">
                <a:solidFill>
                  <a:schemeClr val="dk2"/>
                </a:solidFill>
                <a:latin typeface="Nunito"/>
                <a:ea typeface="Nunito"/>
                <a:cs typeface="Nunito"/>
                <a:sym typeface="Nunito"/>
              </a:defRPr>
            </a:lvl7pPr>
            <a:lvl8pPr lvl="7" algn="r">
              <a:buNone/>
              <a:defRPr sz="900">
                <a:solidFill>
                  <a:schemeClr val="dk2"/>
                </a:solidFill>
                <a:latin typeface="Nunito"/>
                <a:ea typeface="Nunito"/>
                <a:cs typeface="Nunito"/>
                <a:sym typeface="Nunito"/>
              </a:defRPr>
            </a:lvl8pPr>
            <a:lvl9pPr lvl="8" algn="r">
              <a:buNone/>
              <a:defRPr sz="900">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 bg1="lt1" tx1="dk1" bg2="dk2" tx2="lt2" accent1="accent1" accent2="accent2" accent3="accent3" accent4="accent4" accent5="accent5" accent6="accent6" hlink="hlink" folHlink="folHlink"/>
  <p:sldLayoutIdLst>
    <p:sldLayoutId id="2147483648" r:id="rId1"/>
    <p:sldLayoutId id="2147483652" r:id="rId2"/>
    <p:sldLayoutId id="2147483653" r:id="rId3"/>
    <p:sldLayoutId id="2147483654" r:id="rId4"/>
    <p:sldLayoutId id="2147483655" r:id="rId5"/>
    <p:sldLayoutId id="2147483656" r:id="rId6"/>
    <p:sldLayoutId id="2147483657" r:id="rId7"/>
    <p:sldLayoutId id="2147483658" r:id="rId8"/>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276"/>
        <p:cNvGrpSpPr/>
        <p:nvPr/>
      </p:nvGrpSpPr>
      <p:grpSpPr>
        <a:xfrm>
          <a:off x="0" y="0"/>
          <a:ext cx="0" cy="0"/>
          <a:chOff x="0" y="0"/>
          <a:chExt cx="0" cy="0"/>
        </a:xfrm>
      </p:grpSpPr>
      <p:sp>
        <p:nvSpPr>
          <p:cNvPr id="277" name="Google Shape;277;p13"/>
          <p:cNvSpPr txBox="1">
            <a:spLocks noGrp="1"/>
          </p:cNvSpPr>
          <p:nvPr>
            <p:ph type="ctrTitle"/>
          </p:nvPr>
        </p:nvSpPr>
        <p:spPr>
          <a:xfrm>
            <a:off x="0" y="592975"/>
            <a:ext cx="9144000" cy="841500"/>
          </a:xfrm>
          <a:prstGeom prst="rect">
            <a:avLst/>
          </a:prstGeom>
        </p:spPr>
        <p:txBody>
          <a:bodyPr spcFirstLastPara="1" wrap="square" lIns="91425" tIns="91425" rIns="91425" bIns="91425" anchor="ctr" anchorCtr="0">
            <a:normAutofit/>
          </a:bodyPr>
          <a:lstStyle/>
          <a:p>
            <a:pPr marL="0" lvl="0" indent="0" algn="ctr" rtl="0">
              <a:spcBef>
                <a:spcPts val="0"/>
              </a:spcBef>
              <a:spcAft>
                <a:spcPts val="0"/>
              </a:spcAft>
              <a:buNone/>
            </a:pPr>
            <a:r>
              <a:rPr lang="en" sz="2800"/>
              <a:t>Employment Engagement </a:t>
            </a:r>
            <a:endParaRPr sz="2800"/>
          </a:p>
        </p:txBody>
      </p:sp>
      <p:sp>
        <p:nvSpPr>
          <p:cNvPr id="278" name="Google Shape;278;p13"/>
          <p:cNvSpPr txBox="1">
            <a:spLocks noGrp="1"/>
          </p:cNvSpPr>
          <p:nvPr>
            <p:ph type="subTitle" idx="1"/>
          </p:nvPr>
        </p:nvSpPr>
        <p:spPr>
          <a:xfrm>
            <a:off x="2444250" y="1434475"/>
            <a:ext cx="4255500" cy="8415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a:t>           Marriott Hotels &amp; Resorts </a:t>
            </a:r>
            <a:endParaRPr/>
          </a:p>
        </p:txBody>
      </p:sp>
      <p:pic>
        <p:nvPicPr>
          <p:cNvPr id="279" name="Google Shape;279;p13"/>
          <p:cNvPicPr preferRelativeResize="0"/>
          <p:nvPr/>
        </p:nvPicPr>
        <p:blipFill>
          <a:blip r:embed="rId3">
            <a:alphaModFix/>
          </a:blip>
          <a:stretch>
            <a:fillRect/>
          </a:stretch>
        </p:blipFill>
        <p:spPr>
          <a:xfrm>
            <a:off x="0" y="1908050"/>
            <a:ext cx="9144001" cy="3235450"/>
          </a:xfrm>
          <a:prstGeom prst="rect">
            <a:avLst/>
          </a:prstGeom>
          <a:noFill/>
          <a:ln w="9525" cap="flat" cmpd="sng">
            <a:solidFill>
              <a:schemeClr val="dk2"/>
            </a:solidFill>
            <a:prstDash val="solid"/>
            <a:round/>
            <a:headEnd type="none" w="sm" len="sm"/>
            <a:tailEnd type="none" w="sm" len="sm"/>
          </a:ln>
        </p:spPr>
      </p:pic>
      <p:sp>
        <p:nvSpPr>
          <p:cNvPr id="2" name="TextBox 1">
            <a:extLst>
              <a:ext uri="{FF2B5EF4-FFF2-40B4-BE49-F238E27FC236}">
                <a16:creationId xmlns:a16="http://schemas.microsoft.com/office/drawing/2014/main" id="{12A89BD8-7AAC-F02A-C7A4-E22D129B8453}"/>
              </a:ext>
            </a:extLst>
          </p:cNvPr>
          <p:cNvSpPr txBox="1"/>
          <p:nvPr/>
        </p:nvSpPr>
        <p:spPr>
          <a:xfrm>
            <a:off x="34026" y="2773515"/>
            <a:ext cx="4108817" cy="2094291"/>
          </a:xfrm>
          <a:prstGeom prst="rect">
            <a:avLst/>
          </a:prstGeom>
          <a:noFill/>
        </p:spPr>
        <p:txBody>
          <a:bodyPr wrap="none" rtlCol="0">
            <a:spAutoFit/>
          </a:bodyPr>
          <a:lstStyle/>
          <a:p>
            <a:pPr algn="just">
              <a:lnSpc>
                <a:spcPct val="150000"/>
              </a:lnSpc>
              <a:spcAft>
                <a:spcPts val="1000"/>
              </a:spcAft>
            </a:pPr>
            <a:r>
              <a:rPr lang="en-US" sz="1800" b="1" dirty="0">
                <a:solidFill>
                  <a:srgbClr val="0D0D0D"/>
                </a:solidFill>
                <a:effectLst/>
                <a:latin typeface="Arial" panose="020B0604020202020204" pitchFamily="34" charset="0"/>
                <a:ea typeface="SimSun" panose="02010600030101010101" pitchFamily="2" charset="-122"/>
                <a:cs typeface="Arial" panose="020B0604020202020204" pitchFamily="34" charset="0"/>
              </a:rPr>
              <a:t>Student: Iulia Denis Cristea</a:t>
            </a:r>
            <a:endParaRPr lang="en-GB" sz="1800" b="1" dirty="0">
              <a:effectLst/>
              <a:latin typeface="Calibri" panose="020F0502020204030204" pitchFamily="34" charset="0"/>
              <a:ea typeface="SimSun" panose="02010600030101010101" pitchFamily="2" charset="-122"/>
              <a:cs typeface="Arial" panose="020B0604020202020204" pitchFamily="34" charset="0"/>
            </a:endParaRPr>
          </a:p>
          <a:p>
            <a:pPr algn="just">
              <a:lnSpc>
                <a:spcPct val="150000"/>
              </a:lnSpc>
              <a:spcAft>
                <a:spcPts val="1000"/>
              </a:spcAft>
            </a:pPr>
            <a:r>
              <a:rPr lang="en-US" sz="1800" b="1" dirty="0">
                <a:solidFill>
                  <a:srgbClr val="0D0D0D"/>
                </a:solidFill>
                <a:effectLst/>
                <a:latin typeface="Arial" panose="020B0604020202020204" pitchFamily="34" charset="0"/>
                <a:ea typeface="SimSun" panose="02010600030101010101" pitchFamily="2" charset="-122"/>
                <a:cs typeface="Arial" panose="020B0604020202020204" pitchFamily="34" charset="0"/>
              </a:rPr>
              <a:t>Student ID: 2119917</a:t>
            </a:r>
            <a:endParaRPr lang="en-GB" sz="1800" b="1" dirty="0">
              <a:effectLst/>
              <a:latin typeface="Calibri" panose="020F0502020204030204" pitchFamily="34" charset="0"/>
              <a:ea typeface="SimSun" panose="02010600030101010101" pitchFamily="2" charset="-122"/>
              <a:cs typeface="Arial" panose="020B0604020202020204" pitchFamily="34" charset="0"/>
            </a:endParaRPr>
          </a:p>
          <a:p>
            <a:pPr algn="just">
              <a:lnSpc>
                <a:spcPct val="150000"/>
              </a:lnSpc>
              <a:spcAft>
                <a:spcPts val="1000"/>
              </a:spcAft>
            </a:pPr>
            <a:r>
              <a:rPr lang="en-US" sz="1800" b="1" dirty="0">
                <a:solidFill>
                  <a:srgbClr val="0D0D0D"/>
                </a:solidFill>
                <a:effectLst/>
                <a:latin typeface="Arial" panose="020B0604020202020204" pitchFamily="34" charset="0"/>
                <a:ea typeface="SimSun" panose="02010600030101010101" pitchFamily="2" charset="-122"/>
                <a:cs typeface="Arial" panose="020B0604020202020204" pitchFamily="34" charset="0"/>
              </a:rPr>
              <a:t>Module:BMIH4006</a:t>
            </a:r>
            <a:endParaRPr lang="en-GB" sz="1800" b="1" dirty="0">
              <a:effectLst/>
              <a:latin typeface="Calibri" panose="020F0502020204030204" pitchFamily="34" charset="0"/>
              <a:ea typeface="SimSun" panose="02010600030101010101" pitchFamily="2" charset="-122"/>
              <a:cs typeface="Arial" panose="020B0604020202020204" pitchFamily="34" charset="0"/>
            </a:endParaRPr>
          </a:p>
          <a:p>
            <a:pPr algn="just">
              <a:lnSpc>
                <a:spcPct val="150000"/>
              </a:lnSpc>
              <a:spcAft>
                <a:spcPts val="1000"/>
              </a:spcAft>
            </a:pPr>
            <a:r>
              <a:rPr lang="en-US" sz="1800" b="1" dirty="0">
                <a:solidFill>
                  <a:srgbClr val="0D0D0D"/>
                </a:solidFill>
                <a:effectLst/>
                <a:latin typeface="Arial" panose="020B0604020202020204" pitchFamily="34" charset="0"/>
                <a:ea typeface="SimSun" panose="02010600030101010101" pitchFamily="2" charset="-122"/>
                <a:cs typeface="Arial" panose="020B0604020202020204" pitchFamily="34" charset="0"/>
              </a:rPr>
              <a:t>Placement tutor: Lisa-Marie </a:t>
            </a:r>
            <a:r>
              <a:rPr lang="en-US" sz="1800" b="1" dirty="0" err="1">
                <a:solidFill>
                  <a:srgbClr val="0D0D0D"/>
                </a:solidFill>
                <a:effectLst/>
                <a:latin typeface="Arial" panose="020B0604020202020204" pitchFamily="34" charset="0"/>
                <a:ea typeface="SimSun" panose="02010600030101010101" pitchFamily="2" charset="-122"/>
                <a:cs typeface="Arial" panose="020B0604020202020204" pitchFamily="34" charset="0"/>
              </a:rPr>
              <a:t>Bassler</a:t>
            </a:r>
            <a:endParaRPr lang="en-GB" sz="1800" b="1" dirty="0">
              <a:effectLst/>
              <a:latin typeface="Calibri" panose="020F0502020204030204" pitchFamily="34" charset="0"/>
              <a:ea typeface="SimSun" panose="02010600030101010101" pitchFamily="2" charset="-122"/>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76"/>
        <p:cNvGrpSpPr/>
        <p:nvPr/>
      </p:nvGrpSpPr>
      <p:grpSpPr>
        <a:xfrm>
          <a:off x="0" y="0"/>
          <a:ext cx="0" cy="0"/>
          <a:chOff x="0" y="0"/>
          <a:chExt cx="0" cy="0"/>
        </a:xfrm>
      </p:grpSpPr>
      <p:sp>
        <p:nvSpPr>
          <p:cNvPr id="277" name="Google Shape;277;p13"/>
          <p:cNvSpPr txBox="1">
            <a:spLocks noGrp="1"/>
          </p:cNvSpPr>
          <p:nvPr>
            <p:ph type="ctrTitle"/>
          </p:nvPr>
        </p:nvSpPr>
        <p:spPr>
          <a:xfrm>
            <a:off x="0" y="592975"/>
            <a:ext cx="9144000" cy="841500"/>
          </a:xfrm>
          <a:prstGeom prst="rect">
            <a:avLst/>
          </a:prstGeom>
        </p:spPr>
        <p:txBody>
          <a:bodyPr spcFirstLastPara="1" wrap="square" lIns="91425" tIns="91425" rIns="91425" bIns="91425" anchor="ctr" anchorCtr="0">
            <a:normAutofit/>
          </a:bodyPr>
          <a:lstStyle/>
          <a:p>
            <a:pPr marL="0" lvl="0" indent="0" algn="ctr" rtl="0">
              <a:spcBef>
                <a:spcPts val="0"/>
              </a:spcBef>
              <a:spcAft>
                <a:spcPts val="0"/>
              </a:spcAft>
              <a:buNone/>
            </a:pPr>
            <a:r>
              <a:rPr lang="en" sz="2800" dirty="0"/>
              <a:t>Table of Contents </a:t>
            </a:r>
            <a:endParaRPr sz="2800"/>
          </a:p>
        </p:txBody>
      </p:sp>
      <p:sp>
        <p:nvSpPr>
          <p:cNvPr id="278" name="Google Shape;278;p13"/>
          <p:cNvSpPr txBox="1">
            <a:spLocks noGrp="1"/>
          </p:cNvSpPr>
          <p:nvPr>
            <p:ph type="subTitle" idx="1"/>
          </p:nvPr>
        </p:nvSpPr>
        <p:spPr>
          <a:xfrm>
            <a:off x="1240221" y="1550088"/>
            <a:ext cx="7062951" cy="2612009"/>
          </a:xfrm>
          <a:prstGeom prst="rect">
            <a:avLst/>
          </a:prstGeom>
        </p:spPr>
        <p:txBody>
          <a:bodyPr spcFirstLastPara="1" wrap="square" lIns="91425" tIns="91425" rIns="91425" bIns="91425" anchor="t" anchorCtr="0">
            <a:noAutofit/>
          </a:bodyPr>
          <a:lstStyle/>
          <a:p>
            <a:r>
              <a:rPr lang="en-GB" dirty="0">
                <a:solidFill>
                  <a:schemeClr val="bg1"/>
                </a:solidFill>
              </a:rPr>
              <a:t>Introduction </a:t>
            </a:r>
          </a:p>
          <a:p>
            <a:r>
              <a:rPr lang="en-GB" dirty="0">
                <a:solidFill>
                  <a:schemeClr val="bg1"/>
                </a:solidFill>
              </a:rPr>
              <a:t>Importance of employee  engagement in the  success of a hotel</a:t>
            </a:r>
          </a:p>
          <a:p>
            <a:r>
              <a:rPr lang="en-GB" dirty="0">
                <a:solidFill>
                  <a:schemeClr val="bg1"/>
                </a:solidFill>
              </a:rPr>
              <a:t>Definition of engagement and one engagement theoretical model</a:t>
            </a:r>
          </a:p>
          <a:p>
            <a:r>
              <a:rPr lang="en-GB" dirty="0">
                <a:solidFill>
                  <a:schemeClr val="bg1"/>
                </a:solidFill>
              </a:rPr>
              <a:t>Examples of best practices to engage employees</a:t>
            </a:r>
          </a:p>
          <a:p>
            <a:r>
              <a:rPr lang="en-GB" dirty="0">
                <a:solidFill>
                  <a:schemeClr val="bg1"/>
                </a:solidFill>
              </a:rPr>
              <a:t>References                                                                                                        </a:t>
            </a:r>
            <a:endParaRPr>
              <a:solidFill>
                <a:schemeClr val="bg1"/>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88"/>
        <p:cNvGrpSpPr/>
        <p:nvPr/>
      </p:nvGrpSpPr>
      <p:grpSpPr>
        <a:xfrm>
          <a:off x="0" y="0"/>
          <a:ext cx="0" cy="0"/>
          <a:chOff x="0" y="0"/>
          <a:chExt cx="0" cy="0"/>
        </a:xfrm>
      </p:grpSpPr>
      <p:sp>
        <p:nvSpPr>
          <p:cNvPr id="289" name="Google Shape;289;p15"/>
          <p:cNvSpPr txBox="1">
            <a:spLocks noGrp="1"/>
          </p:cNvSpPr>
          <p:nvPr>
            <p:ph type="ctrTitle"/>
          </p:nvPr>
        </p:nvSpPr>
        <p:spPr>
          <a:xfrm>
            <a:off x="694650" y="1785073"/>
            <a:ext cx="4255500" cy="2219100"/>
          </a:xfrm>
          <a:prstGeom prst="rect">
            <a:avLst/>
          </a:prstGeom>
        </p:spPr>
        <p:txBody>
          <a:bodyPr spcFirstLastPara="1" wrap="square" lIns="91425" tIns="91425" rIns="91425" bIns="91425" anchor="ctr" anchorCtr="0">
            <a:noAutofit/>
          </a:bodyPr>
          <a:lstStyle/>
          <a:p>
            <a:pPr marL="457200" lvl="0" indent="-323850" algn="just" rtl="0">
              <a:lnSpc>
                <a:spcPct val="150000"/>
              </a:lnSpc>
              <a:spcBef>
                <a:spcPts val="0"/>
              </a:spcBef>
              <a:spcAft>
                <a:spcPts val="0"/>
              </a:spcAft>
              <a:buSzPts val="1500"/>
              <a:buFont typeface="Times New Roman"/>
              <a:buChar char="●"/>
            </a:pPr>
            <a:r>
              <a:rPr lang="en" sz="1500" b="0" dirty="0">
                <a:latin typeface="Times New Roman"/>
                <a:ea typeface="Times New Roman"/>
                <a:cs typeface="Times New Roman"/>
                <a:sym typeface="Times New Roman"/>
              </a:rPr>
              <a:t>The employee engagement process for the success of the hotel</a:t>
            </a:r>
            <a:endParaRPr sz="1500" b="0">
              <a:latin typeface="Times New Roman"/>
              <a:ea typeface="Times New Roman"/>
              <a:cs typeface="Times New Roman"/>
              <a:sym typeface="Times New Roman"/>
            </a:endParaRPr>
          </a:p>
          <a:p>
            <a:pPr marL="457200" lvl="0" indent="-323850" algn="just" rtl="0">
              <a:lnSpc>
                <a:spcPct val="150000"/>
              </a:lnSpc>
              <a:spcBef>
                <a:spcPts val="0"/>
              </a:spcBef>
              <a:spcAft>
                <a:spcPts val="0"/>
              </a:spcAft>
              <a:buSzPts val="1500"/>
              <a:buFont typeface="Times New Roman"/>
              <a:buChar char="●"/>
            </a:pPr>
            <a:r>
              <a:rPr lang="en" sz="1500" b="0" dirty="0">
                <a:latin typeface="Times New Roman"/>
                <a:ea typeface="Times New Roman"/>
                <a:cs typeface="Times New Roman"/>
                <a:sym typeface="Times New Roman"/>
              </a:rPr>
              <a:t>Definition regarding  the engagement </a:t>
            </a:r>
            <a:endParaRPr sz="1500" b="0">
              <a:latin typeface="Times New Roman"/>
              <a:ea typeface="Times New Roman"/>
              <a:cs typeface="Times New Roman"/>
              <a:sym typeface="Times New Roman"/>
            </a:endParaRPr>
          </a:p>
          <a:p>
            <a:pPr marL="457200" lvl="0" indent="-323850" algn="just" rtl="0">
              <a:lnSpc>
                <a:spcPct val="150000"/>
              </a:lnSpc>
              <a:spcBef>
                <a:spcPts val="0"/>
              </a:spcBef>
              <a:spcAft>
                <a:spcPts val="0"/>
              </a:spcAft>
              <a:buSzPts val="1500"/>
              <a:buFont typeface="Times New Roman"/>
              <a:buChar char="●"/>
            </a:pPr>
            <a:r>
              <a:rPr lang="en" sz="1500" b="0" dirty="0">
                <a:latin typeface="Times New Roman"/>
                <a:ea typeface="Times New Roman"/>
                <a:cs typeface="Times New Roman"/>
                <a:sym typeface="Times New Roman"/>
              </a:rPr>
              <a:t>Engagement theoretical models that will help businesses to provide clear information for readers</a:t>
            </a:r>
            <a:endParaRPr sz="1500" b="0">
              <a:latin typeface="Times New Roman"/>
              <a:ea typeface="Times New Roman"/>
              <a:cs typeface="Times New Roman"/>
              <a:sym typeface="Times New Roman"/>
            </a:endParaRPr>
          </a:p>
          <a:p>
            <a:pPr marL="457200" lvl="0" indent="-323850" algn="just" rtl="0">
              <a:lnSpc>
                <a:spcPct val="150000"/>
              </a:lnSpc>
              <a:spcBef>
                <a:spcPts val="0"/>
              </a:spcBef>
              <a:spcAft>
                <a:spcPts val="0"/>
              </a:spcAft>
              <a:buSzPts val="1500"/>
              <a:buFont typeface="Times New Roman"/>
              <a:buChar char="●"/>
            </a:pPr>
            <a:r>
              <a:rPr lang="en" sz="1500" b="0" dirty="0">
                <a:latin typeface="Times New Roman"/>
                <a:ea typeface="Times New Roman"/>
                <a:cs typeface="Times New Roman"/>
                <a:sym typeface="Times New Roman"/>
              </a:rPr>
              <a:t>Best practices for the business in the engage employee</a:t>
            </a:r>
            <a:endParaRPr sz="1500"/>
          </a:p>
        </p:txBody>
      </p:sp>
      <p:sp>
        <p:nvSpPr>
          <p:cNvPr id="290" name="Google Shape;290;p15"/>
          <p:cNvSpPr txBox="1"/>
          <p:nvPr/>
        </p:nvSpPr>
        <p:spPr>
          <a:xfrm>
            <a:off x="867391" y="607275"/>
            <a:ext cx="3000000" cy="538800"/>
          </a:xfrm>
          <a:prstGeom prst="rect">
            <a:avLst/>
          </a:prstGeom>
          <a:noFill/>
          <a:ln>
            <a:noFill/>
          </a:ln>
        </p:spPr>
        <p:txBody>
          <a:bodyPr spcFirstLastPara="1" wrap="square" lIns="91425" tIns="91425" rIns="91425" bIns="91425" anchor="t" anchorCtr="0">
            <a:spAutoFit/>
          </a:bodyPr>
          <a:lstStyle/>
          <a:p>
            <a:pPr marL="0" lvl="0" indent="0" algn="just" rtl="0">
              <a:lnSpc>
                <a:spcPct val="150000"/>
              </a:lnSpc>
              <a:spcBef>
                <a:spcPts val="2000"/>
              </a:spcBef>
              <a:spcAft>
                <a:spcPts val="600"/>
              </a:spcAft>
              <a:buNone/>
            </a:pPr>
            <a:r>
              <a:rPr lang="en" sz="2300" b="1" dirty="0">
                <a:solidFill>
                  <a:schemeClr val="lt1"/>
                </a:solidFill>
                <a:latin typeface="Times New Roman"/>
                <a:ea typeface="Times New Roman"/>
                <a:cs typeface="Times New Roman"/>
                <a:sym typeface="Times New Roman"/>
              </a:rPr>
              <a:t>Introduction</a:t>
            </a:r>
            <a:endParaRPr sz="2400">
              <a:latin typeface="Times New Roman"/>
              <a:ea typeface="Times New Roman"/>
              <a:cs typeface="Times New Roman"/>
              <a:sym typeface="Times New Roman"/>
            </a:endParaRPr>
          </a:p>
        </p:txBody>
      </p:sp>
      <p:pic>
        <p:nvPicPr>
          <p:cNvPr id="291" name="Google Shape;291;p15"/>
          <p:cNvPicPr preferRelativeResize="0"/>
          <p:nvPr/>
        </p:nvPicPr>
        <p:blipFill>
          <a:blip r:embed="rId3">
            <a:alphaModFix/>
          </a:blip>
          <a:stretch>
            <a:fillRect/>
          </a:stretch>
        </p:blipFill>
        <p:spPr>
          <a:xfrm>
            <a:off x="5648225" y="1452225"/>
            <a:ext cx="2926975" cy="255195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95"/>
        <p:cNvGrpSpPr/>
        <p:nvPr/>
      </p:nvGrpSpPr>
      <p:grpSpPr>
        <a:xfrm>
          <a:off x="0" y="0"/>
          <a:ext cx="0" cy="0"/>
          <a:chOff x="0" y="0"/>
          <a:chExt cx="0" cy="0"/>
        </a:xfrm>
      </p:grpSpPr>
      <p:sp>
        <p:nvSpPr>
          <p:cNvPr id="296" name="Google Shape;296;p16"/>
          <p:cNvSpPr txBox="1">
            <a:spLocks noGrp="1"/>
          </p:cNvSpPr>
          <p:nvPr>
            <p:ph type="ctrTitle"/>
          </p:nvPr>
        </p:nvSpPr>
        <p:spPr>
          <a:xfrm>
            <a:off x="205550" y="220950"/>
            <a:ext cx="5977536" cy="1872900"/>
          </a:xfrm>
          <a:prstGeom prst="rect">
            <a:avLst/>
          </a:prstGeom>
        </p:spPr>
        <p:txBody>
          <a:bodyPr spcFirstLastPara="1" wrap="square" lIns="91425" tIns="91425" rIns="91425" bIns="91425" anchor="ctr" anchorCtr="0">
            <a:normAutofit/>
          </a:bodyPr>
          <a:lstStyle/>
          <a:p>
            <a:pPr marL="0" lvl="0" indent="0" algn="just" rtl="0">
              <a:lnSpc>
                <a:spcPct val="150000"/>
              </a:lnSpc>
              <a:spcBef>
                <a:spcPts val="2000"/>
              </a:spcBef>
              <a:spcAft>
                <a:spcPts val="0"/>
              </a:spcAft>
              <a:buNone/>
            </a:pPr>
            <a:r>
              <a:rPr lang="en" sz="1300" dirty="0">
                <a:latin typeface="Times New Roman"/>
                <a:ea typeface="Times New Roman"/>
                <a:cs typeface="Times New Roman"/>
                <a:sym typeface="Times New Roman"/>
              </a:rPr>
              <a:t>“</a:t>
            </a:r>
            <a:r>
              <a:rPr lang="en" sz="1600" dirty="0">
                <a:latin typeface="Times New Roman"/>
                <a:ea typeface="Times New Roman"/>
                <a:cs typeface="Times New Roman"/>
                <a:sym typeface="Times New Roman"/>
              </a:rPr>
              <a:t>Importance of employee engagement in the success of a hotel”</a:t>
            </a:r>
            <a:endParaRPr sz="1300">
              <a:latin typeface="Times New Roman"/>
              <a:ea typeface="Times New Roman"/>
              <a:cs typeface="Times New Roman"/>
              <a:sym typeface="Times New Roman"/>
            </a:endParaRPr>
          </a:p>
          <a:p>
            <a:pPr marL="0" lvl="0" indent="0" algn="l" rtl="0">
              <a:spcBef>
                <a:spcPts val="600"/>
              </a:spcBef>
              <a:spcAft>
                <a:spcPts val="0"/>
              </a:spcAft>
              <a:buNone/>
            </a:pPr>
            <a:endParaRPr/>
          </a:p>
        </p:txBody>
      </p:sp>
      <p:sp>
        <p:nvSpPr>
          <p:cNvPr id="297" name="Google Shape;297;p16"/>
          <p:cNvSpPr txBox="1">
            <a:spLocks noGrp="1"/>
          </p:cNvSpPr>
          <p:nvPr>
            <p:ph type="subTitle" idx="1"/>
          </p:nvPr>
        </p:nvSpPr>
        <p:spPr>
          <a:xfrm>
            <a:off x="653957" y="1358732"/>
            <a:ext cx="4255500" cy="3232800"/>
          </a:xfrm>
          <a:prstGeom prst="rect">
            <a:avLst/>
          </a:prstGeom>
        </p:spPr>
        <p:txBody>
          <a:bodyPr spcFirstLastPara="1" wrap="square" lIns="91425" tIns="91425" rIns="91425" bIns="91425" anchor="t" anchorCtr="0">
            <a:normAutofit/>
          </a:bodyPr>
          <a:lstStyle/>
          <a:p>
            <a:pPr marL="457200" lvl="0" indent="-330200" algn="just" rtl="0">
              <a:lnSpc>
                <a:spcPct val="150000"/>
              </a:lnSpc>
              <a:spcBef>
                <a:spcPts val="0"/>
              </a:spcBef>
              <a:spcAft>
                <a:spcPts val="0"/>
              </a:spcAft>
              <a:buSzPts val="1600"/>
              <a:buChar char="●"/>
            </a:pPr>
            <a:r>
              <a:rPr lang="en" sz="1200" b="1" dirty="0">
                <a:latin typeface="Times New Roman"/>
                <a:ea typeface="Times New Roman"/>
                <a:cs typeface="Times New Roman"/>
                <a:sym typeface="Times New Roman"/>
              </a:rPr>
              <a:t>Marriott Hotel being one of the largest and a tourist attraction center should focus and give priority to employee engagement</a:t>
            </a:r>
            <a:endParaRPr sz="1200" b="1">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 sz="1200" b="1" dirty="0">
                <a:latin typeface="Times New Roman"/>
                <a:ea typeface="Times New Roman"/>
                <a:cs typeface="Times New Roman"/>
                <a:sym typeface="Times New Roman"/>
              </a:rPr>
              <a:t> Engagement allows Marriott hotels to grow and multiply its branches by understanding the needs and security of its employees,</a:t>
            </a:r>
            <a:endParaRPr sz="1200" b="1">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 sz="1200" b="1" i="1" dirty="0">
                <a:latin typeface="Times New Roman"/>
                <a:ea typeface="Times New Roman"/>
                <a:cs typeface="Times New Roman"/>
                <a:sym typeface="Times New Roman"/>
              </a:rPr>
              <a:t>Let employees find fun and enjoyment at work</a:t>
            </a:r>
            <a:endParaRPr sz="1200" b="1" i="1">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 sz="1200" b="1" dirty="0">
                <a:latin typeface="Times New Roman"/>
                <a:ea typeface="Times New Roman"/>
                <a:cs typeface="Times New Roman"/>
                <a:sym typeface="Times New Roman"/>
              </a:rPr>
              <a:t>of the most important things Marriott should give importance to is to understand the situation of their employees</a:t>
            </a:r>
            <a:endParaRPr sz="1200" b="1" i="1">
              <a:latin typeface="Times New Roman"/>
              <a:ea typeface="Times New Roman"/>
              <a:cs typeface="Times New Roman"/>
              <a:sym typeface="Times New Roman"/>
            </a:endParaRPr>
          </a:p>
        </p:txBody>
      </p:sp>
      <p:pic>
        <p:nvPicPr>
          <p:cNvPr id="299" name="Google Shape;299;p16"/>
          <p:cNvPicPr preferRelativeResize="0"/>
          <p:nvPr/>
        </p:nvPicPr>
        <p:blipFill>
          <a:blip r:embed="rId3">
            <a:alphaModFix/>
          </a:blip>
          <a:stretch>
            <a:fillRect/>
          </a:stretch>
        </p:blipFill>
        <p:spPr>
          <a:xfrm>
            <a:off x="5842104" y="1322888"/>
            <a:ext cx="2439925" cy="238913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303"/>
        <p:cNvGrpSpPr/>
        <p:nvPr/>
      </p:nvGrpSpPr>
      <p:grpSpPr>
        <a:xfrm>
          <a:off x="0" y="0"/>
          <a:ext cx="0" cy="0"/>
          <a:chOff x="0" y="0"/>
          <a:chExt cx="0" cy="0"/>
        </a:xfrm>
      </p:grpSpPr>
      <p:sp>
        <p:nvSpPr>
          <p:cNvPr id="304" name="Google Shape;304;p17"/>
          <p:cNvSpPr txBox="1">
            <a:spLocks noGrp="1"/>
          </p:cNvSpPr>
          <p:nvPr>
            <p:ph type="ctrTitle"/>
          </p:nvPr>
        </p:nvSpPr>
        <p:spPr>
          <a:xfrm>
            <a:off x="134299" y="327950"/>
            <a:ext cx="6669271" cy="786000"/>
          </a:xfrm>
          <a:prstGeom prst="rect">
            <a:avLst/>
          </a:prstGeom>
        </p:spPr>
        <p:txBody>
          <a:bodyPr spcFirstLastPara="1" wrap="square" lIns="91425" tIns="91425" rIns="91425" bIns="91425" anchor="ctr" anchorCtr="0">
            <a:noAutofit/>
          </a:bodyPr>
          <a:lstStyle/>
          <a:p>
            <a:pPr marL="0" lvl="0" indent="0" algn="just" rtl="0">
              <a:lnSpc>
                <a:spcPct val="150000"/>
              </a:lnSpc>
              <a:spcBef>
                <a:spcPts val="2000"/>
              </a:spcBef>
              <a:spcAft>
                <a:spcPts val="0"/>
              </a:spcAft>
              <a:buNone/>
            </a:pPr>
            <a:endParaRPr sz="1200">
              <a:solidFill>
                <a:srgbClr val="000000"/>
              </a:solidFill>
              <a:latin typeface="Times New Roman"/>
              <a:ea typeface="Times New Roman"/>
              <a:cs typeface="Times New Roman"/>
              <a:sym typeface="Times New Roman"/>
            </a:endParaRPr>
          </a:p>
          <a:p>
            <a:pPr marL="0" lvl="0" indent="0" algn="just" rtl="0">
              <a:lnSpc>
                <a:spcPct val="150000"/>
              </a:lnSpc>
              <a:spcBef>
                <a:spcPts val="2000"/>
              </a:spcBef>
              <a:spcAft>
                <a:spcPts val="0"/>
              </a:spcAft>
              <a:buNone/>
            </a:pPr>
            <a:r>
              <a:rPr lang="en" sz="1800" dirty="0">
                <a:latin typeface="Times New Roman"/>
                <a:ea typeface="Times New Roman"/>
                <a:cs typeface="Times New Roman"/>
                <a:sym typeface="Times New Roman"/>
              </a:rPr>
              <a:t>A Definition of engagement and one engagement theoretical model</a:t>
            </a:r>
            <a:endParaRPr sz="1800">
              <a:latin typeface="Times New Roman"/>
              <a:ea typeface="Times New Roman"/>
              <a:cs typeface="Times New Roman"/>
              <a:sym typeface="Times New Roman"/>
            </a:endParaRPr>
          </a:p>
          <a:p>
            <a:pPr marL="0" lvl="0" indent="0" algn="l" rtl="0">
              <a:spcBef>
                <a:spcPts val="600"/>
              </a:spcBef>
              <a:spcAft>
                <a:spcPts val="0"/>
              </a:spcAft>
              <a:buNone/>
            </a:pPr>
            <a:endParaRPr sz="4400"/>
          </a:p>
        </p:txBody>
      </p:sp>
      <p:sp>
        <p:nvSpPr>
          <p:cNvPr id="305" name="Google Shape;305;p17"/>
          <p:cNvSpPr txBox="1">
            <a:spLocks noGrp="1"/>
          </p:cNvSpPr>
          <p:nvPr>
            <p:ph type="subTitle" idx="1"/>
          </p:nvPr>
        </p:nvSpPr>
        <p:spPr>
          <a:xfrm>
            <a:off x="509353" y="1052303"/>
            <a:ext cx="4255500" cy="3432000"/>
          </a:xfrm>
          <a:prstGeom prst="rect">
            <a:avLst/>
          </a:prstGeom>
        </p:spPr>
        <p:txBody>
          <a:bodyPr spcFirstLastPara="1" wrap="square" lIns="91425" tIns="91425" rIns="91425" bIns="91425" anchor="t" anchorCtr="0">
            <a:noAutofit/>
          </a:bodyPr>
          <a:lstStyle/>
          <a:p>
            <a:pPr marL="457200" lvl="0" indent="-330200" algn="just" rtl="0">
              <a:lnSpc>
                <a:spcPct val="150000"/>
              </a:lnSpc>
              <a:spcBef>
                <a:spcPts val="0"/>
              </a:spcBef>
              <a:spcAft>
                <a:spcPts val="0"/>
              </a:spcAft>
              <a:buSzPts val="1600"/>
              <a:buChar char="●"/>
            </a:pPr>
            <a:r>
              <a:rPr lang="en" sz="1400" dirty="0">
                <a:latin typeface="Times New Roman"/>
                <a:ea typeface="Times New Roman"/>
                <a:cs typeface="Times New Roman"/>
                <a:sym typeface="Times New Roman"/>
              </a:rPr>
              <a:t>The term Engagement is an interaction and connection between an employee</a:t>
            </a:r>
            <a:endParaRPr sz="140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 sz="1400" dirty="0">
                <a:latin typeface="Times New Roman"/>
                <a:ea typeface="Times New Roman"/>
                <a:cs typeface="Times New Roman"/>
                <a:sym typeface="Times New Roman"/>
              </a:rPr>
              <a:t>An employee engagement model is an outline and plan which features on how to make workers feel important and valued</a:t>
            </a:r>
            <a:endParaRPr sz="140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 sz="1400" dirty="0">
                <a:latin typeface="Times New Roman"/>
                <a:ea typeface="Times New Roman"/>
                <a:cs typeface="Times New Roman"/>
                <a:sym typeface="Times New Roman"/>
              </a:rPr>
              <a:t>Job demands mention to the regulatory, intellectual, emotional and physical load on an employee.</a:t>
            </a:r>
            <a:endParaRPr sz="140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 sz="1400" dirty="0">
                <a:latin typeface="Times New Roman"/>
                <a:ea typeface="Times New Roman"/>
                <a:cs typeface="Times New Roman"/>
                <a:sym typeface="Times New Roman"/>
              </a:rPr>
              <a:t> The Zinger model focuses on the value and significance of Employees relationship among each other</a:t>
            </a:r>
            <a:endParaRPr sz="1400">
              <a:latin typeface="Times New Roman"/>
              <a:ea typeface="Times New Roman"/>
              <a:cs typeface="Times New Roman"/>
              <a:sym typeface="Times New Roman"/>
            </a:endParaRPr>
          </a:p>
        </p:txBody>
      </p:sp>
      <p:pic>
        <p:nvPicPr>
          <p:cNvPr id="306" name="Google Shape;306;p17" descr="https://get.pxhere.com/photo/mobile-phone-apps-marketing-concept-heart-money-book-note-pen-ai-hand-message-phone-smartphone-cellphone-customer-engagement-business-design-internet-media-digital-cartoon-electronic-device-display-device-technology-computer-accessory-wrist-gadget-azure-operating-system-aqua-communication-device-portable-communications-device-tablet-computer-multimedia-graphics-mobile-device-computer-output-device-flat-panel-display-ipad-illustration-computer-icon-gesture-clip-art-graphic-design-brand-collaboration-Home-automation-1635932.jpg"/>
          <p:cNvPicPr preferRelativeResize="0"/>
          <p:nvPr/>
        </p:nvPicPr>
        <p:blipFill>
          <a:blip r:embed="rId3">
            <a:alphaModFix/>
          </a:blip>
          <a:stretch>
            <a:fillRect/>
          </a:stretch>
        </p:blipFill>
        <p:spPr>
          <a:xfrm>
            <a:off x="5395450" y="1032550"/>
            <a:ext cx="3341475" cy="278833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311"/>
        <p:cNvGrpSpPr/>
        <p:nvPr/>
      </p:nvGrpSpPr>
      <p:grpSpPr>
        <a:xfrm>
          <a:off x="0" y="0"/>
          <a:ext cx="0" cy="0"/>
          <a:chOff x="0" y="0"/>
          <a:chExt cx="0" cy="0"/>
        </a:xfrm>
      </p:grpSpPr>
      <p:sp>
        <p:nvSpPr>
          <p:cNvPr id="312" name="Google Shape;312;p18"/>
          <p:cNvSpPr txBox="1">
            <a:spLocks noGrp="1"/>
          </p:cNvSpPr>
          <p:nvPr>
            <p:ph type="ctrTitle"/>
          </p:nvPr>
        </p:nvSpPr>
        <p:spPr>
          <a:xfrm>
            <a:off x="776400" y="310175"/>
            <a:ext cx="7591200" cy="921000"/>
          </a:xfrm>
          <a:prstGeom prst="rect">
            <a:avLst/>
          </a:prstGeom>
        </p:spPr>
        <p:txBody>
          <a:bodyPr spcFirstLastPara="1" wrap="square" lIns="91425" tIns="91425" rIns="91425" bIns="91425" anchor="ctr" anchorCtr="0">
            <a:normAutofit/>
          </a:bodyPr>
          <a:lstStyle/>
          <a:p>
            <a:pPr marL="0" lvl="0" indent="0" algn="l" rtl="0">
              <a:spcBef>
                <a:spcPts val="0"/>
              </a:spcBef>
              <a:spcAft>
                <a:spcPts val="0"/>
              </a:spcAft>
              <a:buNone/>
            </a:pPr>
            <a:r>
              <a:rPr lang="en" sz="2400" b="0">
                <a:latin typeface="Times New Roman"/>
                <a:ea typeface="Times New Roman"/>
                <a:cs typeface="Times New Roman"/>
                <a:sym typeface="Times New Roman"/>
              </a:rPr>
              <a:t>E</a:t>
            </a:r>
            <a:r>
              <a:rPr lang="en" sz="2500" b="0">
                <a:latin typeface="Times New Roman"/>
                <a:ea typeface="Times New Roman"/>
                <a:cs typeface="Times New Roman"/>
                <a:sym typeface="Times New Roman"/>
              </a:rPr>
              <a:t>xamples of best practices to engage employees</a:t>
            </a:r>
            <a:endParaRPr sz="4600">
              <a:latin typeface="Times New Roman"/>
              <a:ea typeface="Times New Roman"/>
              <a:cs typeface="Times New Roman"/>
              <a:sym typeface="Times New Roman"/>
            </a:endParaRPr>
          </a:p>
        </p:txBody>
      </p:sp>
      <p:sp>
        <p:nvSpPr>
          <p:cNvPr id="313" name="Google Shape;313;p18"/>
          <p:cNvSpPr txBox="1">
            <a:spLocks noGrp="1"/>
          </p:cNvSpPr>
          <p:nvPr>
            <p:ph type="subTitle" idx="1"/>
          </p:nvPr>
        </p:nvSpPr>
        <p:spPr>
          <a:xfrm>
            <a:off x="363550" y="1361950"/>
            <a:ext cx="4738500" cy="3267900"/>
          </a:xfrm>
          <a:prstGeom prst="rect">
            <a:avLst/>
          </a:prstGeom>
        </p:spPr>
        <p:txBody>
          <a:bodyPr spcFirstLastPara="1" wrap="square" lIns="91425" tIns="91425" rIns="91425" bIns="91425" anchor="t" anchorCtr="0">
            <a:normAutofit/>
          </a:bodyPr>
          <a:lstStyle/>
          <a:p>
            <a:pPr marL="457200" lvl="0" indent="-336550" algn="just" rtl="0">
              <a:lnSpc>
                <a:spcPct val="150000"/>
              </a:lnSpc>
              <a:spcBef>
                <a:spcPts val="0"/>
              </a:spcBef>
              <a:spcAft>
                <a:spcPts val="0"/>
              </a:spcAft>
              <a:buSzPts val="1700"/>
              <a:buChar char="●"/>
            </a:pPr>
            <a:r>
              <a:rPr lang="en" sz="1300" b="1" i="1" dirty="0">
                <a:latin typeface="Times New Roman"/>
                <a:ea typeface="Times New Roman"/>
                <a:cs typeface="Times New Roman"/>
                <a:sym typeface="Times New Roman"/>
              </a:rPr>
              <a:t>Feedbacks </a:t>
            </a:r>
            <a:r>
              <a:rPr lang="en" sz="1300" dirty="0">
                <a:latin typeface="Times New Roman"/>
                <a:ea typeface="Times New Roman"/>
                <a:cs typeface="Times New Roman"/>
                <a:sym typeface="Times New Roman"/>
              </a:rPr>
              <a:t>allow the employee to understand their importance on the business due to which they are able to focus on the required factors for better opportunities</a:t>
            </a:r>
            <a:endParaRPr sz="1300">
              <a:latin typeface="Times New Roman"/>
              <a:ea typeface="Times New Roman"/>
              <a:cs typeface="Times New Roman"/>
              <a:sym typeface="Times New Roman"/>
            </a:endParaRPr>
          </a:p>
          <a:p>
            <a:pPr marL="457200" lvl="0" indent="-311150" algn="just" rtl="0">
              <a:lnSpc>
                <a:spcPct val="150000"/>
              </a:lnSpc>
              <a:spcBef>
                <a:spcPts val="0"/>
              </a:spcBef>
              <a:spcAft>
                <a:spcPts val="0"/>
              </a:spcAft>
              <a:buSzPts val="1300"/>
              <a:buFont typeface="Times New Roman"/>
              <a:buChar char="●"/>
            </a:pPr>
            <a:r>
              <a:rPr lang="en" sz="1300" b="1" i="1" dirty="0">
                <a:latin typeface="Times New Roman"/>
                <a:ea typeface="Times New Roman"/>
                <a:cs typeface="Times New Roman"/>
                <a:sym typeface="Times New Roman"/>
              </a:rPr>
              <a:t>Recognitions </a:t>
            </a:r>
            <a:r>
              <a:rPr lang="en" sz="1300" dirty="0">
                <a:latin typeface="Times New Roman"/>
                <a:ea typeface="Times New Roman"/>
                <a:cs typeface="Times New Roman"/>
                <a:sym typeface="Times New Roman"/>
              </a:rPr>
              <a:t>provide benefits for the employee and help them to get the benefits for growth in image of them into the business.</a:t>
            </a:r>
            <a:endParaRPr sz="1300">
              <a:latin typeface="Times New Roman"/>
              <a:ea typeface="Times New Roman"/>
              <a:cs typeface="Times New Roman"/>
              <a:sym typeface="Times New Roman"/>
            </a:endParaRPr>
          </a:p>
          <a:p>
            <a:pPr marL="457200" lvl="0" indent="-311150" algn="just" rtl="0">
              <a:lnSpc>
                <a:spcPct val="150000"/>
              </a:lnSpc>
              <a:spcBef>
                <a:spcPts val="0"/>
              </a:spcBef>
              <a:spcAft>
                <a:spcPts val="0"/>
              </a:spcAft>
              <a:buSzPts val="1300"/>
              <a:buFont typeface="Times New Roman"/>
              <a:buChar char="●"/>
            </a:pPr>
            <a:r>
              <a:rPr lang="en" sz="1300" b="1" i="1" dirty="0">
                <a:latin typeface="Times New Roman"/>
                <a:ea typeface="Times New Roman"/>
                <a:cs typeface="Times New Roman"/>
                <a:sym typeface="Times New Roman"/>
              </a:rPr>
              <a:t>Job security</a:t>
            </a:r>
            <a:r>
              <a:rPr lang="en" sz="1300" dirty="0">
                <a:latin typeface="Times New Roman"/>
                <a:ea typeface="Times New Roman"/>
                <a:cs typeface="Times New Roman"/>
                <a:sym typeface="Times New Roman"/>
              </a:rPr>
              <a:t> is also an essential factor that helps to improve the confidence and engagement process from the workplace to get better benefits </a:t>
            </a:r>
            <a:endParaRPr sz="1300">
              <a:latin typeface="Times New Roman"/>
              <a:ea typeface="Times New Roman"/>
              <a:cs typeface="Times New Roman"/>
              <a:sym typeface="Times New Roman"/>
            </a:endParaRPr>
          </a:p>
        </p:txBody>
      </p:sp>
      <p:pic>
        <p:nvPicPr>
          <p:cNvPr id="314" name="Google Shape;314;p18"/>
          <p:cNvPicPr preferRelativeResize="0"/>
          <p:nvPr/>
        </p:nvPicPr>
        <p:blipFill>
          <a:blip r:embed="rId3">
            <a:alphaModFix/>
          </a:blip>
          <a:stretch>
            <a:fillRect/>
          </a:stretch>
        </p:blipFill>
        <p:spPr>
          <a:xfrm>
            <a:off x="5492975" y="1631814"/>
            <a:ext cx="3177274" cy="2118175"/>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318"/>
        <p:cNvGrpSpPr/>
        <p:nvPr/>
      </p:nvGrpSpPr>
      <p:grpSpPr>
        <a:xfrm>
          <a:off x="0" y="0"/>
          <a:ext cx="0" cy="0"/>
          <a:chOff x="0" y="0"/>
          <a:chExt cx="0" cy="0"/>
        </a:xfrm>
      </p:grpSpPr>
      <p:sp>
        <p:nvSpPr>
          <p:cNvPr id="319" name="Google Shape;319;p19"/>
          <p:cNvSpPr txBox="1">
            <a:spLocks noGrp="1"/>
          </p:cNvSpPr>
          <p:nvPr>
            <p:ph type="subTitle" idx="1"/>
          </p:nvPr>
        </p:nvSpPr>
        <p:spPr>
          <a:xfrm>
            <a:off x="674175" y="1712975"/>
            <a:ext cx="4255500" cy="3126300"/>
          </a:xfrm>
          <a:prstGeom prst="rect">
            <a:avLst/>
          </a:prstGeom>
        </p:spPr>
        <p:txBody>
          <a:bodyPr spcFirstLastPara="1" wrap="square" lIns="91425" tIns="91425" rIns="91425" bIns="91425" anchor="t" anchorCtr="0">
            <a:noAutofit/>
          </a:bodyPr>
          <a:lstStyle/>
          <a:p>
            <a:pPr marL="457200" lvl="0" indent="-331470" algn="just" rtl="0">
              <a:lnSpc>
                <a:spcPct val="150000"/>
              </a:lnSpc>
              <a:spcBef>
                <a:spcPts val="0"/>
              </a:spcBef>
              <a:spcAft>
                <a:spcPts val="0"/>
              </a:spcAft>
              <a:buSzPts val="1620"/>
              <a:buChar char="●"/>
            </a:pPr>
            <a:r>
              <a:rPr lang="en" sz="1340">
                <a:latin typeface="Times New Roman"/>
                <a:ea typeface="Times New Roman"/>
                <a:cs typeface="Times New Roman"/>
                <a:sym typeface="Times New Roman"/>
              </a:rPr>
              <a:t>The importance of the employee engagement process for the success of the hotel</a:t>
            </a:r>
            <a:endParaRPr sz="1340">
              <a:latin typeface="Times New Roman"/>
              <a:ea typeface="Times New Roman"/>
              <a:cs typeface="Times New Roman"/>
              <a:sym typeface="Times New Roman"/>
            </a:endParaRPr>
          </a:p>
          <a:p>
            <a:pPr marL="457200" lvl="0" indent="-313690" algn="just" rtl="0">
              <a:lnSpc>
                <a:spcPct val="150000"/>
              </a:lnSpc>
              <a:spcBef>
                <a:spcPts val="0"/>
              </a:spcBef>
              <a:spcAft>
                <a:spcPts val="0"/>
              </a:spcAft>
              <a:buSzPts val="1340"/>
              <a:buFont typeface="Times New Roman"/>
              <a:buChar char="●"/>
            </a:pPr>
            <a:r>
              <a:rPr lang="en" sz="1340">
                <a:latin typeface="Times New Roman"/>
                <a:ea typeface="Times New Roman"/>
                <a:cs typeface="Times New Roman"/>
                <a:sym typeface="Times New Roman"/>
              </a:rPr>
              <a:t>The engagement and one engagement theoretical models that have helped businesses to provide clear information for readers</a:t>
            </a:r>
            <a:endParaRPr sz="1340">
              <a:latin typeface="Times New Roman"/>
              <a:ea typeface="Times New Roman"/>
              <a:cs typeface="Times New Roman"/>
              <a:sym typeface="Times New Roman"/>
            </a:endParaRPr>
          </a:p>
          <a:p>
            <a:pPr marL="457200" lvl="0" indent="-313690" algn="just" rtl="0">
              <a:lnSpc>
                <a:spcPct val="150000"/>
              </a:lnSpc>
              <a:spcBef>
                <a:spcPts val="0"/>
              </a:spcBef>
              <a:spcAft>
                <a:spcPts val="0"/>
              </a:spcAft>
              <a:buSzPts val="1340"/>
              <a:buFont typeface="Times New Roman"/>
              <a:buChar char="●"/>
            </a:pPr>
            <a:r>
              <a:rPr lang="en" sz="1340">
                <a:latin typeface="Times New Roman"/>
                <a:ea typeface="Times New Roman"/>
                <a:cs typeface="Times New Roman"/>
                <a:sym typeface="Times New Roman"/>
              </a:rPr>
              <a:t>Examples for the best practices for the business in the engage employee</a:t>
            </a:r>
            <a:endParaRPr sz="1340">
              <a:latin typeface="Times New Roman"/>
              <a:ea typeface="Times New Roman"/>
              <a:cs typeface="Times New Roman"/>
              <a:sym typeface="Times New Roman"/>
            </a:endParaRPr>
          </a:p>
        </p:txBody>
      </p:sp>
      <p:sp>
        <p:nvSpPr>
          <p:cNvPr id="320" name="Google Shape;320;p19"/>
          <p:cNvSpPr txBox="1">
            <a:spLocks noGrp="1"/>
          </p:cNvSpPr>
          <p:nvPr>
            <p:ph type="ctrTitle"/>
          </p:nvPr>
        </p:nvSpPr>
        <p:spPr>
          <a:xfrm>
            <a:off x="561250" y="773175"/>
            <a:ext cx="7340100" cy="783600"/>
          </a:xfrm>
          <a:prstGeom prst="rect">
            <a:avLst/>
          </a:prstGeom>
        </p:spPr>
        <p:txBody>
          <a:bodyPr spcFirstLastPara="1" wrap="square" lIns="91425" tIns="91425" rIns="91425" bIns="91425" anchor="ctr" anchorCtr="0">
            <a:normAutofit fontScale="90000"/>
          </a:bodyPr>
          <a:lstStyle/>
          <a:p>
            <a:pPr marL="0" lvl="0" indent="0" algn="just" rtl="0">
              <a:lnSpc>
                <a:spcPct val="150000"/>
              </a:lnSpc>
              <a:spcBef>
                <a:spcPts val="0"/>
              </a:spcBef>
              <a:spcAft>
                <a:spcPts val="0"/>
              </a:spcAft>
              <a:buNone/>
            </a:pPr>
            <a:r>
              <a:rPr lang="en" sz="3200">
                <a:latin typeface="Times New Roman"/>
                <a:ea typeface="Times New Roman"/>
                <a:cs typeface="Times New Roman"/>
                <a:sym typeface="Times New Roman"/>
              </a:rPr>
              <a:t>Conclusion</a:t>
            </a:r>
            <a:endParaRPr sz="3200">
              <a:latin typeface="Times New Roman"/>
              <a:ea typeface="Times New Roman"/>
              <a:cs typeface="Times New Roman"/>
              <a:sym typeface="Times New Roman"/>
            </a:endParaRPr>
          </a:p>
        </p:txBody>
      </p:sp>
      <p:pic>
        <p:nvPicPr>
          <p:cNvPr id="321" name="Google Shape;321;p19"/>
          <p:cNvPicPr preferRelativeResize="0"/>
          <p:nvPr/>
        </p:nvPicPr>
        <p:blipFill>
          <a:blip r:embed="rId3">
            <a:alphaModFix/>
          </a:blip>
          <a:stretch>
            <a:fillRect/>
          </a:stretch>
        </p:blipFill>
        <p:spPr>
          <a:xfrm>
            <a:off x="5240025" y="1821573"/>
            <a:ext cx="3401776" cy="240677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325"/>
        <p:cNvGrpSpPr/>
        <p:nvPr/>
      </p:nvGrpSpPr>
      <p:grpSpPr>
        <a:xfrm>
          <a:off x="0" y="0"/>
          <a:ext cx="0" cy="0"/>
          <a:chOff x="0" y="0"/>
          <a:chExt cx="0" cy="0"/>
        </a:xfrm>
      </p:grpSpPr>
      <p:sp>
        <p:nvSpPr>
          <p:cNvPr id="326" name="Google Shape;326;p20"/>
          <p:cNvSpPr txBox="1">
            <a:spLocks noGrp="1"/>
          </p:cNvSpPr>
          <p:nvPr>
            <p:ph type="ctrTitle"/>
          </p:nvPr>
        </p:nvSpPr>
        <p:spPr>
          <a:xfrm>
            <a:off x="686025" y="568775"/>
            <a:ext cx="7650000" cy="511500"/>
          </a:xfrm>
          <a:prstGeom prst="rect">
            <a:avLst/>
          </a:prstGeom>
        </p:spPr>
        <p:txBody>
          <a:bodyPr spcFirstLastPara="1" wrap="square" lIns="91425" tIns="91425" rIns="91425" bIns="91425" anchor="ctr" anchorCtr="0">
            <a:normAutofit fontScale="90000"/>
          </a:bodyPr>
          <a:lstStyle/>
          <a:p>
            <a:pPr marL="0" lvl="0" indent="0" algn="l" rtl="0">
              <a:spcBef>
                <a:spcPts val="0"/>
              </a:spcBef>
              <a:spcAft>
                <a:spcPts val="0"/>
              </a:spcAft>
              <a:buNone/>
            </a:pPr>
            <a:r>
              <a:rPr lang="en">
                <a:latin typeface="Times New Roman"/>
                <a:ea typeface="Times New Roman"/>
                <a:cs typeface="Times New Roman"/>
                <a:sym typeface="Times New Roman"/>
              </a:rPr>
              <a:t>Reference</a:t>
            </a:r>
            <a:endParaRPr>
              <a:latin typeface="Times New Roman"/>
              <a:ea typeface="Times New Roman"/>
              <a:cs typeface="Times New Roman"/>
              <a:sym typeface="Times New Roman"/>
            </a:endParaRPr>
          </a:p>
        </p:txBody>
      </p:sp>
      <p:sp>
        <p:nvSpPr>
          <p:cNvPr id="327" name="Google Shape;327;p20"/>
          <p:cNvSpPr txBox="1">
            <a:spLocks noGrp="1"/>
          </p:cNvSpPr>
          <p:nvPr>
            <p:ph type="subTitle" idx="1"/>
          </p:nvPr>
        </p:nvSpPr>
        <p:spPr>
          <a:xfrm>
            <a:off x="594375" y="1329300"/>
            <a:ext cx="7980600" cy="3300000"/>
          </a:xfrm>
          <a:prstGeom prst="rect">
            <a:avLst/>
          </a:prstGeom>
        </p:spPr>
        <p:txBody>
          <a:bodyPr spcFirstLastPara="1" wrap="square" lIns="91425" tIns="91425" rIns="91425" bIns="91425" anchor="t" anchorCtr="0">
            <a:normAutofit fontScale="70000" lnSpcReduction="20000"/>
          </a:bodyPr>
          <a:lstStyle/>
          <a:p>
            <a:pPr marL="488950" indent="-342900">
              <a:buFont typeface="Arial" pitchFamily="34" charset="0"/>
              <a:buChar char="•"/>
            </a:pPr>
            <a:r>
              <a:rPr lang="en-US" sz="1600" dirty="0" err="1">
                <a:latin typeface="Times New Roman" pitchFamily="18" charset="0"/>
                <a:cs typeface="Times New Roman" pitchFamily="18" charset="0"/>
              </a:rPr>
              <a:t>Aguinis</a:t>
            </a:r>
            <a:r>
              <a:rPr lang="en-US" sz="1600" dirty="0">
                <a:latin typeface="Times New Roman" pitchFamily="18" charset="0"/>
                <a:cs typeface="Times New Roman" pitchFamily="18" charset="0"/>
              </a:rPr>
              <a:t>, H., Villamor, I. and Gabriel, K.P., 2020. Understanding employee responses to COVID-19: a behavioral corporate social responsibility perspective. </a:t>
            </a:r>
            <a:r>
              <a:rPr lang="en-US" sz="1600" i="1" dirty="0">
                <a:latin typeface="Times New Roman" pitchFamily="18" charset="0"/>
                <a:cs typeface="Times New Roman" pitchFamily="18" charset="0"/>
              </a:rPr>
              <a:t>Management Research: Journal of the </a:t>
            </a:r>
            <a:r>
              <a:rPr lang="en-US" sz="1600" i="1" dirty="0" err="1">
                <a:latin typeface="Times New Roman" pitchFamily="18" charset="0"/>
                <a:cs typeface="Times New Roman" pitchFamily="18" charset="0"/>
              </a:rPr>
              <a:t>Iberoamerican</a:t>
            </a:r>
            <a:r>
              <a:rPr lang="en-US" sz="1600" i="1" dirty="0">
                <a:latin typeface="Times New Roman" pitchFamily="18" charset="0"/>
                <a:cs typeface="Times New Roman" pitchFamily="18" charset="0"/>
              </a:rPr>
              <a:t> Academy of Management</a:t>
            </a:r>
            <a:r>
              <a:rPr lang="en-US" sz="1600" dirty="0">
                <a:latin typeface="Times New Roman" pitchFamily="18" charset="0"/>
                <a:cs typeface="Times New Roman" pitchFamily="18" charset="0"/>
              </a:rPr>
              <a:t>.</a:t>
            </a:r>
          </a:p>
          <a:p>
            <a:pPr marL="488950" indent="-342900">
              <a:buFont typeface="Arial" pitchFamily="34" charset="0"/>
              <a:buChar char="•"/>
            </a:pPr>
            <a:r>
              <a:rPr lang="en-US" sz="1600" dirty="0">
                <a:latin typeface="Times New Roman" pitchFamily="18" charset="0"/>
                <a:cs typeface="Times New Roman" pitchFamily="18" charset="0"/>
              </a:rPr>
              <a:t>Ahmed, T., Khan, M.S., </a:t>
            </a:r>
            <a:r>
              <a:rPr lang="en-US" sz="1600" dirty="0" err="1">
                <a:latin typeface="Times New Roman" pitchFamily="18" charset="0"/>
                <a:cs typeface="Times New Roman" pitchFamily="18" charset="0"/>
              </a:rPr>
              <a:t>Thitivesa</a:t>
            </a:r>
            <a:r>
              <a:rPr lang="en-US" sz="1600" dirty="0">
                <a:latin typeface="Times New Roman" pitchFamily="18" charset="0"/>
                <a:cs typeface="Times New Roman" pitchFamily="18" charset="0"/>
              </a:rPr>
              <a:t>, D., </a:t>
            </a:r>
            <a:r>
              <a:rPr lang="en-US" sz="1600" dirty="0" err="1">
                <a:latin typeface="Times New Roman" pitchFamily="18" charset="0"/>
                <a:cs typeface="Times New Roman" pitchFamily="18" charset="0"/>
              </a:rPr>
              <a:t>Siraphatthada</a:t>
            </a:r>
            <a:r>
              <a:rPr lang="en-US" sz="1600" dirty="0">
                <a:latin typeface="Times New Roman" pitchFamily="18" charset="0"/>
                <a:cs typeface="Times New Roman" pitchFamily="18" charset="0"/>
              </a:rPr>
              <a:t>, Y. and </a:t>
            </a:r>
            <a:r>
              <a:rPr lang="en-US" sz="1600" dirty="0" err="1">
                <a:latin typeface="Times New Roman" pitchFamily="18" charset="0"/>
                <a:cs typeface="Times New Roman" pitchFamily="18" charset="0"/>
              </a:rPr>
              <a:t>Phumdara</a:t>
            </a:r>
            <a:r>
              <a:rPr lang="en-US" sz="1600" dirty="0">
                <a:latin typeface="Times New Roman" pitchFamily="18" charset="0"/>
                <a:cs typeface="Times New Roman" pitchFamily="18" charset="0"/>
              </a:rPr>
              <a:t>, T., 2020. Impact of employees engagement and knowledge sharing on organizational performance: Study of HR challenges in COVID-19 pandemic. </a:t>
            </a:r>
            <a:r>
              <a:rPr lang="en-US" sz="1600" i="1" dirty="0">
                <a:latin typeface="Times New Roman" pitchFamily="18" charset="0"/>
                <a:cs typeface="Times New Roman" pitchFamily="18" charset="0"/>
              </a:rPr>
              <a:t>Human Systems Management</a:t>
            </a:r>
            <a:r>
              <a:rPr lang="en-US" sz="1600" dirty="0">
                <a:latin typeface="Times New Roman" pitchFamily="18" charset="0"/>
                <a:cs typeface="Times New Roman" pitchFamily="18" charset="0"/>
              </a:rPr>
              <a:t>, </a:t>
            </a:r>
            <a:r>
              <a:rPr lang="en-US" sz="1600" i="1" dirty="0">
                <a:latin typeface="Times New Roman" pitchFamily="18" charset="0"/>
                <a:cs typeface="Times New Roman" pitchFamily="18" charset="0"/>
              </a:rPr>
              <a:t>39</a:t>
            </a:r>
            <a:r>
              <a:rPr lang="en-US" sz="1600" dirty="0">
                <a:latin typeface="Times New Roman" pitchFamily="18" charset="0"/>
                <a:cs typeface="Times New Roman" pitchFamily="18" charset="0"/>
              </a:rPr>
              <a:t>(4), pp.589-601.</a:t>
            </a:r>
          </a:p>
          <a:p>
            <a:pPr marL="488950" indent="-342900">
              <a:buFont typeface="Arial" pitchFamily="34" charset="0"/>
              <a:buChar char="•"/>
            </a:pPr>
            <a:r>
              <a:rPr lang="en-GB" sz="1600" dirty="0" err="1">
                <a:latin typeface="Times New Roman" pitchFamily="18" charset="0"/>
                <a:cs typeface="Times New Roman" pitchFamily="18" charset="0"/>
              </a:rPr>
              <a:t>Chanana</a:t>
            </a:r>
            <a:r>
              <a:rPr lang="en-GB" sz="1600" dirty="0">
                <a:latin typeface="Times New Roman" pitchFamily="18" charset="0"/>
                <a:cs typeface="Times New Roman" pitchFamily="18" charset="0"/>
              </a:rPr>
              <a:t>, N., 2021. Employee engagement practices during COVID‐19 lockdown. Journal of public affairs, 21(4), p.e2508.</a:t>
            </a:r>
            <a:endParaRPr lang="en-US" sz="1600" dirty="0">
              <a:latin typeface="Times New Roman" pitchFamily="18" charset="0"/>
              <a:cs typeface="Times New Roman" pitchFamily="18" charset="0"/>
            </a:endParaRPr>
          </a:p>
          <a:p>
            <a:pPr marL="488950" indent="-342900">
              <a:buFont typeface="Arial" pitchFamily="34" charset="0"/>
              <a:buChar char="•"/>
            </a:pPr>
            <a:r>
              <a:rPr lang="en-GB" sz="1600" dirty="0">
                <a:latin typeface="Times New Roman" pitchFamily="18" charset="0"/>
                <a:cs typeface="Times New Roman" pitchFamily="18" charset="0"/>
              </a:rPr>
              <a:t>Ewing, M., Men, L.R. and O’Neil, J., 2019. Using social media to engage employees: Insights from internal communication managers. International Journal of Strategic Communication, 13(2), pp.110-132.</a:t>
            </a:r>
            <a:endParaRPr lang="en-US" sz="1600" dirty="0">
              <a:latin typeface="Times New Roman" pitchFamily="18" charset="0"/>
              <a:cs typeface="Times New Roman" pitchFamily="18" charset="0"/>
            </a:endParaRPr>
          </a:p>
          <a:p>
            <a:pPr marL="488950" indent="-342900">
              <a:buFont typeface="Arial" pitchFamily="34" charset="0"/>
              <a:buChar char="•"/>
            </a:pPr>
            <a:r>
              <a:rPr lang="en-US" sz="1600" dirty="0">
                <a:latin typeface="Times New Roman" pitchFamily="18" charset="0"/>
                <a:cs typeface="Times New Roman" pitchFamily="18" charset="0"/>
              </a:rPr>
              <a:t>Mahajan, D.S. and </a:t>
            </a:r>
            <a:r>
              <a:rPr lang="en-US" sz="1600" dirty="0" err="1">
                <a:latin typeface="Times New Roman" pitchFamily="18" charset="0"/>
                <a:cs typeface="Times New Roman" pitchFamily="18" charset="0"/>
              </a:rPr>
              <a:t>Lele</a:t>
            </a:r>
            <a:r>
              <a:rPr lang="en-US" sz="1600" dirty="0">
                <a:latin typeface="Times New Roman" pitchFamily="18" charset="0"/>
                <a:cs typeface="Times New Roman" pitchFamily="18" charset="0"/>
              </a:rPr>
              <a:t>, D.S.G.U., 2021. Employee Engagement Of Faculties In Management Institutes In Pune During Covid–19 Pandemic. </a:t>
            </a:r>
            <a:r>
              <a:rPr lang="en-US" sz="1600" i="1" dirty="0">
                <a:latin typeface="Times New Roman" pitchFamily="18" charset="0"/>
                <a:cs typeface="Times New Roman" pitchFamily="18" charset="0"/>
              </a:rPr>
              <a:t>International Journal of Human Resource Management and Research (IJHRMR)</a:t>
            </a:r>
            <a:r>
              <a:rPr lang="en-US" sz="1600" dirty="0">
                <a:latin typeface="Times New Roman" pitchFamily="18" charset="0"/>
                <a:cs typeface="Times New Roman" pitchFamily="18" charset="0"/>
              </a:rPr>
              <a:t>, </a:t>
            </a:r>
            <a:r>
              <a:rPr lang="en-US" sz="1600" i="1" dirty="0">
                <a:latin typeface="Times New Roman" pitchFamily="18" charset="0"/>
                <a:cs typeface="Times New Roman" pitchFamily="18" charset="0"/>
              </a:rPr>
              <a:t>11</a:t>
            </a:r>
            <a:r>
              <a:rPr lang="en-US" sz="1600" dirty="0">
                <a:latin typeface="Times New Roman" pitchFamily="18" charset="0"/>
                <a:cs typeface="Times New Roman" pitchFamily="18" charset="0"/>
              </a:rPr>
              <a:t>(2), pp.53-60.</a:t>
            </a:r>
          </a:p>
          <a:p>
            <a:pPr marL="488950" indent="-342900">
              <a:buFont typeface="Arial" pitchFamily="34" charset="0"/>
              <a:buChar char="•"/>
            </a:pPr>
            <a:r>
              <a:rPr lang="en-GB" sz="1600" dirty="0" err="1">
                <a:latin typeface="Times New Roman" pitchFamily="18" charset="0"/>
                <a:cs typeface="Times New Roman" pitchFamily="18" charset="0"/>
              </a:rPr>
              <a:t>Nikolova</a:t>
            </a:r>
            <a:r>
              <a:rPr lang="en-GB" sz="1600" dirty="0">
                <a:latin typeface="Times New Roman" pitchFamily="18" charset="0"/>
                <a:cs typeface="Times New Roman" pitchFamily="18" charset="0"/>
              </a:rPr>
              <a:t>, I., Schaufeli, W. and </a:t>
            </a:r>
            <a:r>
              <a:rPr lang="en-GB" sz="1600" dirty="0" err="1">
                <a:latin typeface="Times New Roman" pitchFamily="18" charset="0"/>
                <a:cs typeface="Times New Roman" pitchFamily="18" charset="0"/>
              </a:rPr>
              <a:t>Notelaers</a:t>
            </a:r>
            <a:r>
              <a:rPr lang="en-GB" sz="1600" dirty="0">
                <a:latin typeface="Times New Roman" pitchFamily="18" charset="0"/>
                <a:cs typeface="Times New Roman" pitchFamily="18" charset="0"/>
              </a:rPr>
              <a:t>, G., 2019. Engaging leader–Engaged employees? A cross-lagged study on employee engagement. European Management Journal, 37(6), pp.772-783.</a:t>
            </a:r>
            <a:endParaRPr lang="en-US" sz="1600" dirty="0">
              <a:latin typeface="Times New Roman" pitchFamily="18" charset="0"/>
              <a:cs typeface="Times New Roman" pitchFamily="18" charset="0"/>
            </a:endParaRPr>
          </a:p>
          <a:p>
            <a:pPr marL="488950" indent="-342900">
              <a:buFont typeface="Arial" pitchFamily="34" charset="0"/>
              <a:buChar char="•"/>
            </a:pPr>
            <a:r>
              <a:rPr lang="en-GB" sz="1600" dirty="0">
                <a:latin typeface="Times New Roman" pitchFamily="18" charset="0"/>
                <a:cs typeface="Times New Roman" pitchFamily="18" charset="0"/>
              </a:rPr>
              <a:t>Olivier, E., Archambault, I., De </a:t>
            </a:r>
            <a:r>
              <a:rPr lang="en-GB" sz="1600" dirty="0" err="1">
                <a:latin typeface="Times New Roman" pitchFamily="18" charset="0"/>
                <a:cs typeface="Times New Roman" pitchFamily="18" charset="0"/>
              </a:rPr>
              <a:t>Clercq</a:t>
            </a:r>
            <a:r>
              <a:rPr lang="en-GB" sz="1600" dirty="0">
                <a:latin typeface="Times New Roman" pitchFamily="18" charset="0"/>
                <a:cs typeface="Times New Roman" pitchFamily="18" charset="0"/>
              </a:rPr>
              <a:t>, M. and </a:t>
            </a:r>
            <a:r>
              <a:rPr lang="en-GB" sz="1600" dirty="0" err="1">
                <a:latin typeface="Times New Roman" pitchFamily="18" charset="0"/>
                <a:cs typeface="Times New Roman" pitchFamily="18" charset="0"/>
              </a:rPr>
              <a:t>Galand</a:t>
            </a:r>
            <a:r>
              <a:rPr lang="en-GB" sz="1600" dirty="0">
                <a:latin typeface="Times New Roman" pitchFamily="18" charset="0"/>
                <a:cs typeface="Times New Roman" pitchFamily="18" charset="0"/>
              </a:rPr>
              <a:t>, B., 2019. Student self-efficacy, classroom engagement, and academic achievement: Comparing three theoretical frameworks. Journal of youth and adolescence, 48(2), pp.326-340.</a:t>
            </a:r>
            <a:endParaRPr lang="en-US" sz="1600" dirty="0">
              <a:latin typeface="Times New Roman" pitchFamily="18" charset="0"/>
              <a:cs typeface="Times New Roman" pitchFamily="18" charset="0"/>
            </a:endParaRPr>
          </a:p>
          <a:p>
            <a:pPr marL="488950" indent="-342900">
              <a:buFont typeface="Arial" pitchFamily="34" charset="0"/>
              <a:buChar char="•"/>
            </a:pPr>
            <a:r>
              <a:rPr lang="en-US" sz="1600" dirty="0">
                <a:latin typeface="Times New Roman" pitchFamily="18" charset="0"/>
                <a:cs typeface="Times New Roman" pitchFamily="18" charset="0"/>
              </a:rPr>
              <a:t>Pandita, D. and Ray, S., 2018. Talent management and employee engagement–a meta-analysis of their impact on talent retention. </a:t>
            </a:r>
            <a:r>
              <a:rPr lang="en-US" sz="1600" i="1" dirty="0">
                <a:latin typeface="Times New Roman" pitchFamily="18" charset="0"/>
                <a:cs typeface="Times New Roman" pitchFamily="18" charset="0"/>
              </a:rPr>
              <a:t>Industrial and Commercial Training</a:t>
            </a:r>
            <a:r>
              <a:rPr lang="en-US" sz="1600" dirty="0">
                <a:latin typeface="Times New Roman" pitchFamily="18" charset="0"/>
                <a:cs typeface="Times New Roman" pitchFamily="18" charset="0"/>
              </a:rPr>
              <a:t>.</a:t>
            </a:r>
          </a:p>
          <a:p>
            <a:pPr marL="488950" indent="-342900">
              <a:buFont typeface="Arial" pitchFamily="34" charset="0"/>
              <a:buChar char="•"/>
            </a:pPr>
            <a:r>
              <a:rPr lang="en-GB" sz="1600" dirty="0">
                <a:latin typeface="Times New Roman" pitchFamily="18" charset="0"/>
                <a:cs typeface="Times New Roman" pitchFamily="18" charset="0"/>
              </a:rPr>
              <a:t>Raza, A., Farrukh, M., Iqbal, M.K., Farhan, M. and Wu, Y., 2021. Corporate social responsibility and employees' voluntary pro‐environmental </a:t>
            </a:r>
            <a:r>
              <a:rPr lang="en-GB" sz="1600" dirty="0" err="1">
                <a:latin typeface="Times New Roman" pitchFamily="18" charset="0"/>
                <a:cs typeface="Times New Roman" pitchFamily="18" charset="0"/>
              </a:rPr>
              <a:t>behavior</a:t>
            </a:r>
            <a:r>
              <a:rPr lang="en-GB" sz="1600" dirty="0">
                <a:latin typeface="Times New Roman" pitchFamily="18" charset="0"/>
                <a:cs typeface="Times New Roman" pitchFamily="18" charset="0"/>
              </a:rPr>
              <a:t>: The role of organizational pride and employee engagement. Corporate Social Responsibility and Environmental Management, 28(3), pp.1104-1116.</a:t>
            </a:r>
            <a:endParaRPr lang="en-US" sz="1600" dirty="0">
              <a:latin typeface="Times New Roman" pitchFamily="18" charset="0"/>
              <a:cs typeface="Times New Roman" pitchFamily="18" charset="0"/>
            </a:endParaRPr>
          </a:p>
          <a:p>
            <a:pPr marL="488950" indent="-342900">
              <a:buFont typeface="Arial" pitchFamily="34" charset="0"/>
              <a:buChar char="•"/>
            </a:pPr>
            <a:r>
              <a:rPr lang="en-GB" sz="1600" dirty="0">
                <a:latin typeface="Times New Roman" pitchFamily="18" charset="0"/>
                <a:cs typeface="Times New Roman" pitchFamily="18" charset="0"/>
              </a:rPr>
              <a:t>Sun, L. and </a:t>
            </a:r>
            <a:r>
              <a:rPr lang="en-GB" sz="1600" dirty="0" err="1">
                <a:latin typeface="Times New Roman" pitchFamily="18" charset="0"/>
                <a:cs typeface="Times New Roman" pitchFamily="18" charset="0"/>
              </a:rPr>
              <a:t>Bunchapattanasakda</a:t>
            </a:r>
            <a:r>
              <a:rPr lang="en-GB" sz="1600" dirty="0">
                <a:latin typeface="Times New Roman" pitchFamily="18" charset="0"/>
                <a:cs typeface="Times New Roman" pitchFamily="18" charset="0"/>
              </a:rPr>
              <a:t>, C., 2019. Employee engagement: A literature review. International Journal of Human Resource Studies, 9(1), pp.63-80.</a:t>
            </a:r>
            <a:endParaRPr lang="en-US" sz="1600" dirty="0">
              <a:latin typeface="Times New Roman" pitchFamily="18" charset="0"/>
              <a:cs typeface="Times New Roman" pitchFamily="18" charset="0"/>
            </a:endParaRPr>
          </a:p>
          <a:p>
            <a:pPr marL="0" lvl="0" indent="0" algn="just" rtl="0">
              <a:spcBef>
                <a:spcPts val="1200"/>
              </a:spcBef>
              <a:spcAft>
                <a:spcPts val="0"/>
              </a:spcAft>
              <a:buNone/>
            </a:pPr>
            <a:endParaRPr dirty="0"/>
          </a:p>
        </p:txBody>
      </p:sp>
    </p:spTree>
  </p:cSld>
  <p:clrMapOvr>
    <a:masterClrMapping/>
  </p:clrMapOvr>
</p:sld>
</file>

<file path=ppt/theme/theme1.xml><?xml version="1.0" encoding="utf-8"?>
<a:theme xmlns:a="http://schemas.openxmlformats.org/drawingml/2006/main" name="Momentum">
  <a:themeElements>
    <a:clrScheme name="Momentum">
      <a:dk1>
        <a:srgbClr val="C0791B"/>
      </a:dk1>
      <a:lt1>
        <a:srgbClr val="FFFFFF"/>
      </a:lt1>
      <a:dk2>
        <a:srgbClr val="424242"/>
      </a:dk2>
      <a:lt2>
        <a:srgbClr val="8DD8D3"/>
      </a:lt2>
      <a:accent1>
        <a:srgbClr val="0B6374"/>
      </a:accent1>
      <a:accent2>
        <a:srgbClr val="FD5B58"/>
      </a:accent2>
      <a:accent3>
        <a:srgbClr val="599191"/>
      </a:accent3>
      <a:accent4>
        <a:srgbClr val="D7E6A3"/>
      </a:accent4>
      <a:accent5>
        <a:srgbClr val="27278B"/>
      </a:accent5>
      <a:accent6>
        <a:srgbClr val="D558AB"/>
      </a:accent6>
      <a:hlink>
        <a:srgbClr val="27278B"/>
      </a:hlink>
      <a:folHlink>
        <a:srgbClr val="2727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6788</TotalTime>
  <Words>1849</Words>
  <Application>Microsoft Macintosh PowerPoint</Application>
  <PresentationFormat>On-screen Show (16:9)</PresentationFormat>
  <Paragraphs>54</Paragraphs>
  <Slides>8</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Calibri</vt:lpstr>
      <vt:lpstr>Nunito</vt:lpstr>
      <vt:lpstr>Arial</vt:lpstr>
      <vt:lpstr>Maven Pro</vt:lpstr>
      <vt:lpstr>Times New Roman</vt:lpstr>
      <vt:lpstr>Momentum</vt:lpstr>
      <vt:lpstr>Employment Engagement </vt:lpstr>
      <vt:lpstr>Table of Contents </vt:lpstr>
      <vt:lpstr>The employee engagement process for the success of the hotel Definition regarding  the engagement  Engagement theoretical models that will help businesses to provide clear information for readers Best practices for the business in the engage employee</vt:lpstr>
      <vt:lpstr>“Importance of employee engagement in the success of a hotel” </vt:lpstr>
      <vt:lpstr> A Definition of engagement and one engagement theoretical model </vt:lpstr>
      <vt:lpstr>Examples of best practices to engage employees</vt:lpstr>
      <vt:lpstr>Conclusion</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Employment Engagement </dc:title>
  <dc:creator>Abid</dc:creator>
  <cp:lastModifiedBy>Iulia-Denis Cristea (2119917)</cp:lastModifiedBy>
  <cp:revision>3</cp:revision>
  <cp:lastPrinted>2022-12-05T09:58:22Z</cp:lastPrinted>
  <dcterms:modified xsi:type="dcterms:W3CDTF">2022-12-05T09:58:49Z</dcterms:modified>
</cp:coreProperties>
</file>