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710"/>
  </p:normalViewPr>
  <p:slideViewPr>
    <p:cSldViewPr snapToGrid="0">
      <p:cViewPr varScale="1">
        <p:scale>
          <a:sx n="109" d="100"/>
          <a:sy n="109" d="100"/>
        </p:scale>
        <p:origin x="6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A4899-B046-7D18-DB90-AD817FDDC0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4E1555-284A-4354-BE6F-F992F6B914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75BF82-DCFE-8F6B-8240-079BC7503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8CBF6-4790-FDB4-1A00-F8D2B0B95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961489-0EBB-7211-D241-C0C3D60F2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179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460DC-94B4-16C1-F2CB-1389FF852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6525C-7996-3385-31F9-96C796C0E3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688CF5-C3EA-FDAB-49F2-9B113D7BB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D81DD-6FA7-390E-507E-701EEF4A3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4FDDE-D994-96BF-4AAF-6ED0D7B89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097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21EF6-813B-407C-D1E9-827BA5103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F3981-4405-009D-9524-6A0BC5626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90D32-5A18-4586-BA2F-1A75735B1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1B184-15BD-3811-572E-A436A873F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B416B-E528-C4A4-68FE-AB1E53A8B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143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FEAC8-B6DA-A52E-7833-7B2F3C222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65F0F-A076-CF6F-EF63-D8D21F28E1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4825D8-9A8A-86BE-63B3-A211DB4456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8604D6-82EA-C61C-93B1-0A36093F0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0E96E-0B17-357B-164D-5D1766F13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2D70B9-E640-AC3D-E97E-9AD350446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210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C079F-F0A9-068A-4FE7-148CF61C7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9E4283-421E-3EDD-E8C9-232D3D2FFE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89C745-A73A-414F-AA85-A66AE6050B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1BDD29-8B8C-5EFB-5D5F-D8736D916F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876067-D903-C905-63DE-EF5718D048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569D1F-F1F0-E3E8-539F-A6790FDD1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3A594E-0F03-51E1-0A3D-CDCFF860C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442D4D-72C8-5E61-1E85-A5FC3A3BB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101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527A5-3809-4173-ABC8-AB8F67D56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5456A6-2590-59F4-AC6C-CB4B89E63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FBE068-3D35-C1F8-C810-0B6DD05D4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7272DF-8A9C-37F8-70D0-20C4469FC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067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A3F844-2165-9770-FA5F-F5AC08015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2F8155-5C81-D2E9-121B-C3687156A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D80ED3-067F-1B5B-25A6-5C66DCB90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225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CEB51-DDC5-F788-8191-74900F63A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B110F-5FD3-BA13-3E30-33B1AAE16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677569-2275-D4C5-238B-C96157995F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068B46-AEA9-04AA-B007-B17A478B2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66164A-3B01-2152-3C3B-189EC5836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241541-951C-2644-B92F-187E944CC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892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EA972-A0D0-1838-2839-B5FEE7BF5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8A07E4-F839-0268-1789-5CDA8BBC75E3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27D092-CBA2-3CA7-3546-0BDF63B81F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324383-4382-337C-BD49-343687F73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B69C71-85AE-2244-7180-3610D49AA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70C6AE-06B3-9B88-877B-5A9274A3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06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14815-575E-298F-2FFA-249158F6D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B21D6B-E719-2AEA-647B-27F341B354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16EC7-A40C-CA49-3335-7403E08CC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F158DB-DA56-C82F-53B3-1326440A9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AF67F-B7B0-5DF8-9741-E32DA4DFA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827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26B4A8-214D-1AAA-0F13-A0E45585BA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E5E665-C1A8-B497-923A-1568E3DC9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7EDAA-ECA7-AB06-4953-8A9294C61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AC6D3-244D-D0A7-CE3D-0E7687DCF7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4142F-6C94-8BB9-2E14-29A547F06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961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F2AA40-4C57-67EF-29BF-36A4ECF6D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18B1B-FD7D-44B4-D115-E543F74B7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A2D7BD-7340-041C-BEA1-7D0164BF43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71F3E2-182E-D94E-B3D9-D5A4F7F9CB9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47109-6A4A-F6FC-4788-6509AAC260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5683F-3DB1-D93D-1386-FCEF62ECF4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4A7131-5588-3341-8206-8913E6826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492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1AC83-98E9-B87E-7989-3D6154571B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483B32-2E75-0B3E-BA70-F1636DE7DB7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C32507-ADB8-12EE-D24D-EB4BE326D4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051323" cy="8563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674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D61FA-9471-52F0-5376-DD57A106C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015" y="1502264"/>
            <a:ext cx="10515600" cy="1325563"/>
          </a:xfrm>
        </p:spPr>
        <p:txBody>
          <a:bodyPr>
            <a:noAutofit/>
          </a:bodyPr>
          <a:lstStyle/>
          <a:p>
            <a:r>
              <a:rPr lang="en-GB" sz="3200" b="1" dirty="0"/>
              <a:t>Question 1: Security Risk Assessment and Governance</a:t>
            </a:r>
            <a:br>
              <a:rPr lang="en-GB" sz="3200" b="1" dirty="0"/>
            </a:br>
            <a:r>
              <a:rPr lang="en-GB" sz="3200" dirty="0"/>
              <a:t>Analyse the security weaknesses and governance failures that may have contributed to the cyberattack.</a:t>
            </a:r>
            <a:br>
              <a:rPr lang="en-GB" sz="32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3906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B6F43-12B2-64DD-2276-E02E07A51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62843"/>
            <a:ext cx="10515600" cy="1325563"/>
          </a:xfrm>
        </p:spPr>
        <p:txBody>
          <a:bodyPr>
            <a:noAutofit/>
          </a:bodyPr>
          <a:lstStyle/>
          <a:p>
            <a:r>
              <a:rPr lang="en-GB" sz="3200" b="1" dirty="0"/>
              <a:t>Question 2: Regulatory Compliance and Accountability</a:t>
            </a:r>
            <a:br>
              <a:rPr lang="en-GB" sz="3200" b="1" dirty="0"/>
            </a:br>
            <a:r>
              <a:rPr lang="en-GB" sz="3200" dirty="0"/>
              <a:t>Evaluate the legal, regulatory and contractual responsibilities of the supermarkets and their refrigeration technology providers following the incident.</a:t>
            </a:r>
            <a:br>
              <a:rPr lang="en-GB" sz="32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1585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9DF5C-967B-A58F-4FB4-7120B58B5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09894"/>
            <a:ext cx="10515600" cy="1325563"/>
          </a:xfrm>
        </p:spPr>
        <p:txBody>
          <a:bodyPr>
            <a:noAutofit/>
          </a:bodyPr>
          <a:lstStyle/>
          <a:p>
            <a:r>
              <a:rPr lang="en-GB" sz="3200" b="1" dirty="0"/>
              <a:t>Question 3: Incident Response and Security Improvement</a:t>
            </a:r>
            <a:br>
              <a:rPr lang="en-GB" sz="3200" b="1" dirty="0"/>
            </a:br>
            <a:r>
              <a:rPr lang="en-GB" sz="3200" dirty="0"/>
              <a:t>Develop a governance-led incident response and improvement plan for a supermarket chain seeking to prevent a similar attack.</a:t>
            </a:r>
          </a:p>
        </p:txBody>
      </p:sp>
    </p:spTree>
    <p:extLst>
      <p:ext uri="{BB962C8B-B14F-4D97-AF65-F5344CB8AC3E}">
        <p14:creationId xmlns:p14="http://schemas.microsoft.com/office/powerpoint/2010/main" val="5974641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82</Words>
  <Application>Microsoft Macintosh PowerPoint</Application>
  <PresentationFormat>Widescreen</PresentationFormat>
  <Paragraphs>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Question 1: Security Risk Assessment and Governance Analyse the security weaknesses and governance failures that may have contributed to the cyberattack. </vt:lpstr>
      <vt:lpstr>Question 2: Regulatory Compliance and Accountability Evaluate the legal, regulatory and contractual responsibilities of the supermarkets and their refrigeration technology providers following the incident. </vt:lpstr>
      <vt:lpstr>Question 3: Incident Response and Security Improvement Develop a governance-led incident response and improvement plan for a supermarket chain seeking to prevent a similar attack.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Redhwan Al-amri</dc:creator>
  <cp:lastModifiedBy>Redhwan Al-amri</cp:lastModifiedBy>
  <cp:revision>1</cp:revision>
  <dcterms:created xsi:type="dcterms:W3CDTF">2026-10-16T10:22:57Z</dcterms:created>
  <dcterms:modified xsi:type="dcterms:W3CDTF">2026-10-16T10:24:55Z</dcterms:modified>
</cp:coreProperties>
</file>