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0" r:id="rId1"/>
  </p:sldMasterIdLst>
  <p:notesMasterIdLst>
    <p:notesMasterId r:id="rId7"/>
  </p:notesMasterIdLst>
  <p:sldIdLst>
    <p:sldId id="256" r:id="rId2"/>
    <p:sldId id="257" r:id="rId3"/>
    <p:sldId id="262" r:id="rId4"/>
    <p:sldId id="263" r:id="rId5"/>
    <p:sldId id="264"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2F7C56E3-6F6A-4625-A37B-7A30ECBFCCA8}">
          <p14:sldIdLst>
            <p14:sldId id="256"/>
            <p14:sldId id="257"/>
            <p14:sldId id="262"/>
            <p14:sldId id="263"/>
            <p14:sldId id="26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547962-EAE3-46E6-8DFD-AC14A125BB38}" v="82" dt="2026-03-30T09:20:20.5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varisto Freite de Melo" userId="fa286924b6d9389c" providerId="LiveId" clId="{AFCC70CA-B947-4122-B366-5A8EE02CE4D2}"/>
    <pc:docChg chg="custSel addSld delSld modSld sldOrd addSection modSection">
      <pc:chgData name="evaristo Freite de Melo" userId="fa286924b6d9389c" providerId="LiveId" clId="{AFCC70CA-B947-4122-B366-5A8EE02CE4D2}" dt="2026-03-30T09:36:36.472" v="487" actId="47"/>
      <pc:docMkLst>
        <pc:docMk/>
      </pc:docMkLst>
      <pc:sldChg chg="modSp mod">
        <pc:chgData name="evaristo Freite de Melo" userId="fa286924b6d9389c" providerId="LiveId" clId="{AFCC70CA-B947-4122-B366-5A8EE02CE4D2}" dt="2026-03-30T09:24:53.991" v="483" actId="120"/>
        <pc:sldMkLst>
          <pc:docMk/>
          <pc:sldMk cId="3283455230" sldId="256"/>
        </pc:sldMkLst>
        <pc:spChg chg="mod">
          <ac:chgData name="evaristo Freite de Melo" userId="fa286924b6d9389c" providerId="LiveId" clId="{AFCC70CA-B947-4122-B366-5A8EE02CE4D2}" dt="2026-03-30T09:24:53.991" v="483" actId="120"/>
          <ac:spMkLst>
            <pc:docMk/>
            <pc:sldMk cId="3283455230" sldId="256"/>
            <ac:spMk id="3" creationId="{A7BBF82C-E575-70B1-9AA7-F1156B0F9325}"/>
          </ac:spMkLst>
        </pc:spChg>
      </pc:sldChg>
      <pc:sldChg chg="modSp mod">
        <pc:chgData name="evaristo Freite de Melo" userId="fa286924b6d9389c" providerId="LiveId" clId="{AFCC70CA-B947-4122-B366-5A8EE02CE4D2}" dt="2026-03-29T20:56:11.526" v="11" actId="113"/>
        <pc:sldMkLst>
          <pc:docMk/>
          <pc:sldMk cId="3985408941" sldId="257"/>
        </pc:sldMkLst>
        <pc:spChg chg="mod">
          <ac:chgData name="evaristo Freite de Melo" userId="fa286924b6d9389c" providerId="LiveId" clId="{AFCC70CA-B947-4122-B366-5A8EE02CE4D2}" dt="2026-03-29T20:56:11.526" v="11" actId="113"/>
          <ac:spMkLst>
            <pc:docMk/>
            <pc:sldMk cId="3985408941" sldId="257"/>
            <ac:spMk id="2" creationId="{2EF5138F-5068-9444-6740-E3EAC1E35753}"/>
          </ac:spMkLst>
        </pc:spChg>
        <pc:spChg chg="mod">
          <ac:chgData name="evaristo Freite de Melo" userId="fa286924b6d9389c" providerId="LiveId" clId="{AFCC70CA-B947-4122-B366-5A8EE02CE4D2}" dt="2026-03-29T20:54:15.695" v="2" actId="255"/>
          <ac:spMkLst>
            <pc:docMk/>
            <pc:sldMk cId="3985408941" sldId="257"/>
            <ac:spMk id="3" creationId="{578A24D8-5CD4-F27F-28FF-459A5EBB31BF}"/>
          </ac:spMkLst>
        </pc:spChg>
        <pc:picChg chg="add mod">
          <ac:chgData name="evaristo Freite de Melo" userId="fa286924b6d9389c" providerId="LiveId" clId="{AFCC70CA-B947-4122-B366-5A8EE02CE4D2}" dt="2026-03-25T20:47:50.136" v="0" actId="27957"/>
          <ac:picMkLst>
            <pc:docMk/>
            <pc:sldMk cId="3985408941" sldId="257"/>
            <ac:picMk id="7" creationId="{A0212928-4374-424B-8A53-FDF62E807350}"/>
          </ac:picMkLst>
        </pc:picChg>
      </pc:sldChg>
      <pc:sldChg chg="modSp del">
        <pc:chgData name="evaristo Freite de Melo" userId="fa286924b6d9389c" providerId="LiveId" clId="{AFCC70CA-B947-4122-B366-5A8EE02CE4D2}" dt="2026-03-30T09:36:26.175" v="484" actId="47"/>
        <pc:sldMkLst>
          <pc:docMk/>
          <pc:sldMk cId="1605495438" sldId="258"/>
        </pc:sldMkLst>
        <pc:spChg chg="mod">
          <ac:chgData name="evaristo Freite de Melo" userId="fa286924b6d9389c" providerId="LiveId" clId="{AFCC70CA-B947-4122-B366-5A8EE02CE4D2}" dt="2026-03-30T05:22:51.136" v="26" actId="207"/>
          <ac:spMkLst>
            <pc:docMk/>
            <pc:sldMk cId="1605495438" sldId="258"/>
            <ac:spMk id="3" creationId="{A22CAA2E-526C-CF8E-F79D-49BCFEE9A421}"/>
          </ac:spMkLst>
        </pc:spChg>
      </pc:sldChg>
      <pc:sldChg chg="modSp del mod ord">
        <pc:chgData name="evaristo Freite de Melo" userId="fa286924b6d9389c" providerId="LiveId" clId="{AFCC70CA-B947-4122-B366-5A8EE02CE4D2}" dt="2026-03-30T09:36:28.824" v="485" actId="47"/>
        <pc:sldMkLst>
          <pc:docMk/>
          <pc:sldMk cId="4264479251" sldId="259"/>
        </pc:sldMkLst>
        <pc:spChg chg="mod">
          <ac:chgData name="evaristo Freite de Melo" userId="fa286924b6d9389c" providerId="LiveId" clId="{AFCC70CA-B947-4122-B366-5A8EE02CE4D2}" dt="2026-03-29T20:55:47.991" v="9" actId="113"/>
          <ac:spMkLst>
            <pc:docMk/>
            <pc:sldMk cId="4264479251" sldId="259"/>
            <ac:spMk id="2" creationId="{45AD9E05-0CA3-06EE-EFD4-76205EE8BADA}"/>
          </ac:spMkLst>
        </pc:spChg>
        <pc:spChg chg="mod">
          <ac:chgData name="evaristo Freite de Melo" userId="fa286924b6d9389c" providerId="LiveId" clId="{AFCC70CA-B947-4122-B366-5A8EE02CE4D2}" dt="2026-03-29T20:55:23.536" v="6" actId="255"/>
          <ac:spMkLst>
            <pc:docMk/>
            <pc:sldMk cId="4264479251" sldId="259"/>
            <ac:spMk id="3" creationId="{1534CCAF-2818-3F72-C523-0C887AAB52AF}"/>
          </ac:spMkLst>
        </pc:spChg>
      </pc:sldChg>
      <pc:sldChg chg="modSp del mod">
        <pc:chgData name="evaristo Freite de Melo" userId="fa286924b6d9389c" providerId="LiveId" clId="{AFCC70CA-B947-4122-B366-5A8EE02CE4D2}" dt="2026-03-30T09:36:32.590" v="486" actId="47"/>
        <pc:sldMkLst>
          <pc:docMk/>
          <pc:sldMk cId="2443171310" sldId="260"/>
        </pc:sldMkLst>
        <pc:spChg chg="mod">
          <ac:chgData name="evaristo Freite de Melo" userId="fa286924b6d9389c" providerId="LiveId" clId="{AFCC70CA-B947-4122-B366-5A8EE02CE4D2}" dt="2026-03-29T20:57:24.941" v="19" actId="14100"/>
          <ac:spMkLst>
            <pc:docMk/>
            <pc:sldMk cId="2443171310" sldId="260"/>
            <ac:spMk id="2" creationId="{AFD5B8FD-CB74-35BF-0A6C-2C34258B8EE7}"/>
          </ac:spMkLst>
        </pc:spChg>
        <pc:spChg chg="mod">
          <ac:chgData name="evaristo Freite de Melo" userId="fa286924b6d9389c" providerId="LiveId" clId="{AFCC70CA-B947-4122-B366-5A8EE02CE4D2}" dt="2026-03-29T20:56:46.078" v="13" actId="255"/>
          <ac:spMkLst>
            <pc:docMk/>
            <pc:sldMk cId="2443171310" sldId="260"/>
            <ac:spMk id="3" creationId="{24A74ED8-5E49-BA5D-3910-65FB14F900DB}"/>
          </ac:spMkLst>
        </pc:spChg>
      </pc:sldChg>
      <pc:sldChg chg="modSp del mod">
        <pc:chgData name="evaristo Freite de Melo" userId="fa286924b6d9389c" providerId="LiveId" clId="{AFCC70CA-B947-4122-B366-5A8EE02CE4D2}" dt="2026-03-30T09:36:36.472" v="487" actId="47"/>
        <pc:sldMkLst>
          <pc:docMk/>
          <pc:sldMk cId="2787625781" sldId="261"/>
        </pc:sldMkLst>
        <pc:spChg chg="mod">
          <ac:chgData name="evaristo Freite de Melo" userId="fa286924b6d9389c" providerId="LiveId" clId="{AFCC70CA-B947-4122-B366-5A8EE02CE4D2}" dt="2026-03-29T20:58:01.614" v="24" actId="27636"/>
          <ac:spMkLst>
            <pc:docMk/>
            <pc:sldMk cId="2787625781" sldId="261"/>
            <ac:spMk id="2" creationId="{5C2E1688-5BAD-2B19-8917-6CDF05C8A7F5}"/>
          </ac:spMkLst>
        </pc:spChg>
        <pc:spChg chg="mod">
          <ac:chgData name="evaristo Freite de Melo" userId="fa286924b6d9389c" providerId="LiveId" clId="{AFCC70CA-B947-4122-B366-5A8EE02CE4D2}" dt="2026-03-29T20:57:49.012" v="21" actId="255"/>
          <ac:spMkLst>
            <pc:docMk/>
            <pc:sldMk cId="2787625781" sldId="261"/>
            <ac:spMk id="6" creationId="{CEBCD7EE-8497-604C-33AB-539EBC382A31}"/>
          </ac:spMkLst>
        </pc:spChg>
      </pc:sldChg>
      <pc:sldChg chg="addSp modSp new mod setBg addAnim">
        <pc:chgData name="evaristo Freite de Melo" userId="fa286924b6d9389c" providerId="LiveId" clId="{AFCC70CA-B947-4122-B366-5A8EE02CE4D2}" dt="2026-03-30T09:15:04.996" v="240" actId="2711"/>
        <pc:sldMkLst>
          <pc:docMk/>
          <pc:sldMk cId="3290985752" sldId="262"/>
        </pc:sldMkLst>
        <pc:spChg chg="mod">
          <ac:chgData name="evaristo Freite de Melo" userId="fa286924b6d9389c" providerId="LiveId" clId="{AFCC70CA-B947-4122-B366-5A8EE02CE4D2}" dt="2026-03-30T08:49:05.336" v="67" actId="26606"/>
          <ac:spMkLst>
            <pc:docMk/>
            <pc:sldMk cId="3290985752" sldId="262"/>
            <ac:spMk id="2" creationId="{4FB303CF-191C-73B9-A374-A2E1AE760171}"/>
          </ac:spMkLst>
        </pc:spChg>
        <pc:spChg chg="mod">
          <ac:chgData name="evaristo Freite de Melo" userId="fa286924b6d9389c" providerId="LiveId" clId="{AFCC70CA-B947-4122-B366-5A8EE02CE4D2}" dt="2026-03-30T09:15:04.996" v="240" actId="2711"/>
          <ac:spMkLst>
            <pc:docMk/>
            <pc:sldMk cId="3290985752" sldId="262"/>
            <ac:spMk id="3" creationId="{2D9C662E-4B93-BC2F-B442-45D84FC59C47}"/>
          </ac:spMkLst>
        </pc:spChg>
        <pc:spChg chg="add">
          <ac:chgData name="evaristo Freite de Melo" userId="fa286924b6d9389c" providerId="LiveId" clId="{AFCC70CA-B947-4122-B366-5A8EE02CE4D2}" dt="2026-03-30T08:49:05.336" v="67" actId="26606"/>
          <ac:spMkLst>
            <pc:docMk/>
            <pc:sldMk cId="3290985752" sldId="262"/>
            <ac:spMk id="9" creationId="{33E93247-6229-44AB-A550-739E971E690B}"/>
          </ac:spMkLst>
        </pc:spChg>
        <pc:picChg chg="add">
          <ac:chgData name="evaristo Freite de Melo" userId="fa286924b6d9389c" providerId="LiveId" clId="{AFCC70CA-B947-4122-B366-5A8EE02CE4D2}" dt="2026-03-30T08:49:05.336" v="67" actId="26606"/>
          <ac:picMkLst>
            <pc:docMk/>
            <pc:sldMk cId="3290985752" sldId="262"/>
            <ac:picMk id="5" creationId="{1CD70096-33B7-E259-FD51-BEFB360D2B00}"/>
          </ac:picMkLst>
        </pc:picChg>
        <pc:cxnChg chg="add">
          <ac:chgData name="evaristo Freite de Melo" userId="fa286924b6d9389c" providerId="LiveId" clId="{AFCC70CA-B947-4122-B366-5A8EE02CE4D2}" dt="2026-03-30T08:49:05.336" v="67" actId="26606"/>
          <ac:cxnSpMkLst>
            <pc:docMk/>
            <pc:sldMk cId="3290985752" sldId="262"/>
            <ac:cxnSpMk id="11" creationId="{EE2E603F-4A95-4FE8-BB06-211DFD75DBEF}"/>
          </ac:cxnSpMkLst>
        </pc:cxnChg>
        <pc:cxnChg chg="add">
          <ac:chgData name="evaristo Freite de Melo" userId="fa286924b6d9389c" providerId="LiveId" clId="{AFCC70CA-B947-4122-B366-5A8EE02CE4D2}" dt="2026-03-30T08:49:05.336" v="67" actId="26606"/>
          <ac:cxnSpMkLst>
            <pc:docMk/>
            <pc:sldMk cId="3290985752" sldId="262"/>
            <ac:cxnSpMk id="13" creationId="{2CF06E40-3ECB-4820-95B5-8A70B07D4B47}"/>
          </ac:cxnSpMkLst>
        </pc:cxnChg>
      </pc:sldChg>
      <pc:sldChg chg="addSp modSp new mod setBg addAnim modAnim">
        <pc:chgData name="evaristo Freite de Melo" userId="fa286924b6d9389c" providerId="LiveId" clId="{AFCC70CA-B947-4122-B366-5A8EE02CE4D2}" dt="2026-03-30T09:20:29.230" v="320" actId="14100"/>
        <pc:sldMkLst>
          <pc:docMk/>
          <pc:sldMk cId="1475463033" sldId="263"/>
        </pc:sldMkLst>
        <pc:spChg chg="mod">
          <ac:chgData name="evaristo Freite de Melo" userId="fa286924b6d9389c" providerId="LiveId" clId="{AFCC70CA-B947-4122-B366-5A8EE02CE4D2}" dt="2026-03-30T09:19:55.686" v="283" actId="113"/>
          <ac:spMkLst>
            <pc:docMk/>
            <pc:sldMk cId="1475463033" sldId="263"/>
            <ac:spMk id="2" creationId="{55250C3A-CFC4-8590-27E9-41679FE1A6C1}"/>
          </ac:spMkLst>
        </pc:spChg>
        <pc:spChg chg="mod">
          <ac:chgData name="evaristo Freite de Melo" userId="fa286924b6d9389c" providerId="LiveId" clId="{AFCC70CA-B947-4122-B366-5A8EE02CE4D2}" dt="2026-03-30T09:20:29.230" v="320" actId="14100"/>
          <ac:spMkLst>
            <pc:docMk/>
            <pc:sldMk cId="1475463033" sldId="263"/>
            <ac:spMk id="3" creationId="{FFA8A218-9A6C-74D1-70EE-496180497455}"/>
          </ac:spMkLst>
        </pc:spChg>
        <pc:spChg chg="add">
          <ac:chgData name="evaristo Freite de Melo" userId="fa286924b6d9389c" providerId="LiveId" clId="{AFCC70CA-B947-4122-B366-5A8EE02CE4D2}" dt="2026-03-30T08:54:21.102" v="100" actId="26606"/>
          <ac:spMkLst>
            <pc:docMk/>
            <pc:sldMk cId="1475463033" sldId="263"/>
            <ac:spMk id="9" creationId="{33E93247-6229-44AB-A550-739E971E690B}"/>
          </ac:spMkLst>
        </pc:spChg>
        <pc:picChg chg="add mod">
          <ac:chgData name="evaristo Freite de Melo" userId="fa286924b6d9389c" providerId="LiveId" clId="{AFCC70CA-B947-4122-B366-5A8EE02CE4D2}" dt="2026-03-30T09:19:26.582" v="275" actId="1076"/>
          <ac:picMkLst>
            <pc:docMk/>
            <pc:sldMk cId="1475463033" sldId="263"/>
            <ac:picMk id="5" creationId="{C08237E3-7BD0-07E4-A784-20BC7D87CA27}"/>
          </ac:picMkLst>
        </pc:picChg>
        <pc:cxnChg chg="add">
          <ac:chgData name="evaristo Freite de Melo" userId="fa286924b6d9389c" providerId="LiveId" clId="{AFCC70CA-B947-4122-B366-5A8EE02CE4D2}" dt="2026-03-30T08:54:21.102" v="100" actId="26606"/>
          <ac:cxnSpMkLst>
            <pc:docMk/>
            <pc:sldMk cId="1475463033" sldId="263"/>
            <ac:cxnSpMk id="11" creationId="{EE2E603F-4A95-4FE8-BB06-211DFD75DBEF}"/>
          </ac:cxnSpMkLst>
        </pc:cxnChg>
        <pc:cxnChg chg="add">
          <ac:chgData name="evaristo Freite de Melo" userId="fa286924b6d9389c" providerId="LiveId" clId="{AFCC70CA-B947-4122-B366-5A8EE02CE4D2}" dt="2026-03-30T08:54:21.102" v="100" actId="26606"/>
          <ac:cxnSpMkLst>
            <pc:docMk/>
            <pc:sldMk cId="1475463033" sldId="263"/>
            <ac:cxnSpMk id="13" creationId="{2CF06E40-3ECB-4820-95B5-8A70B07D4B47}"/>
          </ac:cxnSpMkLst>
        </pc:cxnChg>
      </pc:sldChg>
      <pc:sldChg chg="addSp modSp new mod setBg">
        <pc:chgData name="evaristo Freite de Melo" userId="fa286924b6d9389c" providerId="LiveId" clId="{AFCC70CA-B947-4122-B366-5A8EE02CE4D2}" dt="2026-03-30T09:10:35.267" v="202" actId="2711"/>
        <pc:sldMkLst>
          <pc:docMk/>
          <pc:sldMk cId="2371784657" sldId="264"/>
        </pc:sldMkLst>
        <pc:spChg chg="mod">
          <ac:chgData name="evaristo Freite de Melo" userId="fa286924b6d9389c" providerId="LiveId" clId="{AFCC70CA-B947-4122-B366-5A8EE02CE4D2}" dt="2026-03-30T09:00:40.445" v="195" actId="14100"/>
          <ac:spMkLst>
            <pc:docMk/>
            <pc:sldMk cId="2371784657" sldId="264"/>
            <ac:spMk id="2" creationId="{7836C8B6-1CDF-DC91-2C2C-E8B4D8A3C2C4}"/>
          </ac:spMkLst>
        </pc:spChg>
        <pc:spChg chg="mod">
          <ac:chgData name="evaristo Freite de Melo" userId="fa286924b6d9389c" providerId="LiveId" clId="{AFCC70CA-B947-4122-B366-5A8EE02CE4D2}" dt="2026-03-30T09:10:35.267" v="202" actId="2711"/>
          <ac:spMkLst>
            <pc:docMk/>
            <pc:sldMk cId="2371784657" sldId="264"/>
            <ac:spMk id="3" creationId="{9D445C7F-ECAF-2845-6B70-A92C0D56B608}"/>
          </ac:spMkLst>
        </pc:spChg>
        <pc:spChg chg="add">
          <ac:chgData name="evaristo Freite de Melo" userId="fa286924b6d9389c" providerId="LiveId" clId="{AFCC70CA-B947-4122-B366-5A8EE02CE4D2}" dt="2026-03-30T08:59:30.182" v="181" actId="26606"/>
          <ac:spMkLst>
            <pc:docMk/>
            <pc:sldMk cId="2371784657" sldId="264"/>
            <ac:spMk id="10" creationId="{33E93247-6229-44AB-A550-739E971E690B}"/>
          </ac:spMkLst>
        </pc:spChg>
        <pc:picChg chg="add mod">
          <ac:chgData name="evaristo Freite de Melo" userId="fa286924b6d9389c" providerId="LiveId" clId="{AFCC70CA-B947-4122-B366-5A8EE02CE4D2}" dt="2026-03-30T08:59:41.537" v="185" actId="14100"/>
          <ac:picMkLst>
            <pc:docMk/>
            <pc:sldMk cId="2371784657" sldId="264"/>
            <ac:picMk id="5" creationId="{761F8C81-7C07-1DDF-EB48-238430DA388F}"/>
          </ac:picMkLst>
        </pc:picChg>
        <pc:cxnChg chg="add">
          <ac:chgData name="evaristo Freite de Melo" userId="fa286924b6d9389c" providerId="LiveId" clId="{AFCC70CA-B947-4122-B366-5A8EE02CE4D2}" dt="2026-03-30T08:59:30.182" v="181" actId="26606"/>
          <ac:cxnSpMkLst>
            <pc:docMk/>
            <pc:sldMk cId="2371784657" sldId="264"/>
            <ac:cxnSpMk id="12" creationId="{EE2E603F-4A95-4FE8-BB06-211DFD75DBEF}"/>
          </ac:cxnSpMkLst>
        </pc:cxnChg>
        <pc:cxnChg chg="add">
          <ac:chgData name="evaristo Freite de Melo" userId="fa286924b6d9389c" providerId="LiveId" clId="{AFCC70CA-B947-4122-B366-5A8EE02CE4D2}" dt="2026-03-30T08:59:30.182" v="181" actId="26606"/>
          <ac:cxnSpMkLst>
            <pc:docMk/>
            <pc:sldMk cId="2371784657" sldId="264"/>
            <ac:cxnSpMk id="14" creationId="{D7CC41EB-2D81-4303-9171-6401B388BA35}"/>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1E9D45-62E4-4C56-B94D-AE22EF100663}" type="datetimeFigureOut">
              <a:rPr lang="en-GB" smtClean="0"/>
              <a:t>30/03/2026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080F2F-714A-4E33-A12E-FC92B36B5F99}" type="slidenum">
              <a:rPr lang="en-GB" smtClean="0"/>
              <a:t>‹#›</a:t>
            </a:fld>
            <a:endParaRPr lang="en-GB"/>
          </a:p>
        </p:txBody>
      </p:sp>
    </p:spTree>
    <p:extLst>
      <p:ext uri="{BB962C8B-B14F-4D97-AF65-F5344CB8AC3E}">
        <p14:creationId xmlns:p14="http://schemas.microsoft.com/office/powerpoint/2010/main" val="29676830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0F2F-714A-4E33-A12E-FC92B36B5F99}" type="slidenum">
              <a:rPr lang="en-GB" smtClean="0"/>
              <a:t>5</a:t>
            </a:fld>
            <a:endParaRPr lang="en-GB"/>
          </a:p>
        </p:txBody>
      </p:sp>
    </p:spTree>
    <p:extLst>
      <p:ext uri="{BB962C8B-B14F-4D97-AF65-F5344CB8AC3E}">
        <p14:creationId xmlns:p14="http://schemas.microsoft.com/office/powerpoint/2010/main" val="40291148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3/30/2026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40087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3/30/2026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13315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3/30/2026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306532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3/30/2026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607109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3/30/2026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844061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3/30/2026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557749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3/30/2026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189352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3/30/2026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039798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3/30/2026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485477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3/30/2026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144776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3/30/2026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859133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3/30/2026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5150656"/>
      </p:ext>
    </p:extLst>
  </p:cSld>
  <p:clrMap bg1="lt1" tx1="dk1" bg2="lt2" tx2="dk2" accent1="accent1" accent2="accent2" accent3="accent3" accent4="accent4" accent5="accent5" accent6="accent6" hlink="hlink" folHlink="folHlink"/>
  <p:sldLayoutIdLst>
    <p:sldLayoutId id="2147483721" r:id="rId1"/>
    <p:sldLayoutId id="2147483720" r:id="rId2"/>
    <p:sldLayoutId id="2147483719" r:id="rId3"/>
    <p:sldLayoutId id="2147483718" r:id="rId4"/>
    <p:sldLayoutId id="2147483717" r:id="rId5"/>
    <p:sldLayoutId id="2147483716" r:id="rId6"/>
    <p:sldLayoutId id="2147483715" r:id="rId7"/>
    <p:sldLayoutId id="2147483714" r:id="rId8"/>
    <p:sldLayoutId id="2147483713" r:id="rId9"/>
    <p:sldLayoutId id="2147483712" r:id="rId10"/>
    <p:sldLayoutId id="2147483711"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9" name="Rectangle 2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6C8135-4B88-2E39-4FBB-6D306C91F756}"/>
              </a:ext>
            </a:extLst>
          </p:cNvPr>
          <p:cNvSpPr>
            <a:spLocks noGrp="1"/>
          </p:cNvSpPr>
          <p:nvPr>
            <p:ph type="ctrTitle"/>
          </p:nvPr>
        </p:nvSpPr>
        <p:spPr>
          <a:xfrm>
            <a:off x="4866968" y="914400"/>
            <a:ext cx="6627924" cy="1307592"/>
          </a:xfrm>
        </p:spPr>
        <p:txBody>
          <a:bodyPr vert="horz" lIns="91440" tIns="45720" rIns="91440" bIns="45720" rtlCol="0" anchor="t">
            <a:normAutofit/>
          </a:bodyPr>
          <a:lstStyle/>
          <a:p>
            <a:r>
              <a:rPr lang="en-US" sz="4000" b="1" dirty="0"/>
              <a:t> Introduction </a:t>
            </a:r>
          </a:p>
        </p:txBody>
      </p:sp>
      <p:pic>
        <p:nvPicPr>
          <p:cNvPr id="17" name="Picture 16" descr="Aqua and green fractal background like floral petal">
            <a:extLst>
              <a:ext uri="{FF2B5EF4-FFF2-40B4-BE49-F238E27FC236}">
                <a16:creationId xmlns:a16="http://schemas.microsoft.com/office/drawing/2014/main" id="{12DCA62F-D5D9-D572-68CF-CC7FEB90AEAF}"/>
              </a:ext>
            </a:extLst>
          </p:cNvPr>
          <p:cNvPicPr>
            <a:picLocks noChangeAspect="1"/>
          </p:cNvPicPr>
          <p:nvPr/>
        </p:nvPicPr>
        <p:blipFill>
          <a:blip r:embed="rId2"/>
          <a:srcRect l="21693" r="32428" b="1"/>
          <a:stretch>
            <a:fillRect/>
          </a:stretch>
        </p:blipFill>
        <p:spPr>
          <a:xfrm>
            <a:off x="20" y="-17929"/>
            <a:ext cx="4206220" cy="6875929"/>
          </a:xfrm>
          <a:prstGeom prst="rect">
            <a:avLst/>
          </a:prstGeom>
        </p:spPr>
      </p:pic>
      <p:cxnSp>
        <p:nvCxnSpPr>
          <p:cNvPr id="31" name="Straight Connector 3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A7BBF82C-E575-70B1-9AA7-F1156B0F9325}"/>
              </a:ext>
            </a:extLst>
          </p:cNvPr>
          <p:cNvSpPr>
            <a:spLocks noGrp="1"/>
          </p:cNvSpPr>
          <p:nvPr>
            <p:ph type="subTitle" idx="1"/>
          </p:nvPr>
        </p:nvSpPr>
        <p:spPr>
          <a:xfrm>
            <a:off x="4841881" y="1687667"/>
            <a:ext cx="6627924" cy="3739896"/>
          </a:xfrm>
        </p:spPr>
        <p:txBody>
          <a:bodyPr vert="horz" lIns="91440" tIns="45720" rIns="91440" bIns="45720" rtlCol="0">
            <a:normAutofit/>
          </a:bodyPr>
          <a:lstStyle/>
          <a:p>
            <a:pPr>
              <a:lnSpc>
                <a:spcPct val="100000"/>
              </a:lnSpc>
            </a:pPr>
            <a:r>
              <a:rPr lang="en-US" sz="1600" dirty="0">
                <a:latin typeface="Arial" panose="020B0604020202020204" pitchFamily="34" charset="0"/>
                <a:cs typeface="Arial" panose="020B0604020202020204" pitchFamily="34" charset="0"/>
              </a:rPr>
              <a:t>The National Health Service (NHS) is one of the largest employers globally, facing workforce shortages and increasing demand. Effective Human Capital Management (HCM), particularly recruitment, is essential to ensure service quality, workforce sustainability, and improved patient outcomes (NHS England, 2023). In this presentation I will talk about the NHS (National Health Service of the United Kingdom): Recruitment Challenges , Leadership issues and recommendations</a:t>
            </a:r>
          </a:p>
          <a:p>
            <a:pPr algn="just">
              <a:lnSpc>
                <a:spcPct val="100000"/>
              </a:lnSpc>
            </a:pPr>
            <a:endParaRPr lang="en-US" sz="1600" dirty="0"/>
          </a:p>
        </p:txBody>
      </p:sp>
      <p:cxnSp>
        <p:nvCxnSpPr>
          <p:cNvPr id="33" name="Straight Connector 3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834552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F5138F-5068-9444-6740-E3EAC1E35753}"/>
              </a:ext>
            </a:extLst>
          </p:cNvPr>
          <p:cNvSpPr>
            <a:spLocks noGrp="1"/>
          </p:cNvSpPr>
          <p:nvPr>
            <p:ph type="ctrTitle"/>
          </p:nvPr>
        </p:nvSpPr>
        <p:spPr>
          <a:xfrm>
            <a:off x="8399165" y="1100380"/>
            <a:ext cx="3324281" cy="717534"/>
          </a:xfrm>
        </p:spPr>
        <p:txBody>
          <a:bodyPr anchor="b">
            <a:noAutofit/>
          </a:bodyPr>
          <a:lstStyle/>
          <a:p>
            <a:r>
              <a:rPr lang="en-GB" sz="4000" b="1" dirty="0"/>
              <a:t>Recruitment</a:t>
            </a:r>
          </a:p>
        </p:txBody>
      </p:sp>
      <p:sp>
        <p:nvSpPr>
          <p:cNvPr id="3" name="Subtitle 2">
            <a:extLst>
              <a:ext uri="{FF2B5EF4-FFF2-40B4-BE49-F238E27FC236}">
                <a16:creationId xmlns:a16="http://schemas.microsoft.com/office/drawing/2014/main" id="{578A24D8-5CD4-F27F-28FF-459A5EBB31BF}"/>
              </a:ext>
            </a:extLst>
          </p:cNvPr>
          <p:cNvSpPr>
            <a:spLocks noGrp="1"/>
          </p:cNvSpPr>
          <p:nvPr>
            <p:ph type="subTitle" idx="1"/>
          </p:nvPr>
        </p:nvSpPr>
        <p:spPr>
          <a:xfrm>
            <a:off x="8399165" y="2688771"/>
            <a:ext cx="3060701" cy="3445329"/>
          </a:xfrm>
        </p:spPr>
        <p:txBody>
          <a:bodyPr anchor="t">
            <a:normAutofit/>
          </a:bodyPr>
          <a:lstStyle/>
          <a:p>
            <a:pPr>
              <a:lnSpc>
                <a:spcPct val="100000"/>
              </a:lnSpc>
            </a:pPr>
            <a:r>
              <a:rPr lang="en-GB" sz="1600" dirty="0">
                <a:latin typeface="Arial" panose="020B0604020202020204" pitchFamily="34" charset="0"/>
                <a:cs typeface="Arial" panose="020B0604020202020204" pitchFamily="34" charset="0"/>
              </a:rPr>
              <a:t>NHS recruitment faces shortages, lengthy hiring, and reliance on international staff. Improving digital recruitment, employer branding, and partnerships with universities can attract talent and reduce workforce gaps (Buchan et al., 2019).</a:t>
            </a:r>
          </a:p>
        </p:txBody>
      </p:sp>
      <p:pic>
        <p:nvPicPr>
          <p:cNvPr id="7" name="Graphic 45" descr="Handshake">
            <a:extLst>
              <a:ext uri="{FF2B5EF4-FFF2-40B4-BE49-F238E27FC236}">
                <a16:creationId xmlns:a16="http://schemas.microsoft.com/office/drawing/2014/main" id="{A0212928-4374-424B-8A53-FDF62E80735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468557" y="723900"/>
            <a:ext cx="4876330" cy="5410200"/>
          </a:xfrm>
          <a:prstGeom prst="rect">
            <a:avLst/>
          </a:prstGeom>
        </p:spPr>
      </p:pic>
      <p:cxnSp>
        <p:nvCxnSpPr>
          <p:cNvPr id="19" name="Straight Connector 18">
            <a:extLst>
              <a:ext uri="{FF2B5EF4-FFF2-40B4-BE49-F238E27FC236}">
                <a16:creationId xmlns:a16="http://schemas.microsoft.com/office/drawing/2014/main" id="{F7491F31-6557-2984-60B7-24907747D8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182959" y="662940"/>
            <a:ext cx="0" cy="553212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54089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B303CF-191C-73B9-A374-A2E1AE760171}"/>
              </a:ext>
            </a:extLst>
          </p:cNvPr>
          <p:cNvSpPr>
            <a:spLocks noGrp="1"/>
          </p:cNvSpPr>
          <p:nvPr>
            <p:ph type="ctrTitle"/>
          </p:nvPr>
        </p:nvSpPr>
        <p:spPr>
          <a:xfrm>
            <a:off x="5604552" y="871758"/>
            <a:ext cx="5825448" cy="3871143"/>
          </a:xfrm>
        </p:spPr>
        <p:txBody>
          <a:bodyPr>
            <a:normAutofit/>
          </a:bodyPr>
          <a:lstStyle/>
          <a:p>
            <a:r>
              <a:rPr lang="en-GB" dirty="0"/>
              <a:t>Challenges</a:t>
            </a:r>
          </a:p>
        </p:txBody>
      </p:sp>
      <p:sp>
        <p:nvSpPr>
          <p:cNvPr id="3" name="Subtitle 2">
            <a:extLst>
              <a:ext uri="{FF2B5EF4-FFF2-40B4-BE49-F238E27FC236}">
                <a16:creationId xmlns:a16="http://schemas.microsoft.com/office/drawing/2014/main" id="{2D9C662E-4B93-BC2F-B442-45D84FC59C47}"/>
              </a:ext>
            </a:extLst>
          </p:cNvPr>
          <p:cNvSpPr>
            <a:spLocks noGrp="1"/>
          </p:cNvSpPr>
          <p:nvPr>
            <p:ph type="subTitle" idx="1"/>
          </p:nvPr>
        </p:nvSpPr>
        <p:spPr>
          <a:xfrm>
            <a:off x="5301343" y="2645229"/>
            <a:ext cx="6433457" cy="3145971"/>
          </a:xfrm>
        </p:spPr>
        <p:txBody>
          <a:bodyPr>
            <a:normAutofit/>
          </a:bodyPr>
          <a:lstStyle/>
          <a:p>
            <a:endParaRPr lang="en-GB" sz="1000" b="1" dirty="0"/>
          </a:p>
          <a:p>
            <a:r>
              <a:rPr lang="en-GB" sz="1600" dirty="0">
                <a:latin typeface="Arial" panose="020B0604020202020204" pitchFamily="34" charset="0"/>
                <a:cs typeface="Arial" panose="020B0604020202020204" pitchFamily="34" charset="0"/>
              </a:rPr>
              <a:t>Recruitment challenges within the National Health Service (NHS) include workforce shortages, lengthy hiring processes, and reliance on international staff. High competition and funding pressures further limit the organisation’s ability to attract and retain skilled healthcare professionals (NHS England, 2023).</a:t>
            </a:r>
          </a:p>
          <a:p>
            <a:pPr>
              <a:lnSpc>
                <a:spcPct val="100000"/>
              </a:lnSpc>
            </a:pPr>
            <a:endParaRPr lang="en-GB" sz="1600" b="1" dirty="0">
              <a:latin typeface="Arial" panose="020B0604020202020204" pitchFamily="34" charset="0"/>
              <a:cs typeface="Arial" panose="020B0604020202020204" pitchFamily="34" charset="0"/>
            </a:endParaRPr>
          </a:p>
          <a:p>
            <a:pPr>
              <a:lnSpc>
                <a:spcPct val="100000"/>
              </a:lnSpc>
            </a:pPr>
            <a:endParaRPr lang="en-GB" sz="1000" dirty="0"/>
          </a:p>
        </p:txBody>
      </p:sp>
      <p:pic>
        <p:nvPicPr>
          <p:cNvPr id="5" name="Picture 4" descr="Person walking up a stairs">
            <a:extLst>
              <a:ext uri="{FF2B5EF4-FFF2-40B4-BE49-F238E27FC236}">
                <a16:creationId xmlns:a16="http://schemas.microsoft.com/office/drawing/2014/main" id="{1CD70096-33B7-E259-FD51-BEFB360D2B00}"/>
              </a:ext>
            </a:extLst>
          </p:cNvPr>
          <p:cNvPicPr>
            <a:picLocks noChangeAspect="1"/>
          </p:cNvPicPr>
          <p:nvPr/>
        </p:nvPicPr>
        <p:blipFill>
          <a:blip r:embed="rId2"/>
          <a:srcRect l="35733" r="16800" b="-1"/>
          <a:stretch>
            <a:fillRect/>
          </a:stretch>
        </p:blipFill>
        <p:spPr>
          <a:xfrm>
            <a:off x="1" y="10"/>
            <a:ext cx="4876799" cy="6857989"/>
          </a:xfrm>
          <a:prstGeom prst="rect">
            <a:avLst/>
          </a:prstGeom>
        </p:spPr>
      </p:pic>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0985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250C3A-CFC4-8590-27E9-41679FE1A6C1}"/>
              </a:ext>
            </a:extLst>
          </p:cNvPr>
          <p:cNvSpPr>
            <a:spLocks noGrp="1"/>
          </p:cNvSpPr>
          <p:nvPr>
            <p:ph type="ctrTitle"/>
          </p:nvPr>
        </p:nvSpPr>
        <p:spPr>
          <a:xfrm>
            <a:off x="2547257" y="871758"/>
            <a:ext cx="9481457" cy="1359811"/>
          </a:xfrm>
        </p:spPr>
        <p:txBody>
          <a:bodyPr>
            <a:normAutofit fontScale="90000"/>
          </a:bodyPr>
          <a:lstStyle/>
          <a:p>
            <a:r>
              <a:rPr lang="en-GB" sz="4000" dirty="0">
                <a:latin typeface="Arial" panose="020B0604020202020204" pitchFamily="34" charset="0"/>
                <a:cs typeface="Arial" panose="020B0604020202020204" pitchFamily="34" charset="0"/>
              </a:rPr>
              <a:t>Recruitment Issues on Leadership </a:t>
            </a:r>
            <a:br>
              <a:rPr lang="en-GB" b="1" dirty="0"/>
            </a:br>
            <a:endParaRPr lang="en-GB"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FFA8A218-9A6C-74D1-70EE-496180497455}"/>
              </a:ext>
            </a:extLst>
          </p:cNvPr>
          <p:cNvSpPr>
            <a:spLocks noGrp="1"/>
          </p:cNvSpPr>
          <p:nvPr>
            <p:ph type="subTitle" idx="1"/>
          </p:nvPr>
        </p:nvSpPr>
        <p:spPr>
          <a:xfrm>
            <a:off x="3124200" y="1839688"/>
            <a:ext cx="8904514" cy="1839684"/>
          </a:xfrm>
        </p:spPr>
        <p:txBody>
          <a:bodyPr>
            <a:normAutofit/>
          </a:bodyPr>
          <a:lstStyle/>
          <a:p>
            <a:r>
              <a:rPr lang="en-GB" sz="1600" b="1" dirty="0"/>
              <a:t> </a:t>
            </a:r>
          </a:p>
          <a:p>
            <a:r>
              <a:rPr lang="en-GB" sz="1600" dirty="0">
                <a:latin typeface="Arial" panose="020B0604020202020204" pitchFamily="34" charset="0"/>
                <a:cs typeface="Arial" panose="020B0604020202020204" pitchFamily="34" charset="0"/>
              </a:rPr>
              <a:t>Leadership recruitment within the National Health Service (NHS) faces challenges such as limited talent pipelines, high role pressures, and inadequate leadership development. These issues hinder strategic direction and organisational performance, requiring targeted leadership training and succession planning initiatives (West et al., 2022).</a:t>
            </a:r>
          </a:p>
          <a:p>
            <a:pPr>
              <a:lnSpc>
                <a:spcPct val="100000"/>
              </a:lnSpc>
            </a:pPr>
            <a:endParaRPr lang="en-GB" sz="1600" dirty="0">
              <a:latin typeface="Arial" panose="020B0604020202020204" pitchFamily="34" charset="0"/>
              <a:cs typeface="Arial" panose="020B0604020202020204" pitchFamily="34" charset="0"/>
            </a:endParaRPr>
          </a:p>
        </p:txBody>
      </p:sp>
      <p:pic>
        <p:nvPicPr>
          <p:cNvPr id="5" name="Picture 4" descr="One in a crowd">
            <a:extLst>
              <a:ext uri="{FF2B5EF4-FFF2-40B4-BE49-F238E27FC236}">
                <a16:creationId xmlns:a16="http://schemas.microsoft.com/office/drawing/2014/main" id="{C08237E3-7BD0-07E4-A784-20BC7D87CA27}"/>
              </a:ext>
            </a:extLst>
          </p:cNvPr>
          <p:cNvPicPr>
            <a:picLocks noChangeAspect="1"/>
          </p:cNvPicPr>
          <p:nvPr/>
        </p:nvPicPr>
        <p:blipFill>
          <a:blip r:embed="rId2"/>
          <a:srcRect l="27428" r="19238"/>
          <a:stretch>
            <a:fillRect/>
          </a:stretch>
        </p:blipFill>
        <p:spPr>
          <a:xfrm>
            <a:off x="-2655058" y="0"/>
            <a:ext cx="4876799" cy="6857989"/>
          </a:xfrm>
          <a:prstGeom prst="rect">
            <a:avLst/>
          </a:prstGeom>
        </p:spPr>
      </p:pic>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75463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0" nodeType="withEffect">
                                  <p:stCondLst>
                                    <p:cond delay="1500"/>
                                  </p:stCondLst>
                                  <p:iterate>
                                    <p:tmPct val="10000"/>
                                  </p:iterate>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36C8B6-1CDF-DC91-2C2C-E8B4D8A3C2C4}"/>
              </a:ext>
            </a:extLst>
          </p:cNvPr>
          <p:cNvSpPr>
            <a:spLocks noGrp="1"/>
          </p:cNvSpPr>
          <p:nvPr>
            <p:ph type="ctrTitle"/>
          </p:nvPr>
        </p:nvSpPr>
        <p:spPr>
          <a:xfrm>
            <a:off x="6096000" y="947059"/>
            <a:ext cx="5373065" cy="1404253"/>
          </a:xfrm>
        </p:spPr>
        <p:txBody>
          <a:bodyPr>
            <a:normAutofit/>
          </a:bodyPr>
          <a:lstStyle/>
          <a:p>
            <a:r>
              <a:rPr lang="en-GB" sz="3600" dirty="0">
                <a:latin typeface="Arial" panose="020B0604020202020204" pitchFamily="34" charset="0"/>
                <a:cs typeface="Arial" panose="020B0604020202020204" pitchFamily="34" charset="0"/>
              </a:rPr>
              <a:t>Recommendation</a:t>
            </a:r>
          </a:p>
        </p:txBody>
      </p:sp>
      <p:sp>
        <p:nvSpPr>
          <p:cNvPr id="3" name="Subtitle 2">
            <a:extLst>
              <a:ext uri="{FF2B5EF4-FFF2-40B4-BE49-F238E27FC236}">
                <a16:creationId xmlns:a16="http://schemas.microsoft.com/office/drawing/2014/main" id="{9D445C7F-ECAF-2845-6B70-A92C0D56B608}"/>
              </a:ext>
            </a:extLst>
          </p:cNvPr>
          <p:cNvSpPr>
            <a:spLocks noGrp="1"/>
          </p:cNvSpPr>
          <p:nvPr>
            <p:ph type="subTitle" idx="1"/>
          </p:nvPr>
        </p:nvSpPr>
        <p:spPr>
          <a:xfrm>
            <a:off x="6564086" y="1987999"/>
            <a:ext cx="5442857" cy="3692653"/>
          </a:xfrm>
        </p:spPr>
        <p:txBody>
          <a:bodyPr>
            <a:normAutofit/>
          </a:bodyPr>
          <a:lstStyle/>
          <a:p>
            <a:pPr>
              <a:lnSpc>
                <a:spcPct val="100000"/>
              </a:lnSpc>
            </a:pPr>
            <a:r>
              <a:rPr lang="en-GB" sz="1600" dirty="0">
                <a:latin typeface="Arial" panose="020B0604020202020204" pitchFamily="34" charset="0"/>
                <a:cs typeface="Arial" panose="020B0604020202020204" pitchFamily="34" charset="0"/>
              </a:rPr>
              <a:t>To improve recruitment, the National Health Service (NHS) should streamline hiring processes, strengthen employer branding, and expand partnerships with universities. Leveraging digital recruitment platforms and international talent pipelines can attract skilled professionals and reduce workforce shortages (NHS England, 2023).</a:t>
            </a:r>
            <a:endParaRPr lang="en-GB" sz="1600" b="1" dirty="0">
              <a:latin typeface="Arial" panose="020B0604020202020204" pitchFamily="34" charset="0"/>
              <a:cs typeface="Arial" panose="020B0604020202020204" pitchFamily="34" charset="0"/>
            </a:endParaRPr>
          </a:p>
          <a:p>
            <a:pPr>
              <a:lnSpc>
                <a:spcPct val="100000"/>
              </a:lnSpc>
            </a:pPr>
            <a:endParaRPr lang="en-GB" sz="1600" dirty="0">
              <a:latin typeface="Arial" panose="020B0604020202020204" pitchFamily="34" charset="0"/>
              <a:cs typeface="Arial" panose="020B0604020202020204" pitchFamily="34" charset="0"/>
            </a:endParaRPr>
          </a:p>
        </p:txBody>
      </p:sp>
      <p:cxnSp>
        <p:nvCxnSpPr>
          <p:cNvPr id="12" name="Straight Connector 11">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761F8C81-7C07-1DDF-EB48-238430DA388F}"/>
              </a:ext>
            </a:extLst>
          </p:cNvPr>
          <p:cNvPicPr>
            <a:picLocks noChangeAspect="1"/>
          </p:cNvPicPr>
          <p:nvPr/>
        </p:nvPicPr>
        <p:blipFill>
          <a:blip r:embed="rId3"/>
          <a:stretch>
            <a:fillRect/>
          </a:stretch>
        </p:blipFill>
        <p:spPr>
          <a:xfrm>
            <a:off x="1" y="1401860"/>
            <a:ext cx="5334000" cy="3692654"/>
          </a:xfrm>
          <a:prstGeom prst="rect">
            <a:avLst/>
          </a:prstGeom>
        </p:spPr>
      </p:pic>
      <p:cxnSp>
        <p:nvCxnSpPr>
          <p:cNvPr id="14" name="Straight Connector 13">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885"/>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1784657"/>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128</TotalTime>
  <Words>274</Words>
  <Application>Microsoft Office PowerPoint</Application>
  <PresentationFormat>Widescreen</PresentationFormat>
  <Paragraphs>13</Paragraphs>
  <Slides>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Aptos</vt:lpstr>
      <vt:lpstr>Arial</vt:lpstr>
      <vt:lpstr>Calisto MT</vt:lpstr>
      <vt:lpstr>Univers Condensed</vt:lpstr>
      <vt:lpstr>ChronicleVTI</vt:lpstr>
      <vt:lpstr> Introduction </vt:lpstr>
      <vt:lpstr>Recruitment</vt:lpstr>
      <vt:lpstr>Challenges</vt:lpstr>
      <vt:lpstr>Recruitment Issues on Leadership  </vt:lpstr>
      <vt:lpstr>Recommendation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evaristo Freite de Melo</dc:creator>
  <cp:lastModifiedBy>evaristo Freite de Melo</cp:lastModifiedBy>
  <cp:revision>1</cp:revision>
  <dcterms:created xsi:type="dcterms:W3CDTF">2026-03-25T19:33:51Z</dcterms:created>
  <dcterms:modified xsi:type="dcterms:W3CDTF">2026-03-30T09:36:45Z</dcterms:modified>
</cp:coreProperties>
</file>