
<file path=[Content_Types].xml><?xml version="1.0" encoding="utf-8"?>
<Types xmlns="http://schemas.openxmlformats.org/package/2006/content-types">
  <Default Extension="png" ContentType="image/png"/>
  <Default Extension="wma" ContentType="audio/x-ms-wma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4" d="100"/>
          <a:sy n="84" d="100"/>
        </p:scale>
        <p:origin x="63" y="13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CDA1A-04EF-42EC-B04B-651F30C6373B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859C2-6F08-441A-A904-1752A528C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339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CDA1A-04EF-42EC-B04B-651F30C6373B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859C2-6F08-441A-A904-1752A528C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584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CDA1A-04EF-42EC-B04B-651F30C6373B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859C2-6F08-441A-A904-1752A528C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965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CDA1A-04EF-42EC-B04B-651F30C6373B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859C2-6F08-441A-A904-1752A528C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164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CDA1A-04EF-42EC-B04B-651F30C6373B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859C2-6F08-441A-A904-1752A528C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039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CDA1A-04EF-42EC-B04B-651F30C6373B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859C2-6F08-441A-A904-1752A528C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261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CDA1A-04EF-42EC-B04B-651F30C6373B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859C2-6F08-441A-A904-1752A528C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859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CDA1A-04EF-42EC-B04B-651F30C6373B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859C2-6F08-441A-A904-1752A528C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969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CDA1A-04EF-42EC-B04B-651F30C6373B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859C2-6F08-441A-A904-1752A528C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9011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CDA1A-04EF-42EC-B04B-651F30C6373B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859C2-6F08-441A-A904-1752A528C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789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CDA1A-04EF-42EC-B04B-651F30C6373B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859C2-6F08-441A-A904-1752A528C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905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3CDA1A-04EF-42EC-B04B-651F30C6373B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0859C2-6F08-441A-A904-1752A528C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2692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o:/g/personal/rachel_wallis_uwtsd_ac_uk/EjGQF4YmMvZFkZaiXfAq3dIBjJkz47ZOcSAoR3td8ixuoA?e=sqf04C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ma"/><Relationship Id="rId1" Type="http://schemas.microsoft.com/office/2007/relationships/media" Target="../media/media1.wm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wma"/><Relationship Id="rId1" Type="http://schemas.microsoft.com/office/2007/relationships/media" Target="../media/media2.wma"/><Relationship Id="rId5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media" Target="../media/media4.wma"/><Relationship Id="rId7" Type="http://schemas.openxmlformats.org/officeDocument/2006/relationships/image" Target="../media/image5.png"/><Relationship Id="rId2" Type="http://schemas.openxmlformats.org/officeDocument/2006/relationships/audio" Target="../media/media3.wma"/><Relationship Id="rId1" Type="http://schemas.microsoft.com/office/2007/relationships/media" Target="../media/media3.wma"/><Relationship Id="rId6" Type="http://schemas.openxmlformats.org/officeDocument/2006/relationships/image" Target="../media/image4.png"/><Relationship Id="rId5" Type="http://schemas.openxmlformats.org/officeDocument/2006/relationships/slideLayout" Target="../slideLayouts/slideLayout7.xml"/><Relationship Id="rId10" Type="http://schemas.openxmlformats.org/officeDocument/2006/relationships/image" Target="../media/image7.png"/><Relationship Id="rId4" Type="http://schemas.openxmlformats.org/officeDocument/2006/relationships/audio" Target="../media/media4.wma"/><Relationship Id="rId9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wma"/><Relationship Id="rId1" Type="http://schemas.microsoft.com/office/2007/relationships/media" Target="../media/media5.wma"/><Relationship Id="rId5" Type="http://schemas.openxmlformats.org/officeDocument/2006/relationships/image" Target="../media/image8.png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microsoft.com/office/2007/relationships/media" Target="../media/media7.wma"/><Relationship Id="rId7" Type="http://schemas.openxmlformats.org/officeDocument/2006/relationships/image" Target="../media/image10.png"/><Relationship Id="rId2" Type="http://schemas.openxmlformats.org/officeDocument/2006/relationships/audio" Target="../media/media6.wma"/><Relationship Id="rId1" Type="http://schemas.microsoft.com/office/2007/relationships/media" Target="../media/media6.wma"/><Relationship Id="rId6" Type="http://schemas.openxmlformats.org/officeDocument/2006/relationships/image" Target="../media/image9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7.wma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9.wma"/><Relationship Id="rId7" Type="http://schemas.openxmlformats.org/officeDocument/2006/relationships/image" Target="../media/image1.png"/><Relationship Id="rId2" Type="http://schemas.openxmlformats.org/officeDocument/2006/relationships/audio" Target="../media/media8.wma"/><Relationship Id="rId1" Type="http://schemas.microsoft.com/office/2007/relationships/media" Target="../media/media8.wma"/><Relationship Id="rId6" Type="http://schemas.openxmlformats.org/officeDocument/2006/relationships/image" Target="../media/image11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9.wma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Example OneNote pages with audio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868557" y="3901819"/>
            <a:ext cx="962107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</a:t>
            </a:r>
            <a:r>
              <a:rPr lang="en-GB" dirty="0" smtClean="0"/>
              <a:t>his PowerPoint has been made from the example OneNote package with audio on Moodle. 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 smtClean="0"/>
              <a:t>is intended as a ‘workaround’ if you are unable to use the actual OneNote </a:t>
            </a:r>
            <a:r>
              <a:rPr lang="en-GB" dirty="0" smtClean="0"/>
              <a:t>package available as a file on </a:t>
            </a:r>
            <a:r>
              <a:rPr lang="en-GB" dirty="0" smtClean="0"/>
              <a:t>Moodle. </a:t>
            </a:r>
            <a:endParaRPr lang="en-GB" dirty="0" smtClean="0"/>
          </a:p>
          <a:p>
            <a:r>
              <a:rPr lang="en-GB" dirty="0" smtClean="0"/>
              <a:t>This PowerPoint</a:t>
            </a:r>
            <a:r>
              <a:rPr lang="en-GB" dirty="0" smtClean="0"/>
              <a:t> </a:t>
            </a:r>
            <a:r>
              <a:rPr lang="en-GB" dirty="0" smtClean="0"/>
              <a:t>does not have OneNote functionality.</a:t>
            </a:r>
          </a:p>
          <a:p>
            <a:r>
              <a:rPr lang="en-GB" dirty="0" smtClean="0"/>
              <a:t>You can access the OneNote online </a:t>
            </a:r>
            <a:r>
              <a:rPr lang="en-GB" dirty="0"/>
              <a:t>here: </a:t>
            </a:r>
            <a:r>
              <a:rPr lang="en-GB" dirty="0">
                <a:hlinkClick r:id="rId2"/>
              </a:rPr>
              <a:t>https://uowtsd-my.sharepoint.com/:o:/</a:t>
            </a:r>
            <a:r>
              <a:rPr lang="en-GB" dirty="0" smtClean="0">
                <a:hlinkClick r:id="rId2"/>
              </a:rPr>
              <a:t>g/personal/rachel_wallis_uwtsd_ac_uk/EjGQF4YmMvZFkZaiXfAq3dIBjJkz47ZOcSAoR3td8ixuoA?e=sqf04C</a:t>
            </a:r>
            <a:endParaRPr lang="en-GB" dirty="0" smtClean="0"/>
          </a:p>
          <a:p>
            <a:r>
              <a:rPr lang="en-GB" dirty="0" smtClean="0"/>
              <a:t>but </a:t>
            </a:r>
            <a:r>
              <a:rPr lang="en-GB" dirty="0" smtClean="0"/>
              <a:t>the audio only works in the OneNote app.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4352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Tudalen deitlTitle page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075" y="92075"/>
            <a:ext cx="304800" cy="3048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6852" y="498432"/>
            <a:ext cx="8969945" cy="5572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8702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95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29813" y="85863"/>
            <a:ext cx="8077731" cy="6333544"/>
          </a:xfrm>
          <a:prstGeom prst="rect">
            <a:avLst/>
          </a:prstGeom>
        </p:spPr>
      </p:pic>
      <p:pic>
        <p:nvPicPr>
          <p:cNvPr id="5" name="Enghraifft ddarluniadolIllustrative example 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2075" y="92075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763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1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8210" y="221501"/>
            <a:ext cx="3857753" cy="456632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9224" y="3754045"/>
            <a:ext cx="4139124" cy="255697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07015" y="4526327"/>
            <a:ext cx="4778362" cy="1527797"/>
          </a:xfrm>
          <a:prstGeom prst="rect">
            <a:avLst/>
          </a:prstGeom>
        </p:spPr>
      </p:pic>
      <p:pic>
        <p:nvPicPr>
          <p:cNvPr id="7" name="Illustrative example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015948" y="2812556"/>
            <a:ext cx="304800" cy="304800"/>
          </a:xfrm>
          <a:prstGeom prst="rect">
            <a:avLst/>
          </a:prstGeom>
        </p:spPr>
      </p:pic>
      <p:pic>
        <p:nvPicPr>
          <p:cNvPr id="8" name="Illustrative example 1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991367" y="1530573"/>
            <a:ext cx="304800" cy="3048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68785" y="496469"/>
            <a:ext cx="4807463" cy="3899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699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133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7476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psiwn 3Option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04447" y="580512"/>
            <a:ext cx="304800" cy="3048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9852" y="641784"/>
            <a:ext cx="6474635" cy="5715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88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1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7996" y="159026"/>
            <a:ext cx="5880676" cy="510816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12954" y="1311965"/>
            <a:ext cx="4833077" cy="4507336"/>
          </a:xfrm>
          <a:prstGeom prst="rect">
            <a:avLst/>
          </a:prstGeom>
        </p:spPr>
      </p:pic>
      <p:pic>
        <p:nvPicPr>
          <p:cNvPr id="4" name="Myfyrdod beirniadolCritical reflection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51911" y="5896527"/>
            <a:ext cx="304800" cy="304800"/>
          </a:xfrm>
          <a:prstGeom prst="rect">
            <a:avLst/>
          </a:prstGeom>
        </p:spPr>
      </p:pic>
      <p:pic>
        <p:nvPicPr>
          <p:cNvPr id="5" name="Myfyrdod beirniadolCritical reflection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151697" y="5936283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367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4675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149" y="143694"/>
            <a:ext cx="5518251" cy="6515524"/>
          </a:xfrm>
          <a:prstGeom prst="rect">
            <a:avLst/>
          </a:prstGeom>
        </p:spPr>
      </p:pic>
      <p:pic>
        <p:nvPicPr>
          <p:cNvPr id="3" name="Rhestr gyfeirioReference lis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78470" y="603230"/>
            <a:ext cx="304800" cy="304800"/>
          </a:xfrm>
          <a:prstGeom prst="rect">
            <a:avLst/>
          </a:prstGeom>
        </p:spPr>
      </p:pic>
      <p:pic>
        <p:nvPicPr>
          <p:cNvPr id="4" name="Uploading to Moodle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78470" y="2301401"/>
            <a:ext cx="304800" cy="3048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509118" y="4475448"/>
            <a:ext cx="3083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Pdf files available on Moodle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78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360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83</Words>
  <Application>Microsoft Office PowerPoint</Application>
  <PresentationFormat>Widescreen</PresentationFormat>
  <Paragraphs>7</Paragraphs>
  <Slides>7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Example OneNote pages with audio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Example OneNote pages with audio</dc:title>
  <dc:creator>Rachel Wallis</dc:creator>
  <cp:lastModifiedBy>Rachel Wallis</cp:lastModifiedBy>
  <cp:revision>9</cp:revision>
  <dcterms:created xsi:type="dcterms:W3CDTF">2019-12-03T21:35:52Z</dcterms:created>
  <dcterms:modified xsi:type="dcterms:W3CDTF">2019-12-04T00:20:26Z</dcterms:modified>
</cp:coreProperties>
</file>