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381" r:id="rId2"/>
    <p:sldId id="382" r:id="rId3"/>
    <p:sldId id="383" r:id="rId4"/>
    <p:sldId id="384" r:id="rId5"/>
    <p:sldId id="39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CF7AF7-01CD-479F-863F-6AEB07DEB739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4CAEE2-A940-4795-9A49-89E95D39D4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11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6BCFA2-18AA-4589-B101-CE80421124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929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6BCFA2-18AA-4589-B101-CE80421124F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242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6BCFA2-18AA-4589-B101-CE80421124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6661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6BCFA2-18AA-4589-B101-CE80421124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4368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6BCFA2-18AA-4589-B101-CE80421124F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58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0AF92-85BA-8478-2D12-369CDF0314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C2DABA-DA0C-4311-8C0F-50ADEDD9C9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755B7-4480-954B-4A4B-422FBEAC3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E7F96-DF54-F1EF-2551-8A9137EEC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0B028E-58A6-C604-C9F9-F5CA2D275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33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32145-B306-7889-3126-2578CFFFF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524F7-6D79-F68C-6EC3-C9187CCE8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F8D63-E885-AE9B-D525-41883F7E9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8263-3E5F-E4AF-6124-EEE9D2AB3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D93DF-C61D-92E3-9064-7EA1705D6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987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4EBA5-FB26-000C-60C3-6409ECBCF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EBEC08-D7F9-7D43-11E1-92D7647BA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D87BC-9396-A10D-0581-5851A9B5A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177FD-5457-FAB7-C6DC-0C460897B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6262C-6755-42FE-4E4A-E641A3641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36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990A1-E89A-F8F2-D66A-493E4DF8C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9E2F8-67A3-4564-6264-A4FD7636F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4D600-B855-F8AA-31D3-08059EEFC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4A9F2-C103-3D89-2573-363874406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3D6A3-966C-A7BD-1666-A965E4106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98563C-120E-93FC-A3DD-B68858845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68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5A00E-E86A-4D98-3B5E-C49229B36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F9836E-9BE7-4EDF-FCCB-12B6ACEFE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123CBB-E1C5-3E10-C195-A5A1813B6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570C35-5EB9-A8F6-D0F5-108767DC74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C15FF5-B024-557B-DCD6-30F295881A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963E5A-55A1-A0ED-292E-2ACBC678C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D18D0F-3895-E87D-5E6E-BF01742A8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24CC7C-2A8C-0742-204C-380D777FD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22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5346D-2914-7FAC-056A-F53999A94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174395-357B-CA42-D4CD-32337BD15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C492C-DB76-9D31-0851-7CD1DC02C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2CCC6C-EDF0-79DF-DFF9-EAB06F1AC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140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1AA70D-A91A-0AF1-1077-0747EAD2A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111DF7-9542-DBEE-7E22-9B8F8FD58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7FBB8B-BD3C-5BCB-CAA6-0F022112E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552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BD645-4442-FDE0-509D-3254C6E81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9B758-D14F-481D-A6C2-464ABAE20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AB9681-2832-F953-BE6F-BC30EF19DA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CDE08-3112-BD5B-CFC6-D5C3079FC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BA724E-ACF3-F9DE-FD6E-099AEAA3B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87A6D-4CD0-B616-9041-FDECFB099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900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50547-0A76-9A46-3FFB-CBAF3E252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EBD7A3-1C8F-7776-586A-7E149FF983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93DA0C-07DD-D226-051F-CFB03FA122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3A606-BCA2-94DB-5284-162661A00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B153EC-0AD2-7643-CA83-F78B4D0A7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B3D2F-7C2C-836F-9541-82ADB3798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103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40667-A98C-6E59-DBEB-CD4072CC7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5E5BA2-599F-F82A-9C23-F764B34B40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8FE6E-FB9B-59A0-8BB5-B5BF28861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1C02E-D8BC-4F77-3CF4-65BFFB2ED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3A6B6-8F40-632B-A39F-22056C2BD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635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F0E7C4-7999-CA0B-9964-950FD806ED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82F61D-815C-0670-40AF-36C0D430A3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9071E-407E-85C3-A39B-82CA888D0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34940-4817-A773-30D4-2CD98443D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8760C-3908-B52F-E635-9B886CBA1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350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F19B4D-7D75-6420-0A5E-6EA0174F1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A4C75E-2DC8-BA42-E7DF-B0FEFA261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68FA5-E348-4962-329E-91518736E3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F6AE45-1C1C-40D7-BEF0-08245009B0C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62130-5241-592B-C154-2DEA2793B0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2D3F95-88FD-7B6F-BDC6-44E91D9BE5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4805C1-BD2E-4BA6-A2CA-D7E97EB3E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5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mesticabusecommissioner.uk/wp-content/uploads/2021/10/Safety-Before-Status-Report-2021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mesticabusecommissioner.uk/wp-content/uploads/2021/11/CAPVA-Rapid-Literature-Review-Exec-Summary-November-2021-Baker-and-Bonnick.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mesticabusecommissioner.uk/wp-content/uploads/2021/11/Galop-LGBT-Domestic-Abuse-Service-Provision-Mapping-Study-Final.pd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mesticabusecommissioner.uk/wp-content/uploads/2021/06/Court-Support-Mapping-Report-DAC-Office-and-SafeLives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mesticabusecommissioner.uk/wp-content/uploads/2022/11/DAC_Mapping-Abuse-Suvivors_Long-Policy-Report_Nov2022_FA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2D36E-393D-E1DF-24FB-4B686F327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Migrant survivors of 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587A0-4266-053F-4D3E-18BF021CE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0" y="4636008"/>
            <a:ext cx="6251111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>
                <a:hlinkClick r:id="rId3"/>
              </a:rPr>
              <a:t>Safety-Before-Status-Report-2021.pdf (domesticabusecommissioner.uk)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976323-E883-5270-C393-041643B6E6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60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987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21BF9-72DE-BC44-B0E0-50782C47B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3800"/>
              <a:t>Child and adolescent abuse of parents is often overlooked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E29BA1-628B-967E-C029-A4CF7B9104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95" r="459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636F1-434E-3F3A-2132-821A3A9E6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>
                <a:hlinkClick r:id="rId4"/>
              </a:rPr>
              <a:t>CAPVA-Rapid-Literature-Review-Exec-Summary-November-2021-Baker-and-Bonnick.pdf (domesticabusecommissioner.uk)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193741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6B98-AA38-7F1A-8A77-427294CE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Lack of support for LGBTQ+ survivors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F47C03-1D73-1402-4D22-41A4A0C002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686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6B6CB-66CF-B1EF-554A-844D2F5EA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>
                <a:hlinkClick r:id="rId4"/>
              </a:rPr>
              <a:t>Galop-LGBT-Domestic-Abuse-Service-Provision-Mapping-Study-Final.pdf (domesticabusecommissioner.uk)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8898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E0738-47C0-6384-79D1-ECAAAF178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Courts retraumatise victims of DA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86167-AB7C-BC3A-95EC-5E261CDDEF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2" r="347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60389-DDA6-864F-5923-E7981A16E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>
                <a:hlinkClick r:id="rId4"/>
              </a:rPr>
              <a:t>Understanding Court Support for Victims of Domestic Abuse (domesticabusecommissioner.uk)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268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DCA46628-585A-8904-15A5-8486E508F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522" y="882078"/>
            <a:ext cx="3788324" cy="5571065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A01897-7C23-DC35-183B-A9732466577D}"/>
              </a:ext>
            </a:extLst>
          </p:cNvPr>
          <p:cNvSpPr txBox="1"/>
          <p:nvPr/>
        </p:nvSpPr>
        <p:spPr>
          <a:xfrm>
            <a:off x="5281863" y="2081463"/>
            <a:ext cx="599172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How to meet the needs of victims and survivors across England and Wales</a:t>
            </a:r>
          </a:p>
          <a:p>
            <a:pPr algn="ctr"/>
            <a:endParaRPr lang="en-GB" sz="3200"/>
          </a:p>
          <a:p>
            <a:pPr algn="ctr"/>
            <a:r>
              <a:rPr lang="en-GB" sz="3200">
                <a:hlinkClick r:id="rId3"/>
              </a:rPr>
              <a:t>DAC_Mapping-Abuse-Suvivors_Long-Policy-Report_Nov2022_FA.pdf (domesticabusecommissioner.uk)</a:t>
            </a: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503A16-4558-76B7-CBB4-652A294FB6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4681" y="878251"/>
            <a:ext cx="4324350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766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</Words>
  <Application>Microsoft Office PowerPoint</Application>
  <PresentationFormat>Widescreen</PresentationFormat>
  <Paragraphs>16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Migrant survivors of DA</vt:lpstr>
      <vt:lpstr>Child and adolescent abuse of parents is often overlooked</vt:lpstr>
      <vt:lpstr>Lack of support for LGBTQ+ survivors</vt:lpstr>
      <vt:lpstr>Courts retraumatise victims of DA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Knight</dc:creator>
  <cp:lastModifiedBy>Laura Knight</cp:lastModifiedBy>
  <cp:revision>1</cp:revision>
  <dcterms:created xsi:type="dcterms:W3CDTF">2024-10-10T15:23:01Z</dcterms:created>
  <dcterms:modified xsi:type="dcterms:W3CDTF">2024-10-10T15:24:28Z</dcterms:modified>
</cp:coreProperties>
</file>