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  <p:sldMasterId id="2147483663" r:id="rId3"/>
  </p:sldMasterIdLst>
  <p:notesMasterIdLst>
    <p:notesMasterId r:id="rId44"/>
  </p:notesMasterIdLst>
  <p:sldIdLst>
    <p:sldId id="257" r:id="rId4"/>
    <p:sldId id="602" r:id="rId5"/>
    <p:sldId id="560" r:id="rId6"/>
    <p:sldId id="597" r:id="rId7"/>
    <p:sldId id="596" r:id="rId8"/>
    <p:sldId id="580" r:id="rId9"/>
    <p:sldId id="598" r:id="rId10"/>
    <p:sldId id="549" r:id="rId11"/>
    <p:sldId id="607" r:id="rId12"/>
    <p:sldId id="608" r:id="rId13"/>
    <p:sldId id="609" r:id="rId14"/>
    <p:sldId id="610" r:id="rId15"/>
    <p:sldId id="611" r:id="rId16"/>
    <p:sldId id="612" r:id="rId17"/>
    <p:sldId id="613" r:id="rId18"/>
    <p:sldId id="614" r:id="rId19"/>
    <p:sldId id="615" r:id="rId20"/>
    <p:sldId id="616" r:id="rId21"/>
    <p:sldId id="617" r:id="rId22"/>
    <p:sldId id="618" r:id="rId23"/>
    <p:sldId id="619" r:id="rId24"/>
    <p:sldId id="620" r:id="rId25"/>
    <p:sldId id="621" r:id="rId26"/>
    <p:sldId id="622" r:id="rId27"/>
    <p:sldId id="623" r:id="rId28"/>
    <p:sldId id="624" r:id="rId29"/>
    <p:sldId id="325" r:id="rId30"/>
    <p:sldId id="559" r:id="rId31"/>
    <p:sldId id="561" r:id="rId32"/>
    <p:sldId id="600" r:id="rId33"/>
    <p:sldId id="606" r:id="rId34"/>
    <p:sldId id="581" r:id="rId35"/>
    <p:sldId id="593" r:id="rId36"/>
    <p:sldId id="594" r:id="rId37"/>
    <p:sldId id="554" r:id="rId38"/>
    <p:sldId id="557" r:id="rId39"/>
    <p:sldId id="555" r:id="rId40"/>
    <p:sldId id="558" r:id="rId41"/>
    <p:sldId id="574" r:id="rId42"/>
    <p:sldId id="538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C673DC-F00D-42B5-A74E-B641A33372F6}" v="50" dt="2024-01-29T22:41:46.8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3" autoAdjust="0"/>
    <p:restoredTop sz="95878" autoAdjust="0"/>
  </p:normalViewPr>
  <p:slideViewPr>
    <p:cSldViewPr snapToGrid="0">
      <p:cViewPr varScale="1">
        <p:scale>
          <a:sx n="96" d="100"/>
          <a:sy n="96" d="100"/>
        </p:scale>
        <p:origin x="78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viewProps" Target="view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ingjing Ruan" userId="912ae139-ae64-4906-83ab-14332fd50576" providerId="ADAL" clId="{C7C673DC-F00D-42B5-A74E-B641A33372F6}"/>
    <pc:docChg chg="undo custSel addSld delSld modSld sldOrd">
      <pc:chgData name="Jingjing Ruan" userId="912ae139-ae64-4906-83ab-14332fd50576" providerId="ADAL" clId="{C7C673DC-F00D-42B5-A74E-B641A33372F6}" dt="2024-01-29T22:43:39.639" v="467" actId="1076"/>
      <pc:docMkLst>
        <pc:docMk/>
      </pc:docMkLst>
      <pc:sldChg chg="del">
        <pc:chgData name="Jingjing Ruan" userId="912ae139-ae64-4906-83ab-14332fd50576" providerId="ADAL" clId="{C7C673DC-F00D-42B5-A74E-B641A33372F6}" dt="2024-01-29T13:12:15.008" v="8" actId="47"/>
        <pc:sldMkLst>
          <pc:docMk/>
          <pc:sldMk cId="2202214283" sldId="256"/>
        </pc:sldMkLst>
      </pc:sldChg>
      <pc:sldChg chg="modSp add mod">
        <pc:chgData name="Jingjing Ruan" userId="912ae139-ae64-4906-83ab-14332fd50576" providerId="ADAL" clId="{C7C673DC-F00D-42B5-A74E-B641A33372F6}" dt="2024-01-29T22:43:39.639" v="467" actId="1076"/>
        <pc:sldMkLst>
          <pc:docMk/>
          <pc:sldMk cId="1743118846" sldId="257"/>
        </pc:sldMkLst>
        <pc:spChg chg="mod">
          <ac:chgData name="Jingjing Ruan" userId="912ae139-ae64-4906-83ab-14332fd50576" providerId="ADAL" clId="{C7C673DC-F00D-42B5-A74E-B641A33372F6}" dt="2024-01-29T22:43:35.859" v="466" actId="20577"/>
          <ac:spMkLst>
            <pc:docMk/>
            <pc:sldMk cId="1743118846" sldId="257"/>
            <ac:spMk id="2" creationId="{00000000-0000-0000-0000-000000000000}"/>
          </ac:spMkLst>
        </pc:spChg>
        <pc:spChg chg="mod">
          <ac:chgData name="Jingjing Ruan" userId="912ae139-ae64-4906-83ab-14332fd50576" providerId="ADAL" clId="{C7C673DC-F00D-42B5-A74E-B641A33372F6}" dt="2024-01-29T22:43:39.639" v="467" actId="1076"/>
          <ac:spMkLst>
            <pc:docMk/>
            <pc:sldMk cId="1743118846" sldId="257"/>
            <ac:spMk id="4" creationId="{07EBDBC5-FC7B-44BE-9BDC-047E31DDB251}"/>
          </ac:spMkLst>
        </pc:spChg>
      </pc:sldChg>
      <pc:sldChg chg="add del">
        <pc:chgData name="Jingjing Ruan" userId="912ae139-ae64-4906-83ab-14332fd50576" providerId="ADAL" clId="{C7C673DC-F00D-42B5-A74E-B641A33372F6}" dt="2024-01-29T13:16:15.675" v="49"/>
        <pc:sldMkLst>
          <pc:docMk/>
          <pc:sldMk cId="549369136" sldId="325"/>
        </pc:sldMkLst>
      </pc:sldChg>
      <pc:sldChg chg="add">
        <pc:chgData name="Jingjing Ruan" userId="912ae139-ae64-4906-83ab-14332fd50576" providerId="ADAL" clId="{C7C673DC-F00D-42B5-A74E-B641A33372F6}" dt="2024-01-29T13:18:11.843" v="67"/>
        <pc:sldMkLst>
          <pc:docMk/>
          <pc:sldMk cId="2030143382" sldId="538"/>
        </pc:sldMkLst>
      </pc:sldChg>
      <pc:sldChg chg="add del ord">
        <pc:chgData name="Jingjing Ruan" userId="912ae139-ae64-4906-83ab-14332fd50576" providerId="ADAL" clId="{C7C673DC-F00D-42B5-A74E-B641A33372F6}" dt="2024-01-29T22:34:26.149" v="368"/>
        <pc:sldMkLst>
          <pc:docMk/>
          <pc:sldMk cId="2677314385" sldId="549"/>
        </pc:sldMkLst>
      </pc:sldChg>
      <pc:sldChg chg="add del ord">
        <pc:chgData name="Jingjing Ruan" userId="912ae139-ae64-4906-83ab-14332fd50576" providerId="ADAL" clId="{C7C673DC-F00D-42B5-A74E-B641A33372F6}" dt="2024-01-29T22:43:05.901" v="463"/>
        <pc:sldMkLst>
          <pc:docMk/>
          <pc:sldMk cId="804666006" sldId="554"/>
        </pc:sldMkLst>
      </pc:sldChg>
      <pc:sldChg chg="addSp delSp add del ord setBg delDesignElem">
        <pc:chgData name="Jingjing Ruan" userId="912ae139-ae64-4906-83ab-14332fd50576" providerId="ADAL" clId="{C7C673DC-F00D-42B5-A74E-B641A33372F6}" dt="2024-01-29T22:43:05.901" v="463"/>
        <pc:sldMkLst>
          <pc:docMk/>
          <pc:sldMk cId="883663703" sldId="555"/>
        </pc:sldMkLst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8" creationId="{F3060C83-F051-4F0E-ABAD-AA0DFC48B218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10" creationId="{83C98ABE-055B-441F-B07E-44F97F083C39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12" creationId="{29FDB030-9B49-4CED-8CCD-4D99382388AC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14" creationId="{3783CA14-24A1-485C-8B30-D6A5D87987AD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16" creationId="{9A97C86A-04D6-40F7-AE84-31AB43E6A846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18" creationId="{FF9F2414-84E8-453E-B1F3-389FDE8192D9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83663703" sldId="555"/>
            <ac:spMk id="20" creationId="{3ECA69A1-7536-43AC-85EF-C7106179F5ED}"/>
          </ac:spMkLst>
        </pc:spChg>
      </pc:sldChg>
      <pc:sldChg chg="addSp delSp add del ord setBg delDesignElem">
        <pc:chgData name="Jingjing Ruan" userId="912ae139-ae64-4906-83ab-14332fd50576" providerId="ADAL" clId="{C7C673DC-F00D-42B5-A74E-B641A33372F6}" dt="2024-01-29T22:43:05.901" v="463"/>
        <pc:sldMkLst>
          <pc:docMk/>
          <pc:sldMk cId="802329296" sldId="557"/>
        </pc:sldMkLst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8" creationId="{F3060C83-F051-4F0E-ABAD-AA0DFC48B218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10" creationId="{83C98ABE-055B-441F-B07E-44F97F083C39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12" creationId="{29FDB030-9B49-4CED-8CCD-4D99382388AC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14" creationId="{3783CA14-24A1-485C-8B30-D6A5D87987AD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16" creationId="{9A97C86A-04D6-40F7-AE84-31AB43E6A846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18" creationId="{FF9F2414-84E8-453E-B1F3-389FDE8192D9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802329296" sldId="557"/>
            <ac:spMk id="20" creationId="{3ECA69A1-7536-43AC-85EF-C7106179F5ED}"/>
          </ac:spMkLst>
        </pc:spChg>
      </pc:sldChg>
      <pc:sldChg chg="addSp delSp add del ord setBg delDesignElem">
        <pc:chgData name="Jingjing Ruan" userId="912ae139-ae64-4906-83ab-14332fd50576" providerId="ADAL" clId="{C7C673DC-F00D-42B5-A74E-B641A33372F6}" dt="2024-01-29T22:43:05.901" v="463"/>
        <pc:sldMkLst>
          <pc:docMk/>
          <pc:sldMk cId="1611189346" sldId="558"/>
        </pc:sldMkLst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8" creationId="{F3060C83-F051-4F0E-ABAD-AA0DFC48B218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10" creationId="{83C98ABE-055B-441F-B07E-44F97F083C39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12" creationId="{29FDB030-9B49-4CED-8CCD-4D99382388AC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14" creationId="{3783CA14-24A1-485C-8B30-D6A5D87987AD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16" creationId="{9A97C86A-04D6-40F7-AE84-31AB43E6A846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18" creationId="{FF9F2414-84E8-453E-B1F3-389FDE8192D9}"/>
          </ac:spMkLst>
        </pc:spChg>
        <pc:spChg chg="add del">
          <ac:chgData name="Jingjing Ruan" userId="912ae139-ae64-4906-83ab-14332fd50576" providerId="ADAL" clId="{C7C673DC-F00D-42B5-A74E-B641A33372F6}" dt="2024-01-29T13:17:22.604" v="63"/>
          <ac:spMkLst>
            <pc:docMk/>
            <pc:sldMk cId="1611189346" sldId="558"/>
            <ac:spMk id="20" creationId="{3ECA69A1-7536-43AC-85EF-C7106179F5ED}"/>
          </ac:spMkLst>
        </pc:spChg>
      </pc:sldChg>
      <pc:sldChg chg="addSp delSp add del setBg delDesignElem">
        <pc:chgData name="Jingjing Ruan" userId="912ae139-ae64-4906-83ab-14332fd50576" providerId="ADAL" clId="{C7C673DC-F00D-42B5-A74E-B641A33372F6}" dt="2024-01-29T13:16:15.675" v="49"/>
        <pc:sldMkLst>
          <pc:docMk/>
          <pc:sldMk cId="1257037505" sldId="559"/>
        </pc:sldMkLst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257037505" sldId="559"/>
            <ac:spMk id="33" creationId="{AB8C311F-7253-4AED-9701-7FC0708C41C7}"/>
          </ac:spMkLst>
        </pc:spChg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257037505" sldId="559"/>
            <ac:spMk id="34" creationId="{E2384209-CB15-4CDF-9D31-C44FD9A3F20D}"/>
          </ac:spMkLst>
        </pc:spChg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257037505" sldId="559"/>
            <ac:spMk id="35" creationId="{2633B3B5-CC90-43F0-8714-D31D1F3F0209}"/>
          </ac:spMkLst>
        </pc:spChg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257037505" sldId="559"/>
            <ac:spMk id="36" creationId="{A8D57A06-A426-446D-B02C-A2DC6B62E45E}"/>
          </ac:spMkLst>
        </pc:spChg>
      </pc:sldChg>
      <pc:sldChg chg="addSp delSp add del ord setBg delDesignElem">
        <pc:chgData name="Jingjing Ruan" userId="912ae139-ae64-4906-83ab-14332fd50576" providerId="ADAL" clId="{C7C673DC-F00D-42B5-A74E-B641A33372F6}" dt="2024-01-29T22:34:10.239" v="360"/>
        <pc:sldMkLst>
          <pc:docMk/>
          <pc:sldMk cId="2505570011" sldId="560"/>
        </pc:sldMkLst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14" creationId="{3783CA14-24A1-485C-8B30-D6A5D87987AD}"/>
          </ac:spMkLst>
        </pc:spChg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15" creationId="{F3060C83-F051-4F0E-ABAD-AA0DFC48B218}"/>
          </ac:spMkLst>
        </pc:spChg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16" creationId="{9A97C86A-04D6-40F7-AE84-31AB43E6A846}"/>
          </ac:spMkLst>
        </pc:spChg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17" creationId="{83C98ABE-055B-441F-B07E-44F97F083C39}"/>
          </ac:spMkLst>
        </pc:spChg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18" creationId="{FF9F2414-84E8-453E-B1F3-389FDE8192D9}"/>
          </ac:spMkLst>
        </pc:spChg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19" creationId="{29FDB030-9B49-4CED-8CCD-4D99382388AC}"/>
          </ac:spMkLst>
        </pc:spChg>
        <pc:spChg chg="add del">
          <ac:chgData name="Jingjing Ruan" userId="912ae139-ae64-4906-83ab-14332fd50576" providerId="ADAL" clId="{C7C673DC-F00D-42B5-A74E-B641A33372F6}" dt="2024-01-29T13:14:00.465" v="22"/>
          <ac:spMkLst>
            <pc:docMk/>
            <pc:sldMk cId="2505570011" sldId="560"/>
            <ac:spMk id="20" creationId="{3ECA69A1-7536-43AC-85EF-C7106179F5ED}"/>
          </ac:spMkLst>
        </pc:spChg>
      </pc:sldChg>
      <pc:sldChg chg="addSp delSp add del setBg delDesignElem">
        <pc:chgData name="Jingjing Ruan" userId="912ae139-ae64-4906-83ab-14332fd50576" providerId="ADAL" clId="{C7C673DC-F00D-42B5-A74E-B641A33372F6}" dt="2024-01-29T13:16:15.675" v="49"/>
        <pc:sldMkLst>
          <pc:docMk/>
          <pc:sldMk cId="1198980512" sldId="561"/>
        </pc:sldMkLst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198980512" sldId="561"/>
            <ac:spMk id="10" creationId="{AB8C311F-7253-4AED-9701-7FC0708C41C7}"/>
          </ac:spMkLst>
        </pc:spChg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198980512" sldId="561"/>
            <ac:spMk id="12" creationId="{E2384209-CB15-4CDF-9D31-C44FD9A3F20D}"/>
          </ac:spMkLst>
        </pc:spChg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198980512" sldId="561"/>
            <ac:spMk id="14" creationId="{2633B3B5-CC90-43F0-8714-D31D1F3F0209}"/>
          </ac:spMkLst>
        </pc:spChg>
        <pc:spChg chg="add del">
          <ac:chgData name="Jingjing Ruan" userId="912ae139-ae64-4906-83ab-14332fd50576" providerId="ADAL" clId="{C7C673DC-F00D-42B5-A74E-B641A33372F6}" dt="2024-01-29T13:16:15.659" v="48"/>
          <ac:spMkLst>
            <pc:docMk/>
            <pc:sldMk cId="1198980512" sldId="561"/>
            <ac:spMk id="16" creationId="{A8D57A06-A426-446D-B02C-A2DC6B62E45E}"/>
          </ac:spMkLst>
        </pc:spChg>
      </pc:sldChg>
      <pc:sldChg chg="add del">
        <pc:chgData name="Jingjing Ruan" userId="912ae139-ae64-4906-83ab-14332fd50576" providerId="ADAL" clId="{C7C673DC-F00D-42B5-A74E-B641A33372F6}" dt="2024-01-29T22:42:23.889" v="457" actId="47"/>
        <pc:sldMkLst>
          <pc:docMk/>
          <pc:sldMk cId="502503123" sldId="563"/>
        </pc:sldMkLst>
      </pc:sldChg>
      <pc:sldChg chg="modSp add del mod">
        <pc:chgData name="Jingjing Ruan" userId="912ae139-ae64-4906-83ab-14332fd50576" providerId="ADAL" clId="{C7C673DC-F00D-42B5-A74E-B641A33372F6}" dt="2024-01-29T22:42:23.889" v="457" actId="47"/>
        <pc:sldMkLst>
          <pc:docMk/>
          <pc:sldMk cId="2265064177" sldId="564"/>
        </pc:sldMkLst>
        <pc:spChg chg="mod">
          <ac:chgData name="Jingjing Ruan" userId="912ae139-ae64-4906-83ab-14332fd50576" providerId="ADAL" clId="{C7C673DC-F00D-42B5-A74E-B641A33372F6}" dt="2024-01-29T13:23:42.288" v="123" actId="1076"/>
          <ac:spMkLst>
            <pc:docMk/>
            <pc:sldMk cId="2265064177" sldId="564"/>
            <ac:spMk id="3" creationId="{8B16ABAC-0DAB-26B6-E070-934693CC764E}"/>
          </ac:spMkLst>
        </pc:spChg>
      </pc:sldChg>
      <pc:sldChg chg="add del">
        <pc:chgData name="Jingjing Ruan" userId="912ae139-ae64-4906-83ab-14332fd50576" providerId="ADAL" clId="{C7C673DC-F00D-42B5-A74E-B641A33372F6}" dt="2024-01-29T22:42:23.889" v="457" actId="47"/>
        <pc:sldMkLst>
          <pc:docMk/>
          <pc:sldMk cId="683548690" sldId="565"/>
        </pc:sldMkLst>
      </pc:sldChg>
      <pc:sldChg chg="modSp add del mod">
        <pc:chgData name="Jingjing Ruan" userId="912ae139-ae64-4906-83ab-14332fd50576" providerId="ADAL" clId="{C7C673DC-F00D-42B5-A74E-B641A33372F6}" dt="2024-01-29T22:42:23.889" v="457" actId="47"/>
        <pc:sldMkLst>
          <pc:docMk/>
          <pc:sldMk cId="3350086489" sldId="566"/>
        </pc:sldMkLst>
        <pc:spChg chg="mod">
          <ac:chgData name="Jingjing Ruan" userId="912ae139-ae64-4906-83ab-14332fd50576" providerId="ADAL" clId="{C7C673DC-F00D-42B5-A74E-B641A33372F6}" dt="2024-01-29T13:23:57.278" v="134" actId="1076"/>
          <ac:spMkLst>
            <pc:docMk/>
            <pc:sldMk cId="3350086489" sldId="566"/>
            <ac:spMk id="3" creationId="{55789CFF-5526-3A83-7F07-61F320E82BF9}"/>
          </ac:spMkLst>
        </pc:spChg>
      </pc:sldChg>
      <pc:sldChg chg="add del ord">
        <pc:chgData name="Jingjing Ruan" userId="912ae139-ae64-4906-83ab-14332fd50576" providerId="ADAL" clId="{C7C673DC-F00D-42B5-A74E-B641A33372F6}" dt="2024-01-29T22:43:12.494" v="465"/>
        <pc:sldMkLst>
          <pc:docMk/>
          <pc:sldMk cId="1151404410" sldId="574"/>
        </pc:sldMkLst>
      </pc:sldChg>
      <pc:sldChg chg="modSp add del mod ord setBg">
        <pc:chgData name="Jingjing Ruan" userId="912ae139-ae64-4906-83ab-14332fd50576" providerId="ADAL" clId="{C7C673DC-F00D-42B5-A74E-B641A33372F6}" dt="2024-01-29T22:34:20.582" v="366"/>
        <pc:sldMkLst>
          <pc:docMk/>
          <pc:sldMk cId="2403196901" sldId="580"/>
        </pc:sldMkLst>
        <pc:graphicFrameChg chg="mod modGraphic">
          <ac:chgData name="Jingjing Ruan" userId="912ae139-ae64-4906-83ab-14332fd50576" providerId="ADAL" clId="{C7C673DC-F00D-42B5-A74E-B641A33372F6}" dt="2024-01-29T13:16:42.629" v="56" actId="20577"/>
          <ac:graphicFrameMkLst>
            <pc:docMk/>
            <pc:sldMk cId="2403196901" sldId="580"/>
            <ac:graphicFrameMk id="2" creationId="{7FD6F8FC-6B77-F2C3-ED64-5C8EEF8797AB}"/>
          </ac:graphicFrameMkLst>
        </pc:graphicFrameChg>
      </pc:sldChg>
      <pc:sldChg chg="add del ord">
        <pc:chgData name="Jingjing Ruan" userId="912ae139-ae64-4906-83ab-14332fd50576" providerId="ADAL" clId="{C7C673DC-F00D-42B5-A74E-B641A33372F6}" dt="2024-01-29T22:42:47.679" v="461"/>
        <pc:sldMkLst>
          <pc:docMk/>
          <pc:sldMk cId="3876265306" sldId="581"/>
        </pc:sldMkLst>
      </pc:sldChg>
      <pc:sldChg chg="add del ord">
        <pc:chgData name="Jingjing Ruan" userId="912ae139-ae64-4906-83ab-14332fd50576" providerId="ADAL" clId="{C7C673DC-F00D-42B5-A74E-B641A33372F6}" dt="2024-01-29T22:42:47.679" v="461"/>
        <pc:sldMkLst>
          <pc:docMk/>
          <pc:sldMk cId="1335041133" sldId="593"/>
        </pc:sldMkLst>
      </pc:sldChg>
      <pc:sldChg chg="add del ord">
        <pc:chgData name="Jingjing Ruan" userId="912ae139-ae64-4906-83ab-14332fd50576" providerId="ADAL" clId="{C7C673DC-F00D-42B5-A74E-B641A33372F6}" dt="2024-01-29T22:42:47.679" v="461"/>
        <pc:sldMkLst>
          <pc:docMk/>
          <pc:sldMk cId="3174633983" sldId="594"/>
        </pc:sldMkLst>
      </pc:sldChg>
      <pc:sldChg chg="add del ord">
        <pc:chgData name="Jingjing Ruan" userId="912ae139-ae64-4906-83ab-14332fd50576" providerId="ADAL" clId="{C7C673DC-F00D-42B5-A74E-B641A33372F6}" dt="2024-01-29T22:34:10.239" v="360"/>
        <pc:sldMkLst>
          <pc:docMk/>
          <pc:sldMk cId="3660713402" sldId="596"/>
        </pc:sldMkLst>
      </pc:sldChg>
      <pc:sldChg chg="add del ord">
        <pc:chgData name="Jingjing Ruan" userId="912ae139-ae64-4906-83ab-14332fd50576" providerId="ADAL" clId="{C7C673DC-F00D-42B5-A74E-B641A33372F6}" dt="2024-01-29T22:34:10.239" v="360"/>
        <pc:sldMkLst>
          <pc:docMk/>
          <pc:sldMk cId="2174282233" sldId="597"/>
        </pc:sldMkLst>
      </pc:sldChg>
      <pc:sldChg chg="add ord">
        <pc:chgData name="Jingjing Ruan" userId="912ae139-ae64-4906-83ab-14332fd50576" providerId="ADAL" clId="{C7C673DC-F00D-42B5-A74E-B641A33372F6}" dt="2024-01-29T22:34:10.239" v="360"/>
        <pc:sldMkLst>
          <pc:docMk/>
          <pc:sldMk cId="1466597073" sldId="598"/>
        </pc:sldMkLst>
      </pc:sldChg>
      <pc:sldChg chg="addSp delSp modSp add del mod setBg">
        <pc:chgData name="Jingjing Ruan" userId="912ae139-ae64-4906-83ab-14332fd50576" providerId="ADAL" clId="{C7C673DC-F00D-42B5-A74E-B641A33372F6}" dt="2024-01-29T13:24:44.767" v="186" actId="13926"/>
        <pc:sldMkLst>
          <pc:docMk/>
          <pc:sldMk cId="1586543892" sldId="600"/>
        </pc:sldMkLst>
        <pc:spChg chg="mod">
          <ac:chgData name="Jingjing Ruan" userId="912ae139-ae64-4906-83ab-14332fd50576" providerId="ADAL" clId="{C7C673DC-F00D-42B5-A74E-B641A33372F6}" dt="2024-01-29T13:23:29.291" v="121" actId="20577"/>
          <ac:spMkLst>
            <pc:docMk/>
            <pc:sldMk cId="1586543892" sldId="600"/>
            <ac:spMk id="2" creationId="{FB3C03F6-AD75-E02D-6089-B86FEE25D2AF}"/>
          </ac:spMkLst>
        </pc:spChg>
        <pc:spChg chg="add mod">
          <ac:chgData name="Jingjing Ruan" userId="912ae139-ae64-4906-83ab-14332fd50576" providerId="ADAL" clId="{C7C673DC-F00D-42B5-A74E-B641A33372F6}" dt="2024-01-29T13:24:44.767" v="186" actId="13926"/>
          <ac:spMkLst>
            <pc:docMk/>
            <pc:sldMk cId="1586543892" sldId="600"/>
            <ac:spMk id="6" creationId="{4409D51E-1DBD-BC2C-3726-E71D408BE4EF}"/>
          </ac:spMkLst>
        </pc:spChg>
        <pc:spChg chg="add">
          <ac:chgData name="Jingjing Ruan" userId="912ae139-ae64-4906-83ab-14332fd50576" providerId="ADAL" clId="{C7C673DC-F00D-42B5-A74E-B641A33372F6}" dt="2024-01-29T13:20:57.242" v="91" actId="26606"/>
          <ac:spMkLst>
            <pc:docMk/>
            <pc:sldMk cId="1586543892" sldId="600"/>
            <ac:spMk id="9" creationId="{D4771268-CB57-404A-9271-370EB28F6090}"/>
          </ac:spMkLst>
        </pc:spChg>
        <pc:picChg chg="add mod ord">
          <ac:chgData name="Jingjing Ruan" userId="912ae139-ae64-4906-83ab-14332fd50576" providerId="ADAL" clId="{C7C673DC-F00D-42B5-A74E-B641A33372F6}" dt="2024-01-29T13:21:33.022" v="101" actId="1076"/>
          <ac:picMkLst>
            <pc:docMk/>
            <pc:sldMk cId="1586543892" sldId="600"/>
            <ac:picMk id="4" creationId="{7373883E-0FA7-3EA2-7DC1-5B13C6059FE0}"/>
          </ac:picMkLst>
        </pc:picChg>
        <pc:picChg chg="del">
          <ac:chgData name="Jingjing Ruan" userId="912ae139-ae64-4906-83ab-14332fd50576" providerId="ADAL" clId="{C7C673DC-F00D-42B5-A74E-B641A33372F6}" dt="2024-01-29T13:20:49.446" v="88" actId="478"/>
          <ac:picMkLst>
            <pc:docMk/>
            <pc:sldMk cId="1586543892" sldId="600"/>
            <ac:picMk id="5" creationId="{DE6ED9B4-00B3-0761-3221-97D93FB825CC}"/>
          </ac:picMkLst>
        </pc:picChg>
      </pc:sldChg>
      <pc:sldChg chg="modSp add mod ord">
        <pc:chgData name="Jingjing Ruan" userId="912ae139-ae64-4906-83ab-14332fd50576" providerId="ADAL" clId="{C7C673DC-F00D-42B5-A74E-B641A33372F6}" dt="2024-01-29T13:25:02.564" v="215" actId="20577"/>
        <pc:sldMkLst>
          <pc:docMk/>
          <pc:sldMk cId="2970454906" sldId="602"/>
        </pc:sldMkLst>
        <pc:spChg chg="mod">
          <ac:chgData name="Jingjing Ruan" userId="912ae139-ae64-4906-83ab-14332fd50576" providerId="ADAL" clId="{C7C673DC-F00D-42B5-A74E-B641A33372F6}" dt="2024-01-29T13:25:02.564" v="215" actId="20577"/>
          <ac:spMkLst>
            <pc:docMk/>
            <pc:sldMk cId="2970454906" sldId="602"/>
            <ac:spMk id="2" creationId="{951D410A-04D5-5AA4-6EB2-10BD63D07BE4}"/>
          </ac:spMkLst>
        </pc:spChg>
      </pc:sldChg>
      <pc:sldChg chg="addSp delSp add del setBg delDesignElem">
        <pc:chgData name="Jingjing Ruan" userId="912ae139-ae64-4906-83ab-14332fd50576" providerId="ADAL" clId="{C7C673DC-F00D-42B5-A74E-B641A33372F6}" dt="2024-01-29T22:42:04.929" v="455" actId="47"/>
        <pc:sldMkLst>
          <pc:docMk/>
          <pc:sldMk cId="3094815707" sldId="603"/>
        </pc:sldMkLst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8" creationId="{F3060C83-F051-4F0E-ABAD-AA0DFC48B218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10" creationId="{83C98ABE-055B-441F-B07E-44F97F083C39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12" creationId="{29FDB030-9B49-4CED-8CCD-4D99382388AC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14" creationId="{3783CA14-24A1-485C-8B30-D6A5D87987AD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16" creationId="{9A97C86A-04D6-40F7-AE84-31AB43E6A846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18" creationId="{FF9F2414-84E8-453E-B1F3-389FDE8192D9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3094815707" sldId="603"/>
            <ac:spMk id="20" creationId="{3ECA69A1-7536-43AC-85EF-C7106179F5ED}"/>
          </ac:spMkLst>
        </pc:spChg>
      </pc:sldChg>
      <pc:sldChg chg="addSp delSp add del setBg delDesignElem">
        <pc:chgData name="Jingjing Ruan" userId="912ae139-ae64-4906-83ab-14332fd50576" providerId="ADAL" clId="{C7C673DC-F00D-42B5-A74E-B641A33372F6}" dt="2024-01-29T22:42:05.756" v="456" actId="47"/>
        <pc:sldMkLst>
          <pc:docMk/>
          <pc:sldMk cId="1652523054" sldId="604"/>
        </pc:sldMkLst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1652523054" sldId="604"/>
            <ac:spMk id="22" creationId="{86FF76B9-219D-4469-AF87-0236D29032F1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1652523054" sldId="604"/>
            <ac:spMk id="25" creationId="{2E80C965-DB6D-4F81-9E9E-B027384D0BD6}"/>
          </ac:spMkLst>
        </pc:spChg>
        <pc:spChg chg="add del">
          <ac:chgData name="Jingjing Ruan" userId="912ae139-ae64-4906-83ab-14332fd50576" providerId="ADAL" clId="{C7C673DC-F00D-42B5-A74E-B641A33372F6}" dt="2024-01-29T13:13:14.200" v="18"/>
          <ac:spMkLst>
            <pc:docMk/>
            <pc:sldMk cId="1652523054" sldId="604"/>
            <ac:spMk id="26" creationId="{633C5E46-DAC5-4661-9C87-22B08E2A512F}"/>
          </ac:spMkLst>
        </pc:spChg>
        <pc:grpChg chg="add del">
          <ac:chgData name="Jingjing Ruan" userId="912ae139-ae64-4906-83ab-14332fd50576" providerId="ADAL" clId="{C7C673DC-F00D-42B5-A74E-B641A33372F6}" dt="2024-01-29T13:13:14.200" v="18"/>
          <ac:grpSpMkLst>
            <pc:docMk/>
            <pc:sldMk cId="1652523054" sldId="604"/>
            <ac:grpSpMk id="23" creationId="{DB88BD78-87E1-424D-B479-C37D8E41B12E}"/>
          </ac:grpSpMkLst>
        </pc:grpChg>
      </pc:sldChg>
      <pc:sldChg chg="addSp delSp new del mod">
        <pc:chgData name="Jingjing Ruan" userId="912ae139-ae64-4906-83ab-14332fd50576" providerId="ADAL" clId="{C7C673DC-F00D-42B5-A74E-B641A33372F6}" dt="2024-01-29T13:22:20.450" v="108" actId="47"/>
        <pc:sldMkLst>
          <pc:docMk/>
          <pc:sldMk cId="649472448" sldId="605"/>
        </pc:sldMkLst>
        <pc:picChg chg="add del">
          <ac:chgData name="Jingjing Ruan" userId="912ae139-ae64-4906-83ab-14332fd50576" providerId="ADAL" clId="{C7C673DC-F00D-42B5-A74E-B641A33372F6}" dt="2024-01-29T13:22:19.331" v="107" actId="21"/>
          <ac:picMkLst>
            <pc:docMk/>
            <pc:sldMk cId="649472448" sldId="605"/>
            <ac:picMk id="3" creationId="{FF370B35-56DD-7022-DA94-58B60E9B16DD}"/>
          </ac:picMkLst>
        </pc:picChg>
      </pc:sldChg>
      <pc:sldChg chg="new del">
        <pc:chgData name="Jingjing Ruan" userId="912ae139-ae64-4906-83ab-14332fd50576" providerId="ADAL" clId="{C7C673DC-F00D-42B5-A74E-B641A33372F6}" dt="2024-01-29T13:22:08.258" v="105" actId="47"/>
        <pc:sldMkLst>
          <pc:docMk/>
          <pc:sldMk cId="390854150" sldId="606"/>
        </pc:sldMkLst>
      </pc:sldChg>
      <pc:sldChg chg="addSp delSp modSp new mod">
        <pc:chgData name="Jingjing Ruan" userId="912ae139-ae64-4906-83ab-14332fd50576" providerId="ADAL" clId="{C7C673DC-F00D-42B5-A74E-B641A33372F6}" dt="2024-01-29T13:23:12.235" v="116" actId="1076"/>
        <pc:sldMkLst>
          <pc:docMk/>
          <pc:sldMk cId="1193162706" sldId="606"/>
        </pc:sldMkLst>
        <pc:spChg chg="del">
          <ac:chgData name="Jingjing Ruan" userId="912ae139-ae64-4906-83ab-14332fd50576" providerId="ADAL" clId="{C7C673DC-F00D-42B5-A74E-B641A33372F6}" dt="2024-01-29T13:22:49.224" v="112" actId="478"/>
          <ac:spMkLst>
            <pc:docMk/>
            <pc:sldMk cId="1193162706" sldId="606"/>
            <ac:spMk id="2" creationId="{2B33D9A6-362E-D0DA-8FC1-A932284212F1}"/>
          </ac:spMkLst>
        </pc:spChg>
        <pc:spChg chg="del">
          <ac:chgData name="Jingjing Ruan" userId="912ae139-ae64-4906-83ab-14332fd50576" providerId="ADAL" clId="{C7C673DC-F00D-42B5-A74E-B641A33372F6}" dt="2024-01-29T13:22:51.320" v="113" actId="478"/>
          <ac:spMkLst>
            <pc:docMk/>
            <pc:sldMk cId="1193162706" sldId="606"/>
            <ac:spMk id="3" creationId="{5BDC3CCD-2A38-DCBE-7FBB-51F1945EA5C4}"/>
          </ac:spMkLst>
        </pc:spChg>
        <pc:picChg chg="add mod">
          <ac:chgData name="Jingjing Ruan" userId="912ae139-ae64-4906-83ab-14332fd50576" providerId="ADAL" clId="{C7C673DC-F00D-42B5-A74E-B641A33372F6}" dt="2024-01-29T13:23:12.235" v="116" actId="1076"/>
          <ac:picMkLst>
            <pc:docMk/>
            <pc:sldMk cId="1193162706" sldId="606"/>
            <ac:picMk id="4" creationId="{938DC49D-BA8B-1ECF-332C-CC02D4D356CA}"/>
          </ac:picMkLst>
        </pc:picChg>
      </pc:sldChg>
      <pc:sldChg chg="addSp delSp modSp new mod ord setBg">
        <pc:chgData name="Jingjing Ruan" userId="912ae139-ae64-4906-83ab-14332fd50576" providerId="ADAL" clId="{C7C673DC-F00D-42B5-A74E-B641A33372F6}" dt="2024-01-29T22:34:39.700" v="377" actId="20577"/>
        <pc:sldMkLst>
          <pc:docMk/>
          <pc:sldMk cId="2413777238" sldId="607"/>
        </pc:sldMkLst>
        <pc:spChg chg="add mod">
          <ac:chgData name="Jingjing Ruan" userId="912ae139-ae64-4906-83ab-14332fd50576" providerId="ADAL" clId="{C7C673DC-F00D-42B5-A74E-B641A33372F6}" dt="2024-01-29T22:34:39.700" v="377" actId="20577"/>
          <ac:spMkLst>
            <pc:docMk/>
            <pc:sldMk cId="2413777238" sldId="607"/>
            <ac:spMk id="5" creationId="{2E8B3D81-6549-9915-EE32-3D7B5CBA6DF4}"/>
          </ac:spMkLst>
        </pc:spChg>
        <pc:spChg chg="add del">
          <ac:chgData name="Jingjing Ruan" userId="912ae139-ae64-4906-83ab-14332fd50576" providerId="ADAL" clId="{C7C673DC-F00D-42B5-A74E-B641A33372F6}" dt="2024-01-29T22:16:09.372" v="219" actId="26606"/>
          <ac:spMkLst>
            <pc:docMk/>
            <pc:sldMk cId="2413777238" sldId="607"/>
            <ac:spMk id="8" creationId="{42A4FC2C-047E-45A5-965D-8E1E3BF09BC6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11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16:09.380" v="220" actId="26606"/>
          <ac:spMkLst>
            <pc:docMk/>
            <pc:sldMk cId="2413777238" sldId="607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16:33.880" v="226" actId="1076"/>
          <ac:picMkLst>
            <pc:docMk/>
            <pc:sldMk cId="2413777238" sldId="607"/>
            <ac:picMk id="3" creationId="{E84EFFEC-0723-4551-C751-9D1EB62DA698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19:16.342" v="255"/>
        <pc:sldMkLst>
          <pc:docMk/>
          <pc:sldMk cId="2308510659" sldId="608"/>
        </pc:sldMkLst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19:12.270" v="252" actId="26606"/>
          <ac:spMkLst>
            <pc:docMk/>
            <pc:sldMk cId="2308510659" sldId="608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19:16.342" v="255"/>
          <ac:picMkLst>
            <pc:docMk/>
            <pc:sldMk cId="2308510659" sldId="608"/>
            <ac:picMk id="3" creationId="{3F448C70-E6BA-8263-DA9F-1EF80264D576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0:23.760" v="264" actId="1076"/>
        <pc:sldMkLst>
          <pc:docMk/>
          <pc:sldMk cId="3106242498" sldId="609"/>
        </pc:sldMkLst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20:01.471" v="259" actId="26606"/>
          <ac:spMkLst>
            <pc:docMk/>
            <pc:sldMk cId="3106242498" sldId="609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20:23.760" v="264" actId="1076"/>
          <ac:picMkLst>
            <pc:docMk/>
            <pc:sldMk cId="3106242498" sldId="609"/>
            <ac:picMk id="3" creationId="{A5BF0D0C-9B28-ADEB-15DC-9703A5F8C90C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1:14.612" v="272" actId="14100"/>
        <pc:sldMkLst>
          <pc:docMk/>
          <pc:sldMk cId="2057313536" sldId="610"/>
        </pc:sldMkLst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21:03.433" v="267" actId="26606"/>
          <ac:spMkLst>
            <pc:docMk/>
            <pc:sldMk cId="2057313536" sldId="610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21:14.612" v="272" actId="14100"/>
          <ac:picMkLst>
            <pc:docMk/>
            <pc:sldMk cId="2057313536" sldId="610"/>
            <ac:picMk id="3" creationId="{04D98155-76AA-871B-2A5D-2B8215A463DD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3:24.961" v="284" actId="1037"/>
        <pc:sldMkLst>
          <pc:docMk/>
          <pc:sldMk cId="546065831" sldId="611"/>
        </pc:sldMkLst>
        <pc:spChg chg="add">
          <ac:chgData name="Jingjing Ruan" userId="912ae139-ae64-4906-83ab-14332fd50576" providerId="ADAL" clId="{C7C673DC-F00D-42B5-A74E-B641A33372F6}" dt="2024-01-29T22:22:54.352" v="275" actId="26606"/>
          <ac:spMkLst>
            <pc:docMk/>
            <pc:sldMk cId="546065831" sldId="611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22:54.352" v="275" actId="26606"/>
          <ac:spMkLst>
            <pc:docMk/>
            <pc:sldMk cId="546065831" sldId="611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22:54.352" v="275" actId="26606"/>
          <ac:grpSpMkLst>
            <pc:docMk/>
            <pc:sldMk cId="546065831" sldId="611"/>
            <ac:grpSpMk id="10" creationId="{5FE9FE4C-C9E0-4C54-8010-EA9D29CD4D59}"/>
          </ac:grpSpMkLst>
        </pc:grpChg>
        <pc:picChg chg="add mod modCrop">
          <ac:chgData name="Jingjing Ruan" userId="912ae139-ae64-4906-83ab-14332fd50576" providerId="ADAL" clId="{C7C673DC-F00D-42B5-A74E-B641A33372F6}" dt="2024-01-29T22:23:24.961" v="284" actId="1037"/>
          <ac:picMkLst>
            <pc:docMk/>
            <pc:sldMk cId="546065831" sldId="611"/>
            <ac:picMk id="3" creationId="{7916550E-6A77-74E5-D0E3-BA4902D2F992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4:45.864" v="294"/>
        <pc:sldMkLst>
          <pc:docMk/>
          <pc:sldMk cId="1307032567" sldId="612"/>
        </pc:sldMkLst>
        <pc:spChg chg="add">
          <ac:chgData name="Jingjing Ruan" userId="912ae139-ae64-4906-83ab-14332fd50576" providerId="ADAL" clId="{C7C673DC-F00D-42B5-A74E-B641A33372F6}" dt="2024-01-29T22:24:21.100" v="287" actId="26606"/>
          <ac:spMkLst>
            <pc:docMk/>
            <pc:sldMk cId="1307032567" sldId="612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24:21.100" v="287" actId="26606"/>
          <ac:spMkLst>
            <pc:docMk/>
            <pc:sldMk cId="1307032567" sldId="612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24:21.100" v="287" actId="26606"/>
          <ac:grpSpMkLst>
            <pc:docMk/>
            <pc:sldMk cId="1307032567" sldId="612"/>
            <ac:grpSpMk id="10" creationId="{5FE9FE4C-C9E0-4C54-8010-EA9D29CD4D59}"/>
          </ac:grpSpMkLst>
        </pc:grpChg>
        <pc:picChg chg="add mod modCrop">
          <ac:chgData name="Jingjing Ruan" userId="912ae139-ae64-4906-83ab-14332fd50576" providerId="ADAL" clId="{C7C673DC-F00D-42B5-A74E-B641A33372F6}" dt="2024-01-29T22:24:45.864" v="294"/>
          <ac:picMkLst>
            <pc:docMk/>
            <pc:sldMk cId="1307032567" sldId="612"/>
            <ac:picMk id="3" creationId="{FB6C1A65-ACC8-3A25-EDB8-06BEA6DCC2B2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6:14.850" v="302" actId="14100"/>
        <pc:sldMkLst>
          <pc:docMk/>
          <pc:sldMk cId="2553057703" sldId="613"/>
        </pc:sldMkLst>
        <pc:spChg chg="add">
          <ac:chgData name="Jingjing Ruan" userId="912ae139-ae64-4906-83ab-14332fd50576" providerId="ADAL" clId="{C7C673DC-F00D-42B5-A74E-B641A33372F6}" dt="2024-01-29T22:26:00.010" v="297" actId="26606"/>
          <ac:spMkLst>
            <pc:docMk/>
            <pc:sldMk cId="2553057703" sldId="613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26:00.010" v="297" actId="26606"/>
          <ac:spMkLst>
            <pc:docMk/>
            <pc:sldMk cId="2553057703" sldId="613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26:00.010" v="297" actId="26606"/>
          <ac:grpSpMkLst>
            <pc:docMk/>
            <pc:sldMk cId="2553057703" sldId="613"/>
            <ac:grpSpMk id="10" creationId="{5FE9FE4C-C9E0-4C54-8010-EA9D29CD4D59}"/>
          </ac:grpSpMkLst>
        </pc:grpChg>
        <pc:picChg chg="add mod">
          <ac:chgData name="Jingjing Ruan" userId="912ae139-ae64-4906-83ab-14332fd50576" providerId="ADAL" clId="{C7C673DC-F00D-42B5-A74E-B641A33372F6}" dt="2024-01-29T22:26:14.850" v="302" actId="14100"/>
          <ac:picMkLst>
            <pc:docMk/>
            <pc:sldMk cId="2553057703" sldId="613"/>
            <ac:picMk id="3" creationId="{717F1FE6-2721-72E8-18C4-F4047350EF92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8:51.502" v="324" actId="962"/>
        <pc:sldMkLst>
          <pc:docMk/>
          <pc:sldMk cId="3181034868" sldId="614"/>
        </pc:sldMkLst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28:47.232" v="322" actId="26606"/>
          <ac:spMkLst>
            <pc:docMk/>
            <pc:sldMk cId="3181034868" sldId="614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28:51.502" v="324" actId="962"/>
          <ac:picMkLst>
            <pc:docMk/>
            <pc:sldMk cId="3181034868" sldId="614"/>
            <ac:picMk id="3" creationId="{B63BAEEB-F8F8-1DAB-925B-CEB677607B0E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29:46.043" v="331" actId="1076"/>
        <pc:sldMkLst>
          <pc:docMk/>
          <pc:sldMk cId="451391418" sldId="615"/>
        </pc:sldMkLst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29:39.432" v="327" actId="26606"/>
          <ac:spMkLst>
            <pc:docMk/>
            <pc:sldMk cId="451391418" sldId="615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29:46.043" v="331" actId="1076"/>
          <ac:picMkLst>
            <pc:docMk/>
            <pc:sldMk cId="451391418" sldId="615"/>
            <ac:picMk id="3" creationId="{AC843D28-9E6A-4876-D687-BE0807846848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31:01.821" v="337" actId="962"/>
        <pc:sldMkLst>
          <pc:docMk/>
          <pc:sldMk cId="1704225020" sldId="616"/>
        </pc:sldMkLst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30:58.919" v="334" actId="26606"/>
          <ac:spMkLst>
            <pc:docMk/>
            <pc:sldMk cId="1704225020" sldId="616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31:01.821" v="337" actId="962"/>
          <ac:picMkLst>
            <pc:docMk/>
            <pc:sldMk cId="1704225020" sldId="616"/>
            <ac:picMk id="3" creationId="{613853DC-9A20-781E-EC66-DD9015A17D7B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31:44.435" v="343" actId="962"/>
        <pc:sldMkLst>
          <pc:docMk/>
          <pc:sldMk cId="1752267423" sldId="617"/>
        </pc:sldMkLst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31:40.709" v="340" actId="26606"/>
          <ac:spMkLst>
            <pc:docMk/>
            <pc:sldMk cId="1752267423" sldId="617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31:44.435" v="343" actId="962"/>
          <ac:picMkLst>
            <pc:docMk/>
            <pc:sldMk cId="1752267423" sldId="617"/>
            <ac:picMk id="3" creationId="{2AADD827-C96D-E9D9-4479-BF23831D2CA6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32:37.539" v="349" actId="962"/>
        <pc:sldMkLst>
          <pc:docMk/>
          <pc:sldMk cId="1300052398" sldId="618"/>
        </pc:sldMkLst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32:34.909" v="346" actId="26606"/>
          <ac:spMkLst>
            <pc:docMk/>
            <pc:sldMk cId="1300052398" sldId="618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32:37.539" v="349" actId="962"/>
          <ac:picMkLst>
            <pc:docMk/>
            <pc:sldMk cId="1300052398" sldId="618"/>
            <ac:picMk id="3" creationId="{083348D0-B3B5-A497-37A7-DB6CDF1ABEA1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33:23.421" v="358" actId="1076"/>
        <pc:sldMkLst>
          <pc:docMk/>
          <pc:sldMk cId="3987036000" sldId="619"/>
        </pc:sldMkLst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8" creationId="{F3060C83-F051-4F0E-ABAD-AA0DFC48B218}"/>
          </ac:spMkLst>
        </pc:spChg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10" creationId="{83C98ABE-055B-441F-B07E-44F97F083C39}"/>
          </ac:spMkLst>
        </pc:spChg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12" creationId="{29FDB030-9B49-4CED-8CCD-4D99382388AC}"/>
          </ac:spMkLst>
        </pc:spChg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14" creationId="{3783CA14-24A1-485C-8B30-D6A5D87987AD}"/>
          </ac:spMkLst>
        </pc:spChg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16" creationId="{9A97C86A-04D6-40F7-AE84-31AB43E6A846}"/>
          </ac:spMkLst>
        </pc:spChg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18" creationId="{FF9F2414-84E8-453E-B1F3-389FDE8192D9}"/>
          </ac:spMkLst>
        </pc:spChg>
        <pc:spChg chg="add">
          <ac:chgData name="Jingjing Ruan" userId="912ae139-ae64-4906-83ab-14332fd50576" providerId="ADAL" clId="{C7C673DC-F00D-42B5-A74E-B641A33372F6}" dt="2024-01-29T22:33:13.759" v="352" actId="26606"/>
          <ac:spMkLst>
            <pc:docMk/>
            <pc:sldMk cId="3987036000" sldId="619"/>
            <ac:spMk id="20" creationId="{3ECA69A1-7536-43AC-85EF-C7106179F5ED}"/>
          </ac:spMkLst>
        </pc:spChg>
        <pc:picChg chg="add mod">
          <ac:chgData name="Jingjing Ruan" userId="912ae139-ae64-4906-83ab-14332fd50576" providerId="ADAL" clId="{C7C673DC-F00D-42B5-A74E-B641A33372F6}" dt="2024-01-29T22:33:23.421" v="358" actId="1076"/>
          <ac:picMkLst>
            <pc:docMk/>
            <pc:sldMk cId="3987036000" sldId="619"/>
            <ac:picMk id="3" creationId="{B9F40737-0322-F5CB-8F9C-617CF4933042}"/>
          </ac:picMkLst>
        </pc:picChg>
      </pc:sldChg>
      <pc:sldChg chg="addSp delSp modSp new mod setBg">
        <pc:chgData name="Jingjing Ruan" userId="912ae139-ae64-4906-83ab-14332fd50576" providerId="ADAL" clId="{C7C673DC-F00D-42B5-A74E-B641A33372F6}" dt="2024-01-29T22:36:12.849" v="390" actId="1076"/>
        <pc:sldMkLst>
          <pc:docMk/>
          <pc:sldMk cId="2282524073" sldId="620"/>
        </pc:sldMkLst>
        <pc:spChg chg="add del">
          <ac:chgData name="Jingjing Ruan" userId="912ae139-ae64-4906-83ab-14332fd50576" providerId="ADAL" clId="{C7C673DC-F00D-42B5-A74E-B641A33372F6}" dt="2024-01-29T22:35:57.720" v="383" actId="26606"/>
          <ac:spMkLst>
            <pc:docMk/>
            <pc:sldMk cId="2282524073" sldId="620"/>
            <ac:spMk id="10" creationId="{86FF76B9-219D-4469-AF87-0236D29032F1}"/>
          </ac:spMkLst>
        </pc:spChg>
        <pc:spChg chg="add del">
          <ac:chgData name="Jingjing Ruan" userId="912ae139-ae64-4906-83ab-14332fd50576" providerId="ADAL" clId="{C7C673DC-F00D-42B5-A74E-B641A33372F6}" dt="2024-01-29T22:35:57.720" v="383" actId="26606"/>
          <ac:spMkLst>
            <pc:docMk/>
            <pc:sldMk cId="2282524073" sldId="620"/>
            <ac:spMk id="16" creationId="{2E80C965-DB6D-4F81-9E9E-B027384D0BD6}"/>
          </ac:spMkLst>
        </pc:spChg>
        <pc:spChg chg="add del">
          <ac:chgData name="Jingjing Ruan" userId="912ae139-ae64-4906-83ab-14332fd50576" providerId="ADAL" clId="{C7C673DC-F00D-42B5-A74E-B641A33372F6}" dt="2024-01-29T22:35:57.720" v="383" actId="26606"/>
          <ac:spMkLst>
            <pc:docMk/>
            <pc:sldMk cId="2282524073" sldId="620"/>
            <ac:spMk id="18" creationId="{633C5E46-DAC5-4661-9C87-22B08E2A512F}"/>
          </ac:spMkLst>
        </pc:spChg>
        <pc:spChg chg="add">
          <ac:chgData name="Jingjing Ruan" userId="912ae139-ae64-4906-83ab-14332fd50576" providerId="ADAL" clId="{C7C673DC-F00D-42B5-A74E-B641A33372F6}" dt="2024-01-29T22:35:57.728" v="384" actId="26606"/>
          <ac:spMkLst>
            <pc:docMk/>
            <pc:sldMk cId="2282524073" sldId="620"/>
            <ac:spMk id="20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35:57.728" v="384" actId="26606"/>
          <ac:spMkLst>
            <pc:docMk/>
            <pc:sldMk cId="2282524073" sldId="620"/>
            <ac:spMk id="24" creationId="{3776B14B-F2F4-4825-8DA8-8C7A0F2B3960}"/>
          </ac:spMkLst>
        </pc:spChg>
        <pc:grpChg chg="add del">
          <ac:chgData name="Jingjing Ruan" userId="912ae139-ae64-4906-83ab-14332fd50576" providerId="ADAL" clId="{C7C673DC-F00D-42B5-A74E-B641A33372F6}" dt="2024-01-29T22:35:57.720" v="383" actId="26606"/>
          <ac:grpSpMkLst>
            <pc:docMk/>
            <pc:sldMk cId="2282524073" sldId="620"/>
            <ac:grpSpMk id="12" creationId="{DB88BD78-87E1-424D-B479-C37D8E41B12E}"/>
          </ac:grpSpMkLst>
        </pc:grpChg>
        <pc:grpChg chg="add">
          <ac:chgData name="Jingjing Ruan" userId="912ae139-ae64-4906-83ab-14332fd50576" providerId="ADAL" clId="{C7C673DC-F00D-42B5-A74E-B641A33372F6}" dt="2024-01-29T22:35:57.728" v="384" actId="26606"/>
          <ac:grpSpMkLst>
            <pc:docMk/>
            <pc:sldMk cId="2282524073" sldId="620"/>
            <ac:grpSpMk id="21" creationId="{5FE9FE4C-C9E0-4C54-8010-EA9D29CD4D59}"/>
          </ac:grpSpMkLst>
        </pc:grpChg>
        <pc:picChg chg="add del">
          <ac:chgData name="Jingjing Ruan" userId="912ae139-ae64-4906-83ab-14332fd50576" providerId="ADAL" clId="{C7C673DC-F00D-42B5-A74E-B641A33372F6}" dt="2024-01-29T22:35:52.120" v="380" actId="478"/>
          <ac:picMkLst>
            <pc:docMk/>
            <pc:sldMk cId="2282524073" sldId="620"/>
            <ac:picMk id="3" creationId="{FBE43E5F-3C10-57F2-235E-5FE0FBE77AF0}"/>
          </ac:picMkLst>
        </pc:picChg>
        <pc:picChg chg="add mod">
          <ac:chgData name="Jingjing Ruan" userId="912ae139-ae64-4906-83ab-14332fd50576" providerId="ADAL" clId="{C7C673DC-F00D-42B5-A74E-B641A33372F6}" dt="2024-01-29T22:36:12.849" v="390" actId="1076"/>
          <ac:picMkLst>
            <pc:docMk/>
            <pc:sldMk cId="2282524073" sldId="620"/>
            <ac:picMk id="5" creationId="{20FEE9C4-009B-BC91-E7D5-6CD581099ECF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37:55.263" v="407" actId="1036"/>
        <pc:sldMkLst>
          <pc:docMk/>
          <pc:sldMk cId="1568634598" sldId="621"/>
        </pc:sldMkLst>
        <pc:spChg chg="add">
          <ac:chgData name="Jingjing Ruan" userId="912ae139-ae64-4906-83ab-14332fd50576" providerId="ADAL" clId="{C7C673DC-F00D-42B5-A74E-B641A33372F6}" dt="2024-01-29T22:36:55.139" v="393" actId="26606"/>
          <ac:spMkLst>
            <pc:docMk/>
            <pc:sldMk cId="1568634598" sldId="621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36:55.139" v="393" actId="26606"/>
          <ac:spMkLst>
            <pc:docMk/>
            <pc:sldMk cId="1568634598" sldId="621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36:55.139" v="393" actId="26606"/>
          <ac:grpSpMkLst>
            <pc:docMk/>
            <pc:sldMk cId="1568634598" sldId="621"/>
            <ac:grpSpMk id="10" creationId="{5FE9FE4C-C9E0-4C54-8010-EA9D29CD4D59}"/>
          </ac:grpSpMkLst>
        </pc:grpChg>
        <pc:picChg chg="add mod modCrop">
          <ac:chgData name="Jingjing Ruan" userId="912ae139-ae64-4906-83ab-14332fd50576" providerId="ADAL" clId="{C7C673DC-F00D-42B5-A74E-B641A33372F6}" dt="2024-01-29T22:37:55.263" v="407" actId="1036"/>
          <ac:picMkLst>
            <pc:docMk/>
            <pc:sldMk cId="1568634598" sldId="621"/>
            <ac:picMk id="3" creationId="{B2FE4A36-E688-D73B-631F-74E311EF7CD0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39:15.745" v="419" actId="1076"/>
        <pc:sldMkLst>
          <pc:docMk/>
          <pc:sldMk cId="1970120068" sldId="622"/>
        </pc:sldMkLst>
        <pc:spChg chg="add">
          <ac:chgData name="Jingjing Ruan" userId="912ae139-ae64-4906-83ab-14332fd50576" providerId="ADAL" clId="{C7C673DC-F00D-42B5-A74E-B641A33372F6}" dt="2024-01-29T22:38:40.719" v="410" actId="26606"/>
          <ac:spMkLst>
            <pc:docMk/>
            <pc:sldMk cId="1970120068" sldId="622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38:40.719" v="410" actId="26606"/>
          <ac:spMkLst>
            <pc:docMk/>
            <pc:sldMk cId="1970120068" sldId="622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38:40.719" v="410" actId="26606"/>
          <ac:grpSpMkLst>
            <pc:docMk/>
            <pc:sldMk cId="1970120068" sldId="622"/>
            <ac:grpSpMk id="10" creationId="{5FE9FE4C-C9E0-4C54-8010-EA9D29CD4D59}"/>
          </ac:grpSpMkLst>
        </pc:grpChg>
        <pc:picChg chg="add mod modCrop">
          <ac:chgData name="Jingjing Ruan" userId="912ae139-ae64-4906-83ab-14332fd50576" providerId="ADAL" clId="{C7C673DC-F00D-42B5-A74E-B641A33372F6}" dt="2024-01-29T22:39:15.745" v="419" actId="1076"/>
          <ac:picMkLst>
            <pc:docMk/>
            <pc:sldMk cId="1970120068" sldId="622"/>
            <ac:picMk id="3" creationId="{BA41C03E-9A47-2BE6-4032-1F7083ED7A71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40:35.649" v="442" actId="1037"/>
        <pc:sldMkLst>
          <pc:docMk/>
          <pc:sldMk cId="3561512264" sldId="623"/>
        </pc:sldMkLst>
        <pc:spChg chg="add">
          <ac:chgData name="Jingjing Ruan" userId="912ae139-ae64-4906-83ab-14332fd50576" providerId="ADAL" clId="{C7C673DC-F00D-42B5-A74E-B641A33372F6}" dt="2024-01-29T22:39:42.998" v="422" actId="26606"/>
          <ac:spMkLst>
            <pc:docMk/>
            <pc:sldMk cId="3561512264" sldId="623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39:42.998" v="422" actId="26606"/>
          <ac:spMkLst>
            <pc:docMk/>
            <pc:sldMk cId="3561512264" sldId="623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39:42.998" v="422" actId="26606"/>
          <ac:grpSpMkLst>
            <pc:docMk/>
            <pc:sldMk cId="3561512264" sldId="623"/>
            <ac:grpSpMk id="10" creationId="{5FE9FE4C-C9E0-4C54-8010-EA9D29CD4D59}"/>
          </ac:grpSpMkLst>
        </pc:grpChg>
        <pc:picChg chg="add mod modCrop">
          <ac:chgData name="Jingjing Ruan" userId="912ae139-ae64-4906-83ab-14332fd50576" providerId="ADAL" clId="{C7C673DC-F00D-42B5-A74E-B641A33372F6}" dt="2024-01-29T22:40:35.649" v="442" actId="1037"/>
          <ac:picMkLst>
            <pc:docMk/>
            <pc:sldMk cId="3561512264" sldId="623"/>
            <ac:picMk id="3" creationId="{9E29EA89-448F-1F79-0423-5E234B0E25A3}"/>
          </ac:picMkLst>
        </pc:picChg>
      </pc:sldChg>
      <pc:sldChg chg="addSp modSp new mod setBg">
        <pc:chgData name="Jingjing Ruan" userId="912ae139-ae64-4906-83ab-14332fd50576" providerId="ADAL" clId="{C7C673DC-F00D-42B5-A74E-B641A33372F6}" dt="2024-01-29T22:41:59.929" v="454" actId="14100"/>
        <pc:sldMkLst>
          <pc:docMk/>
          <pc:sldMk cId="2349381152" sldId="624"/>
        </pc:sldMkLst>
        <pc:spChg chg="add">
          <ac:chgData name="Jingjing Ruan" userId="912ae139-ae64-4906-83ab-14332fd50576" providerId="ADAL" clId="{C7C673DC-F00D-42B5-A74E-B641A33372F6}" dt="2024-01-29T22:41:32.109" v="445" actId="26606"/>
          <ac:spMkLst>
            <pc:docMk/>
            <pc:sldMk cId="2349381152" sldId="624"/>
            <ac:spMk id="8" creationId="{63644BFD-D22E-4019-B666-387DA51AEAFD}"/>
          </ac:spMkLst>
        </pc:spChg>
        <pc:spChg chg="add">
          <ac:chgData name="Jingjing Ruan" userId="912ae139-ae64-4906-83ab-14332fd50576" providerId="ADAL" clId="{C7C673DC-F00D-42B5-A74E-B641A33372F6}" dt="2024-01-29T22:41:32.109" v="445" actId="26606"/>
          <ac:spMkLst>
            <pc:docMk/>
            <pc:sldMk cId="2349381152" sldId="624"/>
            <ac:spMk id="14" creationId="{3776B14B-F2F4-4825-8DA8-8C7A0F2B3960}"/>
          </ac:spMkLst>
        </pc:spChg>
        <pc:grpChg chg="add">
          <ac:chgData name="Jingjing Ruan" userId="912ae139-ae64-4906-83ab-14332fd50576" providerId="ADAL" clId="{C7C673DC-F00D-42B5-A74E-B641A33372F6}" dt="2024-01-29T22:41:32.109" v="445" actId="26606"/>
          <ac:grpSpMkLst>
            <pc:docMk/>
            <pc:sldMk cId="2349381152" sldId="624"/>
            <ac:grpSpMk id="10" creationId="{5FE9FE4C-C9E0-4C54-8010-EA9D29CD4D59}"/>
          </ac:grpSpMkLst>
        </pc:grpChg>
        <pc:picChg chg="add mod modCrop">
          <ac:chgData name="Jingjing Ruan" userId="912ae139-ae64-4906-83ab-14332fd50576" providerId="ADAL" clId="{C7C673DC-F00D-42B5-A74E-B641A33372F6}" dt="2024-01-29T22:41:59.929" v="454" actId="14100"/>
          <ac:picMkLst>
            <pc:docMk/>
            <pc:sldMk cId="2349381152" sldId="624"/>
            <ac:picMk id="3" creationId="{212376FF-3459-27BA-60A7-461B941BB05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C17C35-0D7E-4689-A5E0-7651827E4D9D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D5772-2820-4F16-BB6A-D7B1C05FC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096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2792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dirty="0"/>
              <a:t>think about your research question/aim and break it down into its component parts, mapping out all the different subject elements</a:t>
            </a:r>
            <a:endParaRPr lang="en-GB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dirty="0"/>
              <a:t>always think back to the research questions, it’s very easy to get distracted by interesting articles that aren’t really relevant to your research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44872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95311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It’s important to have your RQs/aims in your mind throughout your study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858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1" i="0" dirty="0">
                <a:solidFill>
                  <a:srgbClr val="374151"/>
                </a:solidFill>
                <a:effectLst/>
                <a:latin typeface="Söhne"/>
              </a:rPr>
              <a:t>Levels of Thinking for Literature Review:</a:t>
            </a: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Critical literature review involves higher cognitive levels: analysis, synthesis, and evaluation.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Bloom's Taxonomy used to categorize cognitive levels.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Tertiary level education requires working beyond basic knowledge, comprehension, and application.</a:t>
            </a:r>
          </a:p>
          <a:p>
            <a:pPr algn="l">
              <a:buFont typeface="Arial" panose="020B0604020202020204" pitchFamily="34" charset="0"/>
              <a:buNone/>
            </a:pPr>
            <a:r>
              <a:rPr lang="en-US" b="1" i="0" dirty="0">
                <a:solidFill>
                  <a:srgbClr val="374151"/>
                </a:solidFill>
                <a:effectLst/>
                <a:latin typeface="Söhne"/>
              </a:rPr>
              <a:t>Creating New Understanding:</a:t>
            </a: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In literature review, aim is to create a new interpretation or insight, not experimental data.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Emphasizes the importance of operating at higher levels of Bloom's Taxonomy.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BB912F-C0C5-475C-9E85-8F452B33892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3781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Identify key themes/codes in your LR process that might be useful for your analysis and discussion later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36548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 only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816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2A7D9-0FE9-487B-F8B5-A8C969758F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1289F-6858-0EA0-06C7-97E8B23D0E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95DA0-2EAD-93F7-F7FB-8EC28F8E3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FE0402-F43E-E1D4-1D0A-001DF2C4A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5468C-6210-2133-F8DB-EB2ADA92D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057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6CB7A-9B84-5892-784F-E4338447F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D2D69-21BF-1C3F-87D3-A3C98D03F4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E19B58-7848-82C9-86C1-EE397B688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DC44AF-F832-2E11-8850-5ADD655B4F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43B4BD-E63E-56D5-F730-B2157ACA1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696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22599-DDD8-8E2D-D68D-6AC08D585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78D4A3-8441-DD3F-69A5-92E9E5013A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88BF7-5F0C-2E73-3A89-3844F2496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DDAE47-3074-73F0-45C1-FF6695099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45DF86-82A8-43FB-4C73-13A6374D8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205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9D438-B5C6-EB5A-D993-64977A125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976CA-7CD8-FE9D-C38E-63B2F94F71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66F365-A7B6-DAFF-1A09-65DD8F7280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F82B82-1BE3-5A79-219C-FEE0F98AD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379706-CE0D-7DBC-B75C-CE2F7A641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7D266-6C6E-51B0-CF76-CC0156856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97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6106F-963A-91C1-194B-E857CCABF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12F92D-0EA1-0ECF-B0BD-763E4BE258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2EF17E-1A76-8F57-F657-DA3739227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FBA43B-7164-64DE-2EC3-3AE4F0D3ED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A41802-0FE1-8028-D54E-2759475210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D78F26-D222-4C58-B87A-9DCEE6B4D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441AAE-BA6A-3156-38E2-176DA92FB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317E79-C5A5-B87F-4F14-FF47B230D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219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E3BA4-FE64-8C1C-6A7A-FCEAA0CC5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81BC3B-645A-C980-7107-2CB246CBE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599ABC-E6FC-EEB7-F79B-6EB8CB43D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18D821-24FE-4582-EADB-FB18F7593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67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112566-8028-FD62-022C-1E263430B2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19098A-D6FB-1322-FB65-88460F503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4D70F7-EB1A-EE96-91DD-FCC0CF4F0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757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3CBC1-2558-DC67-E174-F7D555B72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D02FF-A041-CFB6-B5EF-498401FEA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787D5E-C982-7260-8290-B34A69F8A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94BBC1-B1C3-1837-71CD-F3DCA96DA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9431CA-1334-FB10-2C77-FAD922989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93085D-118C-5679-90F6-6EE8D79D5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758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8E4E6-EA74-84CF-D466-12F06E5E6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1F7832-C518-BDBB-2675-8049ED8331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427582-7B11-E882-6715-70F4BE82A8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847CFA-5BDA-6AB5-CECA-64DEF7298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6AB26F-D4AB-A0DC-24E4-BE2BD18ED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1B034E-2D50-4899-5BA6-B31854E51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706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175AB-DD05-29F7-25C1-4A37B4819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37B209-5D14-3DB6-F1A8-5AC075A7F9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648D2-5093-3547-CEFF-8CB1AE7C7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68872C-B218-BD1D-D284-61A40353A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83EF6-3655-D262-02EF-7A609C895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866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ED83B1-DE4C-18F5-7F4F-53AC44F541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65CD4B-6E71-54D3-9A4A-4DC792372C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7FB6A-BC74-A4FD-D245-D9DF082F4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BE6A5-728C-49C6-9D39-62FC988F9F49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CB9D6-690E-765D-9109-7790ACB20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36DC8-99AF-1542-A416-98544614C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6685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6810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8957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6649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1023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1919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9971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9938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1696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2455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2077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2256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06275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57596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7825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955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4B356E-BF24-CFDC-13D3-7D4A91523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2813E2-BDCC-C29D-A04B-82440707DB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725B3B-5D31-E75E-4445-A77C758ACA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BE6A5-728C-49C6-9D39-62FC988F9F49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1C3E3-1B03-E693-A6A4-07C14FF5C1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93EFEA-63E5-E5B5-AC45-B6E84FFA66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789EEC-86AB-4C24-85DF-27BAE52E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612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FB6DD3F1-A66A-1FD4-97AD-9A494D004C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1836" r="-5866"/>
          <a:stretch/>
        </p:blipFill>
        <p:spPr>
          <a:xfrm>
            <a:off x="2030811" y="315798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091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7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569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microsoft.com/office/2007/relationships/hdphoto" Target="../media/hdphoto5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6.xml"/><Relationship Id="rId4" Type="http://schemas.openxmlformats.org/officeDocument/2006/relationships/hyperlink" Target="https://www.youtube.com/watch?v=63LDwKm5Fro&amp;list=PLwR8FQ8X1Gu8bjI72tx4fqqheM-IcbDea&amp;index=3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6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6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9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6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6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21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6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22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6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23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24.wdp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25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26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27.wdp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microsoft.com/office/2007/relationships/hdphoto" Target="../media/hdphoto29.wdp"/><Relationship Id="rId5" Type="http://schemas.openxmlformats.org/officeDocument/2006/relationships/image" Target="../media/image35.png"/><Relationship Id="rId4" Type="http://schemas.microsoft.com/office/2007/relationships/hdphoto" Target="../media/hdphoto28.wdp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30.wdp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6.xml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31.wdp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6.xml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hdphoto" Target="../media/hdphoto32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6.xml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33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6.xml"/></Relationships>
</file>

<file path=ppt/slides/_rels/slide39.xml.rels><?xml version="1.0" encoding="UTF-8" standalone="yes"?>
<Relationships xmlns="http://schemas.openxmlformats.org/package/2006/relationships"><Relationship Id="rId3" Type="http://schemas.microsoft.com/office/2007/relationships/hdphoto" Target="../media/hdphoto34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demia.edu/5195702/Top_Tips_on_Writing_a_Literature_Review_for_Your_Education_Research_Project" TargetMode="External"/><Relationship Id="rId2" Type="http://schemas.openxmlformats.org/officeDocument/2006/relationships/hyperlink" Target="https://librarysearch.uwtsd.ac.uk/discovery/fulldisplay?docid=alma99100431193802421&amp;context=L&amp;vid=44WHELF_UWTSD:44WHELF_UWTSD_VU1&amp;lang=en&amp;search_scope=MyInst_and_CI&amp;adaptor=Local%20Search%20Engine&amp;isFrbr=true&amp;tab=Everything&amp;query=any%2Ccontains%2CBiggam&amp;sortby=date_d&amp;facet=frbrgroupid%2Cinclude%2C9050354457951302668&amp;offset=0" TargetMode="Externa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08935" y="717919"/>
            <a:ext cx="8738171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Doctorate in Education (EdD)</a:t>
            </a:r>
          </a:p>
          <a:p>
            <a:pPr algn="ctr"/>
            <a:r>
              <a:rPr lang="en-GB" sz="3200" b="1" dirty="0">
                <a:solidFill>
                  <a:schemeClr val="tx2"/>
                </a:solidFill>
              </a:rPr>
              <a:t>ECDE7016   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>
                <a:solidFill>
                  <a:srgbClr val="00B050"/>
                </a:solidFill>
                <a:ea typeface="Arial" panose="020B0604020202020204" pitchFamily="34" charset="0"/>
              </a:rPr>
              <a:t>Writing a Critical Literature Review in Education</a:t>
            </a:r>
            <a:endParaRPr lang="en-GB" sz="3200" b="1" dirty="0">
              <a:solidFill>
                <a:srgbClr val="00B050"/>
              </a:solidFill>
              <a:ea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EBDBC5-FC7B-44BE-9BDC-047E31DDB251}"/>
              </a:ext>
            </a:extLst>
          </p:cNvPr>
          <p:cNvSpPr txBox="1"/>
          <p:nvPr/>
        </p:nvSpPr>
        <p:spPr>
          <a:xfrm>
            <a:off x="2029480" y="3224138"/>
            <a:ext cx="809708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2"/>
                </a:solidFill>
              </a:rPr>
              <a:t>Welcome to Session 4: 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T</a:t>
            </a:r>
            <a:r>
              <a:rPr lang="en-US" altLang="zh-CN" sz="3200" b="1" dirty="0" err="1">
                <a:solidFill>
                  <a:schemeClr val="tx2"/>
                </a:solidFill>
              </a:rPr>
              <a:t>ues</a:t>
            </a:r>
            <a:r>
              <a:rPr lang="en-GB" sz="3200" b="1" dirty="0">
                <a:solidFill>
                  <a:schemeClr val="tx2"/>
                </a:solidFill>
              </a:rPr>
              <a:t>day 30 Jan 2024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Dr Jingjing Ruan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j.ruan@uwtsd.ac.uk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410A-04D5-5AA4-6EB2-10BD63D07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solidFill>
                  <a:srgbClr val="FF0000"/>
                </a:solidFill>
                <a:highlight>
                  <a:srgbClr val="FFFF00"/>
                </a:highlight>
              </a:rPr>
              <a:t>Presentation practice</a:t>
            </a:r>
            <a:endParaRPr lang="en-GB" b="1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47D1D-6284-0687-FFF8-5B4479225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650" y="2832504"/>
            <a:ext cx="10614699" cy="3651349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Present 1 </a:t>
            </a:r>
            <a:r>
              <a:rPr lang="en-US" altLang="zh-CN" b="1" dirty="0"/>
              <a:t>or 2 </a:t>
            </a:r>
            <a:r>
              <a:rPr lang="en-US" b="1" dirty="0"/>
              <a:t>papers from your topic-based reading list. Consider: </a:t>
            </a:r>
          </a:p>
          <a:p>
            <a:pPr>
              <a:lnSpc>
                <a:spcPct val="150000"/>
              </a:lnSpc>
            </a:pPr>
            <a:r>
              <a:rPr lang="en-US" dirty="0"/>
              <a:t>what key arguments, themes, ideas are covered/discussed? </a:t>
            </a:r>
          </a:p>
          <a:p>
            <a:pPr>
              <a:lnSpc>
                <a:spcPct val="150000"/>
              </a:lnSpc>
            </a:pPr>
            <a:r>
              <a:rPr lang="en-US" dirty="0"/>
              <a:t>how relevant/useful are they to your own study? </a:t>
            </a:r>
          </a:p>
          <a:p>
            <a:pPr>
              <a:lnSpc>
                <a:spcPct val="150000"/>
              </a:lnSpc>
            </a:pPr>
            <a:r>
              <a:rPr lang="en-US" dirty="0"/>
              <a:t>what sentence patterns in their introduction and literature review are helpful for your writing?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454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diagram of a search engine&#10;&#10;Description automatically generated">
            <a:extLst>
              <a:ext uri="{FF2B5EF4-FFF2-40B4-BE49-F238E27FC236}">
                <a16:creationId xmlns:a16="http://schemas.microsoft.com/office/drawing/2014/main" id="{049CC36C-ED7A-8084-FA77-375D3974C2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129479"/>
            <a:ext cx="10905066" cy="3435096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8207A9-09F7-5F71-E1C9-1A26B254E2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3564575"/>
            <a:ext cx="10905066" cy="3090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570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5843EA-19AB-46F0-4ECF-5C887FD052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3931" y="214490"/>
            <a:ext cx="10644138" cy="54976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8FD663-68D9-2D00-3217-4FCB257B6AF4}"/>
              </a:ext>
            </a:extLst>
          </p:cNvPr>
          <p:cNvSpPr txBox="1"/>
          <p:nvPr/>
        </p:nvSpPr>
        <p:spPr>
          <a:xfrm>
            <a:off x="1789287" y="445489"/>
            <a:ext cx="833684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Wallace, M. and Poulson, L. (2003) Critical reading for self-critical writing.</a:t>
            </a:r>
          </a:p>
        </p:txBody>
      </p:sp>
    </p:spTree>
    <p:extLst>
      <p:ext uri="{BB962C8B-B14F-4D97-AF65-F5344CB8AC3E}">
        <p14:creationId xmlns:p14="http://schemas.microsoft.com/office/powerpoint/2010/main" val="2174282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A69B3-A86B-6EA2-678D-03199AE17B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032" y="6143612"/>
            <a:ext cx="11158362" cy="528122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i="1" dirty="0">
                <a:solidFill>
                  <a:srgbClr val="FF0000"/>
                </a:solidFill>
              </a:rPr>
              <a:t>Always start with your </a:t>
            </a:r>
            <a:r>
              <a:rPr lang="en-GB" i="1" dirty="0">
                <a:solidFill>
                  <a:srgbClr val="FF0000"/>
                </a:solidFill>
                <a:highlight>
                  <a:srgbClr val="FFFF00"/>
                </a:highlight>
              </a:rPr>
              <a:t>RQs/aims </a:t>
            </a:r>
            <a:r>
              <a:rPr lang="en-GB" i="1" dirty="0">
                <a:solidFill>
                  <a:srgbClr val="FF0000"/>
                </a:solidFill>
              </a:rPr>
              <a:t>and think back to them to avoid distraction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D6E95A-248F-B4CB-08D5-3D2C5D0917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6605" y="1286934"/>
            <a:ext cx="11318789" cy="4746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713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FD6F8FC-6B77-F2C3-ED64-5C8EEF8797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3125011"/>
              </p:ext>
            </p:extLst>
          </p:nvPr>
        </p:nvGraphicFramePr>
        <p:xfrm>
          <a:off x="643467" y="318060"/>
          <a:ext cx="10905067" cy="5244525"/>
        </p:xfrm>
        <a:graphic>
          <a:graphicData uri="http://schemas.openxmlformats.org/drawingml/2006/table">
            <a:tbl>
              <a:tblPr firstRow="1" firstCol="1" bandRow="1"/>
              <a:tblGrid>
                <a:gridCol w="2049294">
                  <a:extLst>
                    <a:ext uri="{9D8B030D-6E8A-4147-A177-3AD203B41FA5}">
                      <a16:colId xmlns:a16="http://schemas.microsoft.com/office/drawing/2014/main" val="1777296199"/>
                    </a:ext>
                  </a:extLst>
                </a:gridCol>
                <a:gridCol w="2803578">
                  <a:extLst>
                    <a:ext uri="{9D8B030D-6E8A-4147-A177-3AD203B41FA5}">
                      <a16:colId xmlns:a16="http://schemas.microsoft.com/office/drawing/2014/main" val="3040469389"/>
                    </a:ext>
                  </a:extLst>
                </a:gridCol>
                <a:gridCol w="2776007">
                  <a:extLst>
                    <a:ext uri="{9D8B030D-6E8A-4147-A177-3AD203B41FA5}">
                      <a16:colId xmlns:a16="http://schemas.microsoft.com/office/drawing/2014/main" val="527345007"/>
                    </a:ext>
                  </a:extLst>
                </a:gridCol>
                <a:gridCol w="3276188">
                  <a:extLst>
                    <a:ext uri="{9D8B030D-6E8A-4147-A177-3AD203B41FA5}">
                      <a16:colId xmlns:a16="http://schemas.microsoft.com/office/drawing/2014/main" val="3108487884"/>
                    </a:ext>
                  </a:extLst>
                </a:gridCol>
              </a:tblGrid>
              <a:tr h="524365"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Key readings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Themes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Summary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30487446"/>
                  </a:ext>
                </a:extLst>
              </a:tr>
              <a:tr h="472016">
                <a:tc rowSpan="5"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RQ 1</a:t>
                      </a:r>
                      <a:endParaRPr lang="en-US" sz="4100" b="0" i="0" u="none" strike="noStrike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altLang="zh-CN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objective 1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9397" marR="209397" marT="104698" marB="10469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Smith (2022)</a:t>
                      </a:r>
                      <a:endParaRPr lang="en-US" sz="4100" b="0" i="1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Theme 1</a:t>
                      </a:r>
                      <a:endParaRPr lang="en-US" sz="4100" b="0" i="1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5"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key </a:t>
                      </a:r>
                      <a:r>
                        <a:rPr lang="en-US" sz="2400" b="0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ideas/debates</a:t>
                      </a:r>
                      <a:endParaRPr lang="en-US" sz="4100" b="0" i="0" u="none" strike="noStrike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209397" marR="209397" marT="104698" marB="10469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3291646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Jones (2023)</a:t>
                      </a:r>
                      <a:endParaRPr lang="en-US" sz="4100" b="0" i="1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Theme 2</a:t>
                      </a:r>
                      <a:endParaRPr lang="en-US" sz="4100" b="0" i="1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0568968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851542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4181181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4049348"/>
                  </a:ext>
                </a:extLst>
              </a:tr>
              <a:tr h="472016">
                <a:tc rowSpan="5"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RQ 2 </a:t>
                      </a:r>
                    </a:p>
                    <a:p>
                      <a:pPr marL="0" marR="0" lvl="0" indent="0" algn="just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objective 2</a:t>
                      </a:r>
                      <a:endParaRPr lang="en-US" sz="2400" b="1" i="0" u="none" strike="noStrike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4100" b="0" i="0" u="none" strike="noStrike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209397" marR="209397" marT="104698" marB="10469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5"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9397" marR="209397" marT="104698" marB="10469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8932102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3993881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6859948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1619192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5193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3196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0C6D3B-FAE7-0F2E-5A5B-C3CC8A301C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7822" y="463164"/>
            <a:ext cx="10916356" cy="4989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5970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850711-4326-752F-CA77-53EDCF29377D}"/>
              </a:ext>
            </a:extLst>
          </p:cNvPr>
          <p:cNvSpPr txBox="1"/>
          <p:nvPr/>
        </p:nvSpPr>
        <p:spPr>
          <a:xfrm>
            <a:off x="1475653" y="890841"/>
            <a:ext cx="7885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Activity 2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549ABA-5D75-A8C8-4572-F412C221FB5B}"/>
              </a:ext>
            </a:extLst>
          </p:cNvPr>
          <p:cNvSpPr txBox="1"/>
          <p:nvPr/>
        </p:nvSpPr>
        <p:spPr>
          <a:xfrm>
            <a:off x="1475653" y="2090172"/>
            <a:ext cx="931639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Please start making notes on the following: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What are the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debates, ideas and concepts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may need to consider?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Based on your first reading of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 or 2 journal articles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are the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different perspectives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of different authors on the debates, ideas and concepts you are interested in?</a:t>
            </a:r>
          </a:p>
        </p:txBody>
      </p:sp>
    </p:spTree>
    <p:extLst>
      <p:ext uri="{BB962C8B-B14F-4D97-AF65-F5344CB8AC3E}">
        <p14:creationId xmlns:p14="http://schemas.microsoft.com/office/powerpoint/2010/main" val="26773143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a student's research&#10;&#10;Description automatically generated">
            <a:extLst>
              <a:ext uri="{FF2B5EF4-FFF2-40B4-BE49-F238E27FC236}">
                <a16:creationId xmlns:a16="http://schemas.microsoft.com/office/drawing/2014/main" id="{E84EFFEC-0723-4551-C751-9D1EB62DA6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7828" y="463779"/>
            <a:ext cx="10716192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8B3D81-6549-9915-EE32-3D7B5CBA6DF4}"/>
              </a:ext>
            </a:extLst>
          </p:cNvPr>
          <p:cNvSpPr txBox="1"/>
          <p:nvPr/>
        </p:nvSpPr>
        <p:spPr>
          <a:xfrm>
            <a:off x="717828" y="6219827"/>
            <a:ext cx="7315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i="1" dirty="0">
                <a:solidFill>
                  <a:srgbClr val="0F0F0F"/>
                </a:solidFill>
                <a:effectLst/>
                <a:latin typeface="Roboto" panose="02000000000000000000" pitchFamily="2" charset="0"/>
                <a:hlinkClick r:id="rId4"/>
              </a:rPr>
              <a:t>S</a:t>
            </a:r>
            <a:r>
              <a:rPr lang="en-US" altLang="zh-CN" i="1" dirty="0">
                <a:solidFill>
                  <a:srgbClr val="0F0F0F"/>
                </a:solidFill>
                <a:effectLst/>
                <a:latin typeface="Roboto" panose="02000000000000000000" pitchFamily="2" charset="0"/>
                <a:hlinkClick r:id="rId4"/>
              </a:rPr>
              <a:t>ource: </a:t>
            </a:r>
            <a:r>
              <a:rPr lang="en-US" i="1" dirty="0">
                <a:solidFill>
                  <a:srgbClr val="0F0F0F"/>
                </a:solidFill>
                <a:effectLst/>
                <a:latin typeface="Roboto" panose="02000000000000000000" pitchFamily="2" charset="0"/>
                <a:hlinkClick r:id="rId4"/>
              </a:rPr>
              <a:t>Critical Reading and Writing for Postgraduates </a:t>
            </a:r>
            <a:r>
              <a:rPr lang="en-US" altLang="zh-CN" i="1" dirty="0">
                <a:solidFill>
                  <a:srgbClr val="0F0F0F"/>
                </a:solidFill>
                <a:effectLst/>
                <a:latin typeface="Roboto" panose="02000000000000000000" pitchFamily="2" charset="0"/>
                <a:hlinkClick r:id="rId4"/>
              </a:rPr>
              <a:t>webinar</a:t>
            </a:r>
            <a:endParaRPr lang="en-US" i="1" dirty="0">
              <a:solidFill>
                <a:srgbClr val="0F0F0F"/>
              </a:solidFill>
              <a:effectLst/>
              <a:latin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3777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question&#10;&#10;Description automatically generated">
            <a:extLst>
              <a:ext uri="{FF2B5EF4-FFF2-40B4-BE49-F238E27FC236}">
                <a16:creationId xmlns:a16="http://schemas.microsoft.com/office/drawing/2014/main" id="{3F448C70-E6BA-8263-DA9F-1EF80264D5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60816" y="643467"/>
            <a:ext cx="10870368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5106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a question&#10;&#10;Description automatically generated with medium confidence">
            <a:extLst>
              <a:ext uri="{FF2B5EF4-FFF2-40B4-BE49-F238E27FC236}">
                <a16:creationId xmlns:a16="http://schemas.microsoft.com/office/drawing/2014/main" id="{A5BF0D0C-9B28-ADEB-15DC-9703A5F8C9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64096" y="587041"/>
            <a:ext cx="10545418" cy="5867671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2424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phone&#10;&#10;Description automatically generated">
            <a:extLst>
              <a:ext uri="{FF2B5EF4-FFF2-40B4-BE49-F238E27FC236}">
                <a16:creationId xmlns:a16="http://schemas.microsoft.com/office/drawing/2014/main" id="{04D98155-76AA-871B-2A5D-2B8215A463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7981" y="643467"/>
            <a:ext cx="10694246" cy="5701774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3135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questionnaire with text on it&#10;&#10;Description automatically generated">
            <a:extLst>
              <a:ext uri="{FF2B5EF4-FFF2-40B4-BE49-F238E27FC236}">
                <a16:creationId xmlns:a16="http://schemas.microsoft.com/office/drawing/2014/main" id="{7916550E-6A77-74E5-D0E3-BA4902D2F9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b="1575"/>
          <a:stretch/>
        </p:blipFill>
        <p:spPr>
          <a:xfrm>
            <a:off x="695740" y="572436"/>
            <a:ext cx="10886915" cy="5572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0658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test&#10;&#10;Description automatically generated">
            <a:extLst>
              <a:ext uri="{FF2B5EF4-FFF2-40B4-BE49-F238E27FC236}">
                <a16:creationId xmlns:a16="http://schemas.microsoft.com/office/drawing/2014/main" id="{FB6C1A65-ACC8-3A25-EDB8-06BEA6DCC2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b="233"/>
          <a:stretch/>
        </p:blipFill>
        <p:spPr>
          <a:xfrm>
            <a:off x="724941" y="652239"/>
            <a:ext cx="10742115" cy="554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0325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web page&#10;&#10;Description automatically generated">
            <a:extLst>
              <a:ext uri="{FF2B5EF4-FFF2-40B4-BE49-F238E27FC236}">
                <a16:creationId xmlns:a16="http://schemas.microsoft.com/office/drawing/2014/main" id="{717F1FE6-2721-72E8-18C4-F4047350EF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7360"/>
          <a:stretch/>
        </p:blipFill>
        <p:spPr>
          <a:xfrm>
            <a:off x="679701" y="635339"/>
            <a:ext cx="10856448" cy="5556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0577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white paper with black text&#10;&#10;Description automatically generated">
            <a:extLst>
              <a:ext uri="{FF2B5EF4-FFF2-40B4-BE49-F238E27FC236}">
                <a16:creationId xmlns:a16="http://schemas.microsoft.com/office/drawing/2014/main" id="{B63BAEEB-F8F8-1DAB-925B-CEB677607B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99528" y="643467"/>
            <a:ext cx="9992944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0348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a map&#10;&#10;Description automatically generated">
            <a:extLst>
              <a:ext uri="{FF2B5EF4-FFF2-40B4-BE49-F238E27FC236}">
                <a16:creationId xmlns:a16="http://schemas.microsoft.com/office/drawing/2014/main" id="{AC843D28-9E6A-4876-D687-BE08078468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09834" y="512759"/>
            <a:ext cx="7819038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3914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questionnaire&#10;&#10;Description automatically generated">
            <a:extLst>
              <a:ext uri="{FF2B5EF4-FFF2-40B4-BE49-F238E27FC236}">
                <a16:creationId xmlns:a16="http://schemas.microsoft.com/office/drawing/2014/main" id="{613853DC-9A20-781E-EC66-DD9015A17D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77022" y="643467"/>
            <a:ext cx="10037956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225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test&#10;&#10;Description automatically generated">
            <a:extLst>
              <a:ext uri="{FF2B5EF4-FFF2-40B4-BE49-F238E27FC236}">
                <a16:creationId xmlns:a16="http://schemas.microsoft.com/office/drawing/2014/main" id="{2AADD827-C96D-E9D9-4479-BF23831D2C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3614" y="643467"/>
            <a:ext cx="10364771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2674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map&#10;&#10;Description automatically generated">
            <a:extLst>
              <a:ext uri="{FF2B5EF4-FFF2-40B4-BE49-F238E27FC236}">
                <a16:creationId xmlns:a16="http://schemas.microsoft.com/office/drawing/2014/main" id="{083348D0-B3B5-A497-37A7-DB6CDF1ABE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8269" y="643467"/>
            <a:ext cx="10175462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0523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text box&#10;&#10;Description automatically generated">
            <a:extLst>
              <a:ext uri="{FF2B5EF4-FFF2-40B4-BE49-F238E27FC236}">
                <a16:creationId xmlns:a16="http://schemas.microsoft.com/office/drawing/2014/main" id="{B9F40737-0322-F5CB-8F9C-617CF49330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7461" y="477771"/>
            <a:ext cx="10085017" cy="5975372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0360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a paper&#10;&#10;Description automatically generated">
            <a:extLst>
              <a:ext uri="{FF2B5EF4-FFF2-40B4-BE49-F238E27FC236}">
                <a16:creationId xmlns:a16="http://schemas.microsoft.com/office/drawing/2014/main" id="{20FEE9C4-009B-BC91-E7D5-6CD581099E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b="5652"/>
          <a:stretch/>
        </p:blipFill>
        <p:spPr>
          <a:xfrm>
            <a:off x="715617" y="640289"/>
            <a:ext cx="10896855" cy="5577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5240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literature review structure&#10;&#10;Description automatically generated">
            <a:extLst>
              <a:ext uri="{FF2B5EF4-FFF2-40B4-BE49-F238E27FC236}">
                <a16:creationId xmlns:a16="http://schemas.microsoft.com/office/drawing/2014/main" id="{B2FE4A36-E688-D73B-631F-74E311EF7C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60" t="8997" r="-160"/>
          <a:stretch/>
        </p:blipFill>
        <p:spPr>
          <a:xfrm>
            <a:off x="874642" y="655037"/>
            <a:ext cx="10442713" cy="5580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6345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book review&#10;&#10;Description automatically generated">
            <a:extLst>
              <a:ext uri="{FF2B5EF4-FFF2-40B4-BE49-F238E27FC236}">
                <a16:creationId xmlns:a16="http://schemas.microsoft.com/office/drawing/2014/main" id="{BA41C03E-9A47-2BE6-4032-1F7083ED7A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-1" r="-1470" b="2105"/>
          <a:stretch/>
        </p:blipFill>
        <p:spPr>
          <a:xfrm>
            <a:off x="1156251" y="645832"/>
            <a:ext cx="9597887" cy="5558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1200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paper&#10;&#10;Description automatically generated">
            <a:extLst>
              <a:ext uri="{FF2B5EF4-FFF2-40B4-BE49-F238E27FC236}">
                <a16:creationId xmlns:a16="http://schemas.microsoft.com/office/drawing/2014/main" id="{9E29EA89-448F-1F79-0423-5E234B0E25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352" b="1189"/>
          <a:stretch/>
        </p:blipFill>
        <p:spPr>
          <a:xfrm>
            <a:off x="705679" y="606287"/>
            <a:ext cx="10783658" cy="5645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5122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644BFD-D22E-4019-B666-387DA51A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795635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a webinar&#10;&#10;Description automatically generated">
            <a:extLst>
              <a:ext uri="{FF2B5EF4-FFF2-40B4-BE49-F238E27FC236}">
                <a16:creationId xmlns:a16="http://schemas.microsoft.com/office/drawing/2014/main" id="{212376FF-3459-27BA-60A7-461B941BB0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9138" b="6244"/>
          <a:stretch/>
        </p:blipFill>
        <p:spPr>
          <a:xfrm>
            <a:off x="765313" y="637331"/>
            <a:ext cx="10684267" cy="5614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3811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8089949-F993-2996-F6D0-78362415841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-1" r="497"/>
          <a:stretch/>
        </p:blipFill>
        <p:spPr>
          <a:xfrm>
            <a:off x="934375" y="1186834"/>
            <a:ext cx="10323249" cy="56445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A9BA4E-7B51-4F63-4849-B68D353C3B32}"/>
              </a:ext>
            </a:extLst>
          </p:cNvPr>
          <p:cNvSpPr txBox="1"/>
          <p:nvPr/>
        </p:nvSpPr>
        <p:spPr>
          <a:xfrm>
            <a:off x="1343116" y="1966378"/>
            <a:ext cx="95057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Bloom, B. S. (ed.) (1956) Taxonomy of educational objectives: the classification of educational goals handbook 1: cognitive domain. New York: McKay.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D5BF12-6F2F-E546-CBD9-6CEFBFEE5C47}"/>
              </a:ext>
            </a:extLst>
          </p:cNvPr>
          <p:cNvSpPr/>
          <p:nvPr/>
        </p:nvSpPr>
        <p:spPr>
          <a:xfrm>
            <a:off x="722490" y="2770753"/>
            <a:ext cx="10239022" cy="182382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93691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graph with text on it&#10;&#10;Description automatically generated">
            <a:extLst>
              <a:ext uri="{FF2B5EF4-FFF2-40B4-BE49-F238E27FC236}">
                <a16:creationId xmlns:a16="http://schemas.microsoft.com/office/drawing/2014/main" id="{0229C90D-6505-B7A3-0343-8123D89858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6" t="3448" r="1168" b="4137"/>
          <a:stretch/>
        </p:blipFill>
        <p:spPr>
          <a:xfrm>
            <a:off x="720323" y="457200"/>
            <a:ext cx="1075135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0375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diagram of steps with text&#10;&#10;Description automatically generated">
            <a:extLst>
              <a:ext uri="{FF2B5EF4-FFF2-40B4-BE49-F238E27FC236}">
                <a16:creationId xmlns:a16="http://schemas.microsoft.com/office/drawing/2014/main" id="{FCE00C78-7C3E-683A-5D8E-B6E9F688D7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637795"/>
            <a:ext cx="11277600" cy="5582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9805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book review&#10;&#10;Description automatically generated">
            <a:extLst>
              <a:ext uri="{FF2B5EF4-FFF2-40B4-BE49-F238E27FC236}">
                <a16:creationId xmlns:a16="http://schemas.microsoft.com/office/drawing/2014/main" id="{7373883E-0FA7-3EA2-7DC1-5B13C6059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8878" y="1574019"/>
            <a:ext cx="7791382" cy="4733263"/>
          </a:xfrm>
          <a:prstGeom prst="rect">
            <a:avLst/>
          </a:prstGeom>
        </p:spPr>
      </p:pic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C03F6-AD75-E02D-6089-B86FEE25D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Critique the sample doctoral LR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409D51E-1DBD-BC2C-3726-E71D408BE4EF}"/>
              </a:ext>
            </a:extLst>
          </p:cNvPr>
          <p:cNvSpPr txBox="1">
            <a:spLocks/>
          </p:cNvSpPr>
          <p:nvPr/>
        </p:nvSpPr>
        <p:spPr>
          <a:xfrm>
            <a:off x="5547923" y="1967265"/>
            <a:ext cx="4633291" cy="25472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solidFill>
                  <a:srgbClr val="FF0000"/>
                </a:solidFill>
              </a:rPr>
              <a:t>Discuss with peers </a:t>
            </a:r>
            <a:r>
              <a:rPr lang="en-US" sz="3600" b="1" dirty="0">
                <a:solidFill>
                  <a:srgbClr val="FF0000"/>
                </a:solidFill>
                <a:highlight>
                  <a:srgbClr val="FFFF00"/>
                </a:highlight>
              </a:rPr>
              <a:t>what can you learn from it</a:t>
            </a:r>
            <a:r>
              <a:rPr lang="en-US" sz="3600" b="1" dirty="0">
                <a:solidFill>
                  <a:srgbClr val="FF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865438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38DC49D-BA8B-1ECF-332C-CC02D4D356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39061" y="1258685"/>
            <a:ext cx="8913877" cy="5417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1627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300C893-D0C4-E905-CDA2-1D6D57156C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5144" y="904461"/>
            <a:ext cx="11181711" cy="4164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2653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001D8-D1AA-D800-5843-522DACC86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208" y="3429000"/>
            <a:ext cx="5110660" cy="2294155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600" b="1" dirty="0"/>
              <a:t>On themes/codes:</a:t>
            </a:r>
            <a:br>
              <a:rPr lang="en-GB" sz="3600" b="1" i="1" dirty="0">
                <a:solidFill>
                  <a:srgbClr val="FF0000"/>
                </a:solidFill>
              </a:rPr>
            </a:br>
            <a:r>
              <a:rPr lang="en-GB" sz="3600" b="1" i="1" dirty="0">
                <a:solidFill>
                  <a:srgbClr val="FF0000"/>
                </a:solidFill>
              </a:rPr>
              <a:t>de</a:t>
            </a:r>
            <a:r>
              <a:rPr lang="en-GB" sz="3600" b="1" i="1" dirty="0">
                <a:solidFill>
                  <a:srgbClr val="FF0000"/>
                </a:solidFill>
                <a:highlight>
                  <a:srgbClr val="FFFF00"/>
                </a:highlight>
              </a:rPr>
              <a:t>code</a:t>
            </a:r>
            <a:r>
              <a:rPr lang="en-GB" sz="3600" b="1" i="1" dirty="0">
                <a:solidFill>
                  <a:srgbClr val="0070C0"/>
                </a:solidFill>
              </a:rPr>
              <a:t> the literature;</a:t>
            </a:r>
            <a:br>
              <a:rPr lang="en-GB" sz="3600" b="1" i="1" dirty="0">
                <a:solidFill>
                  <a:srgbClr val="0070C0"/>
                </a:solidFill>
              </a:rPr>
            </a:br>
            <a:r>
              <a:rPr lang="en-GB" sz="3600" b="1" i="1" dirty="0">
                <a:solidFill>
                  <a:srgbClr val="0070C0"/>
                </a:solidFill>
              </a:rPr>
              <a:t>break </a:t>
            </a:r>
            <a:r>
              <a:rPr lang="en-GB" sz="3600" b="1" i="1" dirty="0">
                <a:solidFill>
                  <a:srgbClr val="FF0000"/>
                </a:solidFill>
              </a:rPr>
              <a:t>it</a:t>
            </a:r>
            <a:r>
              <a:rPr lang="en-GB" sz="3600" b="1" i="1" dirty="0">
                <a:solidFill>
                  <a:srgbClr val="0070C0"/>
                </a:solidFill>
              </a:rPr>
              <a:t> down to build </a:t>
            </a:r>
            <a:r>
              <a:rPr lang="en-GB" sz="3600" b="1" i="1" dirty="0">
                <a:solidFill>
                  <a:srgbClr val="FF0000"/>
                </a:solidFill>
              </a:rPr>
              <a:t>it</a:t>
            </a:r>
            <a:r>
              <a:rPr lang="en-GB" sz="3600" b="1" i="1" dirty="0">
                <a:solidFill>
                  <a:srgbClr val="0070C0"/>
                </a:solidFill>
              </a:rPr>
              <a:t> up</a:t>
            </a:r>
          </a:p>
        </p:txBody>
      </p:sp>
      <p:pic>
        <p:nvPicPr>
          <p:cNvPr id="5" name="Content Placeholder 4" descr="A list of information on a white background&#10;&#10;Description automatically generated">
            <a:extLst>
              <a:ext uri="{FF2B5EF4-FFF2-40B4-BE49-F238E27FC236}">
                <a16:creationId xmlns:a16="http://schemas.microsoft.com/office/drawing/2014/main" id="{760D4D71-B0C8-C325-8794-159327E9F2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6645" r="10973" b="5324"/>
          <a:stretch/>
        </p:blipFill>
        <p:spPr>
          <a:xfrm>
            <a:off x="6096000" y="55095"/>
            <a:ext cx="5794343" cy="6747810"/>
          </a:xfr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990DF21-FCB4-D969-2CD7-76D533723C30}"/>
              </a:ext>
            </a:extLst>
          </p:cNvPr>
          <p:cNvSpPr txBox="1">
            <a:spLocks/>
          </p:cNvSpPr>
          <p:nvPr/>
        </p:nvSpPr>
        <p:spPr>
          <a:xfrm>
            <a:off x="511207" y="1944421"/>
            <a:ext cx="52055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LR is already research</a:t>
            </a:r>
          </a:p>
        </p:txBody>
      </p:sp>
    </p:spTree>
    <p:extLst>
      <p:ext uri="{BB962C8B-B14F-4D97-AF65-F5344CB8AC3E}">
        <p14:creationId xmlns:p14="http://schemas.microsoft.com/office/powerpoint/2010/main" val="13350411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-up of a document&#10;&#10;Description automatically generated">
            <a:extLst>
              <a:ext uri="{FF2B5EF4-FFF2-40B4-BE49-F238E27FC236}">
                <a16:creationId xmlns:a16="http://schemas.microsoft.com/office/drawing/2014/main" id="{92505907-6C11-B95C-41A0-50745C3F83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71800" y="9292"/>
            <a:ext cx="9220201" cy="5910634"/>
          </a:xfrm>
        </p:spPr>
      </p:pic>
      <p:pic>
        <p:nvPicPr>
          <p:cNvPr id="9" name="Picture 8" descr="A close-up of a text&#10;&#10;Description automatically generated">
            <a:extLst>
              <a:ext uri="{FF2B5EF4-FFF2-40B4-BE49-F238E27FC236}">
                <a16:creationId xmlns:a16="http://schemas.microsoft.com/office/drawing/2014/main" id="{A17AB41C-8574-C6F9-E4F4-5606AAFBC76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5882" b="2852"/>
          <a:stretch/>
        </p:blipFill>
        <p:spPr>
          <a:xfrm>
            <a:off x="0" y="4353804"/>
            <a:ext cx="7834745" cy="2494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6339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ook&#10;&#10;Description automatically generated">
            <a:extLst>
              <a:ext uri="{FF2B5EF4-FFF2-40B4-BE49-F238E27FC236}">
                <a16:creationId xmlns:a16="http://schemas.microsoft.com/office/drawing/2014/main" id="{FCCD1236-FB5B-9D13-96DA-8706F0718E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46631" y="195344"/>
            <a:ext cx="8896177" cy="6427398"/>
          </a:xfrm>
          <a:prstGeom prst="rect">
            <a:avLst/>
          </a:prstGeom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BB4803A-3F18-2A02-D3C8-285B1612ED69}"/>
              </a:ext>
            </a:extLst>
          </p:cNvPr>
          <p:cNvSpPr/>
          <p:nvPr/>
        </p:nvSpPr>
        <p:spPr>
          <a:xfrm>
            <a:off x="1219201" y="106575"/>
            <a:ext cx="5463822" cy="96586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46660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3A2BA295-1E3D-BFA2-4EB5-AE632A17C4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1016254"/>
            <a:ext cx="10905066" cy="4825490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23292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screen shot of a white sheet&#10;&#10;Description automatically generated">
            <a:extLst>
              <a:ext uri="{FF2B5EF4-FFF2-40B4-BE49-F238E27FC236}">
                <a16:creationId xmlns:a16="http://schemas.microsoft.com/office/drawing/2014/main" id="{DB307D14-DB9D-F78F-69B9-6D1F92CF58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743627"/>
            <a:ext cx="10905066" cy="5370744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36637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table of words with black text&#10;&#10;Description automatically generated">
            <a:extLst>
              <a:ext uri="{FF2B5EF4-FFF2-40B4-BE49-F238E27FC236}">
                <a16:creationId xmlns:a16="http://schemas.microsoft.com/office/drawing/2014/main" id="{58AABFE7-5468-B5BB-952B-CBC006E7CB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743627"/>
            <a:ext cx="10905066" cy="5370744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118934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433A4AC-3DF1-2411-A583-6EC383BF29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80652" y="1614360"/>
            <a:ext cx="8030696" cy="4782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4044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61286" y="1639090"/>
            <a:ext cx="806942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2400" dirty="0"/>
          </a:p>
          <a:p>
            <a:r>
              <a:rPr lang="en-GB" dirty="0"/>
              <a:t>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4A18C3-02DB-0B07-4DA2-07930E327F8D}"/>
              </a:ext>
            </a:extLst>
          </p:cNvPr>
          <p:cNvSpPr txBox="1"/>
          <p:nvPr/>
        </p:nvSpPr>
        <p:spPr>
          <a:xfrm>
            <a:off x="1077709" y="1330701"/>
            <a:ext cx="10391802" cy="4196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Biggam,J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.(2021)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200"/>
              </a:spcBef>
            </a:pPr>
            <a:r>
              <a:rPr lang="en-US" b="1" i="1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Succeeding with your master's dissertation : a step-by-step handbook</a:t>
            </a:r>
            <a:endParaRPr lang="en-GB" b="1" dirty="0">
              <a:solidFill>
                <a:srgbClr val="1F4D78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ts val="168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5</a:t>
            </a:r>
            <a:r>
              <a:rPr lang="en-US" baseline="30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edn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. Maidenhead : Open University Press, McGraw Hill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Read the chapter on Literature reviews. (e-book, UWTSD library).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Lambert, M. (2021). 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Top Tips on Writing a Literature Review for Your Education Research Project.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Available from: </a:t>
            </a:r>
            <a:r>
              <a:rPr lang="en-US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https://www.academia.edu/5195702/Top_Tips_on_Writing_a_Literature_Review_for_Your_Education_Research_Project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Wallace, M. and Wray, A. (2021). 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Critical reading and writing for postgraduates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. London : Sage Publications Limited.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4FB0B2-B149-056D-3853-C8D4338877BF}"/>
              </a:ext>
            </a:extLst>
          </p:cNvPr>
          <p:cNvSpPr txBox="1"/>
          <p:nvPr/>
        </p:nvSpPr>
        <p:spPr>
          <a:xfrm>
            <a:off x="2263739" y="405280"/>
            <a:ext cx="76645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Resources and references </a:t>
            </a:r>
          </a:p>
        </p:txBody>
      </p:sp>
    </p:spTree>
    <p:extLst>
      <p:ext uri="{BB962C8B-B14F-4D97-AF65-F5344CB8AC3E}">
        <p14:creationId xmlns:p14="http://schemas.microsoft.com/office/powerpoint/2010/main" val="20301433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602</Words>
  <Application>Microsoft Office PowerPoint</Application>
  <PresentationFormat>Widescreen</PresentationFormat>
  <Paragraphs>88</Paragraphs>
  <Slides>40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Arial</vt:lpstr>
      <vt:lpstr>Calibri</vt:lpstr>
      <vt:lpstr>Calibri Light</vt:lpstr>
      <vt:lpstr>Roboto</vt:lpstr>
      <vt:lpstr>Söhne</vt:lpstr>
      <vt:lpstr>Office Theme</vt:lpstr>
      <vt:lpstr>UWTSD 200_Text 3</vt:lpstr>
      <vt:lpstr>1_Office Theme</vt:lpstr>
      <vt:lpstr>PowerPoint Presentation</vt:lpstr>
      <vt:lpstr>Presentation practice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Critique the sample doctoral LR</vt:lpstr>
      <vt:lpstr>PowerPoint Presentation</vt:lpstr>
      <vt:lpstr>PowerPoint Presentation</vt:lpstr>
      <vt:lpstr>On themes/codes: decode the literature; break it down to build it up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4</dc:title>
  <dc:creator>Jingjing Ruan</dc:creator>
  <cp:lastModifiedBy>Jingjing Ruan</cp:lastModifiedBy>
  <cp:revision>1</cp:revision>
  <dcterms:created xsi:type="dcterms:W3CDTF">2024-01-22T15:22:02Z</dcterms:created>
  <dcterms:modified xsi:type="dcterms:W3CDTF">2024-01-29T22:43:43Z</dcterms:modified>
</cp:coreProperties>
</file>