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 /><Relationship Id="rId2" Type="http://schemas.openxmlformats.org/package/2006/relationships/metadata/thumbnail" Target="docProps/thumbnail.jpeg" /><Relationship Id="rId1" Type="http://schemas.openxmlformats.org/officeDocument/2006/relationships/officeDocument" Target="ppt/presentation.xml" /><Relationship Id="rId4" Type="http://schemas.openxmlformats.org/officeDocument/2006/relationships/extended-properties" Target="docProps/app.xml" 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 /><Relationship Id="rId2" Type="http://schemas.openxmlformats.org/officeDocument/2006/relationships/slide" Target="slides/slide1.xml" /><Relationship Id="rId1" Type="http://schemas.openxmlformats.org/officeDocument/2006/relationships/slideMaster" Target="slideMasters/slideMaster1.xml" /><Relationship Id="rId6" Type="http://schemas.openxmlformats.org/officeDocument/2006/relationships/tableStyles" Target="tableStyles.xml" /><Relationship Id="rId5" Type="http://schemas.openxmlformats.org/officeDocument/2006/relationships/theme" Target="theme/theme1.xml" /><Relationship Id="rId4" Type="http://schemas.openxmlformats.org/officeDocument/2006/relationships/viewProps" Target="viewProps.xml" 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1AC0EA-E59C-9A6B-5B0F-903C9ACB749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0A54BBF-0D25-6D3D-2511-FD3009C621F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939E49B-8804-77EB-26CB-1CBAAA6F6A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0A0C0D-7C65-8642-A66F-1AA809059F5F}" type="datetimeFigureOut">
              <a:rPr lang="en-US"/>
              <a:t>6/28/2026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FA0EFC9-3641-A143-4F19-E140AD0FB7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8622852-C27F-D6E7-99C7-2AF3E61ED3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39C570-66C3-2349-8F8A-A06316AC0EAA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617265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09918A-AC7D-67E4-CBA2-DE2F8EB6C0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87CA7E-3E17-3B91-CEE1-592EA5716F1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CAE6E5-6DA2-3CED-9492-94ECEC651B1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0A0C0D-7C65-8642-A66F-1AA809059F5F}" type="datetimeFigureOut">
              <a:rPr lang="en-US"/>
              <a:t>6/28/2026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08C09BF-B27F-BEEA-658E-2B1E39225D8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9AD109F-8FFC-EA60-D8B7-78DD2E16DE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39C570-66C3-2349-8F8A-A06316AC0EAA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7288685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10AF89-BA4B-E4F3-B93D-F6AFEEF444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6FC0529-D799-0D67-9007-391F108414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055BB2D-0431-BE90-11B9-B34709396D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0A0C0D-7C65-8642-A66F-1AA809059F5F}" type="datetimeFigureOut">
              <a:rPr lang="en-US"/>
              <a:t>6/28/2026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C51CA74-E1D7-40FD-25BE-BE2B3A5883B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DD817A4-4A74-5458-3834-678E56458F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39C570-66C3-2349-8F8A-A06316AC0EAA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3353989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C1CB3D-367C-BC7F-EBAD-C73CA65077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F6C1AF-DB41-BC73-3F80-A37D59051DD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73EAD59-FA81-AB01-0B04-51D529BF25A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6CC8893-B4E0-6743-25BD-1CA52D3321E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0A0C0D-7C65-8642-A66F-1AA809059F5F}" type="datetimeFigureOut">
              <a:rPr lang="en-US"/>
              <a:t>6/28/2026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D0DFCD1-69A8-20D5-6045-BF9900BAC0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33BB4F6-B08C-D449-93A7-D6510F7228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39C570-66C3-2349-8F8A-A06316AC0EAA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3154952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DE120E-D825-6F08-2A00-E4B9E35DFB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0829407-7E1D-D2E9-7A0D-F19B8F432C7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0A90353-37FA-B1DD-4CB7-EC1FFD0216D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84B93FF-9166-118F-EAC7-1B267DC6F67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1447825-82CB-95EA-CBE5-C9C057CB961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C088181-4D36-D4AA-F64C-81A36B9B5C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0A0C0D-7C65-8642-A66F-1AA809059F5F}" type="datetimeFigureOut">
              <a:rPr lang="en-US"/>
              <a:t>6/28/2026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B44D093-EF3D-F92E-118E-A653B899A4F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4BC7C9F-5F81-B788-90CB-E9A74FAB27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39C570-66C3-2349-8F8A-A06316AC0EAA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7684248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8E5484-68F4-9FDD-5F7D-FCB6D6A95D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E8C384E-1B33-5A7E-E5FC-F6143BAF9C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0A0C0D-7C65-8642-A66F-1AA809059F5F}" type="datetimeFigureOut">
              <a:rPr lang="en-US"/>
              <a:t>6/28/2026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51669A8-D665-622B-AC6A-E377DD8DF8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5BC8253-B509-1536-158B-73DF613BFF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39C570-66C3-2349-8F8A-A06316AC0EAA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007113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8BE680A-BB63-A892-021B-E10DFCE441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0A0C0D-7C65-8642-A66F-1AA809059F5F}" type="datetimeFigureOut">
              <a:rPr lang="en-US"/>
              <a:t>6/28/2026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03E4EC3-C242-C02E-DEDD-62F07A1FD9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5F247E9-E0DD-D361-86D1-D4AB28ACD1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39C570-66C3-2349-8F8A-A06316AC0EAA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3817868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54F5D5-4D43-007A-1E61-E4297136E8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AE40D2-DF28-0963-FE37-00178F7C058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291EECD-87E6-87EE-FF97-997A5187198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2FF8098-4B99-C631-EC99-93888438CA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0A0C0D-7C65-8642-A66F-1AA809059F5F}" type="datetimeFigureOut">
              <a:rPr lang="en-US"/>
              <a:t>6/28/2026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95AC091-383F-8D73-CB91-D65A1E0EBE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D703B47-97D9-7E81-D2BA-1372744AC4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39C570-66C3-2349-8F8A-A06316AC0EAA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8853723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9E8625-4B82-1176-9F86-26720685C8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FE75ADB-3C52-5C2D-D055-AA70457C638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F0B282E-E842-9E12-9029-B147E74DC2B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09D82B0-57BE-24EA-C2AF-ECA07E70BE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0A0C0D-7C65-8642-A66F-1AA809059F5F}" type="datetimeFigureOut">
              <a:rPr lang="en-US"/>
              <a:t>6/28/2026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906D16C-EA62-FC22-6613-F19FA7C3E3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2DE8CAA-E026-5C45-F736-AFF01F0968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39C570-66C3-2349-8F8A-A06316AC0EAA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5480044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ED1F52-2223-D5B3-EBBC-7CA9272CE1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87CAF2D-C556-DECA-0D8A-0AD0FCFB0A4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ED8F34A-5537-3212-64F4-17D8D8F2562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0A0C0D-7C65-8642-A66F-1AA809059F5F}" type="datetimeFigureOut">
              <a:rPr lang="en-US"/>
              <a:t>6/28/2026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AEECB2A-30A6-1936-CA99-E3ED13292D5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D51EA34-C85D-DC48-8528-A862FB4E27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39C570-66C3-2349-8F8A-A06316AC0EAA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3720583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87931A2-BB9B-9465-96B1-FE8B27F3D29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56F273B-F0B3-FCF2-8A56-D975F541DAC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7A2A6FE-5DE8-2439-022E-7CEEDD5208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0A0C0D-7C65-8642-A66F-1AA809059F5F}" type="datetimeFigureOut">
              <a:rPr lang="en-US"/>
              <a:t>6/28/2026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62C38A3-107C-A191-B3B6-8B0CB27075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10B8676-95D1-5A98-586F-AB4E23CBC8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39C570-66C3-2349-8F8A-A06316AC0EAA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8474440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 /><Relationship Id="rId3" Type="http://schemas.openxmlformats.org/officeDocument/2006/relationships/slideLayout" Target="../slideLayouts/slideLayout3.xml" /><Relationship Id="rId7" Type="http://schemas.openxmlformats.org/officeDocument/2006/relationships/slideLayout" Target="../slideLayouts/slideLayout7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1" Type="http://schemas.openxmlformats.org/officeDocument/2006/relationships/slideLayout" Target="../slideLayouts/slideLayout1.xml" /><Relationship Id="rId6" Type="http://schemas.openxmlformats.org/officeDocument/2006/relationships/slideLayout" Target="../slideLayouts/slideLayout6.xml" /><Relationship Id="rId11" Type="http://schemas.openxmlformats.org/officeDocument/2006/relationships/slideLayout" Target="../slideLayouts/slideLayout11.xml" /><Relationship Id="rId5" Type="http://schemas.openxmlformats.org/officeDocument/2006/relationships/slideLayout" Target="../slideLayouts/slideLayout5.xml" /><Relationship Id="rId10" Type="http://schemas.openxmlformats.org/officeDocument/2006/relationships/slideLayout" Target="../slideLayouts/slideLayout10.xml" /><Relationship Id="rId4" Type="http://schemas.openxmlformats.org/officeDocument/2006/relationships/slideLayout" Target="../slideLayouts/slideLayout4.xml" /><Relationship Id="rId9" Type="http://schemas.openxmlformats.org/officeDocument/2006/relationships/slideLayout" Target="../slideLayouts/slideLayout9.xml" 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484212A-057B-8E5B-FEF0-B1F0F43FD2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1BDDD35-386F-1F94-5E40-C76DA368E02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198892B-3787-DEC6-DAA7-F6D2B9D84F2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E70A0C0D-7C65-8642-A66F-1AA809059F5F}" type="datetimeFigureOut">
              <a:rPr lang="en-US"/>
              <a:t>6/28/2026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507E17E-1670-B301-6748-24F6A64A7D7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1C8FA29-E6A2-5CFE-AEEF-8966BE2AE71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9E39C570-66C3-2349-8F8A-A06316AC0EAA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697228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 /><Relationship Id="rId2" Type="http://schemas.openxmlformats.org/officeDocument/2006/relationships/image" Target="../media/image1.jpeg" /><Relationship Id="rId1" Type="http://schemas.openxmlformats.org/officeDocument/2006/relationships/slideLayout" Target="../slideLayouts/slideLayout1.xml" /><Relationship Id="rId5" Type="http://schemas.openxmlformats.org/officeDocument/2006/relationships/image" Target="../media/image4.jpeg" /><Relationship Id="rId4" Type="http://schemas.openxmlformats.org/officeDocument/2006/relationships/image" Target="../media/image3.jpeg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13C26D-13BD-1515-5BE5-3A2691FEF08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79547"/>
            <a:ext cx="8442960" cy="393192"/>
          </a:xfrm>
        </p:spPr>
        <p:txBody>
          <a:bodyPr>
            <a:normAutofit fontScale="90000"/>
          </a:bodyPr>
          <a:lstStyle/>
          <a:p>
            <a:r>
              <a:rPr lang="en-US" sz="2800" b="1" u="sng">
                <a:solidFill>
                  <a:schemeClr val="accent6">
                    <a:lumMod val="75000"/>
                  </a:schemeClr>
                </a:solidFill>
              </a:rPr>
              <a:t>FreshBite meal</a:t>
            </a:r>
            <a:r>
              <a:rPr lang="en-US" b="1" u="sng">
                <a:solidFill>
                  <a:schemeClr val="accent6">
                    <a:lumMod val="75000"/>
                  </a:schemeClr>
                </a:solidFill>
              </a:rPr>
              <a:t> 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05D08A85-17A5-8DAF-B762-B1AB54D929DA}"/>
              </a:ext>
            </a:extLst>
          </p:cNvPr>
          <p:cNvSpPr/>
          <p:nvPr/>
        </p:nvSpPr>
        <p:spPr>
          <a:xfrm>
            <a:off x="45720" y="45721"/>
            <a:ext cx="3072384" cy="2103120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u="sng"/>
              <a:t>Breakfast</a:t>
            </a:r>
          </a:p>
          <a:p>
            <a:pPr algn="ctr"/>
            <a:endParaRPr lang="en-US" sz="1600">
              <a:solidFill>
                <a:schemeClr val="tx1"/>
              </a:solidFill>
            </a:endParaRPr>
          </a:p>
          <a:p>
            <a:pPr algn="ctr"/>
            <a:r>
              <a:rPr lang="en-US" sz="1600">
                <a:solidFill>
                  <a:schemeClr val="tx1"/>
                </a:solidFill>
              </a:rPr>
              <a:t>Porridge Bowl..£3.80</a:t>
            </a:r>
          </a:p>
          <a:p>
            <a:pPr algn="ctr"/>
            <a:endParaRPr lang="en-US" sz="1600">
              <a:solidFill>
                <a:schemeClr val="tx1"/>
              </a:solidFill>
            </a:endParaRPr>
          </a:p>
          <a:p>
            <a:pPr algn="ctr"/>
            <a:r>
              <a:rPr lang="en-US" sz="1600">
                <a:solidFill>
                  <a:schemeClr val="tx1"/>
                </a:solidFill>
              </a:rPr>
              <a:t>Breakfast wrap..£4.20</a:t>
            </a:r>
          </a:p>
          <a:p>
            <a:pPr algn="ctr"/>
            <a:endParaRPr lang="en-US" sz="1600">
              <a:solidFill>
                <a:schemeClr val="tx1"/>
              </a:solidFill>
            </a:endParaRPr>
          </a:p>
          <a:p>
            <a:pPr algn="ctr"/>
            <a:r>
              <a:rPr lang="en-US" sz="1600">
                <a:solidFill>
                  <a:schemeClr val="tx1"/>
                </a:solidFill>
              </a:rPr>
              <a:t>Freash fruit pot..£2.50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887AA30B-677D-B2ED-9B7A-392F698CC4B1}"/>
              </a:ext>
            </a:extLst>
          </p:cNvPr>
          <p:cNvSpPr/>
          <p:nvPr/>
        </p:nvSpPr>
        <p:spPr>
          <a:xfrm>
            <a:off x="9162288" y="128016"/>
            <a:ext cx="2834640" cy="1828799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u="sng">
                <a:solidFill>
                  <a:schemeClr val="bg1"/>
                </a:solidFill>
              </a:rPr>
              <a:t>Snacks</a:t>
            </a:r>
            <a:endParaRPr lang="en-US" sz="1600">
              <a:solidFill>
                <a:schemeClr val="tx1"/>
              </a:solidFill>
            </a:endParaRPr>
          </a:p>
          <a:p>
            <a:pPr algn="ctr"/>
            <a:endParaRPr lang="en-US" sz="1600">
              <a:solidFill>
                <a:schemeClr val="tx1"/>
              </a:solidFill>
            </a:endParaRPr>
          </a:p>
          <a:p>
            <a:pPr algn="ctr"/>
            <a:r>
              <a:rPr lang="en-US" sz="1600">
                <a:solidFill>
                  <a:schemeClr val="tx1"/>
                </a:solidFill>
              </a:rPr>
              <a:t>Granola Bar..£1.80</a:t>
            </a:r>
          </a:p>
          <a:p>
            <a:pPr algn="ctr"/>
            <a:endParaRPr lang="en-US" sz="1600">
              <a:solidFill>
                <a:schemeClr val="tx1"/>
              </a:solidFill>
            </a:endParaRPr>
          </a:p>
          <a:p>
            <a:pPr algn="ctr"/>
            <a:r>
              <a:rPr lang="en-US" sz="1600">
                <a:solidFill>
                  <a:schemeClr val="tx1"/>
                </a:solidFill>
              </a:rPr>
              <a:t>Greek youghurt cup..£2.20</a:t>
            </a:r>
          </a:p>
          <a:p>
            <a:pPr algn="ctr"/>
            <a:endParaRPr lang="en-US" sz="1600">
              <a:solidFill>
                <a:schemeClr val="tx1"/>
              </a:solidFill>
            </a:endParaRPr>
          </a:p>
          <a:p>
            <a:pPr algn="ctr"/>
            <a:r>
              <a:rPr lang="en-US" sz="1600">
                <a:solidFill>
                  <a:schemeClr val="tx1"/>
                </a:solidFill>
              </a:rPr>
              <a:t>Bannana Bread slice..£2.50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F2B02C0E-D3F8-A121-1804-A47F36874A7B}"/>
              </a:ext>
            </a:extLst>
          </p:cNvPr>
          <p:cNvSpPr/>
          <p:nvPr/>
        </p:nvSpPr>
        <p:spPr>
          <a:xfrm>
            <a:off x="117348" y="4686301"/>
            <a:ext cx="3265932" cy="2103120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u="sng">
                <a:solidFill>
                  <a:schemeClr val="bg1"/>
                </a:solidFill>
              </a:rPr>
              <a:t>Lunch</a:t>
            </a:r>
          </a:p>
          <a:p>
            <a:pPr algn="ctr"/>
            <a:endParaRPr lang="en-US" b="1" u="sng">
              <a:solidFill>
                <a:schemeClr val="bg1"/>
              </a:solidFill>
            </a:endParaRPr>
          </a:p>
          <a:p>
            <a:pPr algn="ctr"/>
            <a:r>
              <a:rPr lang="en-US" sz="1600">
                <a:solidFill>
                  <a:schemeClr val="tx1"/>
                </a:solidFill>
              </a:rPr>
              <a:t>Chicken salad box ..£6.00</a:t>
            </a:r>
          </a:p>
          <a:p>
            <a:pPr algn="ctr"/>
            <a:endParaRPr lang="en-US" sz="1600">
              <a:solidFill>
                <a:schemeClr val="tx1"/>
              </a:solidFill>
            </a:endParaRPr>
          </a:p>
          <a:p>
            <a:pPr algn="ctr"/>
            <a:r>
              <a:rPr lang="en-US" sz="1600">
                <a:solidFill>
                  <a:schemeClr val="tx1"/>
                </a:solidFill>
              </a:rPr>
              <a:t>Veggie pasta box..£5.50</a:t>
            </a:r>
          </a:p>
          <a:p>
            <a:pPr algn="ctr"/>
            <a:endParaRPr lang="en-US" sz="1600">
              <a:solidFill>
                <a:schemeClr val="tx1"/>
              </a:solidFill>
            </a:endParaRPr>
          </a:p>
          <a:p>
            <a:pPr algn="ctr"/>
            <a:r>
              <a:rPr lang="en-US" sz="1600">
                <a:solidFill>
                  <a:schemeClr val="tx1"/>
                </a:solidFill>
              </a:rPr>
              <a:t>Soup of the day..£3.90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A5DC1DAE-BF1E-2444-96A2-ED3728FBFE56}"/>
              </a:ext>
            </a:extLst>
          </p:cNvPr>
          <p:cNvSpPr/>
          <p:nvPr/>
        </p:nvSpPr>
        <p:spPr>
          <a:xfrm>
            <a:off x="8997696" y="4704588"/>
            <a:ext cx="3072384" cy="2103120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u="sng"/>
              <a:t>Drinks </a:t>
            </a:r>
          </a:p>
          <a:p>
            <a:pPr algn="ctr"/>
            <a:endParaRPr lang="en-US" sz="1600">
              <a:solidFill>
                <a:schemeClr val="tx1"/>
              </a:solidFill>
            </a:endParaRPr>
          </a:p>
          <a:p>
            <a:pPr algn="ctr"/>
            <a:r>
              <a:rPr lang="en-US" sz="1600">
                <a:solidFill>
                  <a:schemeClr val="tx1"/>
                </a:solidFill>
              </a:rPr>
              <a:t>Fresh Orange Juice..£2.80</a:t>
            </a:r>
          </a:p>
          <a:p>
            <a:pPr algn="ctr"/>
            <a:endParaRPr lang="en-US" sz="1600">
              <a:solidFill>
                <a:schemeClr val="tx1"/>
              </a:solidFill>
            </a:endParaRPr>
          </a:p>
          <a:p>
            <a:pPr algn="ctr"/>
            <a:r>
              <a:rPr lang="en-US" sz="1600">
                <a:solidFill>
                  <a:schemeClr val="tx1"/>
                </a:solidFill>
              </a:rPr>
              <a:t>Ice coffee..£3.20</a:t>
            </a:r>
          </a:p>
          <a:p>
            <a:pPr algn="ctr"/>
            <a:endParaRPr lang="en-US" sz="1600">
              <a:solidFill>
                <a:schemeClr val="tx1"/>
              </a:solidFill>
            </a:endParaRPr>
          </a:p>
          <a:p>
            <a:pPr algn="ctr"/>
            <a:r>
              <a:rPr lang="en-US" sz="1600">
                <a:solidFill>
                  <a:schemeClr val="tx1"/>
                </a:solidFill>
              </a:rPr>
              <a:t>Herbal Tea..£2.00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D7EE1F6B-7B43-D3F4-3C41-B7B91BE03BB0}"/>
              </a:ext>
            </a:extLst>
          </p:cNvPr>
          <p:cNvSpPr txBox="1"/>
          <p:nvPr/>
        </p:nvSpPr>
        <p:spPr>
          <a:xfrm flipV="1">
            <a:off x="3703320" y="4343400"/>
            <a:ext cx="3305556" cy="2926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en-US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CCF6D463-9FF6-DD42-C8C9-4DA5B293E7C2}"/>
              </a:ext>
            </a:extLst>
          </p:cNvPr>
          <p:cNvSpPr txBox="1"/>
          <p:nvPr/>
        </p:nvSpPr>
        <p:spPr>
          <a:xfrm>
            <a:off x="1865376" y="1472184"/>
            <a:ext cx="905256" cy="103327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en-US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C359E9E9-FFEA-CEC6-BC7E-5CC2F0A9B139}"/>
              </a:ext>
            </a:extLst>
          </p:cNvPr>
          <p:cNvSpPr txBox="1"/>
          <p:nvPr/>
        </p:nvSpPr>
        <p:spPr>
          <a:xfrm>
            <a:off x="4960620" y="179547"/>
            <a:ext cx="1376172" cy="3931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en-US"/>
          </a:p>
        </p:txBody>
      </p:sp>
      <p:sp>
        <p:nvSpPr>
          <p:cNvPr id="17" name="Subtitle 16">
            <a:extLst>
              <a:ext uri="{FF2B5EF4-FFF2-40B4-BE49-F238E27FC236}">
                <a16:creationId xmlns:a16="http://schemas.microsoft.com/office/drawing/2014/main" id="{B2D9CD9C-561C-FCC6-0E1F-24DE4DFD784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931920" y="813816"/>
            <a:ext cx="3995928" cy="2935224"/>
          </a:xfrm>
        </p:spPr>
        <p:txBody>
          <a:bodyPr>
            <a:normAutofit/>
          </a:bodyPr>
          <a:lstStyle/>
          <a:p>
            <a:r>
              <a:rPr lang="en-US" sz="1000" b="1" u="sng"/>
              <a:t>Why did you choose this scenario?</a:t>
            </a:r>
          </a:p>
          <a:p>
            <a:r>
              <a:rPr lang="en-US" sz="1000"/>
              <a:t>I choose the FreshBite Meal scenario because it was clear and easy to understand and I liked to creast a healthy food menu and it gave me the opportunity to desgin a professional looking menu.</a:t>
            </a:r>
          </a:p>
          <a:p>
            <a:r>
              <a:rPr lang="en-US" sz="1000" b="1" u="sng"/>
              <a:t>Why did you choose Microsoft Powerpoint?</a:t>
            </a:r>
          </a:p>
          <a:p>
            <a:r>
              <a:rPr lang="en-US" sz="1000"/>
              <a:t>I choose Microsoft powerpoint because it is easy to use and has useful desgin tools .I was able to add text ,shapes,colours and organise the menu .</a:t>
            </a:r>
          </a:p>
          <a:p>
            <a:r>
              <a:rPr lang="en-US" sz="1000" b="1" u="sng"/>
              <a:t>How did you develop and improve your work?</a:t>
            </a:r>
          </a:p>
          <a:p>
            <a:r>
              <a:rPr lang="en-US" sz="1000"/>
              <a:t>I improved my work by using clear headings and organising the menu into sections and making the text easy to read . I used colours ,shapes and layout to make the menu look professional .</a:t>
            </a:r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id="{2DD07A40-2CF4-1C72-663B-42D5DA6CD3D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25712" y="2184797"/>
            <a:ext cx="2871216" cy="1828799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751163DD-7F83-09C0-E61F-636C692A256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96584" y="4957572"/>
            <a:ext cx="2714625" cy="1685925"/>
          </a:xfrm>
          <a:prstGeom prst="rect">
            <a:avLst/>
          </a:prstGeom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BBE3C8A9-0EA2-6221-9101-611441B60B2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9767" y="4957381"/>
            <a:ext cx="2440686" cy="1721072"/>
          </a:xfrm>
          <a:prstGeom prst="rect">
            <a:avLst/>
          </a:prstGeom>
        </p:spPr>
      </p:pic>
      <p:pic>
        <p:nvPicPr>
          <p:cNvPr id="21" name="Picture 20">
            <a:extLst>
              <a:ext uri="{FF2B5EF4-FFF2-40B4-BE49-F238E27FC236}">
                <a16:creationId xmlns:a16="http://schemas.microsoft.com/office/drawing/2014/main" id="{6CB8B039-D9EF-C283-CDDC-D70034BACCD9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4690" y="2347103"/>
            <a:ext cx="2923413" cy="18774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7039554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1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2" baseType="lpstr">
      <vt:lpstr>Office Theme</vt:lpstr>
      <vt:lpstr>FreshBite meal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FreshBite meal </dc:title>
  <dc:creator>eva stefan</dc:creator>
  <cp:lastModifiedBy>eva stefan</cp:lastModifiedBy>
  <cp:revision>1</cp:revision>
  <dcterms:created xsi:type="dcterms:W3CDTF">2026-06-28T13:10:44Z</dcterms:created>
  <dcterms:modified xsi:type="dcterms:W3CDTF">2026-06-28T14:06:06Z</dcterms:modified>
</cp:coreProperties>
</file>