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7"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CCFF"/>
    <a:srgbClr val="FF00FF"/>
    <a:srgbClr val="6600CC"/>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F73042F-DAD1-43F0-B9E2-661704862D56}" v="93" dt="2023-02-26T21:27:52.413"/>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0010" autoAdjust="0"/>
    <p:restoredTop sz="94708" autoAdjust="0"/>
  </p:normalViewPr>
  <p:slideViewPr>
    <p:cSldViewPr snapToGrid="0">
      <p:cViewPr varScale="1">
        <p:scale>
          <a:sx n="98" d="100"/>
          <a:sy n="98" d="100"/>
        </p:scale>
        <p:origin x="108" y="516"/>
      </p:cViewPr>
      <p:guideLst/>
    </p:cSldViewPr>
  </p:slideViewPr>
  <p:outlineViewPr>
    <p:cViewPr>
      <p:scale>
        <a:sx n="33" d="100"/>
        <a:sy n="33" d="100"/>
      </p:scale>
      <p:origin x="0" y="0"/>
    </p:cViewPr>
  </p:outlineViewPr>
  <p:notesTextViewPr>
    <p:cViewPr>
      <p:scale>
        <a:sx n="1" d="1"/>
        <a:sy n="1" d="1"/>
      </p:scale>
      <p:origin x="0" y="0"/>
    </p:cViewPr>
  </p:notesTextViewPr>
  <p:sorterViewPr>
    <p:cViewPr>
      <p:scale>
        <a:sx n="92" d="100"/>
        <a:sy n="92"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slide" Target="slides/slide1.xml"/><Relationship Id="rId10" Type="http://schemas.microsoft.com/office/2016/11/relationships/changesInfo" Target="changesInfos/changesInfo1.xml"/><Relationship Id="rId4" Type="http://schemas.openxmlformats.org/officeDocument/2006/relationships/slideMaster" Target="slideMasters/slideMaster1.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brina Reid" userId="03f949017f8a57ed" providerId="LiveId" clId="{EAB5B4A8-B555-47D0-A767-D0C09488418C}"/>
    <pc:docChg chg="undo redo custSel addSld modSld">
      <pc:chgData name="Sabrina Reid" userId="03f949017f8a57ed" providerId="LiveId" clId="{EAB5B4A8-B555-47D0-A767-D0C09488418C}" dt="2022-11-08T15:45:41.289" v="3025"/>
      <pc:docMkLst>
        <pc:docMk/>
      </pc:docMkLst>
      <pc:sldChg chg="addSp delSp modSp mod">
        <pc:chgData name="Sabrina Reid" userId="03f949017f8a57ed" providerId="LiveId" clId="{EAB5B4A8-B555-47D0-A767-D0C09488418C}" dt="2022-11-07T19:26:59.321" v="2660" actId="1076"/>
        <pc:sldMkLst>
          <pc:docMk/>
          <pc:sldMk cId="1644289808" sldId="256"/>
        </pc:sldMkLst>
        <pc:spChg chg="del">
          <ac:chgData name="Sabrina Reid" userId="03f949017f8a57ed" providerId="LiveId" clId="{EAB5B4A8-B555-47D0-A767-D0C09488418C}" dt="2022-10-20T21:57:13.667" v="955" actId="21"/>
          <ac:spMkLst>
            <pc:docMk/>
            <pc:sldMk cId="1644289808" sldId="256"/>
            <ac:spMk id="2" creationId="{A0C28632-0997-5818-5697-37C585674670}"/>
          </ac:spMkLst>
        </pc:spChg>
        <pc:spChg chg="add del">
          <ac:chgData name="Sabrina Reid" userId="03f949017f8a57ed" providerId="LiveId" clId="{EAB5B4A8-B555-47D0-A767-D0C09488418C}" dt="2022-11-07T01:38:27.070" v="1673" actId="22"/>
          <ac:spMkLst>
            <pc:docMk/>
            <pc:sldMk cId="1644289808" sldId="256"/>
            <ac:spMk id="3" creationId="{08B972AA-8926-0D84-EF7E-A13F2EB5D0C2}"/>
          </ac:spMkLst>
        </pc:spChg>
        <pc:spChg chg="del">
          <ac:chgData name="Sabrina Reid" userId="03f949017f8a57ed" providerId="LiveId" clId="{EAB5B4A8-B555-47D0-A767-D0C09488418C}" dt="2022-10-20T21:57:25.846" v="956" actId="21"/>
          <ac:spMkLst>
            <pc:docMk/>
            <pc:sldMk cId="1644289808" sldId="256"/>
            <ac:spMk id="3" creationId="{CBA6343A-2446-ABC6-825D-45464BC3E565}"/>
          </ac:spMkLst>
        </pc:spChg>
        <pc:graphicFrameChg chg="add del mod">
          <ac:chgData name="Sabrina Reid" userId="03f949017f8a57ed" providerId="LiveId" clId="{EAB5B4A8-B555-47D0-A767-D0C09488418C}" dt="2022-11-07T01:11:50.417" v="1665" actId="21"/>
          <ac:graphicFrameMkLst>
            <pc:docMk/>
            <pc:sldMk cId="1644289808" sldId="256"/>
            <ac:graphicFrameMk id="4" creationId="{BA6D4A8C-6EB3-36DF-9ED6-2509BE646884}"/>
          </ac:graphicFrameMkLst>
        </pc:graphicFrameChg>
        <pc:graphicFrameChg chg="add del mod">
          <ac:chgData name="Sabrina Reid" userId="03f949017f8a57ed" providerId="LiveId" clId="{EAB5B4A8-B555-47D0-A767-D0C09488418C}" dt="2022-10-20T22:01:12.425" v="964" actId="3680"/>
          <ac:graphicFrameMkLst>
            <pc:docMk/>
            <pc:sldMk cId="1644289808" sldId="256"/>
            <ac:graphicFrameMk id="5" creationId="{B94ACEC9-1564-9E9E-EDF3-CAD909FDB303}"/>
          </ac:graphicFrameMkLst>
        </pc:graphicFrameChg>
        <pc:graphicFrameChg chg="add mod modGraphic">
          <ac:chgData name="Sabrina Reid" userId="03f949017f8a57ed" providerId="LiveId" clId="{EAB5B4A8-B555-47D0-A767-D0C09488418C}" dt="2022-11-07T19:26:59.321" v="2660" actId="1076"/>
          <ac:graphicFrameMkLst>
            <pc:docMk/>
            <pc:sldMk cId="1644289808" sldId="256"/>
            <ac:graphicFrameMk id="6" creationId="{E68D84EF-D228-F65C-3ECD-FD7C8BA2CDAF}"/>
          </ac:graphicFrameMkLst>
        </pc:graphicFrameChg>
      </pc:sldChg>
      <pc:sldChg chg="addSp delSp modSp mod setBg">
        <pc:chgData name="Sabrina Reid" userId="03f949017f8a57ed" providerId="LiveId" clId="{EAB5B4A8-B555-47D0-A767-D0C09488418C}" dt="2022-10-26T21:50:43.919" v="1664" actId="166"/>
        <pc:sldMkLst>
          <pc:docMk/>
          <pc:sldMk cId="3286989565" sldId="257"/>
        </pc:sldMkLst>
        <pc:spChg chg="mod">
          <ac:chgData name="Sabrina Reid" userId="03f949017f8a57ed" providerId="LiveId" clId="{EAB5B4A8-B555-47D0-A767-D0C09488418C}" dt="2022-10-20T20:11:07.170" v="646" actId="1076"/>
          <ac:spMkLst>
            <pc:docMk/>
            <pc:sldMk cId="3286989565" sldId="257"/>
            <ac:spMk id="5" creationId="{DAE67BF7-2578-5434-D0AE-7B39798E82DE}"/>
          </ac:spMkLst>
        </pc:spChg>
        <pc:spChg chg="add del">
          <ac:chgData name="Sabrina Reid" userId="03f949017f8a57ed" providerId="LiveId" clId="{EAB5B4A8-B555-47D0-A767-D0C09488418C}" dt="2022-10-20T13:16:21.426" v="54" actId="11529"/>
          <ac:spMkLst>
            <pc:docMk/>
            <pc:sldMk cId="3286989565" sldId="257"/>
            <ac:spMk id="7" creationId="{AE186858-D418-BD8A-4491-F2FA9DF0EA20}"/>
          </ac:spMkLst>
        </pc:spChg>
        <pc:spChg chg="add mod">
          <ac:chgData name="Sabrina Reid" userId="03f949017f8a57ed" providerId="LiveId" clId="{EAB5B4A8-B555-47D0-A767-D0C09488418C}" dt="2022-10-26T20:32:13.429" v="1663" actId="20577"/>
          <ac:spMkLst>
            <pc:docMk/>
            <pc:sldMk cId="3286989565" sldId="257"/>
            <ac:spMk id="8" creationId="{3763F7EB-9CB5-1B3C-802E-35ED0079CE2C}"/>
          </ac:spMkLst>
        </pc:spChg>
        <pc:spChg chg="add del mod">
          <ac:chgData name="Sabrina Reid" userId="03f949017f8a57ed" providerId="LiveId" clId="{EAB5B4A8-B555-47D0-A767-D0C09488418C}" dt="2022-10-20T13:28:31.366" v="138" actId="21"/>
          <ac:spMkLst>
            <pc:docMk/>
            <pc:sldMk cId="3286989565" sldId="257"/>
            <ac:spMk id="9" creationId="{1978CFBD-5589-13F1-1991-689B41E99BAD}"/>
          </ac:spMkLst>
        </pc:spChg>
        <pc:spChg chg="add del mod">
          <ac:chgData name="Sabrina Reid" userId="03f949017f8a57ed" providerId="LiveId" clId="{EAB5B4A8-B555-47D0-A767-D0C09488418C}" dt="2022-10-20T19:34:44.725" v="575" actId="21"/>
          <ac:spMkLst>
            <pc:docMk/>
            <pc:sldMk cId="3286989565" sldId="257"/>
            <ac:spMk id="10" creationId="{FAE105FF-2B8F-FBA9-A9A1-2024DC6DA1E5}"/>
          </ac:spMkLst>
        </pc:spChg>
        <pc:spChg chg="add del">
          <ac:chgData name="Sabrina Reid" userId="03f949017f8a57ed" providerId="LiveId" clId="{EAB5B4A8-B555-47D0-A767-D0C09488418C}" dt="2022-10-20T17:44:54.342" v="305" actId="21"/>
          <ac:spMkLst>
            <pc:docMk/>
            <pc:sldMk cId="3286989565" sldId="257"/>
            <ac:spMk id="11" creationId="{C31C4B83-1CC6-C6DB-436A-C1568F5600F3}"/>
          </ac:spMkLst>
        </pc:spChg>
        <pc:spChg chg="add del">
          <ac:chgData name="Sabrina Reid" userId="03f949017f8a57ed" providerId="LiveId" clId="{EAB5B4A8-B555-47D0-A767-D0C09488418C}" dt="2022-10-20T17:48:19.777" v="310" actId="21"/>
          <ac:spMkLst>
            <pc:docMk/>
            <pc:sldMk cId="3286989565" sldId="257"/>
            <ac:spMk id="12" creationId="{C62D8172-297C-60C8-07EA-4D6DE0858128}"/>
          </ac:spMkLst>
        </pc:spChg>
        <pc:spChg chg="add del">
          <ac:chgData name="Sabrina Reid" userId="03f949017f8a57ed" providerId="LiveId" clId="{EAB5B4A8-B555-47D0-A767-D0C09488418C}" dt="2022-10-20T17:47:56.980" v="308" actId="21"/>
          <ac:spMkLst>
            <pc:docMk/>
            <pc:sldMk cId="3286989565" sldId="257"/>
            <ac:spMk id="13" creationId="{9CBE3FCB-8A3A-2781-AAEA-C55858A510FC}"/>
          </ac:spMkLst>
        </pc:spChg>
        <pc:spChg chg="add mod">
          <ac:chgData name="Sabrina Reid" userId="03f949017f8a57ed" providerId="LiveId" clId="{EAB5B4A8-B555-47D0-A767-D0C09488418C}" dt="2022-10-20T21:30:37.671" v="801" actId="255"/>
          <ac:spMkLst>
            <pc:docMk/>
            <pc:sldMk cId="3286989565" sldId="257"/>
            <ac:spMk id="14" creationId="{ABABA8C1-D0EA-290D-A2E3-1FF3177CEC63}"/>
          </ac:spMkLst>
        </pc:spChg>
        <pc:spChg chg="add del mod">
          <ac:chgData name="Sabrina Reid" userId="03f949017f8a57ed" providerId="LiveId" clId="{EAB5B4A8-B555-47D0-A767-D0C09488418C}" dt="2022-10-20T17:49:17.716" v="316"/>
          <ac:spMkLst>
            <pc:docMk/>
            <pc:sldMk cId="3286989565" sldId="257"/>
            <ac:spMk id="15" creationId="{0E405446-EADD-052D-3C73-D877F7AF2E0F}"/>
          </ac:spMkLst>
        </pc:spChg>
        <pc:spChg chg="add mod">
          <ac:chgData name="Sabrina Reid" userId="03f949017f8a57ed" providerId="LiveId" clId="{EAB5B4A8-B555-47D0-A767-D0C09488418C}" dt="2022-10-20T21:28:08.682" v="777" actId="1076"/>
          <ac:spMkLst>
            <pc:docMk/>
            <pc:sldMk cId="3286989565" sldId="257"/>
            <ac:spMk id="16" creationId="{21A15540-3313-4571-426B-8D60A7615253}"/>
          </ac:spMkLst>
        </pc:spChg>
        <pc:spChg chg="add mod">
          <ac:chgData name="Sabrina Reid" userId="03f949017f8a57ed" providerId="LiveId" clId="{EAB5B4A8-B555-47D0-A767-D0C09488418C}" dt="2022-10-20T21:29:55.289" v="789" actId="20577"/>
          <ac:spMkLst>
            <pc:docMk/>
            <pc:sldMk cId="3286989565" sldId="257"/>
            <ac:spMk id="17" creationId="{4D7AD5E2-529F-A461-C114-B9C7C8245834}"/>
          </ac:spMkLst>
        </pc:spChg>
        <pc:spChg chg="add mod">
          <ac:chgData name="Sabrina Reid" userId="03f949017f8a57ed" providerId="LiveId" clId="{EAB5B4A8-B555-47D0-A767-D0C09488418C}" dt="2022-10-20T21:41:20.145" v="850" actId="207"/>
          <ac:spMkLst>
            <pc:docMk/>
            <pc:sldMk cId="3286989565" sldId="257"/>
            <ac:spMk id="18" creationId="{03EBE284-E06D-CA3B-A803-D9CF23E9C0BF}"/>
          </ac:spMkLst>
        </pc:spChg>
        <pc:spChg chg="add mod">
          <ac:chgData name="Sabrina Reid" userId="03f949017f8a57ed" providerId="LiveId" clId="{EAB5B4A8-B555-47D0-A767-D0C09488418C}" dt="2022-10-24T22:47:47.686" v="1588" actId="1076"/>
          <ac:spMkLst>
            <pc:docMk/>
            <pc:sldMk cId="3286989565" sldId="257"/>
            <ac:spMk id="19" creationId="{0E658B5A-9EBF-6D53-85CC-29E03C40853E}"/>
          </ac:spMkLst>
        </pc:spChg>
        <pc:spChg chg="add mod">
          <ac:chgData name="Sabrina Reid" userId="03f949017f8a57ed" providerId="LiveId" clId="{EAB5B4A8-B555-47D0-A767-D0C09488418C}" dt="2022-10-24T22:47:59.429" v="1589" actId="1076"/>
          <ac:spMkLst>
            <pc:docMk/>
            <pc:sldMk cId="3286989565" sldId="257"/>
            <ac:spMk id="20" creationId="{5C35457B-1767-903A-BDC8-BE0AF34CE41B}"/>
          </ac:spMkLst>
        </pc:spChg>
        <pc:spChg chg="add mod">
          <ac:chgData name="Sabrina Reid" userId="03f949017f8a57ed" providerId="LiveId" clId="{EAB5B4A8-B555-47D0-A767-D0C09488418C}" dt="2022-10-24T22:55:07.759" v="1654" actId="1076"/>
          <ac:spMkLst>
            <pc:docMk/>
            <pc:sldMk cId="3286989565" sldId="257"/>
            <ac:spMk id="21" creationId="{3C3768E9-10F3-075B-2600-2960D6AD99EC}"/>
          </ac:spMkLst>
        </pc:spChg>
        <pc:spChg chg="add del mod">
          <ac:chgData name="Sabrina Reid" userId="03f949017f8a57ed" providerId="LiveId" clId="{EAB5B4A8-B555-47D0-A767-D0C09488418C}" dt="2022-10-20T19:57:33.944" v="593" actId="21"/>
          <ac:spMkLst>
            <pc:docMk/>
            <pc:sldMk cId="3286989565" sldId="257"/>
            <ac:spMk id="23" creationId="{8E810FF9-2DFD-4D69-E8D8-2F368124D107}"/>
          </ac:spMkLst>
        </pc:spChg>
        <pc:spChg chg="add mod ord">
          <ac:chgData name="Sabrina Reid" userId="03f949017f8a57ed" providerId="LiveId" clId="{EAB5B4A8-B555-47D0-A767-D0C09488418C}" dt="2022-10-24T22:45:19.570" v="1576" actId="1076"/>
          <ac:spMkLst>
            <pc:docMk/>
            <pc:sldMk cId="3286989565" sldId="257"/>
            <ac:spMk id="25" creationId="{38B611BB-337E-3180-60A4-D75AC9B03AF3}"/>
          </ac:spMkLst>
        </pc:spChg>
        <pc:spChg chg="add mod ord">
          <ac:chgData name="Sabrina Reid" userId="03f949017f8a57ed" providerId="LiveId" clId="{EAB5B4A8-B555-47D0-A767-D0C09488418C}" dt="2022-10-26T21:50:43.919" v="1664" actId="166"/>
          <ac:spMkLst>
            <pc:docMk/>
            <pc:sldMk cId="3286989565" sldId="257"/>
            <ac:spMk id="33" creationId="{977CC936-572B-52AD-A0AC-8DE0710EB922}"/>
          </ac:spMkLst>
        </pc:spChg>
        <pc:graphicFrameChg chg="mod">
          <ac:chgData name="Sabrina Reid" userId="03f949017f8a57ed" providerId="LiveId" clId="{EAB5B4A8-B555-47D0-A767-D0C09488418C}" dt="2022-10-20T21:39:38.431" v="846" actId="1076"/>
          <ac:graphicFrameMkLst>
            <pc:docMk/>
            <pc:sldMk cId="3286989565" sldId="257"/>
            <ac:graphicFrameMk id="4" creationId="{2A199F1B-80B3-5158-DA18-262206998230}"/>
          </ac:graphicFrameMkLst>
        </pc:graphicFrameChg>
        <pc:graphicFrameChg chg="mod">
          <ac:chgData name="Sabrina Reid" userId="03f949017f8a57ed" providerId="LiveId" clId="{EAB5B4A8-B555-47D0-A767-D0C09488418C}" dt="2022-10-20T21:38:41.864" v="843" actId="14861"/>
          <ac:graphicFrameMkLst>
            <pc:docMk/>
            <pc:sldMk cId="3286989565" sldId="257"/>
            <ac:graphicFrameMk id="6" creationId="{BA3E8115-4CB8-4F7A-BCBC-9776CEA05F2E}"/>
          </ac:graphicFrameMkLst>
        </pc:graphicFrameChg>
        <pc:graphicFrameChg chg="add del mod">
          <ac:chgData name="Sabrina Reid" userId="03f949017f8a57ed" providerId="LiveId" clId="{EAB5B4A8-B555-47D0-A767-D0C09488418C}" dt="2022-10-20T19:37:46.147" v="579"/>
          <ac:graphicFrameMkLst>
            <pc:docMk/>
            <pc:sldMk cId="3286989565" sldId="257"/>
            <ac:graphicFrameMk id="22" creationId="{94FEC383-08EC-AE71-D189-CBFCCB771E59}"/>
          </ac:graphicFrameMkLst>
        </pc:graphicFrameChg>
        <pc:graphicFrameChg chg="add mod modGraphic">
          <ac:chgData name="Sabrina Reid" userId="03f949017f8a57ed" providerId="LiveId" clId="{EAB5B4A8-B555-47D0-A767-D0C09488418C}" dt="2022-10-24T22:46:19.317" v="1580" actId="14100"/>
          <ac:graphicFrameMkLst>
            <pc:docMk/>
            <pc:sldMk cId="3286989565" sldId="257"/>
            <ac:graphicFrameMk id="24" creationId="{E3BBF6F8-1C38-C690-C9F6-2A87A22ACA97}"/>
          </ac:graphicFrameMkLst>
        </pc:graphicFrameChg>
        <pc:graphicFrameChg chg="add del mod modGraphic">
          <ac:chgData name="Sabrina Reid" userId="03f949017f8a57ed" providerId="LiveId" clId="{EAB5B4A8-B555-47D0-A767-D0C09488418C}" dt="2022-10-21T09:39:29.848" v="974" actId="21"/>
          <ac:graphicFrameMkLst>
            <pc:docMk/>
            <pc:sldMk cId="3286989565" sldId="257"/>
            <ac:graphicFrameMk id="26" creationId="{38B82ECF-920D-1736-1DA7-308FFD37E419}"/>
          </ac:graphicFrameMkLst>
        </pc:graphicFrameChg>
        <pc:picChg chg="add del mod ord">
          <ac:chgData name="Sabrina Reid" userId="03f949017f8a57ed" providerId="LiveId" clId="{EAB5B4A8-B555-47D0-A767-D0C09488418C}" dt="2022-10-24T22:40:42.751" v="1533" actId="21"/>
          <ac:picMkLst>
            <pc:docMk/>
            <pc:sldMk cId="3286989565" sldId="257"/>
            <ac:picMk id="28" creationId="{D6B39C91-D708-12CA-22D0-CD9BA0D9BD2B}"/>
          </ac:picMkLst>
        </pc:picChg>
        <pc:picChg chg="add del mod modCrop">
          <ac:chgData name="Sabrina Reid" userId="03f949017f8a57ed" providerId="LiveId" clId="{EAB5B4A8-B555-47D0-A767-D0C09488418C}" dt="2022-10-24T22:40:40.466" v="1532" actId="21"/>
          <ac:picMkLst>
            <pc:docMk/>
            <pc:sldMk cId="3286989565" sldId="257"/>
            <ac:picMk id="30" creationId="{C7127766-139D-3B30-41C5-6F4218D4AFDC}"/>
          </ac:picMkLst>
        </pc:picChg>
        <pc:picChg chg="add mod">
          <ac:chgData name="Sabrina Reid" userId="03f949017f8a57ed" providerId="LiveId" clId="{EAB5B4A8-B555-47D0-A767-D0C09488418C}" dt="2022-10-24T22:44:58.863" v="1573" actId="1076"/>
          <ac:picMkLst>
            <pc:docMk/>
            <pc:sldMk cId="3286989565" sldId="257"/>
            <ac:picMk id="32" creationId="{C91053D4-08AE-BA46-2345-2D9A21CE2B63}"/>
          </ac:picMkLst>
        </pc:picChg>
      </pc:sldChg>
      <pc:sldChg chg="addSp delSp modSp new mod">
        <pc:chgData name="Sabrina Reid" userId="03f949017f8a57ed" providerId="LiveId" clId="{EAB5B4A8-B555-47D0-A767-D0C09488418C}" dt="2022-11-08T15:45:41.289" v="3025"/>
        <pc:sldMkLst>
          <pc:docMk/>
          <pc:sldMk cId="3617850115" sldId="258"/>
        </pc:sldMkLst>
        <pc:spChg chg="add del mod">
          <ac:chgData name="Sabrina Reid" userId="03f949017f8a57ed" providerId="LiveId" clId="{EAB5B4A8-B555-47D0-A767-D0C09488418C}" dt="2022-10-23T10:08:21.254" v="1024" actId="478"/>
          <ac:spMkLst>
            <pc:docMk/>
            <pc:sldMk cId="3617850115" sldId="258"/>
            <ac:spMk id="4" creationId="{5E7486D1-EFD1-8DC5-93F7-10B5A1B1D48E}"/>
          </ac:spMkLst>
        </pc:spChg>
        <pc:spChg chg="add del mod">
          <ac:chgData name="Sabrina Reid" userId="03f949017f8a57ed" providerId="LiveId" clId="{EAB5B4A8-B555-47D0-A767-D0C09488418C}" dt="2022-10-23T10:08:21.254" v="1026"/>
          <ac:spMkLst>
            <pc:docMk/>
            <pc:sldMk cId="3617850115" sldId="258"/>
            <ac:spMk id="5" creationId="{ED417B49-7225-9FD4-A482-C672222991C9}"/>
          </ac:spMkLst>
        </pc:spChg>
        <pc:spChg chg="add del mod">
          <ac:chgData name="Sabrina Reid" userId="03f949017f8a57ed" providerId="LiveId" clId="{EAB5B4A8-B555-47D0-A767-D0C09488418C}" dt="2022-10-23T10:16:07.845" v="1069" actId="21"/>
          <ac:spMkLst>
            <pc:docMk/>
            <pc:sldMk cId="3617850115" sldId="258"/>
            <ac:spMk id="6" creationId="{3505EA97-46E9-D8DA-8CF9-E9FED3FAD4B1}"/>
          </ac:spMkLst>
        </pc:spChg>
        <pc:spChg chg="add del mod">
          <ac:chgData name="Sabrina Reid" userId="03f949017f8a57ed" providerId="LiveId" clId="{EAB5B4A8-B555-47D0-A767-D0C09488418C}" dt="2022-10-23T10:13:22.790" v="1052" actId="21"/>
          <ac:spMkLst>
            <pc:docMk/>
            <pc:sldMk cId="3617850115" sldId="258"/>
            <ac:spMk id="7" creationId="{139D3DE2-4EFB-888D-87E0-9A26D35208A2}"/>
          </ac:spMkLst>
        </pc:spChg>
        <pc:spChg chg="add del mod">
          <ac:chgData name="Sabrina Reid" userId="03f949017f8a57ed" providerId="LiveId" clId="{EAB5B4A8-B555-47D0-A767-D0C09488418C}" dt="2022-10-23T10:16:04.337" v="1068" actId="21"/>
          <ac:spMkLst>
            <pc:docMk/>
            <pc:sldMk cId="3617850115" sldId="258"/>
            <ac:spMk id="10" creationId="{4B7875F9-2874-7A4D-81DF-A8DD67C0572C}"/>
          </ac:spMkLst>
        </pc:spChg>
        <pc:spChg chg="add del mod">
          <ac:chgData name="Sabrina Reid" userId="03f949017f8a57ed" providerId="LiveId" clId="{EAB5B4A8-B555-47D0-A767-D0C09488418C}" dt="2022-10-24T21:56:38.417" v="1378" actId="478"/>
          <ac:spMkLst>
            <pc:docMk/>
            <pc:sldMk cId="3617850115" sldId="258"/>
            <ac:spMk id="11" creationId="{BC0A19ED-B45E-0903-67BD-8F0FC7B2722F}"/>
          </ac:spMkLst>
        </pc:spChg>
        <pc:spChg chg="add del mod">
          <ac:chgData name="Sabrina Reid" userId="03f949017f8a57ed" providerId="LiveId" clId="{EAB5B4A8-B555-47D0-A767-D0C09488418C}" dt="2022-10-24T21:56:38.417" v="1378" actId="478"/>
          <ac:spMkLst>
            <pc:docMk/>
            <pc:sldMk cId="3617850115" sldId="258"/>
            <ac:spMk id="12" creationId="{ECBBD912-54CF-AA39-BA24-701A0D76F295}"/>
          </ac:spMkLst>
        </pc:spChg>
        <pc:spChg chg="add del mod">
          <ac:chgData name="Sabrina Reid" userId="03f949017f8a57ed" providerId="LiveId" clId="{EAB5B4A8-B555-47D0-A767-D0C09488418C}" dt="2022-10-24T21:56:38.417" v="1378" actId="478"/>
          <ac:spMkLst>
            <pc:docMk/>
            <pc:sldMk cId="3617850115" sldId="258"/>
            <ac:spMk id="15" creationId="{15F803BC-EDB9-0DD8-B88B-F1F7B8B57A3F}"/>
          </ac:spMkLst>
        </pc:spChg>
        <pc:spChg chg="add del mod">
          <ac:chgData name="Sabrina Reid" userId="03f949017f8a57ed" providerId="LiveId" clId="{EAB5B4A8-B555-47D0-A767-D0C09488418C}" dt="2022-10-24T21:56:38.417" v="1378" actId="478"/>
          <ac:spMkLst>
            <pc:docMk/>
            <pc:sldMk cId="3617850115" sldId="258"/>
            <ac:spMk id="19" creationId="{E42BD7AD-7752-E659-A88B-FCB604A5EBE6}"/>
          </ac:spMkLst>
        </pc:spChg>
        <pc:spChg chg="add del mod">
          <ac:chgData name="Sabrina Reid" userId="03f949017f8a57ed" providerId="LiveId" clId="{EAB5B4A8-B555-47D0-A767-D0C09488418C}" dt="2022-11-08T15:45:41.289" v="3025"/>
          <ac:spMkLst>
            <pc:docMk/>
            <pc:sldMk cId="3617850115" sldId="258"/>
            <ac:spMk id="21" creationId="{797953BF-1E4E-6FF0-3643-2F703CFE0A46}"/>
          </ac:spMkLst>
        </pc:spChg>
        <pc:spChg chg="add del mod">
          <ac:chgData name="Sabrina Reid" userId="03f949017f8a57ed" providerId="LiveId" clId="{EAB5B4A8-B555-47D0-A767-D0C09488418C}" dt="2022-10-24T21:56:38.417" v="1378" actId="478"/>
          <ac:spMkLst>
            <pc:docMk/>
            <pc:sldMk cId="3617850115" sldId="258"/>
            <ac:spMk id="22" creationId="{B3C8C518-4354-0090-A125-C677CD7E1341}"/>
          </ac:spMkLst>
        </pc:spChg>
        <pc:spChg chg="add del mod">
          <ac:chgData name="Sabrina Reid" userId="03f949017f8a57ed" providerId="LiveId" clId="{EAB5B4A8-B555-47D0-A767-D0C09488418C}" dt="2022-10-23T10:43:00.820" v="1219" actId="21"/>
          <ac:spMkLst>
            <pc:docMk/>
            <pc:sldMk cId="3617850115" sldId="258"/>
            <ac:spMk id="31" creationId="{EA2D1D37-6D90-074E-F628-2FE51BDEE145}"/>
          </ac:spMkLst>
        </pc:spChg>
        <pc:spChg chg="add del mod">
          <ac:chgData name="Sabrina Reid" userId="03f949017f8a57ed" providerId="LiveId" clId="{EAB5B4A8-B555-47D0-A767-D0C09488418C}" dt="2022-10-23T10:42:50.572" v="1206" actId="767"/>
          <ac:spMkLst>
            <pc:docMk/>
            <pc:sldMk cId="3617850115" sldId="258"/>
            <ac:spMk id="32" creationId="{90E1D43E-6023-962A-B0CF-303B7038C44F}"/>
          </ac:spMkLst>
        </pc:spChg>
        <pc:spChg chg="add del mod">
          <ac:chgData name="Sabrina Reid" userId="03f949017f8a57ed" providerId="LiveId" clId="{EAB5B4A8-B555-47D0-A767-D0C09488418C}" dt="2022-10-23T10:44:50.254" v="1235"/>
          <ac:spMkLst>
            <pc:docMk/>
            <pc:sldMk cId="3617850115" sldId="258"/>
            <ac:spMk id="33" creationId="{F20683F1-CA7F-837B-332A-727561AAD1B2}"/>
          </ac:spMkLst>
        </pc:spChg>
        <pc:spChg chg="add del mod">
          <ac:chgData name="Sabrina Reid" userId="03f949017f8a57ed" providerId="LiveId" clId="{EAB5B4A8-B555-47D0-A767-D0C09488418C}" dt="2022-10-23T10:46:15.511" v="1252"/>
          <ac:spMkLst>
            <pc:docMk/>
            <pc:sldMk cId="3617850115" sldId="258"/>
            <ac:spMk id="34" creationId="{9D2BC965-02FB-3B2C-70B9-C63C844E686C}"/>
          </ac:spMkLst>
        </pc:spChg>
        <pc:spChg chg="add del mod">
          <ac:chgData name="Sabrina Reid" userId="03f949017f8a57ed" providerId="LiveId" clId="{EAB5B4A8-B555-47D0-A767-D0C09488418C}" dt="2022-10-24T21:56:38.417" v="1378" actId="478"/>
          <ac:spMkLst>
            <pc:docMk/>
            <pc:sldMk cId="3617850115" sldId="258"/>
            <ac:spMk id="38" creationId="{E766E158-7D60-1D96-605D-662B96AF35BE}"/>
          </ac:spMkLst>
        </pc:spChg>
        <pc:spChg chg="add del mod">
          <ac:chgData name="Sabrina Reid" userId="03f949017f8a57ed" providerId="LiveId" clId="{EAB5B4A8-B555-47D0-A767-D0C09488418C}" dt="2022-10-23T10:50:14.220" v="1278" actId="767"/>
          <ac:spMkLst>
            <pc:docMk/>
            <pc:sldMk cId="3617850115" sldId="258"/>
            <ac:spMk id="40" creationId="{2FA7D7CF-9559-0A9D-827A-A683D6374449}"/>
          </ac:spMkLst>
        </pc:spChg>
        <pc:spChg chg="add del mod">
          <ac:chgData name="Sabrina Reid" userId="03f949017f8a57ed" providerId="LiveId" clId="{EAB5B4A8-B555-47D0-A767-D0C09488418C}" dt="2022-10-23T11:17:17.287" v="1287" actId="21"/>
          <ac:spMkLst>
            <pc:docMk/>
            <pc:sldMk cId="3617850115" sldId="258"/>
            <ac:spMk id="41" creationId="{40358D6F-0C6E-A9CB-5F86-8AB6227F2230}"/>
          </ac:spMkLst>
        </pc:spChg>
        <pc:spChg chg="add del mod">
          <ac:chgData name="Sabrina Reid" userId="03f949017f8a57ed" providerId="LiveId" clId="{EAB5B4A8-B555-47D0-A767-D0C09488418C}" dt="2022-10-24T21:56:38.417" v="1378" actId="478"/>
          <ac:spMkLst>
            <pc:docMk/>
            <pc:sldMk cId="3617850115" sldId="258"/>
            <ac:spMk id="42" creationId="{433F238F-0265-6BEC-F44E-26F7ECBAC594}"/>
          </ac:spMkLst>
        </pc:spChg>
        <pc:spChg chg="add mod">
          <ac:chgData name="Sabrina Reid" userId="03f949017f8a57ed" providerId="LiveId" clId="{EAB5B4A8-B555-47D0-A767-D0C09488418C}" dt="2022-10-23T11:17:42.350" v="1289"/>
          <ac:spMkLst>
            <pc:docMk/>
            <pc:sldMk cId="3617850115" sldId="258"/>
            <ac:spMk id="43" creationId="{FB939146-DD94-44E0-B568-0485515BE438}"/>
          </ac:spMkLst>
        </pc:spChg>
        <pc:spChg chg="add del">
          <ac:chgData name="Sabrina Reid" userId="03f949017f8a57ed" providerId="LiveId" clId="{EAB5B4A8-B555-47D0-A767-D0C09488418C}" dt="2022-10-24T21:39:53.074" v="1355" actId="22"/>
          <ac:spMkLst>
            <pc:docMk/>
            <pc:sldMk cId="3617850115" sldId="258"/>
            <ac:spMk id="45" creationId="{DE0FF24B-94F8-CB80-D0E1-53872000E9AB}"/>
          </ac:spMkLst>
        </pc:spChg>
        <pc:graphicFrameChg chg="add del mod modGraphic">
          <ac:chgData name="Sabrina Reid" userId="03f949017f8a57ed" providerId="LiveId" clId="{EAB5B4A8-B555-47D0-A767-D0C09488418C}" dt="2022-10-23T10:04:40.219" v="1013" actId="21"/>
          <ac:graphicFrameMkLst>
            <pc:docMk/>
            <pc:sldMk cId="3617850115" sldId="258"/>
            <ac:graphicFrameMk id="2" creationId="{D7618121-1280-4D83-713C-F7BD8937427D}"/>
          </ac:graphicFrameMkLst>
        </pc:graphicFrameChg>
        <pc:graphicFrameChg chg="add del modGraphic">
          <ac:chgData name="Sabrina Reid" userId="03f949017f8a57ed" providerId="LiveId" clId="{EAB5B4A8-B555-47D0-A767-D0C09488418C}" dt="2022-10-23T10:05:48.176" v="1015" actId="21"/>
          <ac:graphicFrameMkLst>
            <pc:docMk/>
            <pc:sldMk cId="3617850115" sldId="258"/>
            <ac:graphicFrameMk id="3" creationId="{9189B118-1577-9167-1194-6AC819577BB2}"/>
          </ac:graphicFrameMkLst>
        </pc:graphicFrameChg>
        <pc:graphicFrameChg chg="add mod modGraphic">
          <ac:chgData name="Sabrina Reid" userId="03f949017f8a57ed" providerId="LiveId" clId="{EAB5B4A8-B555-47D0-A767-D0C09488418C}" dt="2022-11-08T03:11:54.631" v="3019"/>
          <ac:graphicFrameMkLst>
            <pc:docMk/>
            <pc:sldMk cId="3617850115" sldId="258"/>
            <ac:graphicFrameMk id="8" creationId="{832680F8-8E87-9573-67C8-BDB63ACC4CD6}"/>
          </ac:graphicFrameMkLst>
        </pc:graphicFrameChg>
        <pc:graphicFrameChg chg="add mod">
          <ac:chgData name="Sabrina Reid" userId="03f949017f8a57ed" providerId="LiveId" clId="{EAB5B4A8-B555-47D0-A767-D0C09488418C}" dt="2022-11-08T03:05:42.578" v="2990" actId="571"/>
          <ac:graphicFrameMkLst>
            <pc:docMk/>
            <pc:sldMk cId="3617850115" sldId="258"/>
            <ac:graphicFrameMk id="19" creationId="{79307703-27E9-07F8-9D95-378E4CE3C1D6}"/>
          </ac:graphicFrameMkLst>
        </pc:graphicFrameChg>
        <pc:graphicFrameChg chg="add del mod">
          <ac:chgData name="Sabrina Reid" userId="03f949017f8a57ed" providerId="LiveId" clId="{EAB5B4A8-B555-47D0-A767-D0C09488418C}" dt="2022-11-08T15:45:41.289" v="3025"/>
          <ac:graphicFrameMkLst>
            <pc:docMk/>
            <pc:sldMk cId="3617850115" sldId="258"/>
            <ac:graphicFrameMk id="20" creationId="{4ED0037E-05C9-AC82-AAD4-9E380911AE46}"/>
          </ac:graphicFrameMkLst>
        </pc:graphicFrameChg>
        <pc:picChg chg="add del mod">
          <ac:chgData name="Sabrina Reid" userId="03f949017f8a57ed" providerId="LiveId" clId="{EAB5B4A8-B555-47D0-A767-D0C09488418C}" dt="2022-11-08T02:02:38.396" v="2679" actId="478"/>
          <ac:picMkLst>
            <pc:docMk/>
            <pc:sldMk cId="3617850115" sldId="258"/>
            <ac:picMk id="3" creationId="{BBB486CE-7A8B-BCC3-CD4F-104AFE6DB69B}"/>
          </ac:picMkLst>
        </pc:picChg>
        <pc:picChg chg="add del mod">
          <ac:chgData name="Sabrina Reid" userId="03f949017f8a57ed" providerId="LiveId" clId="{EAB5B4A8-B555-47D0-A767-D0C09488418C}" dt="2022-11-08T02:02:30.699" v="2678" actId="478"/>
          <ac:picMkLst>
            <pc:docMk/>
            <pc:sldMk cId="3617850115" sldId="258"/>
            <ac:picMk id="5" creationId="{31261648-C354-648A-D072-5F6E1DD49A5F}"/>
          </ac:picMkLst>
        </pc:picChg>
        <pc:picChg chg="add del mod ord">
          <ac:chgData name="Sabrina Reid" userId="03f949017f8a57ed" providerId="LiveId" clId="{EAB5B4A8-B555-47D0-A767-D0C09488418C}" dt="2022-11-08T15:44:47.092" v="3020" actId="478"/>
          <ac:picMkLst>
            <pc:docMk/>
            <pc:sldMk cId="3617850115" sldId="258"/>
            <ac:picMk id="7" creationId="{3732F3BC-2D49-6790-A4DC-C19484998EEF}"/>
          </ac:picMkLst>
        </pc:picChg>
        <pc:picChg chg="add del mod">
          <ac:chgData name="Sabrina Reid" userId="03f949017f8a57ed" providerId="LiveId" clId="{EAB5B4A8-B555-47D0-A767-D0C09488418C}" dt="2022-11-08T15:44:48.612" v="3021" actId="478"/>
          <ac:picMkLst>
            <pc:docMk/>
            <pc:sldMk cId="3617850115" sldId="258"/>
            <ac:picMk id="9" creationId="{9CCFEB87-D342-3B58-5735-61BF68E53D20}"/>
          </ac:picMkLst>
        </pc:picChg>
        <pc:picChg chg="add del mod">
          <ac:chgData name="Sabrina Reid" userId="03f949017f8a57ed" providerId="LiveId" clId="{EAB5B4A8-B555-47D0-A767-D0C09488418C}" dt="2022-11-08T15:44:50.405" v="3023" actId="478"/>
          <ac:picMkLst>
            <pc:docMk/>
            <pc:sldMk cId="3617850115" sldId="258"/>
            <ac:picMk id="10" creationId="{915F3C02-88C5-AEC7-6BD6-FDB664BD0C68}"/>
          </ac:picMkLst>
        </pc:picChg>
        <pc:picChg chg="add del mod">
          <ac:chgData name="Sabrina Reid" userId="03f949017f8a57ed" providerId="LiveId" clId="{EAB5B4A8-B555-47D0-A767-D0C09488418C}" dt="2022-11-08T02:51:11.952" v="2922" actId="478"/>
          <ac:picMkLst>
            <pc:docMk/>
            <pc:sldMk cId="3617850115" sldId="258"/>
            <ac:picMk id="11" creationId="{1CE68907-32BD-FC53-A720-5ED1A9A4D618}"/>
          </ac:picMkLst>
        </pc:picChg>
        <pc:picChg chg="add del mod">
          <ac:chgData name="Sabrina Reid" userId="03f949017f8a57ed" providerId="LiveId" clId="{EAB5B4A8-B555-47D0-A767-D0C09488418C}" dt="2022-11-08T02:51:07.920" v="2921" actId="478"/>
          <ac:picMkLst>
            <pc:docMk/>
            <pc:sldMk cId="3617850115" sldId="258"/>
            <ac:picMk id="12" creationId="{C9ABEA60-2777-DDFA-9CE9-50ADD69F7742}"/>
          </ac:picMkLst>
        </pc:picChg>
        <pc:picChg chg="add del mod">
          <ac:chgData name="Sabrina Reid" userId="03f949017f8a57ed" providerId="LiveId" clId="{EAB5B4A8-B555-47D0-A767-D0C09488418C}" dt="2022-11-08T02:52:49.618" v="2942" actId="931"/>
          <ac:picMkLst>
            <pc:docMk/>
            <pc:sldMk cId="3617850115" sldId="258"/>
            <ac:picMk id="14" creationId="{EBA7992D-C17C-B351-0BE7-C48C225FA277}"/>
          </ac:picMkLst>
        </pc:picChg>
        <pc:picChg chg="add del mod">
          <ac:chgData name="Sabrina Reid" userId="03f949017f8a57ed" providerId="LiveId" clId="{EAB5B4A8-B555-47D0-A767-D0C09488418C}" dt="2022-11-08T02:52:49.618" v="2942" actId="931"/>
          <ac:picMkLst>
            <pc:docMk/>
            <pc:sldMk cId="3617850115" sldId="258"/>
            <ac:picMk id="16" creationId="{FCF484F1-E123-04F1-F963-A211EB45C040}"/>
          </ac:picMkLst>
        </pc:picChg>
        <pc:picChg chg="add del mod">
          <ac:chgData name="Sabrina Reid" userId="03f949017f8a57ed" providerId="LiveId" clId="{EAB5B4A8-B555-47D0-A767-D0C09488418C}" dt="2022-11-08T15:44:49.503" v="3022" actId="478"/>
          <ac:picMkLst>
            <pc:docMk/>
            <pc:sldMk cId="3617850115" sldId="258"/>
            <ac:picMk id="18" creationId="{8CBA5388-DB37-004F-06DA-BAB4580F9130}"/>
          </ac:picMkLst>
        </pc:picChg>
        <pc:picChg chg="add del mod">
          <ac:chgData name="Sabrina Reid" userId="03f949017f8a57ed" providerId="LiveId" clId="{EAB5B4A8-B555-47D0-A767-D0C09488418C}" dt="2022-11-07T20:12:50.454" v="2661" actId="478"/>
          <ac:picMkLst>
            <pc:docMk/>
            <pc:sldMk cId="3617850115" sldId="258"/>
            <ac:picMk id="47" creationId="{631760BF-B170-846E-7ADF-86F1E793876F}"/>
          </ac:picMkLst>
        </pc:picChg>
        <pc:cxnChg chg="add del mod">
          <ac:chgData name="Sabrina Reid" userId="03f949017f8a57ed" providerId="LiveId" clId="{EAB5B4A8-B555-47D0-A767-D0C09488418C}" dt="2022-10-24T21:56:38.417" v="1378" actId="478"/>
          <ac:cxnSpMkLst>
            <pc:docMk/>
            <pc:sldMk cId="3617850115" sldId="258"/>
            <ac:cxnSpMk id="9" creationId="{E1D5B691-A274-00B1-E46A-67863DCBEF37}"/>
          </ac:cxnSpMkLst>
        </pc:cxnChg>
        <pc:cxnChg chg="add del mod">
          <ac:chgData name="Sabrina Reid" userId="03f949017f8a57ed" providerId="LiveId" clId="{EAB5B4A8-B555-47D0-A767-D0C09488418C}" dt="2022-10-24T21:56:38.417" v="1378" actId="478"/>
          <ac:cxnSpMkLst>
            <pc:docMk/>
            <pc:sldMk cId="3617850115" sldId="258"/>
            <ac:cxnSpMk id="14" creationId="{88975EFD-AEBE-2D6B-4A79-81DB10F93E73}"/>
          </ac:cxnSpMkLst>
        </pc:cxnChg>
        <pc:cxnChg chg="add del mod">
          <ac:chgData name="Sabrina Reid" userId="03f949017f8a57ed" providerId="LiveId" clId="{EAB5B4A8-B555-47D0-A767-D0C09488418C}" dt="2022-10-24T21:56:38.417" v="1378" actId="478"/>
          <ac:cxnSpMkLst>
            <pc:docMk/>
            <pc:sldMk cId="3617850115" sldId="258"/>
            <ac:cxnSpMk id="18" creationId="{0E01ADAB-2911-766C-6BF5-1354373752AE}"/>
          </ac:cxnSpMkLst>
        </pc:cxnChg>
        <pc:cxnChg chg="add del mod">
          <ac:chgData name="Sabrina Reid" userId="03f949017f8a57ed" providerId="LiveId" clId="{EAB5B4A8-B555-47D0-A767-D0C09488418C}" dt="2022-10-23T10:46:35.952" v="1256" actId="21"/>
          <ac:cxnSpMkLst>
            <pc:docMk/>
            <pc:sldMk cId="3617850115" sldId="258"/>
            <ac:cxnSpMk id="21" creationId="{E011A2EA-4FD6-963A-BC29-BBDB091D2018}"/>
          </ac:cxnSpMkLst>
        </pc:cxnChg>
        <pc:cxnChg chg="add del mod">
          <ac:chgData name="Sabrina Reid" userId="03f949017f8a57ed" providerId="LiveId" clId="{EAB5B4A8-B555-47D0-A767-D0C09488418C}" dt="2022-10-24T21:56:38.417" v="1378" actId="478"/>
          <ac:cxnSpMkLst>
            <pc:docMk/>
            <pc:sldMk cId="3617850115" sldId="258"/>
            <ac:cxnSpMk id="24" creationId="{46812B28-03C1-4C96-4A8F-661FD91FDE6A}"/>
          </ac:cxnSpMkLst>
        </pc:cxnChg>
        <pc:cxnChg chg="add del mod">
          <ac:chgData name="Sabrina Reid" userId="03f949017f8a57ed" providerId="LiveId" clId="{EAB5B4A8-B555-47D0-A767-D0C09488418C}" dt="2022-10-24T21:56:38.417" v="1378" actId="478"/>
          <ac:cxnSpMkLst>
            <pc:docMk/>
            <pc:sldMk cId="3617850115" sldId="258"/>
            <ac:cxnSpMk id="29" creationId="{E2AD27C7-F438-ADCF-50C0-0E6DD9B4CCCE}"/>
          </ac:cxnSpMkLst>
        </pc:cxnChg>
        <pc:cxnChg chg="add del mod">
          <ac:chgData name="Sabrina Reid" userId="03f949017f8a57ed" providerId="LiveId" clId="{EAB5B4A8-B555-47D0-A767-D0C09488418C}" dt="2022-10-24T21:56:38.417" v="1378" actId="478"/>
          <ac:cxnSpMkLst>
            <pc:docMk/>
            <pc:sldMk cId="3617850115" sldId="258"/>
            <ac:cxnSpMk id="37" creationId="{A4B9CEF6-AEE3-DB02-58F4-4633621BAB42}"/>
          </ac:cxnSpMkLst>
        </pc:cxnChg>
      </pc:sldChg>
    </pc:docChg>
  </pc:docChgLst>
  <pc:docChgLst>
    <pc:chgData name="Sabrina Reid (1920873)" userId="S::1920873@student.uwtsd.ac.uk::ac620a49-1ffd-42dd-870c-d46f77aa1152" providerId="AD" clId="Web-{87ACD662-4978-773D-1C77-0AA2562B8B90}"/>
    <pc:docChg chg="delSld">
      <pc:chgData name="Sabrina Reid (1920873)" userId="S::1920873@student.uwtsd.ac.uk::ac620a49-1ffd-42dd-870c-d46f77aa1152" providerId="AD" clId="Web-{87ACD662-4978-773D-1C77-0AA2562B8B90}" dt="2022-11-28T10:58:16.796" v="1"/>
      <pc:docMkLst>
        <pc:docMk/>
      </pc:docMkLst>
      <pc:sldChg chg="del">
        <pc:chgData name="Sabrina Reid (1920873)" userId="S::1920873@student.uwtsd.ac.uk::ac620a49-1ffd-42dd-870c-d46f77aa1152" providerId="AD" clId="Web-{87ACD662-4978-773D-1C77-0AA2562B8B90}" dt="2022-11-28T10:58:16.796" v="1"/>
        <pc:sldMkLst>
          <pc:docMk/>
          <pc:sldMk cId="1644289808" sldId="256"/>
        </pc:sldMkLst>
      </pc:sldChg>
      <pc:sldChg chg="del">
        <pc:chgData name="Sabrina Reid (1920873)" userId="S::1920873@student.uwtsd.ac.uk::ac620a49-1ffd-42dd-870c-d46f77aa1152" providerId="AD" clId="Web-{87ACD662-4978-773D-1C77-0AA2562B8B90}" dt="2022-11-28T10:58:10.515" v="0"/>
        <pc:sldMkLst>
          <pc:docMk/>
          <pc:sldMk cId="3617850115" sldId="258"/>
        </pc:sldMkLst>
      </pc:sldChg>
    </pc:docChg>
  </pc:docChgLst>
  <pc:docChgLst>
    <pc:chgData name="Sabrina Reid" userId="03f949017f8a57ed" providerId="LiveId" clId="{AF73042F-DAD1-43F0-B9E2-661704862D56}"/>
    <pc:docChg chg="undo custSel modSld">
      <pc:chgData name="Sabrina Reid" userId="03f949017f8a57ed" providerId="LiveId" clId="{AF73042F-DAD1-43F0-B9E2-661704862D56}" dt="2023-02-26T21:27:52.412" v="431"/>
      <pc:docMkLst>
        <pc:docMk/>
      </pc:docMkLst>
      <pc:sldChg chg="addSp modSp mod">
        <pc:chgData name="Sabrina Reid" userId="03f949017f8a57ed" providerId="LiveId" clId="{AF73042F-DAD1-43F0-B9E2-661704862D56}" dt="2023-02-26T21:27:52.412" v="431"/>
        <pc:sldMkLst>
          <pc:docMk/>
          <pc:sldMk cId="3286989565" sldId="257"/>
        </pc:sldMkLst>
        <pc:spChg chg="mod">
          <ac:chgData name="Sabrina Reid" userId="03f949017f8a57ed" providerId="LiveId" clId="{AF73042F-DAD1-43F0-B9E2-661704862D56}" dt="2023-02-26T21:14:36.368" v="397" actId="1076"/>
          <ac:spMkLst>
            <pc:docMk/>
            <pc:sldMk cId="3286989565" sldId="257"/>
            <ac:spMk id="5" creationId="{DAE67BF7-2578-5434-D0AE-7B39798E82DE}"/>
          </ac:spMkLst>
        </pc:spChg>
        <pc:spChg chg="mod">
          <ac:chgData name="Sabrina Reid" userId="03f949017f8a57ed" providerId="LiveId" clId="{AF73042F-DAD1-43F0-B9E2-661704862D56}" dt="2023-02-26T21:20:30.241" v="416" actId="14100"/>
          <ac:spMkLst>
            <pc:docMk/>
            <pc:sldMk cId="3286989565" sldId="257"/>
            <ac:spMk id="8" creationId="{3763F7EB-9CB5-1B3C-802E-35ED0079CE2C}"/>
          </ac:spMkLst>
        </pc:spChg>
        <pc:spChg chg="mod">
          <ac:chgData name="Sabrina Reid" userId="03f949017f8a57ed" providerId="LiveId" clId="{AF73042F-DAD1-43F0-B9E2-661704862D56}" dt="2023-02-26T20:46:10.933" v="272" actId="14100"/>
          <ac:spMkLst>
            <pc:docMk/>
            <pc:sldMk cId="3286989565" sldId="257"/>
            <ac:spMk id="14" creationId="{ABABA8C1-D0EA-290D-A2E3-1FF3177CEC63}"/>
          </ac:spMkLst>
        </pc:spChg>
        <pc:spChg chg="mod">
          <ac:chgData name="Sabrina Reid" userId="03f949017f8a57ed" providerId="LiveId" clId="{AF73042F-DAD1-43F0-B9E2-661704862D56}" dt="2023-02-26T21:18:15.399" v="403" actId="14861"/>
          <ac:spMkLst>
            <pc:docMk/>
            <pc:sldMk cId="3286989565" sldId="257"/>
            <ac:spMk id="16" creationId="{21A15540-3313-4571-426B-8D60A7615253}"/>
          </ac:spMkLst>
        </pc:spChg>
        <pc:spChg chg="mod">
          <ac:chgData name="Sabrina Reid" userId="03f949017f8a57ed" providerId="LiveId" clId="{AF73042F-DAD1-43F0-B9E2-661704862D56}" dt="2023-02-26T21:21:30.158" v="423" actId="1076"/>
          <ac:spMkLst>
            <pc:docMk/>
            <pc:sldMk cId="3286989565" sldId="257"/>
            <ac:spMk id="17" creationId="{4D7AD5E2-529F-A461-C114-B9C7C8245834}"/>
          </ac:spMkLst>
        </pc:spChg>
        <pc:spChg chg="mod">
          <ac:chgData name="Sabrina Reid" userId="03f949017f8a57ed" providerId="LiveId" clId="{AF73042F-DAD1-43F0-B9E2-661704862D56}" dt="2023-02-26T21:18:41.797" v="404" actId="14861"/>
          <ac:spMkLst>
            <pc:docMk/>
            <pc:sldMk cId="3286989565" sldId="257"/>
            <ac:spMk id="18" creationId="{03EBE284-E06D-CA3B-A803-D9CF23E9C0BF}"/>
          </ac:spMkLst>
        </pc:spChg>
        <pc:spChg chg="mod">
          <ac:chgData name="Sabrina Reid" userId="03f949017f8a57ed" providerId="LiveId" clId="{AF73042F-DAD1-43F0-B9E2-661704862D56}" dt="2023-02-26T21:21:12.943" v="422" actId="14100"/>
          <ac:spMkLst>
            <pc:docMk/>
            <pc:sldMk cId="3286989565" sldId="257"/>
            <ac:spMk id="19" creationId="{0E658B5A-9EBF-6D53-85CC-29E03C40853E}"/>
          </ac:spMkLst>
        </pc:spChg>
        <pc:spChg chg="mod">
          <ac:chgData name="Sabrina Reid" userId="03f949017f8a57ed" providerId="LiveId" clId="{AF73042F-DAD1-43F0-B9E2-661704862D56}" dt="2023-02-26T21:22:31.555" v="427" actId="1076"/>
          <ac:spMkLst>
            <pc:docMk/>
            <pc:sldMk cId="3286989565" sldId="257"/>
            <ac:spMk id="20" creationId="{5C35457B-1767-903A-BDC8-BE0AF34CE41B}"/>
          </ac:spMkLst>
        </pc:spChg>
        <pc:spChg chg="mod">
          <ac:chgData name="Sabrina Reid" userId="03f949017f8a57ed" providerId="LiveId" clId="{AF73042F-DAD1-43F0-B9E2-661704862D56}" dt="2023-02-26T21:20:16.898" v="414" actId="1076"/>
          <ac:spMkLst>
            <pc:docMk/>
            <pc:sldMk cId="3286989565" sldId="257"/>
            <ac:spMk id="21" creationId="{3C3768E9-10F3-075B-2600-2960D6AD99EC}"/>
          </ac:spMkLst>
        </pc:spChg>
        <pc:spChg chg="mod">
          <ac:chgData name="Sabrina Reid" userId="03f949017f8a57ed" providerId="LiveId" clId="{AF73042F-DAD1-43F0-B9E2-661704862D56}" dt="2023-02-26T21:25:09.555" v="428" actId="1076"/>
          <ac:spMkLst>
            <pc:docMk/>
            <pc:sldMk cId="3286989565" sldId="257"/>
            <ac:spMk id="25" creationId="{38B611BB-337E-3180-60A4-D75AC9B03AF3}"/>
          </ac:spMkLst>
        </pc:spChg>
        <pc:spChg chg="mod">
          <ac:chgData name="Sabrina Reid" userId="03f949017f8a57ed" providerId="LiveId" clId="{AF73042F-DAD1-43F0-B9E2-661704862D56}" dt="2023-02-26T21:17:50.678" v="402" actId="14861"/>
          <ac:spMkLst>
            <pc:docMk/>
            <pc:sldMk cId="3286989565" sldId="257"/>
            <ac:spMk id="33" creationId="{977CC936-572B-52AD-A0AC-8DE0710EB922}"/>
          </ac:spMkLst>
        </pc:spChg>
        <pc:graphicFrameChg chg="mod">
          <ac:chgData name="Sabrina Reid" userId="03f949017f8a57ed" providerId="LiveId" clId="{AF73042F-DAD1-43F0-B9E2-661704862D56}" dt="2023-02-26T21:13:46.969" v="392"/>
          <ac:graphicFrameMkLst>
            <pc:docMk/>
            <pc:sldMk cId="3286989565" sldId="257"/>
            <ac:graphicFrameMk id="4" creationId="{2A199F1B-80B3-5158-DA18-262206998230}"/>
          </ac:graphicFrameMkLst>
        </pc:graphicFrameChg>
        <pc:graphicFrameChg chg="mod">
          <ac:chgData name="Sabrina Reid" userId="03f949017f8a57ed" providerId="LiveId" clId="{AF73042F-DAD1-43F0-B9E2-661704862D56}" dt="2023-02-26T20:42:57.790" v="254" actId="1076"/>
          <ac:graphicFrameMkLst>
            <pc:docMk/>
            <pc:sldMk cId="3286989565" sldId="257"/>
            <ac:graphicFrameMk id="6" creationId="{BA3E8115-4CB8-4F7A-BCBC-9776CEA05F2E}"/>
          </ac:graphicFrameMkLst>
        </pc:graphicFrameChg>
        <pc:graphicFrameChg chg="mod modGraphic">
          <ac:chgData name="Sabrina Reid" userId="03f949017f8a57ed" providerId="LiveId" clId="{AF73042F-DAD1-43F0-B9E2-661704862D56}" dt="2023-02-26T21:19:30.948" v="408" actId="14100"/>
          <ac:graphicFrameMkLst>
            <pc:docMk/>
            <pc:sldMk cId="3286989565" sldId="257"/>
            <ac:graphicFrameMk id="24" creationId="{E3BBF6F8-1C38-C690-C9F6-2A87A22ACA97}"/>
          </ac:graphicFrameMkLst>
        </pc:graphicFrameChg>
        <pc:picChg chg="add mod">
          <ac:chgData name="Sabrina Reid" userId="03f949017f8a57ed" providerId="LiveId" clId="{AF73042F-DAD1-43F0-B9E2-661704862D56}" dt="2023-02-26T21:21:48.668" v="425" actId="1076"/>
          <ac:picMkLst>
            <pc:docMk/>
            <pc:sldMk cId="3286989565" sldId="257"/>
            <ac:picMk id="3" creationId="{CA9A3499-B835-E560-787A-3E79A8AF876B}"/>
          </ac:picMkLst>
        </pc:picChg>
        <pc:picChg chg="mod">
          <ac:chgData name="Sabrina Reid" userId="03f949017f8a57ed" providerId="LiveId" clId="{AF73042F-DAD1-43F0-B9E2-661704862D56}" dt="2023-02-26T21:27:52.412" v="431"/>
          <ac:picMkLst>
            <pc:docMk/>
            <pc:sldMk cId="3286989565" sldId="257"/>
            <ac:picMk id="32" creationId="{C91053D4-08AE-BA46-2345-2D9A21CE2B63}"/>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3CD28EC-646D-41D7-B6A5-F4C9B5CEFC98}" type="doc">
      <dgm:prSet loTypeId="urn:microsoft.com/office/officeart/2005/8/layout/matrix3" loCatId="matrix" qsTypeId="urn:microsoft.com/office/officeart/2005/8/quickstyle/simple1" qsCatId="simple" csTypeId="urn:microsoft.com/office/officeart/2005/8/colors/accent1_2" csCatId="accent1" phldr="1"/>
      <dgm:spPr/>
      <dgm:t>
        <a:bodyPr/>
        <a:lstStyle/>
        <a:p>
          <a:endParaRPr lang="en-GB"/>
        </a:p>
      </dgm:t>
    </dgm:pt>
    <dgm:pt modelId="{E39ED029-91CA-484F-B6CA-3647077292A5}">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18900000" scaled="1"/>
          <a:tileRect/>
        </a:gradFill>
        <a:effectLst>
          <a:softEdge rad="127000"/>
        </a:effectLst>
      </dgm:spPr>
      <dgm:t>
        <a:bodyPr/>
        <a:lstStyle/>
        <a:p>
          <a:r>
            <a:rPr lang="en-US" sz="700" b="1" dirty="0"/>
            <a:t>The desired end results:</a:t>
          </a:r>
        </a:p>
        <a:p>
          <a:r>
            <a:rPr lang="en-US" sz="700" dirty="0"/>
            <a:t>To distribute the Kneel Chair to private customers along with the NHS and other medical equipment supply chairs worldwide</a:t>
          </a:r>
          <a:r>
            <a:rPr lang="en-US" sz="800" dirty="0"/>
            <a:t>. </a:t>
          </a:r>
          <a:endParaRPr lang="en-GB" sz="800" dirty="0"/>
        </a:p>
      </dgm:t>
    </dgm:pt>
    <dgm:pt modelId="{94BA765B-90BC-4602-9D42-A69E26A3C5AC}" type="parTrans" cxnId="{9707CCBA-1377-4B96-8656-3645A49AA945}">
      <dgm:prSet/>
      <dgm:spPr/>
      <dgm:t>
        <a:bodyPr/>
        <a:lstStyle/>
        <a:p>
          <a:endParaRPr lang="en-GB"/>
        </a:p>
      </dgm:t>
    </dgm:pt>
    <dgm:pt modelId="{4213345A-8340-458A-8C9E-A1CC16325559}" type="sibTrans" cxnId="{9707CCBA-1377-4B96-8656-3645A49AA945}">
      <dgm:prSet/>
      <dgm:spPr/>
      <dgm:t>
        <a:bodyPr/>
        <a:lstStyle/>
        <a:p>
          <a:endParaRPr lang="en-GB"/>
        </a:p>
      </dgm:t>
    </dgm:pt>
    <dgm:pt modelId="{90709010-C6DD-48A3-A770-29BF17A8AC2C}">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13500000" scaled="1"/>
          <a:tileRect/>
        </a:gradFill>
        <a:effectLst>
          <a:softEdge rad="127000"/>
        </a:effectLst>
      </dgm:spPr>
      <dgm:t>
        <a:bodyPr/>
        <a:lstStyle/>
        <a:p>
          <a:r>
            <a:rPr lang="en-US" sz="700" b="1" dirty="0"/>
            <a:t>The Measures of success: </a:t>
          </a:r>
        </a:p>
        <a:p>
          <a:pPr>
            <a:buFont typeface="+mj-lt"/>
            <a:buAutoNum type="arabicPeriod"/>
          </a:pPr>
          <a:r>
            <a:rPr lang="en-US" sz="700" dirty="0"/>
            <a:t>The measure of company success will be defined through the number of sales, profit margins, preorders, business partnerships. in addition to having a continuous collaboration with the NHS and other medical supply chains and other private &amp; services worldwide. </a:t>
          </a:r>
          <a:endParaRPr lang="en-GB" sz="700" dirty="0"/>
        </a:p>
      </dgm:t>
    </dgm:pt>
    <dgm:pt modelId="{61BA3D71-67E9-4FB9-90B4-C6153BE737BD}" type="parTrans" cxnId="{B29674D8-955F-48C0-9F29-95DF079B2E05}">
      <dgm:prSet/>
      <dgm:spPr/>
      <dgm:t>
        <a:bodyPr/>
        <a:lstStyle/>
        <a:p>
          <a:endParaRPr lang="en-GB"/>
        </a:p>
      </dgm:t>
    </dgm:pt>
    <dgm:pt modelId="{C56AC14B-5275-470B-A96A-87FB94B923A0}" type="sibTrans" cxnId="{B29674D8-955F-48C0-9F29-95DF079B2E05}">
      <dgm:prSet/>
      <dgm:spPr/>
      <dgm:t>
        <a:bodyPr/>
        <a:lstStyle/>
        <a:p>
          <a:endParaRPr lang="en-GB"/>
        </a:p>
      </dgm:t>
    </dgm:pt>
    <dgm:pt modelId="{09E395BB-CD5E-452A-96F4-C0F03BFF4CB6}">
      <dgm:prSet phldrT="[Text]" phldr="1"/>
      <dgm:spPr/>
      <dgm:t>
        <a:bodyPr/>
        <a:lstStyle/>
        <a:p>
          <a:endParaRPr lang="en-GB"/>
        </a:p>
      </dgm:t>
    </dgm:pt>
    <dgm:pt modelId="{E1036226-DB17-477A-B600-33BCC1BD7C67}" type="parTrans" cxnId="{C67B5678-5F68-4727-B64C-21B666F9CED4}">
      <dgm:prSet/>
      <dgm:spPr/>
      <dgm:t>
        <a:bodyPr/>
        <a:lstStyle/>
        <a:p>
          <a:endParaRPr lang="en-GB"/>
        </a:p>
      </dgm:t>
    </dgm:pt>
    <dgm:pt modelId="{DBAA0038-8E12-438D-B375-6F717A6F4462}" type="sibTrans" cxnId="{C67B5678-5F68-4727-B64C-21B666F9CED4}">
      <dgm:prSet/>
      <dgm:spPr/>
      <dgm:t>
        <a:bodyPr/>
        <a:lstStyle/>
        <a:p>
          <a:endParaRPr lang="en-GB"/>
        </a:p>
      </dgm:t>
    </dgm:pt>
    <dgm:pt modelId="{BDFCCFD9-A011-46D0-AC94-80F405EBB1D1}">
      <dgm:prSet phldrT="[Text]" phldr="1"/>
      <dgm:spPr/>
      <dgm:t>
        <a:bodyPr/>
        <a:lstStyle/>
        <a:p>
          <a:endParaRPr lang="en-GB"/>
        </a:p>
      </dgm:t>
    </dgm:pt>
    <dgm:pt modelId="{3F8A121C-32F4-4EFD-AB0E-86D538006B35}" type="parTrans" cxnId="{D0BD97CF-B5DD-47D8-BB38-0BDDA1BC196A}">
      <dgm:prSet/>
      <dgm:spPr/>
      <dgm:t>
        <a:bodyPr/>
        <a:lstStyle/>
        <a:p>
          <a:endParaRPr lang="en-GB"/>
        </a:p>
      </dgm:t>
    </dgm:pt>
    <dgm:pt modelId="{432BDF57-E0C2-4AFA-BAED-50A9C9304E90}" type="sibTrans" cxnId="{D0BD97CF-B5DD-47D8-BB38-0BDDA1BC196A}">
      <dgm:prSet/>
      <dgm:spPr/>
      <dgm:t>
        <a:bodyPr/>
        <a:lstStyle/>
        <a:p>
          <a:endParaRPr lang="en-GB"/>
        </a:p>
      </dgm:t>
    </dgm:pt>
    <dgm:pt modelId="{1F69216E-4A0A-4D43-BD5C-42458B301677}">
      <dgm:prSe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8100000" scaled="1"/>
          <a:tileRect/>
        </a:gradFill>
        <a:effectLst>
          <a:softEdge rad="127000"/>
        </a:effectLst>
      </dgm:spPr>
      <dgm:t>
        <a:bodyPr/>
        <a:lstStyle/>
        <a:p>
          <a:r>
            <a:rPr lang="en-US" sz="700" b="1" dirty="0"/>
            <a:t>The stakeholders: </a:t>
          </a:r>
        </a:p>
        <a:p>
          <a:pPr>
            <a:buFont typeface="+mj-lt"/>
            <a:buAutoNum type="arabicPeriod"/>
          </a:pPr>
          <a:r>
            <a:rPr lang="en-US" sz="700" dirty="0"/>
            <a:t>The CEO (Myself), Project Manager, Shareholders, Marketing, Finance, Medical governing body, The International Organization for Standardization (ISO 7176 series (1), Sales, Manufacturers, Engineers, Trade Associations Operations/IT, Customers Services, Government, Family/Friends, Suppliers, Subcontractors, Employees, Prospective Customers, Lenders, Key contributors/ Investors, The Bank, Key Advisors, Community, Creditor</a:t>
          </a:r>
        </a:p>
      </dgm:t>
    </dgm:pt>
    <dgm:pt modelId="{6637E11F-9870-4670-8C15-A07C6103A64F}" type="parTrans" cxnId="{162D195C-8954-4F16-AB41-863409AC72A1}">
      <dgm:prSet/>
      <dgm:spPr/>
      <dgm:t>
        <a:bodyPr/>
        <a:lstStyle/>
        <a:p>
          <a:endParaRPr lang="en-GB"/>
        </a:p>
      </dgm:t>
    </dgm:pt>
    <dgm:pt modelId="{93063B08-E9E4-41E2-AC7A-3A5C48F37710}" type="sibTrans" cxnId="{162D195C-8954-4F16-AB41-863409AC72A1}">
      <dgm:prSet/>
      <dgm:spPr/>
      <dgm:t>
        <a:bodyPr/>
        <a:lstStyle/>
        <a:p>
          <a:endParaRPr lang="en-GB"/>
        </a:p>
      </dgm:t>
    </dgm:pt>
    <dgm:pt modelId="{99C2B649-AF9E-4D95-AD2E-36EF0F605171}">
      <dgm:prSe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2700000" scaled="1"/>
          <a:tileRect/>
        </a:gradFill>
        <a:effectLst>
          <a:softEdge rad="127000"/>
        </a:effectLst>
      </dgm:spPr>
      <dgm:t>
        <a:bodyPr/>
        <a:lstStyle/>
        <a:p>
          <a:r>
            <a:rPr lang="en-US" sz="700" b="1" dirty="0"/>
            <a:t>The purpose:</a:t>
          </a:r>
        </a:p>
        <a:p>
          <a:r>
            <a:rPr lang="en-US" sz="700" dirty="0"/>
            <a:t>To produce a lightweight compact wheelchair that assists its users in becoming more and maintaining social interaction within areas that are not always accessible</a:t>
          </a:r>
          <a:r>
            <a:rPr lang="en-US" sz="500" dirty="0"/>
            <a:t>.</a:t>
          </a:r>
          <a:endParaRPr lang="en-GB" sz="500" dirty="0"/>
        </a:p>
      </dgm:t>
    </dgm:pt>
    <dgm:pt modelId="{3C434225-2C99-4ED4-8EFA-998C15213E29}" type="parTrans" cxnId="{A76CEF3C-DDD7-4C08-A70F-E04A706E4591}">
      <dgm:prSet/>
      <dgm:spPr/>
      <dgm:t>
        <a:bodyPr/>
        <a:lstStyle/>
        <a:p>
          <a:endParaRPr lang="en-GB"/>
        </a:p>
      </dgm:t>
    </dgm:pt>
    <dgm:pt modelId="{ED2CA749-8776-4136-AD57-3E5C55CC5D34}" type="sibTrans" cxnId="{A76CEF3C-DDD7-4C08-A70F-E04A706E4591}">
      <dgm:prSet/>
      <dgm:spPr/>
      <dgm:t>
        <a:bodyPr/>
        <a:lstStyle/>
        <a:p>
          <a:endParaRPr lang="en-GB"/>
        </a:p>
      </dgm:t>
    </dgm:pt>
    <dgm:pt modelId="{9CB77FC4-0CF6-4B61-918B-6AE4B6979A94}">
      <dgm:prSet/>
      <dgm:spPr/>
      <dgm:t>
        <a:bodyPr/>
        <a:lstStyle/>
        <a:p>
          <a:endParaRPr lang="en-GB"/>
        </a:p>
      </dgm:t>
    </dgm:pt>
    <dgm:pt modelId="{354A6A4B-E18C-4CE9-9E15-AF7058928157}" type="parTrans" cxnId="{5D8E396E-65E2-4A48-8DD6-EE9275A9B732}">
      <dgm:prSet/>
      <dgm:spPr/>
      <dgm:t>
        <a:bodyPr/>
        <a:lstStyle/>
        <a:p>
          <a:endParaRPr lang="en-GB"/>
        </a:p>
      </dgm:t>
    </dgm:pt>
    <dgm:pt modelId="{B333A5E0-7BB5-4E24-9C2B-F3C3C5EBD458}" type="sibTrans" cxnId="{5D8E396E-65E2-4A48-8DD6-EE9275A9B732}">
      <dgm:prSet/>
      <dgm:spPr/>
      <dgm:t>
        <a:bodyPr/>
        <a:lstStyle/>
        <a:p>
          <a:endParaRPr lang="en-GB"/>
        </a:p>
      </dgm:t>
    </dgm:pt>
    <dgm:pt modelId="{7BC4FC48-4E75-4FD8-AD43-A9F1C032D077}">
      <dgm:prSet/>
      <dgm:spPr/>
      <dgm:t>
        <a:bodyPr/>
        <a:lstStyle/>
        <a:p>
          <a:endParaRPr lang="en-GB"/>
        </a:p>
      </dgm:t>
    </dgm:pt>
    <dgm:pt modelId="{2B8E09A8-96DF-4052-931F-2E702DDA780E}" type="parTrans" cxnId="{1F1C4228-CA58-4676-8845-49D369BF2EAE}">
      <dgm:prSet/>
      <dgm:spPr/>
      <dgm:t>
        <a:bodyPr/>
        <a:lstStyle/>
        <a:p>
          <a:endParaRPr lang="en-GB"/>
        </a:p>
      </dgm:t>
    </dgm:pt>
    <dgm:pt modelId="{C55F7C2E-D40A-4660-86C8-51E0C5BA1A95}" type="sibTrans" cxnId="{1F1C4228-CA58-4676-8845-49D369BF2EAE}">
      <dgm:prSet/>
      <dgm:spPr/>
      <dgm:t>
        <a:bodyPr/>
        <a:lstStyle/>
        <a:p>
          <a:endParaRPr lang="en-GB"/>
        </a:p>
      </dgm:t>
    </dgm:pt>
    <dgm:pt modelId="{BCB92A39-A2A3-4449-A9E6-47631E475B3E}" type="pres">
      <dgm:prSet presAssocID="{23CD28EC-646D-41D7-B6A5-F4C9B5CEFC98}" presName="matrix" presStyleCnt="0">
        <dgm:presLayoutVars>
          <dgm:chMax val="1"/>
          <dgm:dir/>
          <dgm:resizeHandles val="exact"/>
        </dgm:presLayoutVars>
      </dgm:prSet>
      <dgm:spPr/>
    </dgm:pt>
    <dgm:pt modelId="{24FADD50-16FB-480C-8437-C517952DB46A}" type="pres">
      <dgm:prSet presAssocID="{23CD28EC-646D-41D7-B6A5-F4C9B5CEFC98}" presName="diamond" presStyleLbl="bgShp" presStyleIdx="0" presStyleCnt="1" custScaleX="100190" custLinFactNeighborX="-8694" custLinFactNeighborY="-4276">
        <dgm:style>
          <a:lnRef idx="1">
            <a:schemeClr val="accent5"/>
          </a:lnRef>
          <a:fillRef idx="2">
            <a:schemeClr val="accent5"/>
          </a:fillRef>
          <a:effectRef idx="1">
            <a:schemeClr val="accent5"/>
          </a:effectRef>
          <a:fontRef idx="minor">
            <a:schemeClr val="dk1"/>
          </a:fontRef>
        </dgm:style>
      </dgm:prSet>
      <dgm:spPr>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path path="circle">
            <a:fillToRect l="50000" t="50000" r="50000" b="50000"/>
          </a:path>
          <a:tileRect/>
        </a:gradFill>
        <a:effectLst>
          <a:softEdge rad="63500"/>
        </a:effectLst>
      </dgm:spPr>
    </dgm:pt>
    <dgm:pt modelId="{94BD53E2-9CC1-4721-9639-73E7612CE9E1}" type="pres">
      <dgm:prSet presAssocID="{23CD28EC-646D-41D7-B6A5-F4C9B5CEFC98}" presName="quad1" presStyleLbl="node1" presStyleIdx="0" presStyleCnt="4" custScaleX="102185" custScaleY="111313" custLinFactY="8990" custLinFactNeighborX="-8250" custLinFactNeighborY="100000">
        <dgm:presLayoutVars>
          <dgm:chMax val="0"/>
          <dgm:chPref val="0"/>
          <dgm:bulletEnabled val="1"/>
        </dgm:presLayoutVars>
      </dgm:prSet>
      <dgm:spPr/>
    </dgm:pt>
    <dgm:pt modelId="{AECF32B1-3346-47CF-9AAF-59114C391B52}" type="pres">
      <dgm:prSet presAssocID="{23CD28EC-646D-41D7-B6A5-F4C9B5CEFC98}" presName="quad2" presStyleLbl="node1" presStyleIdx="1" presStyleCnt="4" custScaleX="140293" custScaleY="157272" custLinFactNeighborX="1619" custLinFactNeighborY="980">
        <dgm:presLayoutVars>
          <dgm:chMax val="0"/>
          <dgm:chPref val="0"/>
          <dgm:bulletEnabled val="1"/>
        </dgm:presLayoutVars>
      </dgm:prSet>
      <dgm:spPr/>
    </dgm:pt>
    <dgm:pt modelId="{6B748A0B-0D9B-4BAA-B19D-E964FA57B4CE}" type="pres">
      <dgm:prSet presAssocID="{23CD28EC-646D-41D7-B6A5-F4C9B5CEFC98}" presName="quad3" presStyleLbl="node1" presStyleIdx="2" presStyleCnt="4" custScaleX="104106" custScaleY="113832" custLinFactY="-4847" custLinFactNeighborX="-6269" custLinFactNeighborY="-100000">
        <dgm:presLayoutVars>
          <dgm:chMax val="0"/>
          <dgm:chPref val="0"/>
          <dgm:bulletEnabled val="1"/>
        </dgm:presLayoutVars>
      </dgm:prSet>
      <dgm:spPr/>
    </dgm:pt>
    <dgm:pt modelId="{0951D245-A959-4BDA-B27F-47FAD2FFE727}" type="pres">
      <dgm:prSet presAssocID="{23CD28EC-646D-41D7-B6A5-F4C9B5CEFC98}" presName="quad4" presStyleLbl="node1" presStyleIdx="3" presStyleCnt="4" custScaleX="135008" custScaleY="109325" custLinFactNeighborX="-1759" custLinFactNeighborY="12683">
        <dgm:presLayoutVars>
          <dgm:chMax val="0"/>
          <dgm:chPref val="0"/>
          <dgm:bulletEnabled val="1"/>
        </dgm:presLayoutVars>
      </dgm:prSet>
      <dgm:spPr/>
    </dgm:pt>
  </dgm:ptLst>
  <dgm:cxnLst>
    <dgm:cxn modelId="{1F1C4228-CA58-4676-8845-49D369BF2EAE}" srcId="{23CD28EC-646D-41D7-B6A5-F4C9B5CEFC98}" destId="{7BC4FC48-4E75-4FD8-AD43-A9F1C032D077}" srcOrd="7" destOrd="0" parTransId="{2B8E09A8-96DF-4052-931F-2E702DDA780E}" sibTransId="{C55F7C2E-D40A-4660-86C8-51E0C5BA1A95}"/>
    <dgm:cxn modelId="{A76CEF3C-DDD7-4C08-A70F-E04A706E4591}" srcId="{23CD28EC-646D-41D7-B6A5-F4C9B5CEFC98}" destId="{99C2B649-AF9E-4D95-AD2E-36EF0F605171}" srcOrd="2" destOrd="0" parTransId="{3C434225-2C99-4ED4-8EFA-998C15213E29}" sibTransId="{ED2CA749-8776-4136-AD57-3E5C55CC5D34}"/>
    <dgm:cxn modelId="{162D195C-8954-4F16-AB41-863409AC72A1}" srcId="{23CD28EC-646D-41D7-B6A5-F4C9B5CEFC98}" destId="{1F69216E-4A0A-4D43-BD5C-42458B301677}" srcOrd="1" destOrd="0" parTransId="{6637E11F-9870-4670-8C15-A07C6103A64F}" sibTransId="{93063B08-E9E4-41E2-AC7A-3A5C48F37710}"/>
    <dgm:cxn modelId="{627A7D4D-0FA2-4E7B-AA87-29EDDE26D3FE}" type="presOf" srcId="{23CD28EC-646D-41D7-B6A5-F4C9B5CEFC98}" destId="{BCB92A39-A2A3-4449-A9E6-47631E475B3E}" srcOrd="0" destOrd="0" presId="urn:microsoft.com/office/officeart/2005/8/layout/matrix3"/>
    <dgm:cxn modelId="{5D8E396E-65E2-4A48-8DD6-EE9275A9B732}" srcId="{23CD28EC-646D-41D7-B6A5-F4C9B5CEFC98}" destId="{9CB77FC4-0CF6-4B61-918B-6AE4B6979A94}" srcOrd="6" destOrd="0" parTransId="{354A6A4B-E18C-4CE9-9E15-AF7058928157}" sibTransId="{B333A5E0-7BB5-4E24-9C2B-F3C3C5EBD458}"/>
    <dgm:cxn modelId="{CA9AED4E-2853-48D7-A5C4-ABBECAA26FC4}" type="presOf" srcId="{99C2B649-AF9E-4D95-AD2E-36EF0F605171}" destId="{6B748A0B-0D9B-4BAA-B19D-E964FA57B4CE}" srcOrd="0" destOrd="0" presId="urn:microsoft.com/office/officeart/2005/8/layout/matrix3"/>
    <dgm:cxn modelId="{C67B5678-5F68-4727-B64C-21B666F9CED4}" srcId="{23CD28EC-646D-41D7-B6A5-F4C9B5CEFC98}" destId="{09E395BB-CD5E-452A-96F4-C0F03BFF4CB6}" srcOrd="4" destOrd="0" parTransId="{E1036226-DB17-477A-B600-33BCC1BD7C67}" sibTransId="{DBAA0038-8E12-438D-B375-6F717A6F4462}"/>
    <dgm:cxn modelId="{9707CCBA-1377-4B96-8656-3645A49AA945}" srcId="{23CD28EC-646D-41D7-B6A5-F4C9B5CEFC98}" destId="{E39ED029-91CA-484F-B6CA-3647077292A5}" srcOrd="0" destOrd="0" parTransId="{94BA765B-90BC-4602-9D42-A69E26A3C5AC}" sibTransId="{4213345A-8340-458A-8C9E-A1CC16325559}"/>
    <dgm:cxn modelId="{D0BD97CF-B5DD-47D8-BB38-0BDDA1BC196A}" srcId="{23CD28EC-646D-41D7-B6A5-F4C9B5CEFC98}" destId="{BDFCCFD9-A011-46D0-AC94-80F405EBB1D1}" srcOrd="5" destOrd="0" parTransId="{3F8A121C-32F4-4EFD-AB0E-86D538006B35}" sibTransId="{432BDF57-E0C2-4AFA-BAED-50A9C9304E90}"/>
    <dgm:cxn modelId="{B29674D8-955F-48C0-9F29-95DF079B2E05}" srcId="{23CD28EC-646D-41D7-B6A5-F4C9B5CEFC98}" destId="{90709010-C6DD-48A3-A770-29BF17A8AC2C}" srcOrd="3" destOrd="0" parTransId="{61BA3D71-67E9-4FB9-90B4-C6153BE737BD}" sibTransId="{C56AC14B-5275-470B-A96A-87FB94B923A0}"/>
    <dgm:cxn modelId="{4DE31FDA-C6B5-4AAB-9202-8C709D701D21}" type="presOf" srcId="{1F69216E-4A0A-4D43-BD5C-42458B301677}" destId="{AECF32B1-3346-47CF-9AAF-59114C391B52}" srcOrd="0" destOrd="0" presId="urn:microsoft.com/office/officeart/2005/8/layout/matrix3"/>
    <dgm:cxn modelId="{454F22DA-D28D-4ADA-ABD3-D35CB8BD2BEC}" type="presOf" srcId="{90709010-C6DD-48A3-A770-29BF17A8AC2C}" destId="{0951D245-A959-4BDA-B27F-47FAD2FFE727}" srcOrd="0" destOrd="0" presId="urn:microsoft.com/office/officeart/2005/8/layout/matrix3"/>
    <dgm:cxn modelId="{99B1E4E7-F33B-4388-996E-F0B060A3FE21}" type="presOf" srcId="{E39ED029-91CA-484F-B6CA-3647077292A5}" destId="{94BD53E2-9CC1-4721-9639-73E7612CE9E1}" srcOrd="0" destOrd="0" presId="urn:microsoft.com/office/officeart/2005/8/layout/matrix3"/>
    <dgm:cxn modelId="{5E0BE8CB-5EA7-4A61-B286-3D66044BB1A9}" type="presParOf" srcId="{BCB92A39-A2A3-4449-A9E6-47631E475B3E}" destId="{24FADD50-16FB-480C-8437-C517952DB46A}" srcOrd="0" destOrd="0" presId="urn:microsoft.com/office/officeart/2005/8/layout/matrix3"/>
    <dgm:cxn modelId="{C562E824-3DF0-499C-9F99-45D81E482617}" type="presParOf" srcId="{BCB92A39-A2A3-4449-A9E6-47631E475B3E}" destId="{94BD53E2-9CC1-4721-9639-73E7612CE9E1}" srcOrd="1" destOrd="0" presId="urn:microsoft.com/office/officeart/2005/8/layout/matrix3"/>
    <dgm:cxn modelId="{574E5EE6-B8B8-45C3-B216-29D30C37B24C}" type="presParOf" srcId="{BCB92A39-A2A3-4449-A9E6-47631E475B3E}" destId="{AECF32B1-3346-47CF-9AAF-59114C391B52}" srcOrd="2" destOrd="0" presId="urn:microsoft.com/office/officeart/2005/8/layout/matrix3"/>
    <dgm:cxn modelId="{6E7C0887-47F2-46CC-B5B3-ACC11E4E0CC4}" type="presParOf" srcId="{BCB92A39-A2A3-4449-A9E6-47631E475B3E}" destId="{6B748A0B-0D9B-4BAA-B19D-E964FA57B4CE}" srcOrd="3" destOrd="0" presId="urn:microsoft.com/office/officeart/2005/8/layout/matrix3"/>
    <dgm:cxn modelId="{041BD898-9276-4036-932B-8DD517D3DCBF}" type="presParOf" srcId="{BCB92A39-A2A3-4449-A9E6-47631E475B3E}" destId="{0951D245-A959-4BDA-B27F-47FAD2FFE727}"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0B6B767-07B2-4E7C-AACA-307113DCDEB4}" type="doc">
      <dgm:prSet loTypeId="urn:microsoft.com/office/officeart/2005/8/layout/matrix2" loCatId="matrix" qsTypeId="urn:microsoft.com/office/officeart/2005/8/quickstyle/simple1" qsCatId="simple" csTypeId="urn:microsoft.com/office/officeart/2005/8/colors/accent1_2" csCatId="accent1" phldr="1"/>
      <dgm:spPr/>
      <dgm:t>
        <a:bodyPr/>
        <a:lstStyle/>
        <a:p>
          <a:endParaRPr lang="en-GB"/>
        </a:p>
      </dgm:t>
    </dgm:pt>
    <dgm:pt modelId="{15B3DADB-3E1E-4B33-BCA3-C5B7A919657A}">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2700000" scaled="1"/>
          <a:tileRect/>
        </a:gradFill>
        <a:effectLst>
          <a:softEdge rad="127000"/>
        </a:effectLst>
      </dgm:spPr>
      <dgm:t>
        <a:bodyPr/>
        <a:lstStyle/>
        <a:p>
          <a:r>
            <a:rPr lang="en-US" sz="700" b="1" dirty="0"/>
            <a:t>High Power-Low Interest </a:t>
          </a:r>
        </a:p>
        <a:p>
          <a:pPr>
            <a:buFont typeface="+mj-lt"/>
            <a:buAutoNum type="arabicPeriod"/>
          </a:pPr>
          <a:r>
            <a:rPr lang="en-US" sz="700" dirty="0"/>
            <a:t>Medical Governing Body, Manufacturers, Engineers, Government</a:t>
          </a:r>
          <a:endParaRPr lang="en-GB" sz="700" dirty="0"/>
        </a:p>
      </dgm:t>
    </dgm:pt>
    <dgm:pt modelId="{95017C66-14D9-45DC-AC23-537234D4FA72}" type="parTrans" cxnId="{88C4752A-7C88-433A-BCD0-F3A52E835758}">
      <dgm:prSet/>
      <dgm:spPr/>
      <dgm:t>
        <a:bodyPr/>
        <a:lstStyle/>
        <a:p>
          <a:endParaRPr lang="en-GB"/>
        </a:p>
      </dgm:t>
    </dgm:pt>
    <dgm:pt modelId="{721878F1-4DA3-4D31-8097-76D7ED8798F3}" type="sibTrans" cxnId="{88C4752A-7C88-433A-BCD0-F3A52E835758}">
      <dgm:prSet/>
      <dgm:spPr/>
      <dgm:t>
        <a:bodyPr/>
        <a:lstStyle/>
        <a:p>
          <a:endParaRPr lang="en-GB"/>
        </a:p>
      </dgm:t>
    </dgm:pt>
    <dgm:pt modelId="{7DA66D23-31DB-439D-9CCE-99B5D9286AB0}">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8100000" scaled="1"/>
          <a:tileRect/>
        </a:gradFill>
        <a:effectLst>
          <a:softEdge rad="127000"/>
        </a:effectLst>
      </dgm:spPr>
      <dgm:t>
        <a:bodyPr/>
        <a:lstStyle/>
        <a:p>
          <a:r>
            <a:rPr lang="en-US" sz="700" b="1" dirty="0"/>
            <a:t>Low Power-High Interest</a:t>
          </a:r>
        </a:p>
        <a:p>
          <a:pPr>
            <a:buFont typeface="+mj-lt"/>
            <a:buAutoNum type="arabicPeriod"/>
          </a:pPr>
          <a:r>
            <a:rPr lang="en-US" sz="700" dirty="0"/>
            <a:t>Resellers, Key Advisors, Trade Associations, Local MP/Government, Suppliers, Manufacturers, Subcontractors</a:t>
          </a:r>
          <a:endParaRPr lang="en-GB" sz="700" dirty="0"/>
        </a:p>
      </dgm:t>
    </dgm:pt>
    <dgm:pt modelId="{AF97C00F-DEBC-4741-B16E-9AEADA1DDFF3}" type="parTrans" cxnId="{11ABA20E-70B1-4461-92EC-AC44A4A4417A}">
      <dgm:prSet/>
      <dgm:spPr/>
      <dgm:t>
        <a:bodyPr/>
        <a:lstStyle/>
        <a:p>
          <a:endParaRPr lang="en-GB"/>
        </a:p>
      </dgm:t>
    </dgm:pt>
    <dgm:pt modelId="{7C18FAA9-9A8D-46EB-8707-9097D7F7BEFC}" type="sibTrans" cxnId="{11ABA20E-70B1-4461-92EC-AC44A4A4417A}">
      <dgm:prSet/>
      <dgm:spPr/>
      <dgm:t>
        <a:bodyPr/>
        <a:lstStyle/>
        <a:p>
          <a:endParaRPr lang="en-GB"/>
        </a:p>
      </dgm:t>
    </dgm:pt>
    <dgm:pt modelId="{C3D5FABD-9C09-43B1-98EB-95566C1388BC}">
      <dgm:prSet phldrT="[Text]" custT="1">
        <dgm:style>
          <a:lnRef idx="1">
            <a:schemeClr val="accent5"/>
          </a:lnRef>
          <a:fillRef idx="2">
            <a:schemeClr val="accent5"/>
          </a:fillRef>
          <a:effectRef idx="1">
            <a:schemeClr val="accent5"/>
          </a:effectRef>
          <a:fontRef idx="minor">
            <a:schemeClr val="dk1"/>
          </a:fontRef>
        </dgm:style>
      </dgm:prSet>
      <dgm:spPr>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8900000" scaled="1"/>
          <a:tileRect/>
        </a:gradFill>
        <a:effectLst>
          <a:softEdge rad="127000"/>
        </a:effectLst>
      </dgm:spPr>
      <dgm:t>
        <a:bodyPr/>
        <a:lstStyle/>
        <a:p>
          <a:r>
            <a:rPr lang="en-US" sz="700" b="1" dirty="0"/>
            <a:t>Low Power-Low interest</a:t>
          </a:r>
        </a:p>
        <a:p>
          <a:r>
            <a:rPr lang="en-US" sz="700" dirty="0"/>
            <a:t>Distribution company, delivery drivers, Family/Friends, Community, Prospective Customers</a:t>
          </a:r>
          <a:endParaRPr lang="en-GB" sz="700" dirty="0"/>
        </a:p>
      </dgm:t>
    </dgm:pt>
    <dgm:pt modelId="{A7B8F167-DB00-4946-A0FF-0E11BBED59F8}" type="parTrans" cxnId="{B62C2AA8-B3EA-4CAD-A5E8-F1F9964EAEB0}">
      <dgm:prSet/>
      <dgm:spPr/>
      <dgm:t>
        <a:bodyPr/>
        <a:lstStyle/>
        <a:p>
          <a:endParaRPr lang="en-GB"/>
        </a:p>
      </dgm:t>
    </dgm:pt>
    <dgm:pt modelId="{36E01872-E194-4A02-BD7B-F5FE870A2FA4}" type="sibTrans" cxnId="{B62C2AA8-B3EA-4CAD-A5E8-F1F9964EAEB0}">
      <dgm:prSet/>
      <dgm:spPr/>
      <dgm:t>
        <a:bodyPr/>
        <a:lstStyle/>
        <a:p>
          <a:endParaRPr lang="en-GB"/>
        </a:p>
      </dgm:t>
    </dgm:pt>
    <dgm:pt modelId="{E943C05E-F905-485A-98D1-64CFB59D5BA7}">
      <dgm:prSet phldrT="[Text]" custT="1">
        <dgm:style>
          <a:lnRef idx="1">
            <a:schemeClr val="accent5"/>
          </a:lnRef>
          <a:fillRef idx="2">
            <a:schemeClr val="accent5"/>
          </a:fillRef>
          <a:effectRef idx="1">
            <a:schemeClr val="accent5"/>
          </a:effectRef>
          <a:fontRef idx="minor">
            <a:schemeClr val="dk1"/>
          </a:fontRef>
        </dgm:style>
      </dgm:prSet>
      <dgm:spPr>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13500000" scaled="1"/>
          <a:tileRect/>
        </a:gradFill>
        <a:effectLst>
          <a:softEdge rad="127000"/>
        </a:effectLst>
      </dgm:spPr>
      <dgm:t>
        <a:bodyPr/>
        <a:lstStyle/>
        <a:p>
          <a:r>
            <a:rPr lang="en-US" sz="700" b="1" dirty="0"/>
            <a:t>High Power-Low Interest</a:t>
          </a:r>
        </a:p>
        <a:p>
          <a:pPr>
            <a:buFont typeface="+mj-lt"/>
            <a:buAutoNum type="arabicPeriod"/>
          </a:pPr>
          <a:r>
            <a:rPr lang="en-US" sz="700" dirty="0"/>
            <a:t>Medical Governing Body, Manufacturers, Engineers, Government</a:t>
          </a:r>
          <a:endParaRPr lang="en-GB" sz="700" dirty="0"/>
        </a:p>
      </dgm:t>
    </dgm:pt>
    <dgm:pt modelId="{3A93CA22-90D7-424D-8E12-4D5C3B5EAB22}" type="parTrans" cxnId="{142E26EC-BF9C-4FE9-9C30-A9862736E75D}">
      <dgm:prSet/>
      <dgm:spPr/>
      <dgm:t>
        <a:bodyPr/>
        <a:lstStyle/>
        <a:p>
          <a:endParaRPr lang="en-GB"/>
        </a:p>
      </dgm:t>
    </dgm:pt>
    <dgm:pt modelId="{4A7B6EE8-B51A-4AD7-BCA0-E46DA13FEEA0}" type="sibTrans" cxnId="{142E26EC-BF9C-4FE9-9C30-A9862736E75D}">
      <dgm:prSet/>
      <dgm:spPr/>
      <dgm:t>
        <a:bodyPr/>
        <a:lstStyle/>
        <a:p>
          <a:endParaRPr lang="en-GB"/>
        </a:p>
      </dgm:t>
    </dgm:pt>
    <dgm:pt modelId="{873CB177-2683-4DF5-B9D9-E9F30B690061}" type="pres">
      <dgm:prSet presAssocID="{20B6B767-07B2-4E7C-AACA-307113DCDEB4}" presName="matrix" presStyleCnt="0">
        <dgm:presLayoutVars>
          <dgm:chMax val="1"/>
          <dgm:dir/>
          <dgm:resizeHandles val="exact"/>
        </dgm:presLayoutVars>
      </dgm:prSet>
      <dgm:spPr/>
    </dgm:pt>
    <dgm:pt modelId="{7E3AA4C7-C981-42DC-8EDE-E9111EFDA6AE}" type="pres">
      <dgm:prSet presAssocID="{20B6B767-07B2-4E7C-AACA-307113DCDEB4}" presName="axisShape" presStyleLbl="bgShp" presStyleIdx="0" presStyleCnt="1" custLinFactNeighborX="-89" custLinFactNeighborY="989">
        <dgm:style>
          <a:lnRef idx="1">
            <a:schemeClr val="accent5"/>
          </a:lnRef>
          <a:fillRef idx="2">
            <a:schemeClr val="accent5"/>
          </a:fillRef>
          <a:effectRef idx="1">
            <a:schemeClr val="accent5"/>
          </a:effectRef>
          <a:fontRef idx="minor">
            <a:schemeClr val="dk1"/>
          </a:fontRef>
        </dgm:style>
      </dgm:prSet>
      <dgm:spPr>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path path="circle">
            <a:fillToRect l="50000" t="50000" r="50000" b="50000"/>
          </a:path>
          <a:tileRect/>
        </a:gradFill>
        <a:effectLst>
          <a:glow rad="63500">
            <a:schemeClr val="accent5">
              <a:satMod val="175000"/>
              <a:alpha val="40000"/>
            </a:schemeClr>
          </a:glow>
          <a:softEdge rad="12700"/>
        </a:effectLst>
      </dgm:spPr>
    </dgm:pt>
    <dgm:pt modelId="{512C8754-AB8F-401F-95D3-E799E8B9967A}" type="pres">
      <dgm:prSet presAssocID="{20B6B767-07B2-4E7C-AACA-307113DCDEB4}" presName="rect1" presStyleLbl="node1" presStyleIdx="0" presStyleCnt="4">
        <dgm:presLayoutVars>
          <dgm:chMax val="0"/>
          <dgm:chPref val="0"/>
          <dgm:bulletEnabled val="1"/>
        </dgm:presLayoutVars>
      </dgm:prSet>
      <dgm:spPr/>
    </dgm:pt>
    <dgm:pt modelId="{8BBA451C-DE4B-4F25-8417-F293EA759709}" type="pres">
      <dgm:prSet presAssocID="{20B6B767-07B2-4E7C-AACA-307113DCDEB4}" presName="rect2" presStyleLbl="node1" presStyleIdx="1" presStyleCnt="4">
        <dgm:presLayoutVars>
          <dgm:chMax val="0"/>
          <dgm:chPref val="0"/>
          <dgm:bulletEnabled val="1"/>
        </dgm:presLayoutVars>
      </dgm:prSet>
      <dgm:spPr/>
    </dgm:pt>
    <dgm:pt modelId="{F851EF7D-230B-4CA2-B81A-055CB9513729}" type="pres">
      <dgm:prSet presAssocID="{20B6B767-07B2-4E7C-AACA-307113DCDEB4}" presName="rect3" presStyleLbl="node1" presStyleIdx="2" presStyleCnt="4">
        <dgm:presLayoutVars>
          <dgm:chMax val="0"/>
          <dgm:chPref val="0"/>
          <dgm:bulletEnabled val="1"/>
        </dgm:presLayoutVars>
      </dgm:prSet>
      <dgm:spPr/>
    </dgm:pt>
    <dgm:pt modelId="{8092B0CC-F3EA-452A-A564-830EFAC663B1}" type="pres">
      <dgm:prSet presAssocID="{20B6B767-07B2-4E7C-AACA-307113DCDEB4}" presName="rect4" presStyleLbl="node1" presStyleIdx="3" presStyleCnt="4">
        <dgm:presLayoutVars>
          <dgm:chMax val="0"/>
          <dgm:chPref val="0"/>
          <dgm:bulletEnabled val="1"/>
        </dgm:presLayoutVars>
      </dgm:prSet>
      <dgm:spPr/>
    </dgm:pt>
  </dgm:ptLst>
  <dgm:cxnLst>
    <dgm:cxn modelId="{11ABA20E-70B1-4461-92EC-AC44A4A4417A}" srcId="{20B6B767-07B2-4E7C-AACA-307113DCDEB4}" destId="{7DA66D23-31DB-439D-9CCE-99B5D9286AB0}" srcOrd="1" destOrd="0" parTransId="{AF97C00F-DEBC-4741-B16E-9AEADA1DDFF3}" sibTransId="{7C18FAA9-9A8D-46EB-8707-9097D7F7BEFC}"/>
    <dgm:cxn modelId="{248BE41A-C99D-478B-9000-B08541EBA712}" type="presOf" srcId="{7DA66D23-31DB-439D-9CCE-99B5D9286AB0}" destId="{8BBA451C-DE4B-4F25-8417-F293EA759709}" srcOrd="0" destOrd="0" presId="urn:microsoft.com/office/officeart/2005/8/layout/matrix2"/>
    <dgm:cxn modelId="{88C4752A-7C88-433A-BCD0-F3A52E835758}" srcId="{20B6B767-07B2-4E7C-AACA-307113DCDEB4}" destId="{15B3DADB-3E1E-4B33-BCA3-C5B7A919657A}" srcOrd="0" destOrd="0" parTransId="{95017C66-14D9-45DC-AC23-537234D4FA72}" sibTransId="{721878F1-4DA3-4D31-8097-76D7ED8798F3}"/>
    <dgm:cxn modelId="{B62C2AA8-B3EA-4CAD-A5E8-F1F9964EAEB0}" srcId="{20B6B767-07B2-4E7C-AACA-307113DCDEB4}" destId="{C3D5FABD-9C09-43B1-98EB-95566C1388BC}" srcOrd="2" destOrd="0" parTransId="{A7B8F167-DB00-4946-A0FF-0E11BBED59F8}" sibTransId="{36E01872-E194-4A02-BD7B-F5FE870A2FA4}"/>
    <dgm:cxn modelId="{9B32DECD-9D4B-4D0C-B242-DAFC386425FB}" type="presOf" srcId="{E943C05E-F905-485A-98D1-64CFB59D5BA7}" destId="{8092B0CC-F3EA-452A-A564-830EFAC663B1}" srcOrd="0" destOrd="0" presId="urn:microsoft.com/office/officeart/2005/8/layout/matrix2"/>
    <dgm:cxn modelId="{751ADFD0-A635-4DA0-9066-E7537C01F367}" type="presOf" srcId="{15B3DADB-3E1E-4B33-BCA3-C5B7A919657A}" destId="{512C8754-AB8F-401F-95D3-E799E8B9967A}" srcOrd="0" destOrd="0" presId="urn:microsoft.com/office/officeart/2005/8/layout/matrix2"/>
    <dgm:cxn modelId="{918E84DF-2153-479D-A67F-62FB8F03213E}" type="presOf" srcId="{C3D5FABD-9C09-43B1-98EB-95566C1388BC}" destId="{F851EF7D-230B-4CA2-B81A-055CB9513729}" srcOrd="0" destOrd="0" presId="urn:microsoft.com/office/officeart/2005/8/layout/matrix2"/>
    <dgm:cxn modelId="{A52C71E1-9719-4595-BA0C-096AAF6F5E25}" type="presOf" srcId="{20B6B767-07B2-4E7C-AACA-307113DCDEB4}" destId="{873CB177-2683-4DF5-B9D9-E9F30B690061}" srcOrd="0" destOrd="0" presId="urn:microsoft.com/office/officeart/2005/8/layout/matrix2"/>
    <dgm:cxn modelId="{142E26EC-BF9C-4FE9-9C30-A9862736E75D}" srcId="{20B6B767-07B2-4E7C-AACA-307113DCDEB4}" destId="{E943C05E-F905-485A-98D1-64CFB59D5BA7}" srcOrd="3" destOrd="0" parTransId="{3A93CA22-90D7-424D-8E12-4D5C3B5EAB22}" sibTransId="{4A7B6EE8-B51A-4AD7-BCA0-E46DA13FEEA0}"/>
    <dgm:cxn modelId="{573EFFF2-158E-4AFD-A670-DF12A5DF5F17}" type="presParOf" srcId="{873CB177-2683-4DF5-B9D9-E9F30B690061}" destId="{7E3AA4C7-C981-42DC-8EDE-E9111EFDA6AE}" srcOrd="0" destOrd="0" presId="urn:microsoft.com/office/officeart/2005/8/layout/matrix2"/>
    <dgm:cxn modelId="{D79AB0AE-1CA7-4A76-8EBC-1A1340F0DDDA}" type="presParOf" srcId="{873CB177-2683-4DF5-B9D9-E9F30B690061}" destId="{512C8754-AB8F-401F-95D3-E799E8B9967A}" srcOrd="1" destOrd="0" presId="urn:microsoft.com/office/officeart/2005/8/layout/matrix2"/>
    <dgm:cxn modelId="{CE0D71E4-724C-4FA1-8FD5-5FAE1A9C6FFF}" type="presParOf" srcId="{873CB177-2683-4DF5-B9D9-E9F30B690061}" destId="{8BBA451C-DE4B-4F25-8417-F293EA759709}" srcOrd="2" destOrd="0" presId="urn:microsoft.com/office/officeart/2005/8/layout/matrix2"/>
    <dgm:cxn modelId="{A47F51DC-803F-4125-AC0E-957ADB7527AB}" type="presParOf" srcId="{873CB177-2683-4DF5-B9D9-E9F30B690061}" destId="{F851EF7D-230B-4CA2-B81A-055CB9513729}" srcOrd="3" destOrd="0" presId="urn:microsoft.com/office/officeart/2005/8/layout/matrix2"/>
    <dgm:cxn modelId="{ED21CDD6-C8D1-4854-B093-29F0169CA071}" type="presParOf" srcId="{873CB177-2683-4DF5-B9D9-E9F30B690061}" destId="{8092B0CC-F3EA-452A-A564-830EFAC663B1}" srcOrd="4" destOrd="0" presId="urn:microsoft.com/office/officeart/2005/8/layout/matrix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FADD50-16FB-480C-8437-C517952DB46A}">
      <dsp:nvSpPr>
        <dsp:cNvPr id="0" name=""/>
        <dsp:cNvSpPr/>
      </dsp:nvSpPr>
      <dsp:spPr>
        <a:xfrm>
          <a:off x="0" y="0"/>
          <a:ext cx="2877504" cy="2872048"/>
        </a:xfrm>
        <a:prstGeom prst="diamond">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path path="circle">
            <a:fillToRect l="50000" t="50000" r="50000" b="50000"/>
          </a:path>
          <a:tileRect/>
        </a:gradFill>
        <a:ln w="6350" cap="flat" cmpd="sng" algn="ctr">
          <a:solidFill>
            <a:schemeClr val="accent5"/>
          </a:solidFill>
          <a:prstDash val="solid"/>
          <a:miter lim="800000"/>
        </a:ln>
        <a:effectLst>
          <a:softEdge rad="63500"/>
        </a:effectLst>
      </dsp:spPr>
      <dsp:style>
        <a:lnRef idx="1">
          <a:schemeClr val="accent5"/>
        </a:lnRef>
        <a:fillRef idx="2">
          <a:schemeClr val="accent5"/>
        </a:fillRef>
        <a:effectRef idx="1">
          <a:schemeClr val="accent5"/>
        </a:effectRef>
        <a:fontRef idx="minor">
          <a:schemeClr val="dk1"/>
        </a:fontRef>
      </dsp:style>
    </dsp:sp>
    <dsp:sp modelId="{94BD53E2-9CC1-4721-9639-73E7612CE9E1}">
      <dsp:nvSpPr>
        <dsp:cNvPr id="0" name=""/>
        <dsp:cNvSpPr/>
      </dsp:nvSpPr>
      <dsp:spPr>
        <a:xfrm>
          <a:off x="183283" y="1454235"/>
          <a:ext cx="1144572" cy="1246815"/>
        </a:xfrm>
        <a:prstGeom prst="roundRect">
          <a:avLst/>
        </a:prstGeom>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189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The desired end results:</a:t>
          </a:r>
        </a:p>
        <a:p>
          <a:pPr marL="0" lvl="0" indent="0" algn="ctr" defTabSz="311150">
            <a:lnSpc>
              <a:spcPct val="90000"/>
            </a:lnSpc>
            <a:spcBef>
              <a:spcPct val="0"/>
            </a:spcBef>
            <a:spcAft>
              <a:spcPct val="35000"/>
            </a:spcAft>
            <a:buNone/>
          </a:pPr>
          <a:r>
            <a:rPr lang="en-US" sz="700" kern="1200" dirty="0"/>
            <a:t>To distribute the Kneel Chair to private customers along with the NHS and other medical equipment supply chairs worldwide</a:t>
          </a:r>
          <a:r>
            <a:rPr lang="en-US" sz="800" kern="1200" dirty="0"/>
            <a:t>. </a:t>
          </a:r>
          <a:endParaRPr lang="en-GB" sz="800" kern="1200" dirty="0"/>
        </a:p>
      </dsp:txBody>
      <dsp:txXfrm>
        <a:off x="239156" y="1510108"/>
        <a:ext cx="1032826" cy="1135069"/>
      </dsp:txXfrm>
    </dsp:sp>
    <dsp:sp modelId="{AECF32B1-3346-47CF-9AAF-59114C391B52}">
      <dsp:nvSpPr>
        <dsp:cNvPr id="0" name=""/>
        <dsp:cNvSpPr/>
      </dsp:nvSpPr>
      <dsp:spPr>
        <a:xfrm>
          <a:off x="1286662" y="-12976"/>
          <a:ext cx="1571420" cy="1761601"/>
        </a:xfrm>
        <a:prstGeom prst="roundRect">
          <a:avLst/>
        </a:prstGeom>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lin ang="81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The stakeholders: </a:t>
          </a:r>
        </a:p>
        <a:p>
          <a:pPr marL="0" lvl="0" indent="0" algn="ctr" defTabSz="311150">
            <a:lnSpc>
              <a:spcPct val="90000"/>
            </a:lnSpc>
            <a:spcBef>
              <a:spcPct val="0"/>
            </a:spcBef>
            <a:spcAft>
              <a:spcPct val="35000"/>
            </a:spcAft>
            <a:buFont typeface="+mj-lt"/>
            <a:buNone/>
          </a:pPr>
          <a:r>
            <a:rPr lang="en-US" sz="700" kern="1200" dirty="0"/>
            <a:t>The CEO (Myself), Project Manager, Shareholders, Marketing, Finance, Medical governing body, The International Organization for Standardization (ISO 7176 series (1), Sales, Manufacturers, Engineers, Trade Associations Operations/IT, Customers Services, Government, Family/Friends, Suppliers, Subcontractors, Employees, Prospective Customers, Lenders, Key contributors/ Investors, The Bank, Key Advisors, Community, Creditor</a:t>
          </a:r>
        </a:p>
      </dsp:txBody>
      <dsp:txXfrm>
        <a:off x="1363372" y="63734"/>
        <a:ext cx="1418000" cy="1608181"/>
      </dsp:txXfrm>
    </dsp:sp>
    <dsp:sp modelId="{6B748A0B-0D9B-4BAA-B19D-E964FA57B4CE}">
      <dsp:nvSpPr>
        <dsp:cNvPr id="0" name=""/>
        <dsp:cNvSpPr/>
      </dsp:nvSpPr>
      <dsp:spPr>
        <a:xfrm>
          <a:off x="194713" y="251202"/>
          <a:ext cx="1166089" cy="1275030"/>
        </a:xfrm>
        <a:prstGeom prst="roundRect">
          <a:avLst/>
        </a:prstGeom>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27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The purpose:</a:t>
          </a:r>
        </a:p>
        <a:p>
          <a:pPr marL="0" lvl="0" indent="0" algn="ctr" defTabSz="311150">
            <a:lnSpc>
              <a:spcPct val="90000"/>
            </a:lnSpc>
            <a:spcBef>
              <a:spcPct val="0"/>
            </a:spcBef>
            <a:spcAft>
              <a:spcPct val="35000"/>
            </a:spcAft>
            <a:buNone/>
          </a:pPr>
          <a:r>
            <a:rPr lang="en-US" sz="700" kern="1200" dirty="0"/>
            <a:t>To produce a lightweight compact wheelchair that assists its users in becoming more and maintaining social interaction within areas that are not always accessible</a:t>
          </a:r>
          <a:r>
            <a:rPr lang="en-US" sz="500" kern="1200" dirty="0"/>
            <a:t>.</a:t>
          </a:r>
          <a:endParaRPr lang="en-GB" sz="500" kern="1200" dirty="0"/>
        </a:p>
      </dsp:txBody>
      <dsp:txXfrm>
        <a:off x="251637" y="308126"/>
        <a:ext cx="1052241" cy="1161182"/>
      </dsp:txXfrm>
    </dsp:sp>
    <dsp:sp modelId="{0951D245-A959-4BDA-B27F-47FAD2FFE727}">
      <dsp:nvSpPr>
        <dsp:cNvPr id="0" name=""/>
        <dsp:cNvSpPr/>
      </dsp:nvSpPr>
      <dsp:spPr>
        <a:xfrm>
          <a:off x="1278424" y="1592895"/>
          <a:ext cx="1512222" cy="1224547"/>
        </a:xfrm>
        <a:prstGeom prst="roundRect">
          <a:avLst/>
        </a:prstGeom>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135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The Measures of success: </a:t>
          </a:r>
        </a:p>
        <a:p>
          <a:pPr marL="0" lvl="0" indent="0" algn="ctr" defTabSz="311150">
            <a:lnSpc>
              <a:spcPct val="90000"/>
            </a:lnSpc>
            <a:spcBef>
              <a:spcPct val="0"/>
            </a:spcBef>
            <a:spcAft>
              <a:spcPct val="35000"/>
            </a:spcAft>
            <a:buFont typeface="+mj-lt"/>
            <a:buNone/>
          </a:pPr>
          <a:r>
            <a:rPr lang="en-US" sz="700" kern="1200" dirty="0"/>
            <a:t>The measure of company success will be defined through the number of sales, profit margins, preorders, business partnerships. in addition to having a continuous collaboration with the NHS and other medical supply chains and other private &amp; services worldwide. </a:t>
          </a:r>
          <a:endParaRPr lang="en-GB" sz="700" kern="1200" dirty="0"/>
        </a:p>
      </dsp:txBody>
      <dsp:txXfrm>
        <a:off x="1338201" y="1652672"/>
        <a:ext cx="1392668" cy="11049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E3AA4C7-C981-42DC-8EDE-E9111EFDA6AE}">
      <dsp:nvSpPr>
        <dsp:cNvPr id="0" name=""/>
        <dsp:cNvSpPr/>
      </dsp:nvSpPr>
      <dsp:spPr>
        <a:xfrm>
          <a:off x="0" y="256586"/>
          <a:ext cx="2570335" cy="2570335"/>
        </a:xfrm>
        <a:prstGeom prst="quadArrow">
          <a:avLst>
            <a:gd name="adj1" fmla="val 2000"/>
            <a:gd name="adj2" fmla="val 4000"/>
            <a:gd name="adj3" fmla="val 5000"/>
          </a:avLst>
        </a:prstGeom>
        <a:gradFill flip="none" rotWithShape="0">
          <a:gsLst>
            <a:gs pos="0">
              <a:srgbClr val="6600CC">
                <a:tint val="66000"/>
                <a:satMod val="160000"/>
              </a:srgbClr>
            </a:gs>
            <a:gs pos="50000">
              <a:srgbClr val="6600CC">
                <a:tint val="44500"/>
                <a:satMod val="160000"/>
              </a:srgbClr>
            </a:gs>
            <a:gs pos="100000">
              <a:srgbClr val="6600CC">
                <a:tint val="23500"/>
                <a:satMod val="160000"/>
              </a:srgbClr>
            </a:gs>
          </a:gsLst>
          <a:path path="circle">
            <a:fillToRect l="50000" t="50000" r="50000" b="50000"/>
          </a:path>
          <a:tileRect/>
        </a:gradFill>
        <a:ln w="6350" cap="flat" cmpd="sng" algn="ctr">
          <a:solidFill>
            <a:schemeClr val="accent5"/>
          </a:solidFill>
          <a:prstDash val="solid"/>
          <a:miter lim="800000"/>
        </a:ln>
        <a:effectLst>
          <a:glow rad="63500">
            <a:schemeClr val="accent5">
              <a:satMod val="175000"/>
              <a:alpha val="40000"/>
            </a:schemeClr>
          </a:glow>
          <a:softEdge rad="12700"/>
        </a:effectLst>
      </dsp:spPr>
      <dsp:style>
        <a:lnRef idx="1">
          <a:schemeClr val="accent5"/>
        </a:lnRef>
        <a:fillRef idx="2">
          <a:schemeClr val="accent5"/>
        </a:fillRef>
        <a:effectRef idx="1">
          <a:schemeClr val="accent5"/>
        </a:effectRef>
        <a:fontRef idx="minor">
          <a:schemeClr val="dk1"/>
        </a:fontRef>
      </dsp:style>
    </dsp:sp>
    <dsp:sp modelId="{512C8754-AB8F-401F-95D3-E799E8B9967A}">
      <dsp:nvSpPr>
        <dsp:cNvPr id="0" name=""/>
        <dsp:cNvSpPr/>
      </dsp:nvSpPr>
      <dsp:spPr>
        <a:xfrm>
          <a:off x="167071" y="398237"/>
          <a:ext cx="1028134" cy="1028134"/>
        </a:xfrm>
        <a:prstGeom prst="roundRect">
          <a:avLst/>
        </a:prstGeom>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27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High Power-Low Interest </a:t>
          </a:r>
        </a:p>
        <a:p>
          <a:pPr marL="0" lvl="0" indent="0" algn="ctr" defTabSz="311150">
            <a:lnSpc>
              <a:spcPct val="90000"/>
            </a:lnSpc>
            <a:spcBef>
              <a:spcPct val="0"/>
            </a:spcBef>
            <a:spcAft>
              <a:spcPct val="35000"/>
            </a:spcAft>
            <a:buFont typeface="+mj-lt"/>
            <a:buNone/>
          </a:pPr>
          <a:r>
            <a:rPr lang="en-US" sz="700" kern="1200" dirty="0"/>
            <a:t>Medical Governing Body, Manufacturers, Engineers, Government</a:t>
          </a:r>
          <a:endParaRPr lang="en-GB" sz="700" kern="1200" dirty="0"/>
        </a:p>
      </dsp:txBody>
      <dsp:txXfrm>
        <a:off x="217260" y="448426"/>
        <a:ext cx="927756" cy="927756"/>
      </dsp:txXfrm>
    </dsp:sp>
    <dsp:sp modelId="{8BBA451C-DE4B-4F25-8417-F293EA759709}">
      <dsp:nvSpPr>
        <dsp:cNvPr id="0" name=""/>
        <dsp:cNvSpPr/>
      </dsp:nvSpPr>
      <dsp:spPr>
        <a:xfrm>
          <a:off x="1375129" y="398237"/>
          <a:ext cx="1028134" cy="1028134"/>
        </a:xfrm>
        <a:prstGeom prst="roundRect">
          <a:avLst/>
        </a:prstGeom>
        <a:gradFill flip="none" rotWithShape="0">
          <a:gsLst>
            <a:gs pos="0">
              <a:srgbClr val="FF00FF">
                <a:tint val="66000"/>
                <a:satMod val="160000"/>
              </a:srgbClr>
            </a:gs>
            <a:gs pos="50000">
              <a:srgbClr val="FF00FF">
                <a:tint val="44500"/>
                <a:satMod val="160000"/>
              </a:srgbClr>
            </a:gs>
            <a:gs pos="100000">
              <a:srgbClr val="FF00FF">
                <a:tint val="23500"/>
                <a:satMod val="160000"/>
              </a:srgbClr>
            </a:gs>
          </a:gsLst>
          <a:lin ang="81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Low Power-High Interest</a:t>
          </a:r>
        </a:p>
        <a:p>
          <a:pPr marL="0" lvl="0" indent="0" algn="ctr" defTabSz="311150">
            <a:lnSpc>
              <a:spcPct val="90000"/>
            </a:lnSpc>
            <a:spcBef>
              <a:spcPct val="0"/>
            </a:spcBef>
            <a:spcAft>
              <a:spcPct val="35000"/>
            </a:spcAft>
            <a:buFont typeface="+mj-lt"/>
            <a:buNone/>
          </a:pPr>
          <a:r>
            <a:rPr lang="en-US" sz="700" kern="1200" dirty="0"/>
            <a:t>Resellers, Key Advisors, Trade Associations, Local MP/Government, Suppliers, Manufacturers, Subcontractors</a:t>
          </a:r>
          <a:endParaRPr lang="en-GB" sz="700" kern="1200" dirty="0"/>
        </a:p>
      </dsp:txBody>
      <dsp:txXfrm>
        <a:off x="1425318" y="448426"/>
        <a:ext cx="927756" cy="927756"/>
      </dsp:txXfrm>
    </dsp:sp>
    <dsp:sp modelId="{F851EF7D-230B-4CA2-B81A-055CB9513729}">
      <dsp:nvSpPr>
        <dsp:cNvPr id="0" name=""/>
        <dsp:cNvSpPr/>
      </dsp:nvSpPr>
      <dsp:spPr>
        <a:xfrm>
          <a:off x="167071" y="1606294"/>
          <a:ext cx="1028134" cy="1028134"/>
        </a:xfrm>
        <a:prstGeom prst="roundRect">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89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Low Power-Low interest</a:t>
          </a:r>
        </a:p>
        <a:p>
          <a:pPr marL="0" lvl="0" indent="0" algn="ctr" defTabSz="311150">
            <a:lnSpc>
              <a:spcPct val="90000"/>
            </a:lnSpc>
            <a:spcBef>
              <a:spcPct val="0"/>
            </a:spcBef>
            <a:spcAft>
              <a:spcPct val="35000"/>
            </a:spcAft>
            <a:buNone/>
          </a:pPr>
          <a:r>
            <a:rPr lang="en-US" sz="700" kern="1200" dirty="0"/>
            <a:t>Distribution company, delivery drivers, Family/Friends, Community, Prospective Customers</a:t>
          </a:r>
          <a:endParaRPr lang="en-GB" sz="700" kern="1200" dirty="0"/>
        </a:p>
      </dsp:txBody>
      <dsp:txXfrm>
        <a:off x="217260" y="1656483"/>
        <a:ext cx="927756" cy="927756"/>
      </dsp:txXfrm>
    </dsp:sp>
    <dsp:sp modelId="{8092B0CC-F3EA-452A-A564-830EFAC663B1}">
      <dsp:nvSpPr>
        <dsp:cNvPr id="0" name=""/>
        <dsp:cNvSpPr/>
      </dsp:nvSpPr>
      <dsp:spPr>
        <a:xfrm>
          <a:off x="1375129" y="1606294"/>
          <a:ext cx="1028134" cy="1028134"/>
        </a:xfrm>
        <a:prstGeom prst="roundRect">
          <a:avLst/>
        </a:prstGeom>
        <a:gradFill flip="none" rotWithShape="0">
          <a:gsLst>
            <a:gs pos="0">
              <a:srgbClr val="00CCFF">
                <a:tint val="66000"/>
                <a:satMod val="160000"/>
              </a:srgbClr>
            </a:gs>
            <a:gs pos="50000">
              <a:srgbClr val="00CCFF">
                <a:tint val="44500"/>
                <a:satMod val="160000"/>
              </a:srgbClr>
            </a:gs>
            <a:gs pos="100000">
              <a:srgbClr val="00CCFF">
                <a:tint val="23500"/>
                <a:satMod val="160000"/>
              </a:srgbClr>
            </a:gs>
          </a:gsLst>
          <a:lin ang="13500000" scaled="1"/>
          <a:tileRect/>
        </a:gradFill>
        <a:ln w="6350" cap="flat" cmpd="sng" algn="ctr">
          <a:solidFill>
            <a:schemeClr val="accent5"/>
          </a:solidFill>
          <a:prstDash val="solid"/>
          <a:miter lim="800000"/>
        </a:ln>
        <a:effectLst>
          <a:softEdge rad="127000"/>
        </a:effectLst>
      </dsp:spPr>
      <dsp:style>
        <a:lnRef idx="1">
          <a:schemeClr val="accent5"/>
        </a:lnRef>
        <a:fillRef idx="2">
          <a:schemeClr val="accent5"/>
        </a:fillRef>
        <a:effectRef idx="1">
          <a:schemeClr val="accent5"/>
        </a:effectRef>
        <a:fontRef idx="minor">
          <a:schemeClr val="dk1"/>
        </a:fontRef>
      </dsp:style>
      <dsp:txBody>
        <a:bodyPr spcFirstLastPara="0" vert="horz" wrap="square" lIns="26670" tIns="26670" rIns="26670" bIns="26670" numCol="1" spcCol="1270" anchor="ctr" anchorCtr="0">
          <a:noAutofit/>
        </a:bodyPr>
        <a:lstStyle/>
        <a:p>
          <a:pPr marL="0" lvl="0" indent="0" algn="ctr" defTabSz="311150">
            <a:lnSpc>
              <a:spcPct val="90000"/>
            </a:lnSpc>
            <a:spcBef>
              <a:spcPct val="0"/>
            </a:spcBef>
            <a:spcAft>
              <a:spcPct val="35000"/>
            </a:spcAft>
            <a:buNone/>
          </a:pPr>
          <a:r>
            <a:rPr lang="en-US" sz="700" b="1" kern="1200" dirty="0"/>
            <a:t>High Power-Low Interest</a:t>
          </a:r>
        </a:p>
        <a:p>
          <a:pPr marL="0" lvl="0" indent="0" algn="ctr" defTabSz="311150">
            <a:lnSpc>
              <a:spcPct val="90000"/>
            </a:lnSpc>
            <a:spcBef>
              <a:spcPct val="0"/>
            </a:spcBef>
            <a:spcAft>
              <a:spcPct val="35000"/>
            </a:spcAft>
            <a:buFont typeface="+mj-lt"/>
            <a:buNone/>
          </a:pPr>
          <a:r>
            <a:rPr lang="en-US" sz="700" kern="1200" dirty="0"/>
            <a:t>Medical Governing Body, Manufacturers, Engineers, Government</a:t>
          </a:r>
          <a:endParaRPr lang="en-GB" sz="700" kern="1200" dirty="0"/>
        </a:p>
      </dsp:txBody>
      <dsp:txXfrm>
        <a:off x="1425318" y="1656483"/>
        <a:ext cx="927756" cy="92775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9691B-A98E-CAC3-A1CD-D156433C6B5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E7B11E9-30E4-432B-E3B2-A6CA9F7054C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8F0F9E1-E071-5D6B-823B-3921B451EA51}"/>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5" name="Footer Placeholder 4">
            <a:extLst>
              <a:ext uri="{FF2B5EF4-FFF2-40B4-BE49-F238E27FC236}">
                <a16:creationId xmlns:a16="http://schemas.microsoft.com/office/drawing/2014/main" id="{8215A401-43D4-4FC9-6207-14379B3CD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CBE74B9-7D00-2594-27CC-6CCBB7A6E530}"/>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20043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F801B-CCA8-5792-CC06-80E7212361D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0D3070D-B8CE-D10F-C378-D5D1BD7FB3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D2F9459-5E46-E41E-AC8A-4ACF384C5F20}"/>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5" name="Footer Placeholder 4">
            <a:extLst>
              <a:ext uri="{FF2B5EF4-FFF2-40B4-BE49-F238E27FC236}">
                <a16:creationId xmlns:a16="http://schemas.microsoft.com/office/drawing/2014/main" id="{F2FA4C73-FACF-9D12-5AEF-923C5B53832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20B7D6-2AB5-4DDB-EC64-B8AD7F7A7247}"/>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29574144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B3EFE-C653-10DC-DF8F-1D7A49D9D48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8E3D093-A669-5025-6FF0-6CBF44F0D86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8CB7873-972B-115E-E4F5-503A564AB489}"/>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5" name="Footer Placeholder 4">
            <a:extLst>
              <a:ext uri="{FF2B5EF4-FFF2-40B4-BE49-F238E27FC236}">
                <a16:creationId xmlns:a16="http://schemas.microsoft.com/office/drawing/2014/main" id="{B7C113A9-0286-9848-0772-E1978FE98A5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820A17-70F8-7A9B-7512-61390E42C3CF}"/>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283247508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5444D8-AFE7-2827-0C08-46A3367B2F0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98F5642-32BE-7B62-E08F-8DC8C9F4EAA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82AE886-1B6A-D836-93F3-FD39058A6CAB}"/>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DB49631-8071-B5DF-78EB-DAD26796FC3C}"/>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6" name="Footer Placeholder 5">
            <a:extLst>
              <a:ext uri="{FF2B5EF4-FFF2-40B4-BE49-F238E27FC236}">
                <a16:creationId xmlns:a16="http://schemas.microsoft.com/office/drawing/2014/main" id="{6DE6986C-A19B-2F5C-3624-AC856D3F174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81D2068-3D4D-A0E9-4927-19ACF816CF50}"/>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0517031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30132-7630-EA1B-7EE2-06FB25696EB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4ED8993-4092-ABA5-D9BD-6AEAED409F3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D2F91B8-38FC-FCA7-2F65-F89F7AF2463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3FE52C5-460F-A2F5-E30C-A955FAF2F1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20488FB-BC9A-1B72-2BC7-967D27102058}"/>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215357A-7750-19E3-F3F9-C05731D52C95}"/>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8" name="Footer Placeholder 7">
            <a:extLst>
              <a:ext uri="{FF2B5EF4-FFF2-40B4-BE49-F238E27FC236}">
                <a16:creationId xmlns:a16="http://schemas.microsoft.com/office/drawing/2014/main" id="{B84C21A3-2CE8-3222-1E19-2927BCDD46A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42C191-52FE-49EB-C52B-217D95257852}"/>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3891644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A30D9A-E31E-9F95-0AEF-28DF3D71AD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DAEF9B4-D096-D699-3879-7D8947F50AFA}"/>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4" name="Footer Placeholder 3">
            <a:extLst>
              <a:ext uri="{FF2B5EF4-FFF2-40B4-BE49-F238E27FC236}">
                <a16:creationId xmlns:a16="http://schemas.microsoft.com/office/drawing/2014/main" id="{07061FDF-64D5-1CA1-C9FE-6CE8EC16F04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AA8CE8A-378E-7FFA-2928-D8B1B8370CF2}"/>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2089705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9E1234F-D110-FDA3-2B0D-8BEA818CDFEE}"/>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3" name="Footer Placeholder 2">
            <a:extLst>
              <a:ext uri="{FF2B5EF4-FFF2-40B4-BE49-F238E27FC236}">
                <a16:creationId xmlns:a16="http://schemas.microsoft.com/office/drawing/2014/main" id="{07FC1DC1-1678-2A32-18EC-B8A1D4D5B2D5}"/>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0C9EC3-1B4B-DD62-555D-F55B8B2FAE05}"/>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31939498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4BD532-CE0B-7C4B-9F87-EF4A67D36A0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16B66CE-98FE-B203-C0FB-999E171FFDC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6CA7772-41E4-AC0F-A16E-D18024AE83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C228C03-F2F4-2BC3-BF73-07E0E499206D}"/>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6" name="Footer Placeholder 5">
            <a:extLst>
              <a:ext uri="{FF2B5EF4-FFF2-40B4-BE49-F238E27FC236}">
                <a16:creationId xmlns:a16="http://schemas.microsoft.com/office/drawing/2014/main" id="{95BB06EE-0C02-C821-61C3-FCA150EBD8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9E97901-3A45-584E-DCFA-5D769CE876A1}"/>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8832542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B7DC51-CFE8-EE73-7954-93ABC1A57E9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F537693-CFA8-13A4-14D7-B881005CE5B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524AD49-B7D2-AEE5-85B9-9A133D69898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9177C1E-4EAB-7563-D057-ED9018F8A43C}"/>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6" name="Footer Placeholder 5">
            <a:extLst>
              <a:ext uri="{FF2B5EF4-FFF2-40B4-BE49-F238E27FC236}">
                <a16:creationId xmlns:a16="http://schemas.microsoft.com/office/drawing/2014/main" id="{3C7CA360-3163-8AE1-F747-EFB8A45E22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BFC8287-CC4A-6D79-1028-A65D624F5930}"/>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17164780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933C31-D511-A081-BADA-ACC01E694D5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F3A7C96-3B6C-0D2F-78BF-9412F0A6795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DC0CC20-C519-DF6D-4569-7B8F82EBA994}"/>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5" name="Footer Placeholder 4">
            <a:extLst>
              <a:ext uri="{FF2B5EF4-FFF2-40B4-BE49-F238E27FC236}">
                <a16:creationId xmlns:a16="http://schemas.microsoft.com/office/drawing/2014/main" id="{7B4A63C2-7F79-55F6-7901-73CC01B6996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5BBF425-2CAC-1308-DA93-7A9219A6FEE2}"/>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62108917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B4D53FA-5409-6F4F-E897-7D833E14BAA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E6ECD5F-D465-EDE8-E3B2-4EEA41200B9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64A661-621D-C5E4-DC04-1A0D0999692A}"/>
              </a:ext>
            </a:extLst>
          </p:cNvPr>
          <p:cNvSpPr>
            <a:spLocks noGrp="1"/>
          </p:cNvSpPr>
          <p:nvPr>
            <p:ph type="dt" sz="half" idx="10"/>
          </p:nvPr>
        </p:nvSpPr>
        <p:spPr/>
        <p:txBody>
          <a:bodyPr/>
          <a:lstStyle/>
          <a:p>
            <a:fld id="{04FED493-9B3E-45E0-B834-4881C62E394A}" type="datetimeFigureOut">
              <a:rPr lang="en-GB" smtClean="0"/>
              <a:t>26/02/2023</a:t>
            </a:fld>
            <a:endParaRPr lang="en-GB"/>
          </a:p>
        </p:txBody>
      </p:sp>
      <p:sp>
        <p:nvSpPr>
          <p:cNvPr id="5" name="Footer Placeholder 4">
            <a:extLst>
              <a:ext uri="{FF2B5EF4-FFF2-40B4-BE49-F238E27FC236}">
                <a16:creationId xmlns:a16="http://schemas.microsoft.com/office/drawing/2014/main" id="{05EF0537-7F4C-D8A9-B820-C7DA8A5C07C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0E0794E-337E-DC79-2F30-6C06BDEC558C}"/>
              </a:ext>
            </a:extLst>
          </p:cNvPr>
          <p:cNvSpPr>
            <a:spLocks noGrp="1"/>
          </p:cNvSpPr>
          <p:nvPr>
            <p:ph type="sldNum" sz="quarter" idx="12"/>
          </p:nvPr>
        </p:nvSpPr>
        <p:spPr/>
        <p:txBody>
          <a:bodyPr/>
          <a:lstStyle/>
          <a:p>
            <a:fld id="{56B58B48-996E-45B2-A99A-C2005696FEB2}" type="slidenum">
              <a:rPr lang="en-GB" smtClean="0"/>
              <a:t>‹#›</a:t>
            </a:fld>
            <a:endParaRPr lang="en-GB"/>
          </a:p>
        </p:txBody>
      </p:sp>
    </p:spTree>
    <p:extLst>
      <p:ext uri="{BB962C8B-B14F-4D97-AF65-F5344CB8AC3E}">
        <p14:creationId xmlns:p14="http://schemas.microsoft.com/office/powerpoint/2010/main" val="41968157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9FE4BD1-0B25-AB43-083A-1444CE53A7F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82F9A58-9DF1-5953-8D3C-B21BBBFAD8F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E32E94E-DFC7-57B0-2639-120382155E1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4FED493-9B3E-45E0-B834-4881C62E394A}" type="datetimeFigureOut">
              <a:rPr lang="en-GB" smtClean="0"/>
              <a:t>26/02/2023</a:t>
            </a:fld>
            <a:endParaRPr lang="en-GB"/>
          </a:p>
        </p:txBody>
      </p:sp>
      <p:sp>
        <p:nvSpPr>
          <p:cNvPr id="5" name="Footer Placeholder 4">
            <a:extLst>
              <a:ext uri="{FF2B5EF4-FFF2-40B4-BE49-F238E27FC236}">
                <a16:creationId xmlns:a16="http://schemas.microsoft.com/office/drawing/2014/main" id="{62CE0E03-C0AB-F050-6F47-E9A547810FD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2B71E4FE-993A-26D2-8F69-7E961BA118B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B58B48-996E-45B2-A99A-C2005696FEB2}" type="slidenum">
              <a:rPr lang="en-GB" smtClean="0"/>
              <a:t>‹#›</a:t>
            </a:fld>
            <a:endParaRPr lang="en-GB"/>
          </a:p>
        </p:txBody>
      </p:sp>
    </p:spTree>
    <p:extLst>
      <p:ext uri="{BB962C8B-B14F-4D97-AF65-F5344CB8AC3E}">
        <p14:creationId xmlns:p14="http://schemas.microsoft.com/office/powerpoint/2010/main" val="20502601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2.pn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image" Target="../media/image1.jpeg"/><Relationship Id="rId16" Type="http://schemas.openxmlformats.org/officeDocument/2006/relationships/image" Target="../media/image4.svg"/><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5" Type="http://schemas.openxmlformats.org/officeDocument/2006/relationships/image" Target="../media/image3.png"/><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microsoft.com/office/2007/relationships/hdphoto" Target="../media/hdphoto1.wdp"/></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2">
            <a:alphaModFix amt="35000"/>
            <a:lum/>
          </a:blip>
          <a:srcRect/>
          <a:tile tx="0" ty="0" sx="100000" sy="100000" flip="none" algn="tl"/>
        </a:blipFill>
        <a:effectLst/>
      </p:bgPr>
    </p:bg>
    <p:spTree>
      <p:nvGrpSpPr>
        <p:cNvPr id="1" name=""/>
        <p:cNvGrpSpPr/>
        <p:nvPr/>
      </p:nvGrpSpPr>
      <p:grpSpPr>
        <a:xfrm>
          <a:off x="0" y="0"/>
          <a:ext cx="0" cy="0"/>
          <a:chOff x="0" y="0"/>
          <a:chExt cx="0" cy="0"/>
        </a:xfrm>
      </p:grpSpPr>
      <p:graphicFrame>
        <p:nvGraphicFramePr>
          <p:cNvPr id="4" name="Diagram 3">
            <a:extLst>
              <a:ext uri="{FF2B5EF4-FFF2-40B4-BE49-F238E27FC236}">
                <a16:creationId xmlns:a16="http://schemas.microsoft.com/office/drawing/2014/main" id="{2A199F1B-80B3-5158-DA18-262206998230}"/>
              </a:ext>
            </a:extLst>
          </p:cNvPr>
          <p:cNvGraphicFramePr/>
          <p:nvPr>
            <p:extLst>
              <p:ext uri="{D42A27DB-BD31-4B8C-83A1-F6EECF244321}">
                <p14:modId xmlns:p14="http://schemas.microsoft.com/office/powerpoint/2010/main" val="4007348395"/>
              </p:ext>
            </p:extLst>
          </p:nvPr>
        </p:nvGraphicFramePr>
        <p:xfrm>
          <a:off x="23153" y="62910"/>
          <a:ext cx="2902216" cy="28720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5" name="Arrow: Right 4">
            <a:extLst>
              <a:ext uri="{FF2B5EF4-FFF2-40B4-BE49-F238E27FC236}">
                <a16:creationId xmlns:a16="http://schemas.microsoft.com/office/drawing/2014/main" id="{DAE67BF7-2578-5434-D0AE-7B39798E82DE}"/>
              </a:ext>
            </a:extLst>
          </p:cNvPr>
          <p:cNvSpPr/>
          <p:nvPr/>
        </p:nvSpPr>
        <p:spPr>
          <a:xfrm>
            <a:off x="110246" y="165141"/>
            <a:ext cx="840259" cy="276985"/>
          </a:xfrm>
          <a:prstGeom prst="rightArrow">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700" b="1" i="1" dirty="0"/>
              <a:t>QUAD CHART</a:t>
            </a:r>
            <a:endParaRPr lang="en-GB" sz="700" b="1" i="1" dirty="0"/>
          </a:p>
        </p:txBody>
      </p:sp>
      <p:graphicFrame>
        <p:nvGraphicFramePr>
          <p:cNvPr id="6" name="Diagram 5">
            <a:extLst>
              <a:ext uri="{FF2B5EF4-FFF2-40B4-BE49-F238E27FC236}">
                <a16:creationId xmlns:a16="http://schemas.microsoft.com/office/drawing/2014/main" id="{BA3E8115-4CB8-4F7A-BCBC-9776CEA05F2E}"/>
              </a:ext>
            </a:extLst>
          </p:cNvPr>
          <p:cNvGraphicFramePr/>
          <p:nvPr>
            <p:extLst>
              <p:ext uri="{D42A27DB-BD31-4B8C-83A1-F6EECF244321}">
                <p14:modId xmlns:p14="http://schemas.microsoft.com/office/powerpoint/2010/main" val="65127459"/>
              </p:ext>
            </p:extLst>
          </p:nvPr>
        </p:nvGraphicFramePr>
        <p:xfrm>
          <a:off x="2718116" y="223419"/>
          <a:ext cx="2570335" cy="303266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
        <p:nvSpPr>
          <p:cNvPr id="8" name="Arrow: Right 7">
            <a:extLst>
              <a:ext uri="{FF2B5EF4-FFF2-40B4-BE49-F238E27FC236}">
                <a16:creationId xmlns:a16="http://schemas.microsoft.com/office/drawing/2014/main" id="{3763F7EB-9CB5-1B3C-802E-35ED0079CE2C}"/>
              </a:ext>
            </a:extLst>
          </p:cNvPr>
          <p:cNvSpPr/>
          <p:nvPr/>
        </p:nvSpPr>
        <p:spPr>
          <a:xfrm>
            <a:off x="2806270" y="211831"/>
            <a:ext cx="1091142" cy="348342"/>
          </a:xfrm>
          <a:prstGeom prst="rightArrow">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700" b="1" i="1" dirty="0"/>
              <a:t>POWER OF INTEREST MATRIX</a:t>
            </a:r>
            <a:endParaRPr lang="en-GB" sz="700" b="1" i="1" dirty="0"/>
          </a:p>
        </p:txBody>
      </p:sp>
      <p:sp>
        <p:nvSpPr>
          <p:cNvPr id="14" name="Flowchart: Off-page Connector 13">
            <a:extLst>
              <a:ext uri="{FF2B5EF4-FFF2-40B4-BE49-F238E27FC236}">
                <a16:creationId xmlns:a16="http://schemas.microsoft.com/office/drawing/2014/main" id="{ABABA8C1-D0EA-290D-A2E3-1FF3177CEC63}"/>
              </a:ext>
            </a:extLst>
          </p:cNvPr>
          <p:cNvSpPr/>
          <p:nvPr/>
        </p:nvSpPr>
        <p:spPr>
          <a:xfrm>
            <a:off x="-63110" y="3061200"/>
            <a:ext cx="2073142" cy="3891535"/>
          </a:xfrm>
          <a:prstGeom prst="flowChartOffpageConnector">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0" scaled="1"/>
            <a:tileRect/>
          </a:gradFill>
          <a:effectLst>
            <a:softEdge rad="127000"/>
          </a:effectLst>
        </p:spPr>
        <p:style>
          <a:lnRef idx="1">
            <a:schemeClr val="accent5"/>
          </a:lnRef>
          <a:fillRef idx="2">
            <a:schemeClr val="accent5"/>
          </a:fillRef>
          <a:effectRef idx="1">
            <a:schemeClr val="accent5"/>
          </a:effectRef>
          <a:fontRef idx="minor">
            <a:schemeClr val="dk1"/>
          </a:fontRef>
        </p:style>
        <p:txBody>
          <a:bodyPr rtlCol="0" anchor="ctr"/>
          <a:lstStyle/>
          <a:p>
            <a:pPr marL="342900" lvl="0" indent="-342900">
              <a:lnSpc>
                <a:spcPct val="107000"/>
              </a:lnSpc>
              <a:buFont typeface="Symbol" panose="05050102010706020507" pitchFamily="18" charset="2"/>
              <a:buChar char=""/>
            </a:pPr>
            <a:endParaRPr lang="en-US" sz="6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endParaRPr lang="en-US" sz="7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endParaRPr lang="en-US" sz="7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endParaRPr lang="en-US" sz="7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Not meeting Compliance/ Regulatory/Legislative Medical Safety/ Environmental Guidelines = The International Organization for Standardization (ISO 7176 series 1 </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Operational - Orders time frame, Failure to innovate, Product malfunction, not meeting customer’s needs, not meeting customer expectations</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Competitors - Current online influence/ commodity price/ product price range/ Customer affordability pricing wars</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Financial - Budget - Breaking budget before completion, Cash Flow - meeting short/ intermediate term obligations </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Economical - Market decline, Global trade tension (Brexit)</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Governmental -  New safety regulations and environmental legislations affecting pricing.</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Workforce - Employee misconduct, Workplace violence, Operational disruption</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Reputational - Misconduct, product recalls, data breaches </a:t>
            </a:r>
            <a:r>
              <a:rPr lang="en-GB" sz="700" dirty="0">
                <a:solidFill>
                  <a:srgbClr val="000000"/>
                </a:solidFill>
                <a:effectLst/>
                <a:latin typeface="Calibri" panose="020F0502020204030204" pitchFamily="34" charset="0"/>
                <a:ea typeface="Calibri" panose="020F0502020204030204" pitchFamily="34" charset="0"/>
                <a:cs typeface="Calibri" panose="020F0502020204030204" pitchFamily="34" charset="0"/>
              </a:rPr>
              <a:t>threatening consumers privacy</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Security/Data breach /Cyber Attack/Fraud</a:t>
            </a:r>
            <a:endParaRPr lang="en-GB" sz="700" dirty="0">
              <a:effectLst/>
              <a:latin typeface="Calibri" panose="020F0502020204030204" pitchFamily="34" charset="0"/>
              <a:ea typeface="Calibri" panose="020F0502020204030204" pitchFamily="34" charset="0"/>
              <a:cs typeface="Arial" panose="020B0604020202020204" pitchFamily="34" charset="0"/>
            </a:endParaRPr>
          </a:p>
          <a:p>
            <a:pPr marL="342900" lvl="0" indent="-342900">
              <a:lnSpc>
                <a:spcPct val="107000"/>
              </a:lnSpc>
              <a:spcAft>
                <a:spcPts val="800"/>
              </a:spcAft>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Social media – Brand/Company name damage   </a:t>
            </a:r>
            <a:endParaRPr lang="en-GB" sz="700" dirty="0">
              <a:effectLst/>
              <a:latin typeface="Calibri" panose="020F0502020204030204" pitchFamily="34" charset="0"/>
              <a:ea typeface="Calibri" panose="020F0502020204030204" pitchFamily="34" charset="0"/>
              <a:cs typeface="Arial" panose="020B0604020202020204" pitchFamily="34" charset="0"/>
            </a:endParaRPr>
          </a:p>
        </p:txBody>
      </p:sp>
      <p:sp>
        <p:nvSpPr>
          <p:cNvPr id="16" name="Arrow: Right 15">
            <a:extLst>
              <a:ext uri="{FF2B5EF4-FFF2-40B4-BE49-F238E27FC236}">
                <a16:creationId xmlns:a16="http://schemas.microsoft.com/office/drawing/2014/main" id="{21A15540-3313-4571-426B-8D60A7615253}"/>
              </a:ext>
            </a:extLst>
          </p:cNvPr>
          <p:cNvSpPr/>
          <p:nvPr/>
        </p:nvSpPr>
        <p:spPr>
          <a:xfrm>
            <a:off x="88403" y="2902856"/>
            <a:ext cx="981681" cy="316687"/>
          </a:xfrm>
          <a:prstGeom prst="rightArrow">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700" b="1" i="1" dirty="0"/>
              <a:t>RISK ASSESMENT</a:t>
            </a:r>
            <a:endParaRPr lang="en-GB" sz="700" b="1" i="1" dirty="0"/>
          </a:p>
        </p:txBody>
      </p:sp>
      <p:sp>
        <p:nvSpPr>
          <p:cNvPr id="17" name="Flowchart: Off-page Connector 16">
            <a:extLst>
              <a:ext uri="{FF2B5EF4-FFF2-40B4-BE49-F238E27FC236}">
                <a16:creationId xmlns:a16="http://schemas.microsoft.com/office/drawing/2014/main" id="{4D7AD5E2-529F-A461-C114-B9C7C8245834}"/>
              </a:ext>
            </a:extLst>
          </p:cNvPr>
          <p:cNvSpPr/>
          <p:nvPr/>
        </p:nvSpPr>
        <p:spPr>
          <a:xfrm>
            <a:off x="1868459" y="3086807"/>
            <a:ext cx="1921629" cy="3857269"/>
          </a:xfrm>
          <a:prstGeom prst="flowChartOffpageConnector">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0" scaled="1"/>
            <a:tileRect/>
          </a:gradFill>
          <a:effectLst>
            <a:softEdge rad="127000"/>
          </a:effectLst>
        </p:spPr>
        <p:style>
          <a:lnRef idx="1">
            <a:schemeClr val="accent5"/>
          </a:lnRef>
          <a:fillRef idx="2">
            <a:schemeClr val="accent5"/>
          </a:fillRef>
          <a:effectRef idx="1">
            <a:schemeClr val="accent5"/>
          </a:effectRef>
          <a:fontRef idx="minor">
            <a:schemeClr val="dk1"/>
          </a:fontRef>
        </p:style>
        <p:txBody>
          <a:bodyPr rtlCol="0" anchor="ctr"/>
          <a:lstStyle/>
          <a:p>
            <a:pPr>
              <a:lnSpc>
                <a:spcPct val="107000"/>
              </a:lnSpc>
              <a:spcAft>
                <a:spcPts val="800"/>
              </a:spcAft>
            </a:pPr>
            <a:endParaRPr lang="en-US" sz="600" dirty="0">
              <a:effectLst/>
              <a:latin typeface="Calibri" panose="020F0502020204030204" pitchFamily="34" charset="0"/>
              <a:ea typeface="Calibri" panose="020F0502020204030204" pitchFamily="34" charset="0"/>
              <a:cs typeface="Calibri" panose="020F0502020204030204" pitchFamily="34" charset="0"/>
            </a:endParaRPr>
          </a:p>
          <a:p>
            <a:pPr>
              <a:lnSpc>
                <a:spcPct val="107000"/>
              </a:lnSpc>
              <a:spcAft>
                <a:spcPts val="800"/>
              </a:spcAft>
            </a:pPr>
            <a:r>
              <a:rPr lang="en-US" sz="700" dirty="0">
                <a:effectLst/>
                <a:latin typeface="Calibri" panose="020F0502020204030204" pitchFamily="34" charset="0"/>
                <a:ea typeface="Calibri" panose="020F0502020204030204" pitchFamily="34" charset="0"/>
                <a:cs typeface="Calibri" panose="020F0502020204030204" pitchFamily="34" charset="0"/>
              </a:rPr>
              <a:t>The aim and objective of this business project, Bee Ables Kneel Chair, is to improve the quality of life for individuals that face accessibility challenges within their home, school, work, and perhaps even while interacting with friends and family.  The Kneel Chair permits its user to interact and socialize more effortlessly due to these following features.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Light weight, robust wheelchair</a:t>
            </a:r>
            <a:endParaRPr lang="en-GB" sz="7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Small and compact design, for utilization and handling within small and confined locations</a:t>
            </a:r>
            <a:endParaRPr lang="en-GB" sz="7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Foldable design, for easy carrying and transportation  </a:t>
            </a:r>
            <a:endParaRPr lang="en-GB" sz="7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Safe wheelchairs with minimal requirements</a:t>
            </a:r>
            <a:endParaRPr lang="en-GB" sz="700" dirty="0">
              <a:effectLst/>
              <a:latin typeface="Calibri" panose="020F0502020204030204" pitchFamily="34" charset="0"/>
              <a:ea typeface="Calibri" panose="020F0502020204030204" pitchFamily="34" charset="0"/>
              <a:cs typeface="Calibri" panose="020F0502020204030204" pitchFamily="34" charset="0"/>
            </a:endParaRPr>
          </a:p>
          <a:p>
            <a:pPr marL="342900" lvl="0" indent="-342900">
              <a:lnSpc>
                <a:spcPct val="107000"/>
              </a:lnSpc>
              <a:spcAft>
                <a:spcPts val="800"/>
              </a:spcAft>
              <a:buFont typeface="Symbol" panose="05050102010706020507" pitchFamily="18" charset="2"/>
              <a:buChar char=""/>
            </a:pPr>
            <a:r>
              <a:rPr lang="en-US" sz="700" dirty="0">
                <a:effectLst/>
                <a:latin typeface="Calibri" panose="020F0502020204030204" pitchFamily="34" charset="0"/>
                <a:ea typeface="Calibri" panose="020F0502020204030204" pitchFamily="34" charset="0"/>
                <a:cs typeface="Calibri" panose="020F0502020204030204" pitchFamily="34" charset="0"/>
              </a:rPr>
              <a:t>Meets The International Organization for Standardization (ISO 7176 series (1) guidelines and standards for all wheelchairs</a:t>
            </a:r>
            <a:endParaRPr lang="en-GB" sz="700" dirty="0">
              <a:effectLst/>
              <a:latin typeface="Calibri" panose="020F0502020204030204" pitchFamily="34" charset="0"/>
              <a:ea typeface="Calibri" panose="020F0502020204030204" pitchFamily="34" charset="0"/>
              <a:cs typeface="Calibri" panose="020F0502020204030204" pitchFamily="34" charset="0"/>
            </a:endParaRPr>
          </a:p>
          <a:p>
            <a:r>
              <a:rPr lang="en-US" sz="700" dirty="0">
                <a:effectLst/>
                <a:latin typeface="Calibri" panose="020F0502020204030204" pitchFamily="34" charset="0"/>
                <a:ea typeface="Calibri" panose="020F0502020204030204" pitchFamily="34" charset="0"/>
              </a:rPr>
              <a:t>Bee Able aims to be a premier service provider of  The Kneel Chair to the NHS, nursing homes, occupational therapists, general practitioners, the public along with a network of private home and medical equipment product retail chains around the world.</a:t>
            </a:r>
            <a:endParaRPr lang="en-GB" sz="700" dirty="0"/>
          </a:p>
        </p:txBody>
      </p:sp>
      <p:sp>
        <p:nvSpPr>
          <p:cNvPr id="18" name="Arrow: Right 17">
            <a:extLst>
              <a:ext uri="{FF2B5EF4-FFF2-40B4-BE49-F238E27FC236}">
                <a16:creationId xmlns:a16="http://schemas.microsoft.com/office/drawing/2014/main" id="{03EBE284-E06D-CA3B-A803-D9CF23E9C0BF}"/>
              </a:ext>
            </a:extLst>
          </p:cNvPr>
          <p:cNvSpPr/>
          <p:nvPr/>
        </p:nvSpPr>
        <p:spPr>
          <a:xfrm>
            <a:off x="1803209" y="2852251"/>
            <a:ext cx="981681" cy="324287"/>
          </a:xfrm>
          <a:prstGeom prst="rightArrow">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700" b="1" i="1" dirty="0"/>
              <a:t>PROJECT OUTLINE</a:t>
            </a:r>
            <a:endParaRPr lang="en-GB" sz="700" b="1" i="1" dirty="0"/>
          </a:p>
        </p:txBody>
      </p:sp>
      <p:sp>
        <p:nvSpPr>
          <p:cNvPr id="19" name="Flowchart: Card 18">
            <a:extLst>
              <a:ext uri="{FF2B5EF4-FFF2-40B4-BE49-F238E27FC236}">
                <a16:creationId xmlns:a16="http://schemas.microsoft.com/office/drawing/2014/main" id="{0E658B5A-9EBF-6D53-85CC-29E03C40853E}"/>
              </a:ext>
            </a:extLst>
          </p:cNvPr>
          <p:cNvSpPr/>
          <p:nvPr/>
        </p:nvSpPr>
        <p:spPr>
          <a:xfrm>
            <a:off x="5189051" y="181593"/>
            <a:ext cx="2646560" cy="3993381"/>
          </a:xfrm>
          <a:prstGeom prst="flowChartPunchedCard">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0" scaled="1"/>
            <a:tileRect/>
          </a:gradFill>
          <a:effectLst>
            <a:softEdge rad="127000"/>
          </a:effectLst>
        </p:spPr>
        <p:style>
          <a:lnRef idx="1">
            <a:schemeClr val="accent5"/>
          </a:lnRef>
          <a:fillRef idx="2">
            <a:schemeClr val="accent5"/>
          </a:fillRef>
          <a:effectRef idx="1">
            <a:schemeClr val="accent5"/>
          </a:effectRef>
          <a:fontRef idx="minor">
            <a:schemeClr val="dk1"/>
          </a:fontRef>
        </p:style>
        <p:txBody>
          <a:bodyPr rtlCol="0" anchor="ctr"/>
          <a:lstStyle/>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Register business name (including all patents and trademarks)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Decide on a legal structure (sole trader, </a:t>
            </a:r>
            <a:r>
              <a:rPr lang="en-US" sz="700" b="1" dirty="0">
                <a:effectLst/>
                <a:latin typeface="Calibri" panose="020F0502020204030204" pitchFamily="34" charset="0"/>
                <a:ea typeface="Calibri" panose="020F0502020204030204" pitchFamily="34" charset="0"/>
                <a:cs typeface="Calibri" panose="020F0502020204030204" pitchFamily="34" charset="0"/>
              </a:rPr>
              <a:t>partnership</a:t>
            </a:r>
            <a:r>
              <a:rPr lang="en-US" sz="700" dirty="0">
                <a:effectLst/>
                <a:latin typeface="Calibri" panose="020F0502020204030204" pitchFamily="34" charset="0"/>
                <a:ea typeface="Calibri" panose="020F0502020204030204" pitchFamily="34" charset="0"/>
                <a:cs typeface="Calibri" panose="020F0502020204030204" pitchFamily="34" charset="0"/>
              </a:rPr>
              <a:t>, limited company)</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Make sure equal opportunities (Equality Act)</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Comply with data law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Do DBS Check</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Create written statement of employee terms and conditions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Health and Safety</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National minimum wage (use government calculator for reference)</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Report payments to HRMC</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Workplace pension Scheme</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Create a new business plan </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Secure all funding and finance</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Plan an advertising strategy</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Recruitment process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Purchase new business insurance</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Confirm tax requirements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Maintain company with support guide (get strategic understanding of company strengths and weaknesses, opportunities and threats using SWOT analysis</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07000"/>
              </a:lnSpc>
              <a:spcBef>
                <a:spcPts val="1200"/>
              </a:spcBef>
              <a:spcAft>
                <a:spcPts val="800"/>
              </a:spcAft>
              <a:buFont typeface="+mj-lt"/>
              <a:buAutoNum type="arabicPeriod"/>
            </a:pPr>
            <a:r>
              <a:rPr lang="en-US" sz="700" dirty="0">
                <a:effectLst/>
                <a:latin typeface="Calibri" panose="020F0502020204030204" pitchFamily="34" charset="0"/>
                <a:ea typeface="Calibri" panose="020F0502020204030204" pitchFamily="34" charset="0"/>
                <a:cs typeface="Calibri" panose="020F0502020204030204" pitchFamily="34" charset="0"/>
              </a:rPr>
              <a:t>Join EMI Scheme to receive assistance with recruitment as employees will be incentivized from receiving a share of the company in which their assistances increase.</a:t>
            </a:r>
            <a:endParaRPr lang="en-GB" sz="7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20" name="Arrow: Right 19">
            <a:extLst>
              <a:ext uri="{FF2B5EF4-FFF2-40B4-BE49-F238E27FC236}">
                <a16:creationId xmlns:a16="http://schemas.microsoft.com/office/drawing/2014/main" id="{5C35457B-1767-903A-BDC8-BE0AF34CE41B}"/>
              </a:ext>
            </a:extLst>
          </p:cNvPr>
          <p:cNvSpPr/>
          <p:nvPr/>
        </p:nvSpPr>
        <p:spPr>
          <a:xfrm>
            <a:off x="5288451" y="749932"/>
            <a:ext cx="809490" cy="197708"/>
          </a:xfrm>
          <a:prstGeom prst="rightArrow">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700" b="1" i="1" dirty="0"/>
              <a:t>SCOPE</a:t>
            </a:r>
            <a:endParaRPr lang="en-GB" sz="700" b="1" i="1" dirty="0"/>
          </a:p>
        </p:txBody>
      </p:sp>
      <p:sp>
        <p:nvSpPr>
          <p:cNvPr id="21" name="Arrow: Pentagon 20">
            <a:extLst>
              <a:ext uri="{FF2B5EF4-FFF2-40B4-BE49-F238E27FC236}">
                <a16:creationId xmlns:a16="http://schemas.microsoft.com/office/drawing/2014/main" id="{3C3768E9-10F3-075B-2600-2960D6AD99EC}"/>
              </a:ext>
            </a:extLst>
          </p:cNvPr>
          <p:cNvSpPr/>
          <p:nvPr/>
        </p:nvSpPr>
        <p:spPr>
          <a:xfrm>
            <a:off x="4217008" y="62910"/>
            <a:ext cx="2806647" cy="608444"/>
          </a:xfrm>
          <a:prstGeom prst="homePlate">
            <a:avLst/>
          </a:prstGeom>
          <a:gradFill flip="none" rotWithShape="1">
            <a:gsLst>
              <a:gs pos="0">
                <a:srgbClr val="00CCFF">
                  <a:tint val="66000"/>
                  <a:satMod val="160000"/>
                </a:srgbClr>
              </a:gs>
              <a:gs pos="50000">
                <a:srgbClr val="00CCFF">
                  <a:tint val="44500"/>
                  <a:satMod val="160000"/>
                </a:srgbClr>
              </a:gs>
              <a:gs pos="100000">
                <a:srgbClr val="00CCFF">
                  <a:tint val="23500"/>
                  <a:satMod val="160000"/>
                </a:srgbClr>
              </a:gs>
            </a:gsLst>
            <a:lin ang="5400000" scaled="1"/>
            <a:tileRect/>
          </a:gradFill>
          <a:effectLst>
            <a:glow rad="63500">
              <a:schemeClr val="accent5">
                <a:satMod val="175000"/>
                <a:alpha val="40000"/>
              </a:schemeClr>
            </a:glow>
            <a:outerShdw blurRad="50800" dist="38100" dir="18900000" algn="bl" rotWithShape="0">
              <a:prstClr val="black">
                <a:alpha val="40000"/>
              </a:prstClr>
            </a:outerShdw>
            <a:softEdge rad="3175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900" b="1" i="1" dirty="0"/>
              <a:t>Sabrina Reid 1920873: </a:t>
            </a:r>
          </a:p>
          <a:p>
            <a:pPr algn="ctr"/>
            <a:r>
              <a:rPr lang="en-US" sz="900" b="1" i="1" dirty="0"/>
              <a:t>BMSW5140 </a:t>
            </a:r>
          </a:p>
          <a:p>
            <a:pPr algn="ctr"/>
            <a:r>
              <a:rPr lang="en-US" sz="900" b="1" i="1" dirty="0"/>
              <a:t>Bee Able Project Management Plan Proposal Pitch</a:t>
            </a:r>
          </a:p>
          <a:p>
            <a:pPr algn="ctr"/>
            <a:r>
              <a:rPr lang="en-US" sz="900" b="1" i="1" dirty="0"/>
              <a:t>Lecturer: Sujeewa Hearth </a:t>
            </a:r>
            <a:endParaRPr lang="en-GB" sz="900" b="1" i="1" dirty="0"/>
          </a:p>
        </p:txBody>
      </p:sp>
      <p:graphicFrame>
        <p:nvGraphicFramePr>
          <p:cNvPr id="24" name="Table 23">
            <a:extLst>
              <a:ext uri="{FF2B5EF4-FFF2-40B4-BE49-F238E27FC236}">
                <a16:creationId xmlns:a16="http://schemas.microsoft.com/office/drawing/2014/main" id="{E3BBF6F8-1C38-C690-C9F6-2A87A22ACA97}"/>
              </a:ext>
            </a:extLst>
          </p:cNvPr>
          <p:cNvGraphicFramePr>
            <a:graphicFrameLocks noGrp="1"/>
          </p:cNvGraphicFramePr>
          <p:nvPr>
            <p:extLst>
              <p:ext uri="{D42A27DB-BD31-4B8C-83A1-F6EECF244321}">
                <p14:modId xmlns:p14="http://schemas.microsoft.com/office/powerpoint/2010/main" val="1006307881"/>
              </p:ext>
            </p:extLst>
          </p:nvPr>
        </p:nvGraphicFramePr>
        <p:xfrm>
          <a:off x="7858897" y="89091"/>
          <a:ext cx="4286120" cy="4164424"/>
        </p:xfrm>
        <a:graphic>
          <a:graphicData uri="http://schemas.openxmlformats.org/drawingml/2006/table">
            <a:tbl>
              <a:tblPr/>
              <a:tblGrid>
                <a:gridCol w="1288903">
                  <a:extLst>
                    <a:ext uri="{9D8B030D-6E8A-4147-A177-3AD203B41FA5}">
                      <a16:colId xmlns:a16="http://schemas.microsoft.com/office/drawing/2014/main" val="2987508067"/>
                    </a:ext>
                  </a:extLst>
                </a:gridCol>
                <a:gridCol w="2045881">
                  <a:extLst>
                    <a:ext uri="{9D8B030D-6E8A-4147-A177-3AD203B41FA5}">
                      <a16:colId xmlns:a16="http://schemas.microsoft.com/office/drawing/2014/main" val="3764912900"/>
                    </a:ext>
                  </a:extLst>
                </a:gridCol>
                <a:gridCol w="951336">
                  <a:extLst>
                    <a:ext uri="{9D8B030D-6E8A-4147-A177-3AD203B41FA5}">
                      <a16:colId xmlns:a16="http://schemas.microsoft.com/office/drawing/2014/main" val="2596201483"/>
                    </a:ext>
                  </a:extLst>
                </a:gridCol>
              </a:tblGrid>
              <a:tr h="110429">
                <a:tc gridSpan="3">
                  <a:txBody>
                    <a:bodyPr/>
                    <a:lstStyle/>
                    <a:p>
                      <a:pPr algn="ctr" fontAlgn="b"/>
                      <a:r>
                        <a:rPr lang="en-GB" sz="700" b="1" i="0" u="none" strike="noStrike" dirty="0">
                          <a:solidFill>
                            <a:srgbClr val="000000"/>
                          </a:solidFill>
                          <a:effectLst/>
                          <a:latin typeface="Calibri" panose="020F0502020204030204" pitchFamily="34" charset="0"/>
                        </a:rPr>
                        <a:t>Budget </a:t>
                      </a:r>
                      <a:r>
                        <a:rPr lang="en-GB" sz="700" b="1" i="0" u="none" strike="noStrike" dirty="0" err="1">
                          <a:solidFill>
                            <a:srgbClr val="000000"/>
                          </a:solidFill>
                          <a:effectLst/>
                          <a:latin typeface="Calibri" panose="020F0502020204030204" pitchFamily="34" charset="0"/>
                        </a:rPr>
                        <a:t>Forcast</a:t>
                      </a:r>
                      <a:r>
                        <a:rPr lang="en-GB" sz="700" b="1" i="0" u="none" strike="noStrike" dirty="0">
                          <a:solidFill>
                            <a:srgbClr val="000000"/>
                          </a:solidFill>
                          <a:effectLst/>
                          <a:latin typeface="Calibri" panose="020F0502020204030204" pitchFamily="34" charset="0"/>
                        </a:rPr>
                        <a:t> </a:t>
                      </a:r>
                    </a:p>
                  </a:txBody>
                  <a:tcPr marL="5872" marR="5872" marT="5872" marB="0" anchor="b">
                    <a:lnL w="12700" cap="flat" cmpd="sng" algn="ctr">
                      <a:solidFill>
                        <a:srgbClr val="000000"/>
                      </a:solidFill>
                      <a:prstDash val="solid"/>
                      <a:round/>
                      <a:headEnd type="none" w="med" len="med"/>
                      <a:tailEnd type="none" w="med" len="med"/>
                    </a:lnL>
                    <a:lnR>
                      <a:noFill/>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E8CD5"/>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550805603"/>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Yearly Cost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CDACFE"/>
                    </a:solidFill>
                  </a:tcPr>
                </a:tc>
                <a:extLst>
                  <a:ext uri="{0D108BD9-81ED-4DB2-BD59-A6C34878D82A}">
                    <a16:rowId xmlns:a16="http://schemas.microsoft.com/office/drawing/2014/main" val="1622247944"/>
                  </a:ext>
                </a:extLst>
              </a:tr>
              <a:tr h="110429">
                <a:tc>
                  <a:txBody>
                    <a:bodyPr/>
                    <a:lstStyle/>
                    <a:p>
                      <a:pPr algn="ctr" fontAlgn="b"/>
                      <a:r>
                        <a:rPr lang="en-GB" sz="700" b="1" i="0" u="none" strike="noStrike">
                          <a:solidFill>
                            <a:srgbClr val="000000"/>
                          </a:solidFill>
                          <a:effectLst/>
                          <a:latin typeface="Arial" panose="020B0604020202020204" pitchFamily="34" charset="0"/>
                        </a:rPr>
                        <a:t>Sales Income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£422,209.00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14491494"/>
                  </a:ext>
                </a:extLst>
              </a:tr>
              <a:tr h="110429">
                <a:tc>
                  <a:txBody>
                    <a:bodyPr/>
                    <a:lstStyle/>
                    <a:p>
                      <a:pPr algn="ctr" fontAlgn="b"/>
                      <a:r>
                        <a:rPr lang="en-GB" sz="700" b="1" i="0" u="none" strike="noStrike">
                          <a:solidFill>
                            <a:srgbClr val="000000"/>
                          </a:solidFill>
                          <a:effectLst/>
                          <a:latin typeface="Arial" panose="020B0604020202020204" pitchFamily="34" charset="0"/>
                        </a:rPr>
                        <a:t>Starting Balance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dirty="0">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£220,000.00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66852024"/>
                  </a:ext>
                </a:extLst>
              </a:tr>
              <a:tr h="110429">
                <a:tc gridSpan="3">
                  <a:txBody>
                    <a:bodyPr/>
                    <a:lstStyle/>
                    <a:p>
                      <a:pPr algn="ctr" fontAlgn="b"/>
                      <a:r>
                        <a:rPr lang="en-GB" sz="700" b="0" i="0" u="none" strike="noStrike">
                          <a:solidFill>
                            <a:srgbClr val="000000"/>
                          </a:solidFill>
                          <a:effectLst/>
                          <a:latin typeface="Arial" panose="020B0604020202020204" pitchFamily="34" charset="0"/>
                        </a:rPr>
                        <a:t>Inflow</a:t>
                      </a:r>
                    </a:p>
                  </a:txBody>
                  <a:tcPr marL="5872" marR="5872" marT="5872"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BAE6"/>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936545198"/>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FFFFF"/>
                    </a:solidFill>
                  </a:tcPr>
                </a:tc>
                <a:tc>
                  <a:txBody>
                    <a:bodyPr/>
                    <a:lstStyle/>
                    <a:p>
                      <a:pPr algn="ctr" fontAlgn="b"/>
                      <a:r>
                        <a:rPr lang="en-GB" sz="700" b="0" i="0" u="none" strike="noStrike">
                          <a:solidFill>
                            <a:srgbClr val="000000"/>
                          </a:solidFill>
                          <a:effectLst/>
                          <a:latin typeface="Arial" panose="020B0604020202020204" pitchFamily="34" charset="0"/>
                        </a:rPr>
                        <a:t>Bank Loan</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81209847"/>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Partners Investment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£100,000.00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09643527"/>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Investors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8176292"/>
                  </a:ext>
                </a:extLst>
              </a:tr>
              <a:tr h="110429">
                <a:tc>
                  <a:txBody>
                    <a:bodyPr/>
                    <a:lstStyle/>
                    <a:p>
                      <a:pPr algn="ctr" fontAlgn="b"/>
                      <a:r>
                        <a:rPr lang="en-GB" sz="700" b="0" i="0" u="none" strike="noStrike">
                          <a:solidFill>
                            <a:srgbClr val="000000"/>
                          </a:solidFill>
                          <a:effectLst/>
                          <a:latin typeface="Arial" panose="020B0604020202020204" pitchFamily="34" charset="0"/>
                        </a:rPr>
                        <a:t>Total Inflows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BAE6"/>
                    </a:solidFill>
                  </a:tcPr>
                </a:tc>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£247,732.00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FEBAE6"/>
                    </a:solidFill>
                  </a:tcPr>
                </a:tc>
                <a:extLst>
                  <a:ext uri="{0D108BD9-81ED-4DB2-BD59-A6C34878D82A}">
                    <a16:rowId xmlns:a16="http://schemas.microsoft.com/office/drawing/2014/main" val="1445565867"/>
                  </a:ext>
                </a:extLst>
              </a:tr>
              <a:tr h="110429">
                <a:tc gridSpan="3">
                  <a:txBody>
                    <a:bodyPr/>
                    <a:lstStyle/>
                    <a:p>
                      <a:pPr algn="ctr" fontAlgn="b"/>
                      <a:r>
                        <a:rPr lang="en-GB" sz="700" b="0" i="0" u="none" strike="noStrike">
                          <a:solidFill>
                            <a:srgbClr val="000000"/>
                          </a:solidFill>
                          <a:effectLst/>
                          <a:latin typeface="Arial" panose="020B0604020202020204" pitchFamily="34" charset="0"/>
                        </a:rPr>
                        <a:t>Outflows</a:t>
                      </a:r>
                    </a:p>
                  </a:txBody>
                  <a:tcPr marL="5872" marR="5872" marT="5872" marB="0" anchor="b">
                    <a:lnL w="6350" cap="flat" cmpd="sng" algn="ctr">
                      <a:solidFill>
                        <a:srgbClr val="000000"/>
                      </a:solidFill>
                      <a:prstDash val="solid"/>
                      <a:round/>
                      <a:headEnd type="none" w="med" len="med"/>
                      <a:tailEnd type="none" w="med" len="med"/>
                    </a:lnL>
                    <a:lnR>
                      <a:noFill/>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653841664"/>
                  </a:ext>
                </a:extLst>
              </a:tr>
              <a:tr h="110429">
                <a:tc>
                  <a:txBody>
                    <a:bodyPr/>
                    <a:lstStyle/>
                    <a:p>
                      <a:pPr algn="l" fontAlgn="b"/>
                      <a:endParaRPr lang="en-GB" sz="700" b="0" i="0" u="none" strike="noStrike">
                        <a:solidFill>
                          <a:srgbClr val="000000"/>
                        </a:solidFill>
                        <a:effectLst/>
                        <a:latin typeface="Calibri" panose="020F0502020204030204" pitchFamily="34" charset="0"/>
                      </a:endParaRPr>
                    </a:p>
                  </a:txBody>
                  <a:tcPr marL="5872" marR="5872" marT="5872" marB="0" anchor="b">
                    <a:lnL>
                      <a:noFill/>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Rent &amp; Storage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£4,540.00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24458116"/>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Start Up materials/Equipment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£19,000.00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7671687"/>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Insurance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£16,700.00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61806768"/>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Bank Loan</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716109108"/>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Shareholders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7204849"/>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Investors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16500664"/>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DBS Check</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£720.00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75713226"/>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Salary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£57,600.00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283495251"/>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Trianing and Developmnet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00943731"/>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Manufacturing Company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294066223"/>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Recruitment Process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£1,350.00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587780229"/>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Key Advisors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£15,312.00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82963349"/>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Advertising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£4,500.00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25660441"/>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Marketing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£3,600.00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162987986"/>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Accounting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£1,200.00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864173957"/>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Materials &amp; Equipment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£225,682.00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338627481"/>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Office Stationary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£570.00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3794651599"/>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Subcontractors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£82,500.00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08530489"/>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Printing</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£300.00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38018547"/>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Utilities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£4,570.00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336595124"/>
                  </a:ext>
                </a:extLst>
              </a:tr>
              <a:tr h="110429">
                <a:tc>
                  <a:txBody>
                    <a:bodyPr/>
                    <a:lstStyle/>
                    <a:p>
                      <a:pPr algn="ctr" fontAlgn="b"/>
                      <a:r>
                        <a:rPr lang="en-GB" sz="700" b="0" i="0" u="none" strike="noStrike" dirty="0">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Phone &amp; Internet</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£600.00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936516469"/>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Vehicle Expense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£3,744.00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617457297"/>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Distribution Company</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£9,000.00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432578600"/>
                  </a:ext>
                </a:extLst>
              </a:tr>
              <a:tr h="110429">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0" i="0" u="none" strike="noStrike">
                          <a:solidFill>
                            <a:srgbClr val="000000"/>
                          </a:solidFill>
                          <a:effectLst/>
                          <a:latin typeface="Arial" panose="020B0604020202020204" pitchFamily="34" charset="0"/>
                        </a:rPr>
                        <a:t>Miscellaneous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£2,040.00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4267499585"/>
                  </a:ext>
                </a:extLst>
              </a:tr>
              <a:tr h="110429">
                <a:tc>
                  <a:txBody>
                    <a:bodyPr/>
                    <a:lstStyle/>
                    <a:p>
                      <a:pPr algn="ctr" fontAlgn="b"/>
                      <a:r>
                        <a:rPr lang="en-GB" sz="700" b="0" i="0" u="none" strike="noStrike" dirty="0">
                          <a:solidFill>
                            <a:srgbClr val="000000"/>
                          </a:solidFill>
                          <a:effectLst/>
                          <a:latin typeface="Arial" panose="020B0604020202020204" pitchFamily="34" charset="0"/>
                        </a:rPr>
                        <a:t>Total Outflows</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tc>
                  <a:txBody>
                    <a:bodyPr/>
                    <a:lstStyle/>
                    <a:p>
                      <a:pPr algn="ctr" fontAlgn="b"/>
                      <a:r>
                        <a:rPr lang="en-GB" sz="700" b="0"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tc>
                  <a:txBody>
                    <a:bodyPr/>
                    <a:lstStyle/>
                    <a:p>
                      <a:pPr algn="ctr" fontAlgn="b"/>
                      <a:r>
                        <a:rPr lang="en-GB" sz="700" b="1" i="0" u="none" strike="noStrike">
                          <a:solidFill>
                            <a:srgbClr val="000000"/>
                          </a:solidFill>
                          <a:effectLst/>
                          <a:latin typeface="Arial" panose="020B0604020202020204" pitchFamily="34" charset="0"/>
                        </a:rPr>
                        <a:t>£663,528.00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solidFill>
                      <a:srgbClr val="53D2FF"/>
                    </a:solidFill>
                  </a:tcPr>
                </a:tc>
                <a:extLst>
                  <a:ext uri="{0D108BD9-81ED-4DB2-BD59-A6C34878D82A}">
                    <a16:rowId xmlns:a16="http://schemas.microsoft.com/office/drawing/2014/main" val="4242343952"/>
                  </a:ext>
                </a:extLst>
              </a:tr>
              <a:tr h="110429">
                <a:tc>
                  <a:txBody>
                    <a:bodyPr/>
                    <a:lstStyle/>
                    <a:p>
                      <a:pPr algn="ctr" fontAlgn="b"/>
                      <a:r>
                        <a:rPr lang="en-GB" sz="700" b="1" i="0" u="none" strike="noStrike">
                          <a:solidFill>
                            <a:srgbClr val="000000"/>
                          </a:solidFill>
                          <a:effectLst/>
                          <a:latin typeface="Arial" panose="020B0604020202020204" pitchFamily="34" charset="0"/>
                        </a:rPr>
                        <a:t>Net Cash Flow</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-£415,796.00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1911421508"/>
                  </a:ext>
                </a:extLst>
              </a:tr>
              <a:tr h="110429">
                <a:tc>
                  <a:txBody>
                    <a:bodyPr/>
                    <a:lstStyle/>
                    <a:p>
                      <a:pPr algn="ctr" fontAlgn="b"/>
                      <a:r>
                        <a:rPr lang="en-GB" sz="700" b="1" i="0" u="none" strike="noStrike" dirty="0">
                          <a:solidFill>
                            <a:srgbClr val="000000"/>
                          </a:solidFill>
                          <a:effectLst/>
                          <a:latin typeface="Arial" panose="020B0604020202020204" pitchFamily="34" charset="0"/>
                        </a:rPr>
                        <a:t>Closing Balance</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a:solidFill>
                            <a:srgbClr val="000000"/>
                          </a:solidFill>
                          <a:effectLst/>
                          <a:latin typeface="Arial" panose="020B0604020202020204" pitchFamily="34" charset="0"/>
                        </a:rPr>
                        <a:t> </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tc>
                  <a:txBody>
                    <a:bodyPr/>
                    <a:lstStyle/>
                    <a:p>
                      <a:pPr algn="ctr" fontAlgn="b"/>
                      <a:r>
                        <a:rPr lang="en-GB" sz="700" b="1" i="0" u="none" strike="noStrike" dirty="0">
                          <a:solidFill>
                            <a:srgbClr val="000000"/>
                          </a:solidFill>
                          <a:effectLst/>
                          <a:latin typeface="Arial" panose="020B0604020202020204" pitchFamily="34" charset="0"/>
                        </a:rPr>
                        <a:t>£6,413.00</a:t>
                      </a:r>
                    </a:p>
                  </a:txBody>
                  <a:tcPr marL="5872" marR="5872" marT="5872" marB="0" anchor="b">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6350" cap="flat" cmpd="sng" algn="ctr">
                      <a:solidFill>
                        <a:srgbClr val="000000"/>
                      </a:solidFill>
                      <a:prstDash val="solid"/>
                      <a:round/>
                      <a:headEnd type="none" w="med" len="med"/>
                      <a:tailEnd type="none" w="med" len="med"/>
                    </a:lnT>
                    <a:lnB w="6350" cap="flat" cmpd="sng" algn="ctr">
                      <a:solidFill>
                        <a:srgbClr val="000000"/>
                      </a:solidFill>
                      <a:prstDash val="solid"/>
                      <a:round/>
                      <a:headEnd type="none" w="med" len="med"/>
                      <a:tailEnd type="none" w="med" len="med"/>
                    </a:lnB>
                  </a:tcPr>
                </a:tc>
                <a:extLst>
                  <a:ext uri="{0D108BD9-81ED-4DB2-BD59-A6C34878D82A}">
                    <a16:rowId xmlns:a16="http://schemas.microsoft.com/office/drawing/2014/main" val="2035702348"/>
                  </a:ext>
                </a:extLst>
              </a:tr>
            </a:tbl>
          </a:graphicData>
        </a:graphic>
      </p:graphicFrame>
      <p:pic>
        <p:nvPicPr>
          <p:cNvPr id="32" name="Picture 31" descr="A screenshot of a computer&#10;&#10;Description automatically generated">
            <a:extLst>
              <a:ext uri="{FF2B5EF4-FFF2-40B4-BE49-F238E27FC236}">
                <a16:creationId xmlns:a16="http://schemas.microsoft.com/office/drawing/2014/main" id="{C91053D4-08AE-BA46-2345-2D9A21CE2B63}"/>
              </a:ext>
              <a:ext uri="{C183D7F6-B498-43B3-948B-1728B52AA6E4}">
                <adec:decorative xmlns:adec="http://schemas.microsoft.com/office/drawing/2017/decorative" val="0"/>
              </a:ext>
            </a:extLst>
          </p:cNvPr>
          <p:cNvPicPr>
            <a:picLocks noChangeAspect="1"/>
          </p:cNvPicPr>
          <p:nvPr/>
        </p:nvPicPr>
        <p:blipFill>
          <a:blip r:embed="rId13">
            <a:extLst>
              <a:ext uri="{BEBA8EAE-BF5A-486C-A8C5-ECC9F3942E4B}">
                <a14:imgProps xmlns:a14="http://schemas.microsoft.com/office/drawing/2010/main">
                  <a14:imgLayer r:embed="rId14">
                    <a14:imgEffect>
                      <a14:sharpenSoften amount="50000"/>
                    </a14:imgEffect>
                  </a14:imgLayer>
                </a14:imgProps>
              </a:ext>
              <a:ext uri="{28A0092B-C50C-407E-A947-70E740481C1C}">
                <a14:useLocalDpi xmlns:a14="http://schemas.microsoft.com/office/drawing/2010/main" val="0"/>
              </a:ext>
            </a:extLst>
          </a:blip>
          <a:stretch>
            <a:fillRect/>
          </a:stretch>
        </p:blipFill>
        <p:spPr>
          <a:xfrm>
            <a:off x="3698790" y="4239686"/>
            <a:ext cx="8469514" cy="2634308"/>
          </a:xfrm>
          <a:prstGeom prst="rect">
            <a:avLst/>
          </a:prstGeom>
        </p:spPr>
      </p:pic>
      <p:sp>
        <p:nvSpPr>
          <p:cNvPr id="25" name="Arrow: Right 24">
            <a:extLst>
              <a:ext uri="{FF2B5EF4-FFF2-40B4-BE49-F238E27FC236}">
                <a16:creationId xmlns:a16="http://schemas.microsoft.com/office/drawing/2014/main" id="{38B611BB-337E-3180-60A4-D75AC9B03AF3}"/>
              </a:ext>
            </a:extLst>
          </p:cNvPr>
          <p:cNvSpPr/>
          <p:nvPr/>
        </p:nvSpPr>
        <p:spPr>
          <a:xfrm>
            <a:off x="3634079" y="4662446"/>
            <a:ext cx="1399824" cy="385101"/>
          </a:xfrm>
          <a:prstGeom prst="rightArrow">
            <a:avLst/>
          </a:prstGeom>
          <a:gradFill flip="none" rotWithShape="1">
            <a:gsLst>
              <a:gs pos="0">
                <a:srgbClr val="FF00FF">
                  <a:tint val="66000"/>
                  <a:satMod val="160000"/>
                </a:srgbClr>
              </a:gs>
              <a:gs pos="50000">
                <a:srgbClr val="FF00FF">
                  <a:tint val="44500"/>
                  <a:satMod val="160000"/>
                </a:srgbClr>
              </a:gs>
              <a:gs pos="100000">
                <a:srgbClr val="FF00FF">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700" b="1" i="1" dirty="0"/>
              <a:t>WORK BREAKDOWN STRUCTURE</a:t>
            </a:r>
            <a:endParaRPr lang="en-GB" sz="700" b="1" i="1" dirty="0"/>
          </a:p>
        </p:txBody>
      </p:sp>
      <p:sp>
        <p:nvSpPr>
          <p:cNvPr id="33" name="Arrow: Right 32">
            <a:extLst>
              <a:ext uri="{FF2B5EF4-FFF2-40B4-BE49-F238E27FC236}">
                <a16:creationId xmlns:a16="http://schemas.microsoft.com/office/drawing/2014/main" id="{977CC936-572B-52AD-A0AC-8DE0710EB922}"/>
              </a:ext>
            </a:extLst>
          </p:cNvPr>
          <p:cNvSpPr/>
          <p:nvPr/>
        </p:nvSpPr>
        <p:spPr>
          <a:xfrm>
            <a:off x="7015039" y="-15668"/>
            <a:ext cx="1074187" cy="298343"/>
          </a:xfrm>
          <a:prstGeom prst="rightArrow">
            <a:avLst/>
          </a:prstGeom>
          <a:gradFill flip="none" rotWithShape="1">
            <a:gsLst>
              <a:gs pos="0">
                <a:srgbClr val="6600CC">
                  <a:tint val="66000"/>
                  <a:satMod val="160000"/>
                </a:srgbClr>
              </a:gs>
              <a:gs pos="50000">
                <a:srgbClr val="6600CC">
                  <a:tint val="44500"/>
                  <a:satMod val="160000"/>
                </a:srgbClr>
              </a:gs>
              <a:gs pos="100000">
                <a:srgbClr val="6600CC">
                  <a:tint val="23500"/>
                  <a:satMod val="160000"/>
                </a:srgbClr>
              </a:gs>
            </a:gsLst>
            <a:lin ang="16200000" scaled="1"/>
            <a:tileRect/>
          </a:gradFill>
          <a:effectLst>
            <a:glow rad="63500">
              <a:schemeClr val="accent5">
                <a:satMod val="175000"/>
                <a:alpha val="40000"/>
              </a:schemeClr>
            </a:glow>
            <a:outerShdw blurRad="50800" dist="38100" dir="18900000" algn="bl" rotWithShape="0">
              <a:prstClr val="black">
                <a:alpha val="40000"/>
              </a:prstClr>
            </a:outerShdw>
            <a:softEdge rad="12700"/>
          </a:effectLst>
        </p:spPr>
        <p:style>
          <a:lnRef idx="1">
            <a:schemeClr val="accent5"/>
          </a:lnRef>
          <a:fillRef idx="2">
            <a:schemeClr val="accent5"/>
          </a:fillRef>
          <a:effectRef idx="1">
            <a:schemeClr val="accent5"/>
          </a:effectRef>
          <a:fontRef idx="minor">
            <a:schemeClr val="dk1"/>
          </a:fontRef>
        </p:style>
        <p:txBody>
          <a:bodyPr rtlCol="0" anchor="ctr"/>
          <a:lstStyle/>
          <a:p>
            <a:pPr algn="ctr"/>
            <a:r>
              <a:rPr lang="en-US" sz="700" b="1" i="1" dirty="0"/>
              <a:t>BUDGET FORECAST</a:t>
            </a:r>
            <a:endParaRPr lang="en-GB" sz="700" b="1" i="1" dirty="0"/>
          </a:p>
        </p:txBody>
      </p:sp>
      <p:pic>
        <p:nvPicPr>
          <p:cNvPr id="3" name="Graphic 2" descr="Qr Code outline">
            <a:extLst>
              <a:ext uri="{FF2B5EF4-FFF2-40B4-BE49-F238E27FC236}">
                <a16:creationId xmlns:a16="http://schemas.microsoft.com/office/drawing/2014/main" id="{CA9A3499-B835-E560-787A-3E79A8AF876B}"/>
              </a:ext>
            </a:extLst>
          </p:cNvPr>
          <p:cNvPicPr>
            <a:picLocks noChangeAspect="1"/>
          </p:cNvPicPr>
          <p:nvPr/>
        </p:nvPicPr>
        <p:blipFill>
          <a:blip r:embed="rId15">
            <a:extLst>
              <a:ext uri="{28A0092B-C50C-407E-A947-70E740481C1C}">
                <a14:useLocalDpi xmlns:a14="http://schemas.microsoft.com/office/drawing/2010/main" val="0"/>
              </a:ext>
              <a:ext uri="{96DAC541-7B7A-43D3-8B79-37D633B846F1}">
                <asvg:svgBlip xmlns:asvg="http://schemas.microsoft.com/office/drawing/2016/SVG/main" r:embed="rId16"/>
              </a:ext>
            </a:extLst>
          </a:blip>
          <a:stretch>
            <a:fillRect/>
          </a:stretch>
        </p:blipFill>
        <p:spPr>
          <a:xfrm>
            <a:off x="3775493" y="2902856"/>
            <a:ext cx="1365449" cy="1365449"/>
          </a:xfrm>
          <a:prstGeom prst="rect">
            <a:avLst/>
          </a:prstGeom>
        </p:spPr>
      </p:pic>
    </p:spTree>
    <p:extLst>
      <p:ext uri="{BB962C8B-B14F-4D97-AF65-F5344CB8AC3E}">
        <p14:creationId xmlns:p14="http://schemas.microsoft.com/office/powerpoint/2010/main" val="32869895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6C6FAE98E0725340AA54BF6C37EBD441" ma:contentTypeVersion="11" ma:contentTypeDescription="Create a new document." ma:contentTypeScope="" ma:versionID="43f724dc980ee50914e441845da103bf">
  <xsd:schema xmlns:xsd="http://www.w3.org/2001/XMLSchema" xmlns:xs="http://www.w3.org/2001/XMLSchema" xmlns:p="http://schemas.microsoft.com/office/2006/metadata/properties" xmlns:ns3="fe17946d-473b-4586-81ce-d4c04b62babd" xmlns:ns4="c665fd62-4853-463e-bebb-3fe726021d2f" targetNamespace="http://schemas.microsoft.com/office/2006/metadata/properties" ma:root="true" ma:fieldsID="15cc42efe5d55fd4506d00a46077ec0e" ns3:_="" ns4:_="">
    <xsd:import namespace="fe17946d-473b-4586-81ce-d4c04b62babd"/>
    <xsd:import namespace="c665fd62-4853-463e-bebb-3fe726021d2f"/>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element ref="ns3:MediaServiceAutoTag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e17946d-473b-4586-81ce-d4c04b62bab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element name="MediaServiceAutoTags" ma:index="16" nillable="true" ma:displayName="Tags" ma:internalName="MediaServiceAutoTags" ma:readOnly="true">
      <xsd:simpleType>
        <xsd:restriction base="dms:Text"/>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665fd62-4853-463e-bebb-3fe726021d2f"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A8E431-278C-4F80-9825-A03D29BE7D62}">
  <ds:schemaRefs>
    <ds:schemaRef ds:uri="fe17946d-473b-4586-81ce-d4c04b62babd"/>
    <ds:schemaRef ds:uri="http://schemas.microsoft.com/office/infopath/2007/PartnerControls"/>
    <ds:schemaRef ds:uri="c665fd62-4853-463e-bebb-3fe726021d2f"/>
    <ds:schemaRef ds:uri="http://purl.org/dc/elements/1.1/"/>
    <ds:schemaRef ds:uri="http://schemas.microsoft.com/office/2006/documentManagement/types"/>
    <ds:schemaRef ds:uri="http://www.w3.org/XML/1998/namespace"/>
    <ds:schemaRef ds:uri="http://purl.org/dc/terms/"/>
    <ds:schemaRef ds:uri="http://purl.org/dc/dcmitype/"/>
    <ds:schemaRef ds:uri="http://schemas.openxmlformats.org/package/2006/metadata/core-properties"/>
    <ds:schemaRef ds:uri="http://schemas.microsoft.com/office/2006/metadata/properties"/>
  </ds:schemaRefs>
</ds:datastoreItem>
</file>

<file path=customXml/itemProps2.xml><?xml version="1.0" encoding="utf-8"?>
<ds:datastoreItem xmlns:ds="http://schemas.openxmlformats.org/officeDocument/2006/customXml" ds:itemID="{640D21E6-A337-4D0C-82D9-F8CF79C52BA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e17946d-473b-4586-81ce-d4c04b62babd"/>
    <ds:schemaRef ds:uri="c665fd62-4853-463e-bebb-3fe726021d2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D9E779-C825-4814-8DCA-76262FC95ED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11377</TotalTime>
  <Words>880</Words>
  <Application>Microsoft Office PowerPoint</Application>
  <PresentationFormat>Widescreen</PresentationFormat>
  <Paragraphs>171</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Calibri</vt:lpstr>
      <vt:lpstr>Calibri Light</vt:lpstr>
      <vt:lpstr>Symbol</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Sabrina Reid</dc:creator>
  <cp:lastModifiedBy>Sabrina Reid (1920873)</cp:lastModifiedBy>
  <cp:revision>3</cp:revision>
  <dcterms:created xsi:type="dcterms:W3CDTF">2022-10-20T12:24:49Z</dcterms:created>
  <dcterms:modified xsi:type="dcterms:W3CDTF">2023-02-26T21:28:02Z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0x0101006C6FAE98E0725340AA54BF6C37EBD441</vt:lpwstr>
  </property>
</Properties>
</file>