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2" r:id="rId6"/>
    <p:sldId id="264" r:id="rId7"/>
    <p:sldId id="263" r:id="rId8"/>
    <p:sldId id="265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2DBB3-602F-FCAD-F259-957EF6C4D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8AE91F-7FF8-D8D0-F551-EA5BB2D00E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61758-34AE-927A-04D0-F5F863AAE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B17B8-676B-E03A-686F-C1B13CFE0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F2992-6D37-3C53-879D-BD493AE86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047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1EC8D-4D17-1DFA-0DDE-ADA2FFC17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DCD49-02A8-4F41-E8ED-411D639846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211440-FB6F-EA4C-0FB7-28B327020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5A063-590B-99DF-6A84-0E76DB43C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9D241-8209-BC49-3B94-4EE12E5C2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049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E78F2-C926-09C4-2B74-E6B25D8FC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D14BF8-CDAF-86A2-29DE-3E9909F7A3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053F4-9AC6-6912-0C4C-5DC4CF847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01CFF-D8DB-CC1E-18C8-120DB298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3BAB5-96FA-DA72-CE6C-4AD0BBB69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25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9889C-7A37-EF09-2E64-8FED13275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7B3FF-8452-3099-B74B-550CCAAA43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77BEAB-061A-B7C1-EDDE-6D85214CF0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C92E84-0F3F-87A9-6D23-C77FF8136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7F5CE1-D598-DF14-7615-12C43BA4B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671D3C-CFA0-DD2A-3EEF-B1861199E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811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9CD53-697E-6C5D-3F81-0EEE401A7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8E98A-FF5D-1BAE-0157-48342D5391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989F14-7043-DD24-A911-F01E797D4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3FDA18-BBC3-EA05-6F90-CCC43BFC2F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F53429-E540-9B3B-BBD8-5831D8E371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6DBFC8-98C2-716D-E4C8-68FE1FFB2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ACDDFE-2850-ED26-E77D-6568E4B45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19B5AA-6232-FE4F-2511-EBE9FD231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026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14354-4556-2D6B-2BE9-CE3FA820F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4BA348-C623-9CB4-2813-10B0D9672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44B715-9717-F1AA-B2DF-BD13D792E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1F36B7-DE12-116C-D961-1824A860B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423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D12911-32BD-4697-B6F1-5990F2879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F861D1-F029-11C0-0B46-2BAFE5890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3EE715-A95C-A5DE-C02B-0E1B83A67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54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EB1BE-70AF-59C6-B088-EFEA2D3C6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2C839-2A92-6D85-D2A9-26E0759AB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98D3E4-4FA3-1B2A-3752-C8CDBFDBFA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E81776-38E0-A242-2D6C-5939A00C4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C2B348-F77A-BAF4-2944-D560C9401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231B36-EBFC-2A5F-1CB0-78028C6A2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031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72B83-4498-81E0-6799-DAF90D800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47014B-8589-57C2-0A9C-2B30ED942A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44A7D4-7680-2E26-5FD9-4A52FB2392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280C3-620B-7F3A-68CF-245B33F9F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E0C37B-EA5D-C519-0BF3-EBED5FF4B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ADA177-096C-660B-F8BD-D95D0845D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652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F73B-74F3-365A-37D0-BE4011AA6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4F307-60C2-C934-B40E-BA54948192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C17212-38D9-2DA0-88C6-DC096ABEB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5C222-8E1A-0687-1735-DAA527E1D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97C82-5A9C-AF37-B3F1-C16AFFBB5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30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B0970D-5E5A-7E3F-CDA7-4A75E93313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3BD59F-2151-30AE-C905-D6BFE8D635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28BCBE-CB38-5D04-F118-817C6724E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553C8-E6B9-8B54-6A17-1DE4D58E4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66839-09B5-31AD-6338-D7BC49BC4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326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10F6B4-20A2-567F-7C64-062F9FF3C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1A1042-6A3C-80AA-49A8-50828D79C1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FEB43-CC7A-1C42-3C88-18C98638F0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400D87-2D98-4FE0-AC6D-3045CD6014C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5E447-C019-CA64-6749-5831837455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A523F-7CBA-2928-E744-63BFD86DCC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77E0E5-4364-4A2A-BB93-7F8F2139D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05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8A0034CE-999F-1A1D-ABA1-3F03357BEC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0886"/>
            <a:ext cx="12191999" cy="742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140550-9992-3D48-A32E-3C76DD35C3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6222" y="435542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What The National Eisteddfod does for Wales (Y Cymru)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892AB9-D3D4-0251-B4C7-2E3D348D1AFA}"/>
              </a:ext>
            </a:extLst>
          </p:cNvPr>
          <p:cNvSpPr txBox="1"/>
          <p:nvPr/>
        </p:nvSpPr>
        <p:spPr>
          <a:xfrm>
            <a:off x="7603798" y="6674878"/>
            <a:ext cx="6124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By Charlotte Teed</a:t>
            </a:r>
          </a:p>
        </p:txBody>
      </p:sp>
    </p:spTree>
    <p:extLst>
      <p:ext uri="{BB962C8B-B14F-4D97-AF65-F5344CB8AC3E}">
        <p14:creationId xmlns:p14="http://schemas.microsoft.com/office/powerpoint/2010/main" val="2527996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1189BFEB-E859-0B30-465B-5896BEFFC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0886"/>
            <a:ext cx="12191999" cy="742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0C284F9-9EB2-D290-FFEB-C5A3F50A5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60561"/>
            <a:ext cx="12191999" cy="5336875"/>
          </a:xfrm>
          <a:prstGeom prst="rect">
            <a:avLst/>
          </a:prstGeom>
        </p:spPr>
      </p:pic>
      <p:pic>
        <p:nvPicPr>
          <p:cNvPr id="3074" name="Picture 2" descr="Croeso | Eisteddfod">
            <a:extLst>
              <a:ext uri="{FF2B5EF4-FFF2-40B4-BE49-F238E27FC236}">
                <a16:creationId xmlns:a16="http://schemas.microsoft.com/office/drawing/2014/main" id="{3E3D7E9D-2530-7694-2F00-431EF956E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27" y="1360969"/>
            <a:ext cx="11281144" cy="389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1698A6-919C-5F23-E772-6B0EC0900276}"/>
              </a:ext>
            </a:extLst>
          </p:cNvPr>
          <p:cNvSpPr txBox="1"/>
          <p:nvPr/>
        </p:nvSpPr>
        <p:spPr>
          <a:xfrm>
            <a:off x="455426" y="5401340"/>
            <a:ext cx="2451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(Eisteddfod,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112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27355D9B-5D3E-7A83-3096-D112F99104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2191999" cy="742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FA3DE9-6759-36A4-966E-2EF3CD9744B0}"/>
              </a:ext>
            </a:extLst>
          </p:cNvPr>
          <p:cNvSpPr txBox="1"/>
          <p:nvPr/>
        </p:nvSpPr>
        <p:spPr>
          <a:xfrm>
            <a:off x="831665" y="2342391"/>
            <a:ext cx="16152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497138D-B12B-C23D-5A0F-DC786BCC0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42" y="500367"/>
            <a:ext cx="12191999" cy="5971537"/>
          </a:xfrm>
          <a:prstGeom prst="rect">
            <a:avLst/>
          </a:prstGeom>
        </p:spPr>
      </p:pic>
      <p:pic>
        <p:nvPicPr>
          <p:cNvPr id="2060" name="Picture 12" descr="Welsh Identity, Symbols and the National Eisteddfod – National Library of  Wales Blog">
            <a:extLst>
              <a:ext uri="{FF2B5EF4-FFF2-40B4-BE49-F238E27FC236}">
                <a16:creationId xmlns:a16="http://schemas.microsoft.com/office/drawing/2014/main" id="{4B90FF58-D14C-3FF7-D428-34DEAF6101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72" y="719274"/>
            <a:ext cx="3316266" cy="529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abinogion | Quondam et Futurus | Fandom">
            <a:extLst>
              <a:ext uri="{FF2B5EF4-FFF2-40B4-BE49-F238E27FC236}">
                <a16:creationId xmlns:a16="http://schemas.microsoft.com/office/drawing/2014/main" id="{7D654BE8-12E5-40A3-8E9C-AD63AC8155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555" y="967562"/>
            <a:ext cx="3811272" cy="500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The Last Bard: loops of an invented tradition : gwallter">
            <a:extLst>
              <a:ext uri="{FF2B5EF4-FFF2-40B4-BE49-F238E27FC236}">
                <a16:creationId xmlns:a16="http://schemas.microsoft.com/office/drawing/2014/main" id="{4F44B173-35E8-13FB-5B40-8059DE57B4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5128" y="737323"/>
            <a:ext cx="3658701" cy="519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2BD011-1160-0A2D-2760-3BF52323BDAA}"/>
              </a:ext>
            </a:extLst>
          </p:cNvPr>
          <p:cNvSpPr txBox="1"/>
          <p:nvPr/>
        </p:nvSpPr>
        <p:spPr>
          <a:xfrm>
            <a:off x="288171" y="6049856"/>
            <a:ext cx="19477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(Unknown, 1918)</a:t>
            </a:r>
            <a:endParaRPr lang="en-GB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272080-F930-7AB3-A370-37F0EDBB7646}"/>
              </a:ext>
            </a:extLst>
          </p:cNvPr>
          <p:cNvSpPr txBox="1"/>
          <p:nvPr/>
        </p:nvSpPr>
        <p:spPr>
          <a:xfrm>
            <a:off x="4089555" y="6049856"/>
            <a:ext cx="16907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(Jones, 1984)</a:t>
            </a:r>
            <a:endParaRPr lang="en-GB" sz="1400" dirty="0"/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DD303B-7E93-098E-74D4-57358DEBB1B4}"/>
              </a:ext>
            </a:extLst>
          </p:cNvPr>
          <p:cNvSpPr txBox="1"/>
          <p:nvPr/>
        </p:nvSpPr>
        <p:spPr>
          <a:xfrm>
            <a:off x="8245128" y="6049856"/>
            <a:ext cx="16247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(Harrison, 1840)</a:t>
            </a:r>
          </a:p>
        </p:txBody>
      </p:sp>
    </p:spTree>
    <p:extLst>
      <p:ext uri="{BB962C8B-B14F-4D97-AF65-F5344CB8AC3E}">
        <p14:creationId xmlns:p14="http://schemas.microsoft.com/office/powerpoint/2010/main" val="1632656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5E6ADD68-0159-3327-03CF-9FFA1D369B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0886"/>
            <a:ext cx="12191999" cy="742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6BF119-21E0-AA42-2792-A5DAE287C1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671" y="760561"/>
            <a:ext cx="11398102" cy="5491383"/>
          </a:xfrm>
          <a:prstGeom prst="rect">
            <a:avLst/>
          </a:prstGeom>
        </p:spPr>
      </p:pic>
      <p:pic>
        <p:nvPicPr>
          <p:cNvPr id="7170" name="Picture 2" descr="Your Guide to Eisteddfod Ceremonies | National Eisteddfod of Wales, Vale of  Glamorgan 2012">
            <a:extLst>
              <a:ext uri="{FF2B5EF4-FFF2-40B4-BE49-F238E27FC236}">
                <a16:creationId xmlns:a16="http://schemas.microsoft.com/office/drawing/2014/main" id="{76FD0B36-AE34-1139-9948-DBFD4FC6F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348" y="1015408"/>
            <a:ext cx="7985051" cy="4791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23D890-C72C-0015-3325-EE15B3AB7615}"/>
              </a:ext>
            </a:extLst>
          </p:cNvPr>
          <p:cNvSpPr txBox="1"/>
          <p:nvPr/>
        </p:nvSpPr>
        <p:spPr>
          <a:xfrm>
            <a:off x="1584251" y="5806439"/>
            <a:ext cx="24880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(Eisteddfod, 2012)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42605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5E6ADD68-0159-3327-03CF-9FFA1D369B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0886"/>
            <a:ext cx="12191999" cy="742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D9A37AF-014F-5D77-7D71-72E02FD8ED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691" y="690713"/>
            <a:ext cx="11543082" cy="55612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C2B78B-C40B-B947-8905-00BAE80857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230" y="1350902"/>
            <a:ext cx="5105461" cy="33912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4103A8-440A-0B55-395F-47820A355122}"/>
              </a:ext>
            </a:extLst>
          </p:cNvPr>
          <p:cNvSpPr txBox="1"/>
          <p:nvPr/>
        </p:nvSpPr>
        <p:spPr>
          <a:xfrm>
            <a:off x="717230" y="5577332"/>
            <a:ext cx="28707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(Nation Cymru, 2023)</a:t>
            </a:r>
            <a:endParaRPr lang="en-GB" sz="1400" dirty="0"/>
          </a:p>
        </p:txBody>
      </p:sp>
      <p:pic>
        <p:nvPicPr>
          <p:cNvPr id="9218" name="Picture 2" descr="The Welsh Ladies' Choir | Welsh Costume / Gwisg Gymreig">
            <a:extLst>
              <a:ext uri="{FF2B5EF4-FFF2-40B4-BE49-F238E27FC236}">
                <a16:creationId xmlns:a16="http://schemas.microsoft.com/office/drawing/2014/main" id="{179C7A2D-08A6-C28A-197C-9826AF4DC1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879" y="935665"/>
            <a:ext cx="5586346" cy="472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5708BD-6CE4-5FE8-1D21-DFF4856A5C27}"/>
              </a:ext>
            </a:extLst>
          </p:cNvPr>
          <p:cNvSpPr txBox="1"/>
          <p:nvPr/>
        </p:nvSpPr>
        <p:spPr>
          <a:xfrm>
            <a:off x="5919878" y="5731220"/>
            <a:ext cx="3649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(North Wales Advertising Co. 1910)</a:t>
            </a:r>
          </a:p>
        </p:txBody>
      </p:sp>
    </p:spTree>
    <p:extLst>
      <p:ext uri="{BB962C8B-B14F-4D97-AF65-F5344CB8AC3E}">
        <p14:creationId xmlns:p14="http://schemas.microsoft.com/office/powerpoint/2010/main" val="513072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5E6ADD68-0159-3327-03CF-9FFA1D369B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0886"/>
            <a:ext cx="12191999" cy="742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EC7BEEB-7F68-14DA-0979-38CF6F47B0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766" y="736518"/>
            <a:ext cx="11448007" cy="55154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FCC655-8F7F-7E14-9077-39C2028011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996" y="1706798"/>
            <a:ext cx="4874599" cy="31403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075621-13C9-0263-760B-5BF3F0D1C23E}"/>
              </a:ext>
            </a:extLst>
          </p:cNvPr>
          <p:cNvSpPr txBox="1"/>
          <p:nvPr/>
        </p:nvSpPr>
        <p:spPr>
          <a:xfrm>
            <a:off x="6460996" y="4891201"/>
            <a:ext cx="39589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(Getty Images, 2015)</a:t>
            </a:r>
          </a:p>
        </p:txBody>
      </p:sp>
      <p:pic>
        <p:nvPicPr>
          <p:cNvPr id="8196" name="Picture 4" descr="Sir Bryn Terfel makes history at King Charles III Coronation - North Wales  Live">
            <a:extLst>
              <a:ext uri="{FF2B5EF4-FFF2-40B4-BE49-F238E27FC236}">
                <a16:creationId xmlns:a16="http://schemas.microsoft.com/office/drawing/2014/main" id="{6F2B628E-C4C7-132C-C61E-3F55DA59DB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96" y="1333939"/>
            <a:ext cx="5569129" cy="314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ECD369-AE79-DD43-670B-901A58B1C4F4}"/>
              </a:ext>
            </a:extLst>
          </p:cNvPr>
          <p:cNvSpPr txBox="1"/>
          <p:nvPr/>
        </p:nvSpPr>
        <p:spPr>
          <a:xfrm>
            <a:off x="566918" y="4528866"/>
            <a:ext cx="33574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(BBC/ITV/Sky, 2023)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27893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5E6ADD68-0159-3327-03CF-9FFA1D369B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312"/>
            <a:ext cx="11862506" cy="722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5A6A4D8-75A7-B532-209D-0662C8D80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512" y="302297"/>
            <a:ext cx="10121331" cy="6268623"/>
          </a:xfrm>
          <a:prstGeom prst="rect">
            <a:avLst/>
          </a:prstGeom>
        </p:spPr>
      </p:pic>
      <p:pic>
        <p:nvPicPr>
          <p:cNvPr id="4098" name="Picture 2" descr="Definition of Hiraeth, Welsh print, Hiraeth print, Welsh Wall art, Wel –  Made In Cymru">
            <a:extLst>
              <a:ext uri="{FF2B5EF4-FFF2-40B4-BE49-F238E27FC236}">
                <a16:creationId xmlns:a16="http://schemas.microsoft.com/office/drawing/2014/main" id="{7201A98E-CFD1-34F0-279C-6D17F2477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157" y="723013"/>
            <a:ext cx="4031758" cy="570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34419F-FE77-B5F6-4FD7-B3DFA5BCF3B1}"/>
              </a:ext>
            </a:extLst>
          </p:cNvPr>
          <p:cNvSpPr txBox="1"/>
          <p:nvPr/>
        </p:nvSpPr>
        <p:spPr>
          <a:xfrm>
            <a:off x="775512" y="6475228"/>
            <a:ext cx="17125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Siani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2024)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640E99-AB1E-9809-F151-7A91CDBEED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3271" y="1804067"/>
            <a:ext cx="4817215" cy="35409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A2F21E0-5D92-D614-BF47-50149933F173}"/>
              </a:ext>
            </a:extLst>
          </p:cNvPr>
          <p:cNvSpPr txBox="1"/>
          <p:nvPr/>
        </p:nvSpPr>
        <p:spPr>
          <a:xfrm>
            <a:off x="5703271" y="5403978"/>
            <a:ext cx="17182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(Images, 2024)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08076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5E6ADD68-0159-3327-03CF-9FFA1D369B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0886"/>
            <a:ext cx="12191999" cy="742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97C3054-F5CA-EA80-68E6-1BCE098C15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171" y="702129"/>
            <a:ext cx="11448007" cy="5515426"/>
          </a:xfrm>
          <a:prstGeom prst="rect">
            <a:avLst/>
          </a:prstGeom>
        </p:spPr>
      </p:pic>
      <p:pic>
        <p:nvPicPr>
          <p:cNvPr id="10242" name="Picture 2" descr="Brecon Beacons national park renamed Bannau Brycheiniog in Welsh language  move | Wales | The Guardian">
            <a:extLst>
              <a:ext uri="{FF2B5EF4-FFF2-40B4-BE49-F238E27FC236}">
                <a16:creationId xmlns:a16="http://schemas.microsoft.com/office/drawing/2014/main" id="{6C711299-008C-DDE7-9EA2-7FD038B57D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39" y="893989"/>
            <a:ext cx="4959805" cy="2975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815188-F291-2255-3692-F3C458E3E20B}"/>
              </a:ext>
            </a:extLst>
          </p:cNvPr>
          <p:cNvSpPr txBox="1"/>
          <p:nvPr/>
        </p:nvSpPr>
        <p:spPr>
          <a:xfrm>
            <a:off x="555171" y="4017690"/>
            <a:ext cx="24819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(Joiner, 2023)</a:t>
            </a:r>
            <a:endParaRPr lang="en-GB" sz="1400" dirty="0"/>
          </a:p>
        </p:txBody>
      </p:sp>
      <p:pic>
        <p:nvPicPr>
          <p:cNvPr id="10244" name="Picture 4" descr="The pub with one of the best views in the world that's struggling to get  staff to work there - Wales Online">
            <a:extLst>
              <a:ext uri="{FF2B5EF4-FFF2-40B4-BE49-F238E27FC236}">
                <a16:creationId xmlns:a16="http://schemas.microsoft.com/office/drawing/2014/main" id="{051051C5-098E-6537-8A32-A081783BAB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912" y="1538030"/>
            <a:ext cx="5944959" cy="395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7092F3-C5D4-CBBA-2C63-E04B1B33680F}"/>
              </a:ext>
            </a:extLst>
          </p:cNvPr>
          <p:cNvSpPr txBox="1"/>
          <p:nvPr/>
        </p:nvSpPr>
        <p:spPr>
          <a:xfrm>
            <a:off x="5925912" y="5633357"/>
            <a:ext cx="24996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(Williams, 2022)</a:t>
            </a:r>
          </a:p>
        </p:txBody>
      </p:sp>
    </p:spTree>
    <p:extLst>
      <p:ext uri="{BB962C8B-B14F-4D97-AF65-F5344CB8AC3E}">
        <p14:creationId xmlns:p14="http://schemas.microsoft.com/office/powerpoint/2010/main" val="3135491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27115869-9C7E-F19D-E6F9-5624937711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83" b="901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2B89A3-3511-6580-E697-9B8A22827F6E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E38C2CDC-05F8-8301-934E-8B473A6021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914" y="416226"/>
            <a:ext cx="5788477" cy="4053467"/>
          </a:xfrm>
          <a:prstGeom prst="rect">
            <a:avLst/>
          </a:prstGeom>
        </p:spPr>
      </p:pic>
      <p:pic>
        <p:nvPicPr>
          <p:cNvPr id="6146" name="Picture 2" descr="Welsh Identity, Symbols and the National Eisteddfod – National Library of  Wales Blog">
            <a:extLst>
              <a:ext uri="{FF2B5EF4-FFF2-40B4-BE49-F238E27FC236}">
                <a16:creationId xmlns:a16="http://schemas.microsoft.com/office/drawing/2014/main" id="{4E93F35F-A4BD-AE10-B5DC-AD1AB93CE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590416"/>
            <a:ext cx="5428530" cy="3001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429B01-7B6D-D161-57AC-C206AA486389}"/>
              </a:ext>
            </a:extLst>
          </p:cNvPr>
          <p:cNvSpPr txBox="1"/>
          <p:nvPr/>
        </p:nvSpPr>
        <p:spPr>
          <a:xfrm>
            <a:off x="391886" y="3698421"/>
            <a:ext cx="25227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(Eisteddfod Genedleithol, 1910)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C086C9-1706-AC40-895D-C9FE6F79C1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0363" y="416225"/>
            <a:ext cx="5788477" cy="4053467"/>
          </a:xfrm>
          <a:prstGeom prst="rect">
            <a:avLst/>
          </a:prstGeom>
        </p:spPr>
      </p:pic>
      <p:pic>
        <p:nvPicPr>
          <p:cNvPr id="6148" name="Picture 4" descr="Bangor University at the National Eisteddfod of Wales 2023 | Bangor  University">
            <a:extLst>
              <a:ext uri="{FF2B5EF4-FFF2-40B4-BE49-F238E27FC236}">
                <a16:creationId xmlns:a16="http://schemas.microsoft.com/office/drawing/2014/main" id="{D11484E5-629D-3CAD-A9B4-9DF2E2D90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352" y="590416"/>
            <a:ext cx="5507224" cy="289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47A6DBC-C718-53BC-89DB-DE6CE1C53BB8}"/>
              </a:ext>
            </a:extLst>
          </p:cNvPr>
          <p:cNvSpPr txBox="1"/>
          <p:nvPr/>
        </p:nvSpPr>
        <p:spPr>
          <a:xfrm>
            <a:off x="6312352" y="3698421"/>
            <a:ext cx="27581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(Eisteddfod Genedleithol, 2023)</a:t>
            </a:r>
          </a:p>
        </p:txBody>
      </p:sp>
    </p:spTree>
    <p:extLst>
      <p:ext uri="{BB962C8B-B14F-4D97-AF65-F5344CB8AC3E}">
        <p14:creationId xmlns:p14="http://schemas.microsoft.com/office/powerpoint/2010/main" val="1447947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Welsh Flag Stock Photo - Download Image Now - Welsh Flag, Flag, Wales -  iStock">
            <a:extLst>
              <a:ext uri="{FF2B5EF4-FFF2-40B4-BE49-F238E27FC236}">
                <a16:creationId xmlns:a16="http://schemas.microsoft.com/office/drawing/2014/main" id="{7FF4051A-06A8-CF08-07F5-5072D8188F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83" b="9010"/>
          <a:stretch/>
        </p:blipFill>
        <p:spPr bwMode="auto">
          <a:xfrm>
            <a:off x="33347" y="34383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FB1BEA-BFE0-575D-2EB8-51ABB4431146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AEB6E66D-B319-C407-E1A2-05868CC5AE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579" y="270281"/>
            <a:ext cx="9829800" cy="473580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306DFF1-2171-BE21-7E47-01B298D6C8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5154" y="372146"/>
            <a:ext cx="5646518" cy="453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147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102</Words>
  <Application>Microsoft Office PowerPoint</Application>
  <PresentationFormat>Widescreen</PresentationFormat>
  <Paragraphs>19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ADLaM Display</vt:lpstr>
      <vt:lpstr>Arial</vt:lpstr>
      <vt:lpstr>Calibri</vt:lpstr>
      <vt:lpstr>Calibri Light</vt:lpstr>
      <vt:lpstr>Office Theme</vt:lpstr>
      <vt:lpstr>What The National Eisteddfod does for Wales (Y Cymru)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The National Eisteddfod does for Wales (Y Cymru)</dc:title>
  <dc:creator>Charlotte Teed (2109160)</dc:creator>
  <cp:lastModifiedBy>Charlotte Teed (2109160)</cp:lastModifiedBy>
  <cp:revision>2</cp:revision>
  <dcterms:created xsi:type="dcterms:W3CDTF">2024-01-07T17:22:07Z</dcterms:created>
  <dcterms:modified xsi:type="dcterms:W3CDTF">2024-01-07T21:35:16Z</dcterms:modified>
</cp:coreProperties>
</file>