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handoutMasterIdLst>
    <p:handoutMasterId r:id="rId13"/>
  </p:handoutMasterIdLst>
  <p:sldIdLst>
    <p:sldId id="256" r:id="rId3"/>
    <p:sldId id="264" r:id="rId4"/>
    <p:sldId id="265" r:id="rId5"/>
    <p:sldId id="271" r:id="rId6"/>
    <p:sldId id="273" r:id="rId7"/>
    <p:sldId id="274" r:id="rId8"/>
    <p:sldId id="266" r:id="rId9"/>
    <p:sldId id="275" r:id="rId10"/>
    <p:sldId id="260" r:id="rId11"/>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2D2D"/>
    <a:srgbClr val="D6E62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061" y="41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handoutMaster" Target="handoutMasters/handoutMaster1.xml"/><Relationship Id="rId12" Type="http://schemas.openxmlformats.org/officeDocument/2006/relationships/notesMaster" Target="notesMasters/notesMaster1.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0AF2911B-B68D-4EC5-884F-369C920BE12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BEFAC659-B5D9-46F9-A435-8DE728097A18}">
      <dgm:prSet phldrT="[Text]"/>
      <dgm:spPr/>
      <dgm:t>
        <a:bodyPr/>
        <a:lstStyle/>
        <a:p>
          <a:r>
            <a:rPr lang="en-GB" b="1" dirty="0">
              <a:solidFill>
                <a:schemeClr val="tx1"/>
              </a:solidFill>
            </a:rPr>
            <a:t>Establish Specific Learning Objectives</a:t>
          </a:r>
          <a:endParaRPr lang="en-US" dirty="0">
            <a:solidFill>
              <a:schemeClr val="tx1"/>
            </a:solidFill>
          </a:endParaRPr>
        </a:p>
      </dgm:t>
    </dgm:pt>
    <dgm:pt modelId="{9AD683ED-95AF-4397-8BF4-3ED84BB2CE21}" cxnId="{8A8D1BD7-8CF4-4F3E-BBC0-50FB698E35D5}" type="parTrans">
      <dgm:prSet/>
      <dgm:spPr/>
      <dgm:t>
        <a:bodyPr/>
        <a:lstStyle/>
        <a:p>
          <a:endParaRPr lang="en-US"/>
        </a:p>
      </dgm:t>
    </dgm:pt>
    <dgm:pt modelId="{E82A7D2E-C0B7-427D-AE0C-379EF2488001}" cxnId="{8A8D1BD7-8CF4-4F3E-BBC0-50FB698E35D5}" type="sibTrans">
      <dgm:prSet/>
      <dgm:spPr/>
      <dgm:t>
        <a:bodyPr/>
        <a:lstStyle/>
        <a:p>
          <a:endParaRPr lang="en-US"/>
        </a:p>
      </dgm:t>
    </dgm:pt>
    <dgm:pt modelId="{A565B3AB-758D-44A6-B54A-54DCBCC22A74}">
      <dgm:prSet phldrT="[Text]"/>
      <dgm:spPr/>
      <dgm:t>
        <a:bodyPr/>
        <a:lstStyle/>
        <a:p>
          <a:r>
            <a:rPr lang="en-GB" b="1" dirty="0">
              <a:solidFill>
                <a:schemeClr val="tx1"/>
              </a:solidFill>
            </a:rPr>
            <a:t>Create a welcoming and inclusive environment</a:t>
          </a:r>
          <a:endParaRPr lang="en-US" dirty="0">
            <a:solidFill>
              <a:schemeClr val="tx1"/>
            </a:solidFill>
          </a:endParaRPr>
        </a:p>
      </dgm:t>
    </dgm:pt>
    <dgm:pt modelId="{A26A0D73-F155-464B-AD0B-459910B402E1}" cxnId="{F612FCEC-8822-4002-BD12-A1D44E77EFCC}" type="parTrans">
      <dgm:prSet/>
      <dgm:spPr/>
      <dgm:t>
        <a:bodyPr/>
        <a:lstStyle/>
        <a:p>
          <a:endParaRPr lang="en-US"/>
        </a:p>
      </dgm:t>
    </dgm:pt>
    <dgm:pt modelId="{7048949D-E092-4D56-958E-530C9396ABD3}" cxnId="{F612FCEC-8822-4002-BD12-A1D44E77EFCC}" type="sibTrans">
      <dgm:prSet/>
      <dgm:spPr/>
      <dgm:t>
        <a:bodyPr/>
        <a:lstStyle/>
        <a:p>
          <a:endParaRPr lang="en-US"/>
        </a:p>
      </dgm:t>
    </dgm:pt>
    <dgm:pt modelId="{3DAE0F8A-38FD-4BD6-9782-E2FED174E4D3}">
      <dgm:prSet phldrT="[Text]"/>
      <dgm:spPr/>
      <dgm:t>
        <a:bodyPr/>
        <a:lstStyle/>
        <a:p>
          <a:r>
            <a:rPr lang="en-GB" b="1" dirty="0">
              <a:solidFill>
                <a:schemeClr val="tx1"/>
              </a:solidFill>
            </a:rPr>
            <a:t>Include Interactive Activities and Gamification</a:t>
          </a:r>
          <a:endParaRPr lang="en-US" dirty="0">
            <a:solidFill>
              <a:schemeClr val="tx1"/>
            </a:solidFill>
          </a:endParaRPr>
        </a:p>
      </dgm:t>
    </dgm:pt>
    <dgm:pt modelId="{8086199D-8337-491D-AF38-3A7F299CE7D6}" cxnId="{EB175D76-30F3-41AE-808E-CE6EB9B83694}" type="parTrans">
      <dgm:prSet/>
      <dgm:spPr/>
      <dgm:t>
        <a:bodyPr/>
        <a:lstStyle/>
        <a:p>
          <a:endParaRPr lang="en-US"/>
        </a:p>
      </dgm:t>
    </dgm:pt>
    <dgm:pt modelId="{E3694E71-48D9-4E4C-BBF7-BD1A0CCE398F}" cxnId="{EB175D76-30F3-41AE-808E-CE6EB9B83694}" type="sibTrans">
      <dgm:prSet/>
      <dgm:spPr/>
      <dgm:t>
        <a:bodyPr/>
        <a:lstStyle/>
        <a:p>
          <a:endParaRPr lang="en-US"/>
        </a:p>
      </dgm:t>
    </dgm:pt>
    <dgm:pt modelId="{B653FE60-0759-40E6-80FB-4E6384DF7F57}">
      <dgm:prSet/>
      <dgm:spPr/>
      <dgm:t>
        <a:bodyPr/>
        <a:lstStyle/>
        <a:p>
          <a:r>
            <a:rPr lang="en-GB" b="1" dirty="0">
              <a:solidFill>
                <a:schemeClr val="tx1"/>
              </a:solidFill>
            </a:rPr>
            <a:t>Real-world Skill Enhancement</a:t>
          </a:r>
          <a:endParaRPr lang="en-US" dirty="0">
            <a:solidFill>
              <a:schemeClr val="tx1"/>
            </a:solidFill>
          </a:endParaRPr>
        </a:p>
      </dgm:t>
    </dgm:pt>
    <dgm:pt modelId="{776832AF-E3BB-4D40-A1D3-96625E61ED4F}" cxnId="{A936CE4E-C69D-4D32-99AF-B673D94DAB3F}" type="parTrans">
      <dgm:prSet/>
      <dgm:spPr/>
      <dgm:t>
        <a:bodyPr/>
        <a:lstStyle/>
        <a:p>
          <a:endParaRPr lang="en-US"/>
        </a:p>
      </dgm:t>
    </dgm:pt>
    <dgm:pt modelId="{8C1856CF-6D26-467F-A6D9-3A1EC2E1569B}" cxnId="{A936CE4E-C69D-4D32-99AF-B673D94DAB3F}" type="sibTrans">
      <dgm:prSet/>
      <dgm:spPr/>
      <dgm:t>
        <a:bodyPr/>
        <a:lstStyle/>
        <a:p>
          <a:endParaRPr lang="en-US"/>
        </a:p>
      </dgm:t>
    </dgm:pt>
    <dgm:pt modelId="{B8FF3CC7-84F4-446F-9BBF-412EC365F08B}">
      <dgm:prSet/>
      <dgm:spPr/>
      <dgm:t>
        <a:bodyPr/>
        <a:lstStyle/>
        <a:p>
          <a:r>
            <a:rPr lang="en-GB" b="1" dirty="0">
              <a:solidFill>
                <a:schemeClr val="tx1"/>
              </a:solidFill>
            </a:rPr>
            <a:t>Employee Involvement in Programme Development</a:t>
          </a:r>
          <a:endParaRPr lang="en-US" dirty="0">
            <a:solidFill>
              <a:schemeClr val="tx1"/>
            </a:solidFill>
          </a:endParaRPr>
        </a:p>
      </dgm:t>
    </dgm:pt>
    <dgm:pt modelId="{BCD6AA92-5349-45C4-81CA-C5F099AFCC72}" cxnId="{901A0A75-90D3-447B-8C34-C432E8F7DE38}" type="parTrans">
      <dgm:prSet/>
      <dgm:spPr/>
      <dgm:t>
        <a:bodyPr/>
        <a:lstStyle/>
        <a:p>
          <a:endParaRPr lang="en-US"/>
        </a:p>
      </dgm:t>
    </dgm:pt>
    <dgm:pt modelId="{735C5FED-F899-4DC6-8B04-E53FCBACE8F6}" cxnId="{901A0A75-90D3-447B-8C34-C432E8F7DE38}" type="sibTrans">
      <dgm:prSet/>
      <dgm:spPr/>
      <dgm:t>
        <a:bodyPr/>
        <a:lstStyle/>
        <a:p>
          <a:endParaRPr lang="en-US"/>
        </a:p>
      </dgm:t>
    </dgm:pt>
    <dgm:pt modelId="{1192BEC2-9AFF-4E43-BB8C-DECA607293E5}">
      <dgm:prSet/>
      <dgm:spPr/>
      <dgm:t>
        <a:bodyPr/>
        <a:lstStyle/>
        <a:p>
          <a:r>
            <a:rPr lang="en-GB" b="1" dirty="0">
              <a:solidFill>
                <a:schemeClr val="tx1"/>
              </a:solidFill>
            </a:rPr>
            <a:t>Regularly Request Employee Feedback</a:t>
          </a:r>
          <a:endParaRPr lang="en-US" dirty="0">
            <a:solidFill>
              <a:schemeClr val="tx1"/>
            </a:solidFill>
          </a:endParaRPr>
        </a:p>
      </dgm:t>
    </dgm:pt>
    <dgm:pt modelId="{69D98CCC-7408-41D7-8A1C-D8E196476574}" cxnId="{7B8A0E6E-72F2-4F55-B2DE-3A8C3F2E7E5E}" type="parTrans">
      <dgm:prSet/>
      <dgm:spPr/>
      <dgm:t>
        <a:bodyPr/>
        <a:lstStyle/>
        <a:p>
          <a:endParaRPr lang="en-US"/>
        </a:p>
      </dgm:t>
    </dgm:pt>
    <dgm:pt modelId="{6F261D7F-FEFE-4571-B521-6BB0B43B6E6A}" cxnId="{7B8A0E6E-72F2-4F55-B2DE-3A8C3F2E7E5E}" type="sibTrans">
      <dgm:prSet/>
      <dgm:spPr/>
      <dgm:t>
        <a:bodyPr/>
        <a:lstStyle/>
        <a:p>
          <a:endParaRPr lang="en-US"/>
        </a:p>
      </dgm:t>
    </dgm:pt>
    <dgm:pt modelId="{21B9B744-6B78-4473-937B-2284708D0523}" type="pres">
      <dgm:prSet presAssocID="{0AF2911B-B68D-4EC5-884F-369C920BE12A}" presName="linear" presStyleCnt="0">
        <dgm:presLayoutVars>
          <dgm:dir/>
          <dgm:animLvl val="lvl"/>
          <dgm:resizeHandles val="exact"/>
        </dgm:presLayoutVars>
      </dgm:prSet>
      <dgm:spPr/>
    </dgm:pt>
    <dgm:pt modelId="{4244C1E7-FDED-43F4-B0A8-280FC30290D0}" type="pres">
      <dgm:prSet presAssocID="{BEFAC659-B5D9-46F9-A435-8DE728097A18}" presName="parentLin" presStyleCnt="0"/>
      <dgm:spPr/>
    </dgm:pt>
    <dgm:pt modelId="{17F0C491-C60F-44D4-898F-EFA55A20FFD0}" type="pres">
      <dgm:prSet presAssocID="{BEFAC659-B5D9-46F9-A435-8DE728097A18}" presName="parentLeftMargin" presStyleLbl="node1" presStyleIdx="0" presStyleCnt="6"/>
      <dgm:spPr/>
    </dgm:pt>
    <dgm:pt modelId="{A8C80184-3D26-4535-BFD4-F376A0CCDF70}" type="pres">
      <dgm:prSet presAssocID="{BEFAC659-B5D9-46F9-A435-8DE728097A18}" presName="parentText" presStyleLbl="node1" presStyleIdx="0" presStyleCnt="6">
        <dgm:presLayoutVars>
          <dgm:chMax val="0"/>
          <dgm:bulletEnabled val="1"/>
        </dgm:presLayoutVars>
      </dgm:prSet>
      <dgm:spPr/>
    </dgm:pt>
    <dgm:pt modelId="{05F457E4-F6DE-4FCE-B6DD-9DE41414A2ED}" type="pres">
      <dgm:prSet presAssocID="{BEFAC659-B5D9-46F9-A435-8DE728097A18}" presName="negativeSpace" presStyleCnt="0"/>
      <dgm:spPr/>
    </dgm:pt>
    <dgm:pt modelId="{1C594D8D-6930-44A1-8ADC-201BC13D8AB7}" type="pres">
      <dgm:prSet presAssocID="{BEFAC659-B5D9-46F9-A435-8DE728097A18}" presName="childText" presStyleLbl="conFgAcc1" presStyleIdx="0" presStyleCnt="6">
        <dgm:presLayoutVars>
          <dgm:bulletEnabled val="1"/>
        </dgm:presLayoutVars>
      </dgm:prSet>
      <dgm:spPr/>
    </dgm:pt>
    <dgm:pt modelId="{06958CB7-CA5E-488C-B92B-1CC5C9CC1EE8}" type="pres">
      <dgm:prSet presAssocID="{E82A7D2E-C0B7-427D-AE0C-379EF2488001}" presName="spaceBetweenRectangles" presStyleCnt="0"/>
      <dgm:spPr/>
    </dgm:pt>
    <dgm:pt modelId="{B4F48E86-E601-4A01-ABF3-37DDC316077F}" type="pres">
      <dgm:prSet presAssocID="{A565B3AB-758D-44A6-B54A-54DCBCC22A74}" presName="parentLin" presStyleCnt="0"/>
      <dgm:spPr/>
    </dgm:pt>
    <dgm:pt modelId="{4CC6D847-3F5E-41A4-A7DE-2FF9E263FF2C}" type="pres">
      <dgm:prSet presAssocID="{A565B3AB-758D-44A6-B54A-54DCBCC22A74}" presName="parentLeftMargin" presStyleLbl="node1" presStyleIdx="0" presStyleCnt="6"/>
      <dgm:spPr/>
    </dgm:pt>
    <dgm:pt modelId="{114F5823-675F-44EE-9748-B0FE150F44E1}" type="pres">
      <dgm:prSet presAssocID="{A565B3AB-758D-44A6-B54A-54DCBCC22A74}" presName="parentText" presStyleLbl="node1" presStyleIdx="1" presStyleCnt="6" custLinFactNeighborX="8824" custLinFactNeighborY="-9920">
        <dgm:presLayoutVars>
          <dgm:chMax val="0"/>
          <dgm:bulletEnabled val="1"/>
        </dgm:presLayoutVars>
      </dgm:prSet>
      <dgm:spPr/>
    </dgm:pt>
    <dgm:pt modelId="{A914B85C-0918-4FF3-998B-0A57DAEF0F22}" type="pres">
      <dgm:prSet presAssocID="{A565B3AB-758D-44A6-B54A-54DCBCC22A74}" presName="negativeSpace" presStyleCnt="0"/>
      <dgm:spPr/>
    </dgm:pt>
    <dgm:pt modelId="{69A5EBF5-BA86-474E-B005-A217649556BA}" type="pres">
      <dgm:prSet presAssocID="{A565B3AB-758D-44A6-B54A-54DCBCC22A74}" presName="childText" presStyleLbl="conFgAcc1" presStyleIdx="1" presStyleCnt="6">
        <dgm:presLayoutVars>
          <dgm:bulletEnabled val="1"/>
        </dgm:presLayoutVars>
      </dgm:prSet>
      <dgm:spPr/>
    </dgm:pt>
    <dgm:pt modelId="{CF1C3D19-7E64-42BB-82FC-982387D085F6}" type="pres">
      <dgm:prSet presAssocID="{7048949D-E092-4D56-958E-530C9396ABD3}" presName="spaceBetweenRectangles" presStyleCnt="0"/>
      <dgm:spPr/>
    </dgm:pt>
    <dgm:pt modelId="{CC6C523D-00D5-4682-875E-954C4788E4A6}" type="pres">
      <dgm:prSet presAssocID="{B653FE60-0759-40E6-80FB-4E6384DF7F57}" presName="parentLin" presStyleCnt="0"/>
      <dgm:spPr/>
    </dgm:pt>
    <dgm:pt modelId="{C2001771-CCA6-4BDC-A730-1975D8A2D4BC}" type="pres">
      <dgm:prSet presAssocID="{B653FE60-0759-40E6-80FB-4E6384DF7F57}" presName="parentLeftMargin" presStyleLbl="node1" presStyleIdx="1" presStyleCnt="6"/>
      <dgm:spPr/>
    </dgm:pt>
    <dgm:pt modelId="{FD7B2DE5-8FA6-4021-8BEF-5D602CD74016}" type="pres">
      <dgm:prSet presAssocID="{B653FE60-0759-40E6-80FB-4E6384DF7F57}" presName="parentText" presStyleLbl="node1" presStyleIdx="2" presStyleCnt="6">
        <dgm:presLayoutVars>
          <dgm:chMax val="0"/>
          <dgm:bulletEnabled val="1"/>
        </dgm:presLayoutVars>
      </dgm:prSet>
      <dgm:spPr/>
    </dgm:pt>
    <dgm:pt modelId="{94034609-C833-4592-AD32-F5F6E482A657}" type="pres">
      <dgm:prSet presAssocID="{B653FE60-0759-40E6-80FB-4E6384DF7F57}" presName="negativeSpace" presStyleCnt="0"/>
      <dgm:spPr/>
    </dgm:pt>
    <dgm:pt modelId="{64EDDB1B-3228-4D36-881B-85E775876998}" type="pres">
      <dgm:prSet presAssocID="{B653FE60-0759-40E6-80FB-4E6384DF7F57}" presName="childText" presStyleLbl="conFgAcc1" presStyleIdx="2" presStyleCnt="6">
        <dgm:presLayoutVars>
          <dgm:bulletEnabled val="1"/>
        </dgm:presLayoutVars>
      </dgm:prSet>
      <dgm:spPr/>
    </dgm:pt>
    <dgm:pt modelId="{867A55E5-311C-4BFD-8EA2-E33F05FAEE12}" type="pres">
      <dgm:prSet presAssocID="{8C1856CF-6D26-467F-A6D9-3A1EC2E1569B}" presName="spaceBetweenRectangles" presStyleCnt="0"/>
      <dgm:spPr/>
    </dgm:pt>
    <dgm:pt modelId="{0C65DA14-6411-4733-91A4-B618C9F7271E}" type="pres">
      <dgm:prSet presAssocID="{3DAE0F8A-38FD-4BD6-9782-E2FED174E4D3}" presName="parentLin" presStyleCnt="0"/>
      <dgm:spPr/>
    </dgm:pt>
    <dgm:pt modelId="{96B9E58A-8BDE-4D9A-A1F0-642F24FEC5AB}" type="pres">
      <dgm:prSet presAssocID="{3DAE0F8A-38FD-4BD6-9782-E2FED174E4D3}" presName="parentLeftMargin" presStyleLbl="node1" presStyleIdx="2" presStyleCnt="6"/>
      <dgm:spPr/>
    </dgm:pt>
    <dgm:pt modelId="{31319E08-14D9-4639-80E6-F7B56C8F6A52}" type="pres">
      <dgm:prSet presAssocID="{3DAE0F8A-38FD-4BD6-9782-E2FED174E4D3}" presName="parentText" presStyleLbl="node1" presStyleIdx="3" presStyleCnt="6">
        <dgm:presLayoutVars>
          <dgm:chMax val="0"/>
          <dgm:bulletEnabled val="1"/>
        </dgm:presLayoutVars>
      </dgm:prSet>
      <dgm:spPr/>
    </dgm:pt>
    <dgm:pt modelId="{1F3785D8-44F8-4212-87F8-54E8C6E0E6A1}" type="pres">
      <dgm:prSet presAssocID="{3DAE0F8A-38FD-4BD6-9782-E2FED174E4D3}" presName="negativeSpace" presStyleCnt="0"/>
      <dgm:spPr/>
    </dgm:pt>
    <dgm:pt modelId="{599D8C4C-DA85-4298-A096-9AECEB2C3754}" type="pres">
      <dgm:prSet presAssocID="{3DAE0F8A-38FD-4BD6-9782-E2FED174E4D3}" presName="childText" presStyleLbl="conFgAcc1" presStyleIdx="3" presStyleCnt="6">
        <dgm:presLayoutVars>
          <dgm:bulletEnabled val="1"/>
        </dgm:presLayoutVars>
      </dgm:prSet>
      <dgm:spPr/>
    </dgm:pt>
    <dgm:pt modelId="{5371AAF3-906A-4A1D-9DAE-77E8A3BFBF8F}" type="pres">
      <dgm:prSet presAssocID="{E3694E71-48D9-4E4C-BBF7-BD1A0CCE398F}" presName="spaceBetweenRectangles" presStyleCnt="0"/>
      <dgm:spPr/>
    </dgm:pt>
    <dgm:pt modelId="{E40AED0F-D5ED-406A-ABE6-76610520A0CD}" type="pres">
      <dgm:prSet presAssocID="{B8FF3CC7-84F4-446F-9BBF-412EC365F08B}" presName="parentLin" presStyleCnt="0"/>
      <dgm:spPr/>
    </dgm:pt>
    <dgm:pt modelId="{8FDB930F-166C-4995-928C-9C3F79A71B35}" type="pres">
      <dgm:prSet presAssocID="{B8FF3CC7-84F4-446F-9BBF-412EC365F08B}" presName="parentLeftMargin" presStyleLbl="node1" presStyleIdx="3" presStyleCnt="6"/>
      <dgm:spPr/>
    </dgm:pt>
    <dgm:pt modelId="{5C2DB872-6550-434A-A484-634AA1F8D42F}" type="pres">
      <dgm:prSet presAssocID="{B8FF3CC7-84F4-446F-9BBF-412EC365F08B}" presName="parentText" presStyleLbl="node1" presStyleIdx="4" presStyleCnt="6">
        <dgm:presLayoutVars>
          <dgm:chMax val="0"/>
          <dgm:bulletEnabled val="1"/>
        </dgm:presLayoutVars>
      </dgm:prSet>
      <dgm:spPr/>
    </dgm:pt>
    <dgm:pt modelId="{EF2F4710-5516-4716-961A-0DF34CED9A13}" type="pres">
      <dgm:prSet presAssocID="{B8FF3CC7-84F4-446F-9BBF-412EC365F08B}" presName="negativeSpace" presStyleCnt="0"/>
      <dgm:spPr/>
    </dgm:pt>
    <dgm:pt modelId="{99A0B83C-7D04-4106-9560-74919161E8D4}" type="pres">
      <dgm:prSet presAssocID="{B8FF3CC7-84F4-446F-9BBF-412EC365F08B}" presName="childText" presStyleLbl="conFgAcc1" presStyleIdx="4" presStyleCnt="6">
        <dgm:presLayoutVars>
          <dgm:bulletEnabled val="1"/>
        </dgm:presLayoutVars>
      </dgm:prSet>
      <dgm:spPr/>
    </dgm:pt>
    <dgm:pt modelId="{FDA7CC6B-C4BA-4ACB-A3A1-864675965CCA}" type="pres">
      <dgm:prSet presAssocID="{735C5FED-F899-4DC6-8B04-E53FCBACE8F6}" presName="spaceBetweenRectangles" presStyleCnt="0"/>
      <dgm:spPr/>
    </dgm:pt>
    <dgm:pt modelId="{5E6E22F7-88D7-4A5F-B73F-92D0B710421E}" type="pres">
      <dgm:prSet presAssocID="{1192BEC2-9AFF-4E43-BB8C-DECA607293E5}" presName="parentLin" presStyleCnt="0"/>
      <dgm:spPr/>
    </dgm:pt>
    <dgm:pt modelId="{B253FD4D-DDA8-4830-8415-217D4E5A67AC}" type="pres">
      <dgm:prSet presAssocID="{1192BEC2-9AFF-4E43-BB8C-DECA607293E5}" presName="parentLeftMargin" presStyleLbl="node1" presStyleIdx="4" presStyleCnt="6"/>
      <dgm:spPr/>
    </dgm:pt>
    <dgm:pt modelId="{839B3DC3-450F-4232-940A-DD96F2B97F78}" type="pres">
      <dgm:prSet presAssocID="{1192BEC2-9AFF-4E43-BB8C-DECA607293E5}" presName="parentText" presStyleLbl="node1" presStyleIdx="5" presStyleCnt="6">
        <dgm:presLayoutVars>
          <dgm:chMax val="0"/>
          <dgm:bulletEnabled val="1"/>
        </dgm:presLayoutVars>
      </dgm:prSet>
      <dgm:spPr/>
    </dgm:pt>
    <dgm:pt modelId="{96C144E6-0ED5-4135-B921-F81625B243D1}" type="pres">
      <dgm:prSet presAssocID="{1192BEC2-9AFF-4E43-BB8C-DECA607293E5}" presName="negativeSpace" presStyleCnt="0"/>
      <dgm:spPr/>
    </dgm:pt>
    <dgm:pt modelId="{B28F673A-A1E8-400B-B121-82FF70560E2D}" type="pres">
      <dgm:prSet presAssocID="{1192BEC2-9AFF-4E43-BB8C-DECA607293E5}" presName="childText" presStyleLbl="conFgAcc1" presStyleIdx="5" presStyleCnt="6">
        <dgm:presLayoutVars>
          <dgm:bulletEnabled val="1"/>
        </dgm:presLayoutVars>
      </dgm:prSet>
      <dgm:spPr/>
    </dgm:pt>
  </dgm:ptLst>
  <dgm:cxnLst>
    <dgm:cxn modelId="{8DD2C508-94A9-4D33-96C1-98C439F208D8}" type="presOf" srcId="{1192BEC2-9AFF-4E43-BB8C-DECA607293E5}" destId="{839B3DC3-450F-4232-940A-DD96F2B97F78}" srcOrd="1" destOrd="0" presId="urn:microsoft.com/office/officeart/2005/8/layout/list1"/>
    <dgm:cxn modelId="{363E5835-E527-4240-8923-BF12FF4DBA76}" type="presOf" srcId="{B653FE60-0759-40E6-80FB-4E6384DF7F57}" destId="{C2001771-CCA6-4BDC-A730-1975D8A2D4BC}" srcOrd="0" destOrd="0" presId="urn:microsoft.com/office/officeart/2005/8/layout/list1"/>
    <dgm:cxn modelId="{7B8A0E6E-72F2-4F55-B2DE-3A8C3F2E7E5E}" srcId="{0AF2911B-B68D-4EC5-884F-369C920BE12A}" destId="{1192BEC2-9AFF-4E43-BB8C-DECA607293E5}" srcOrd="5" destOrd="0" parTransId="{69D98CCC-7408-41D7-8A1C-D8E196476574}" sibTransId="{6F261D7F-FEFE-4571-B521-6BB0B43B6E6A}"/>
    <dgm:cxn modelId="{28B8A76E-88BB-4411-AE92-C1C1A72232D0}" type="presOf" srcId="{1192BEC2-9AFF-4E43-BB8C-DECA607293E5}" destId="{B253FD4D-DDA8-4830-8415-217D4E5A67AC}" srcOrd="0" destOrd="0" presId="urn:microsoft.com/office/officeart/2005/8/layout/list1"/>
    <dgm:cxn modelId="{A936CE4E-C69D-4D32-99AF-B673D94DAB3F}" srcId="{0AF2911B-B68D-4EC5-884F-369C920BE12A}" destId="{B653FE60-0759-40E6-80FB-4E6384DF7F57}" srcOrd="2" destOrd="0" parTransId="{776832AF-E3BB-4D40-A1D3-96625E61ED4F}" sibTransId="{8C1856CF-6D26-467F-A6D9-3A1EC2E1569B}"/>
    <dgm:cxn modelId="{7B941C4F-61D8-498E-8D8D-BE63D32E961E}" type="presOf" srcId="{3DAE0F8A-38FD-4BD6-9782-E2FED174E4D3}" destId="{31319E08-14D9-4639-80E6-F7B56C8F6A52}" srcOrd="1" destOrd="0" presId="urn:microsoft.com/office/officeart/2005/8/layout/list1"/>
    <dgm:cxn modelId="{901A0A75-90D3-447B-8C34-C432E8F7DE38}" srcId="{0AF2911B-B68D-4EC5-884F-369C920BE12A}" destId="{B8FF3CC7-84F4-446F-9BBF-412EC365F08B}" srcOrd="4" destOrd="0" parTransId="{BCD6AA92-5349-45C4-81CA-C5F099AFCC72}" sibTransId="{735C5FED-F899-4DC6-8B04-E53FCBACE8F6}"/>
    <dgm:cxn modelId="{EB175D76-30F3-41AE-808E-CE6EB9B83694}" srcId="{0AF2911B-B68D-4EC5-884F-369C920BE12A}" destId="{3DAE0F8A-38FD-4BD6-9782-E2FED174E4D3}" srcOrd="3" destOrd="0" parTransId="{8086199D-8337-491D-AF38-3A7F299CE7D6}" sibTransId="{E3694E71-48D9-4E4C-BBF7-BD1A0CCE398F}"/>
    <dgm:cxn modelId="{60A32B7F-5CED-4BA3-AD09-F55E730FF84A}" type="presOf" srcId="{0AF2911B-B68D-4EC5-884F-369C920BE12A}" destId="{21B9B744-6B78-4473-937B-2284708D0523}" srcOrd="0" destOrd="0" presId="urn:microsoft.com/office/officeart/2005/8/layout/list1"/>
    <dgm:cxn modelId="{BFA1B381-5612-48F4-AE98-EC3059F480B1}" type="presOf" srcId="{A565B3AB-758D-44A6-B54A-54DCBCC22A74}" destId="{114F5823-675F-44EE-9748-B0FE150F44E1}" srcOrd="1" destOrd="0" presId="urn:microsoft.com/office/officeart/2005/8/layout/list1"/>
    <dgm:cxn modelId="{49FA5F82-8A45-495C-88ED-4DE4C118EB71}" type="presOf" srcId="{A565B3AB-758D-44A6-B54A-54DCBCC22A74}" destId="{4CC6D847-3F5E-41A4-A7DE-2FF9E263FF2C}" srcOrd="0" destOrd="0" presId="urn:microsoft.com/office/officeart/2005/8/layout/list1"/>
    <dgm:cxn modelId="{FB28428F-705C-46FC-A1A8-1D4E04EB8DED}" type="presOf" srcId="{BEFAC659-B5D9-46F9-A435-8DE728097A18}" destId="{A8C80184-3D26-4535-BFD4-F376A0CCDF70}" srcOrd="1" destOrd="0" presId="urn:microsoft.com/office/officeart/2005/8/layout/list1"/>
    <dgm:cxn modelId="{20547796-2077-4218-8A58-AF6F02F84B9F}" type="presOf" srcId="{3DAE0F8A-38FD-4BD6-9782-E2FED174E4D3}" destId="{96B9E58A-8BDE-4D9A-A1F0-642F24FEC5AB}" srcOrd="0" destOrd="0" presId="urn:microsoft.com/office/officeart/2005/8/layout/list1"/>
    <dgm:cxn modelId="{9877D5B9-A23D-451E-94A2-3E3B6BE20ED1}" type="presOf" srcId="{BEFAC659-B5D9-46F9-A435-8DE728097A18}" destId="{17F0C491-C60F-44D4-898F-EFA55A20FFD0}" srcOrd="0" destOrd="0" presId="urn:microsoft.com/office/officeart/2005/8/layout/list1"/>
    <dgm:cxn modelId="{5004BEBF-48A7-4ADA-83F6-F218B6E372D8}" type="presOf" srcId="{B8FF3CC7-84F4-446F-9BBF-412EC365F08B}" destId="{5C2DB872-6550-434A-A484-634AA1F8D42F}" srcOrd="1" destOrd="0" presId="urn:microsoft.com/office/officeart/2005/8/layout/list1"/>
    <dgm:cxn modelId="{8A8D1BD7-8CF4-4F3E-BBC0-50FB698E35D5}" srcId="{0AF2911B-B68D-4EC5-884F-369C920BE12A}" destId="{BEFAC659-B5D9-46F9-A435-8DE728097A18}" srcOrd="0" destOrd="0" parTransId="{9AD683ED-95AF-4397-8BF4-3ED84BB2CE21}" sibTransId="{E82A7D2E-C0B7-427D-AE0C-379EF2488001}"/>
    <dgm:cxn modelId="{148F62E7-8BB2-4B9E-8E91-7349BAF7327A}" type="presOf" srcId="{B653FE60-0759-40E6-80FB-4E6384DF7F57}" destId="{FD7B2DE5-8FA6-4021-8BEF-5D602CD74016}" srcOrd="1" destOrd="0" presId="urn:microsoft.com/office/officeart/2005/8/layout/list1"/>
    <dgm:cxn modelId="{F612FCEC-8822-4002-BD12-A1D44E77EFCC}" srcId="{0AF2911B-B68D-4EC5-884F-369C920BE12A}" destId="{A565B3AB-758D-44A6-B54A-54DCBCC22A74}" srcOrd="1" destOrd="0" parTransId="{A26A0D73-F155-464B-AD0B-459910B402E1}" sibTransId="{7048949D-E092-4D56-958E-530C9396ABD3}"/>
    <dgm:cxn modelId="{EFA73DFF-F94F-4BE5-8FD3-BB247583BF15}" type="presOf" srcId="{B8FF3CC7-84F4-446F-9BBF-412EC365F08B}" destId="{8FDB930F-166C-4995-928C-9C3F79A71B35}" srcOrd="0" destOrd="0" presId="urn:microsoft.com/office/officeart/2005/8/layout/list1"/>
    <dgm:cxn modelId="{6DBDFBCD-F381-4435-907E-C1EEC7193A1C}" type="presParOf" srcId="{21B9B744-6B78-4473-937B-2284708D0523}" destId="{4244C1E7-FDED-43F4-B0A8-280FC30290D0}" srcOrd="0" destOrd="0" presId="urn:microsoft.com/office/officeart/2005/8/layout/list1"/>
    <dgm:cxn modelId="{0BEC6DA7-81B1-438F-9975-CDDBD7836B01}" type="presParOf" srcId="{4244C1E7-FDED-43F4-B0A8-280FC30290D0}" destId="{17F0C491-C60F-44D4-898F-EFA55A20FFD0}" srcOrd="0" destOrd="0" presId="urn:microsoft.com/office/officeart/2005/8/layout/list1"/>
    <dgm:cxn modelId="{EF4D0714-A859-4CFB-84FE-8C3DD08A5346}" type="presParOf" srcId="{4244C1E7-FDED-43F4-B0A8-280FC30290D0}" destId="{A8C80184-3D26-4535-BFD4-F376A0CCDF70}" srcOrd="1" destOrd="0" presId="urn:microsoft.com/office/officeart/2005/8/layout/list1"/>
    <dgm:cxn modelId="{A81C262C-9EAF-461F-8BF3-9860EA431D2A}" type="presParOf" srcId="{21B9B744-6B78-4473-937B-2284708D0523}" destId="{05F457E4-F6DE-4FCE-B6DD-9DE41414A2ED}" srcOrd="1" destOrd="0" presId="urn:microsoft.com/office/officeart/2005/8/layout/list1"/>
    <dgm:cxn modelId="{9FFC55C3-E8E3-4CE5-AE21-0AABEE358C6E}" type="presParOf" srcId="{21B9B744-6B78-4473-937B-2284708D0523}" destId="{1C594D8D-6930-44A1-8ADC-201BC13D8AB7}" srcOrd="2" destOrd="0" presId="urn:microsoft.com/office/officeart/2005/8/layout/list1"/>
    <dgm:cxn modelId="{7A0976A3-DFE0-402C-9443-529CB01ED539}" type="presParOf" srcId="{21B9B744-6B78-4473-937B-2284708D0523}" destId="{06958CB7-CA5E-488C-B92B-1CC5C9CC1EE8}" srcOrd="3" destOrd="0" presId="urn:microsoft.com/office/officeart/2005/8/layout/list1"/>
    <dgm:cxn modelId="{8CADD698-DFA1-411D-8723-9883DB4E3D7A}" type="presParOf" srcId="{21B9B744-6B78-4473-937B-2284708D0523}" destId="{B4F48E86-E601-4A01-ABF3-37DDC316077F}" srcOrd="4" destOrd="0" presId="urn:microsoft.com/office/officeart/2005/8/layout/list1"/>
    <dgm:cxn modelId="{28F9158B-186C-42F0-9210-CF526ABFB28A}" type="presParOf" srcId="{B4F48E86-E601-4A01-ABF3-37DDC316077F}" destId="{4CC6D847-3F5E-41A4-A7DE-2FF9E263FF2C}" srcOrd="0" destOrd="0" presId="urn:microsoft.com/office/officeart/2005/8/layout/list1"/>
    <dgm:cxn modelId="{224DB701-5C55-4A72-8E2D-B453D790941F}" type="presParOf" srcId="{B4F48E86-E601-4A01-ABF3-37DDC316077F}" destId="{114F5823-675F-44EE-9748-B0FE150F44E1}" srcOrd="1" destOrd="0" presId="urn:microsoft.com/office/officeart/2005/8/layout/list1"/>
    <dgm:cxn modelId="{0F40B529-ECB2-4490-89BB-DF34B69B91CA}" type="presParOf" srcId="{21B9B744-6B78-4473-937B-2284708D0523}" destId="{A914B85C-0918-4FF3-998B-0A57DAEF0F22}" srcOrd="5" destOrd="0" presId="urn:microsoft.com/office/officeart/2005/8/layout/list1"/>
    <dgm:cxn modelId="{7A15678D-9590-4AA5-AB0C-9AF5972D7C30}" type="presParOf" srcId="{21B9B744-6B78-4473-937B-2284708D0523}" destId="{69A5EBF5-BA86-474E-B005-A217649556BA}" srcOrd="6" destOrd="0" presId="urn:microsoft.com/office/officeart/2005/8/layout/list1"/>
    <dgm:cxn modelId="{5860A679-1877-4C69-8094-ED3CB58A8574}" type="presParOf" srcId="{21B9B744-6B78-4473-937B-2284708D0523}" destId="{CF1C3D19-7E64-42BB-82FC-982387D085F6}" srcOrd="7" destOrd="0" presId="urn:microsoft.com/office/officeart/2005/8/layout/list1"/>
    <dgm:cxn modelId="{5EED0A8A-17DF-477B-A768-05F7D8E25063}" type="presParOf" srcId="{21B9B744-6B78-4473-937B-2284708D0523}" destId="{CC6C523D-00D5-4682-875E-954C4788E4A6}" srcOrd="8" destOrd="0" presId="urn:microsoft.com/office/officeart/2005/8/layout/list1"/>
    <dgm:cxn modelId="{5DB87CD6-77DF-4967-AC2F-E12ADF118295}" type="presParOf" srcId="{CC6C523D-00D5-4682-875E-954C4788E4A6}" destId="{C2001771-CCA6-4BDC-A730-1975D8A2D4BC}" srcOrd="0" destOrd="0" presId="urn:microsoft.com/office/officeart/2005/8/layout/list1"/>
    <dgm:cxn modelId="{855F1E28-0259-4CC4-A3E2-BF3EE9A77507}" type="presParOf" srcId="{CC6C523D-00D5-4682-875E-954C4788E4A6}" destId="{FD7B2DE5-8FA6-4021-8BEF-5D602CD74016}" srcOrd="1" destOrd="0" presId="urn:microsoft.com/office/officeart/2005/8/layout/list1"/>
    <dgm:cxn modelId="{70022791-10D7-4036-9CC4-C558A2C044D4}" type="presParOf" srcId="{21B9B744-6B78-4473-937B-2284708D0523}" destId="{94034609-C833-4592-AD32-F5F6E482A657}" srcOrd="9" destOrd="0" presId="urn:microsoft.com/office/officeart/2005/8/layout/list1"/>
    <dgm:cxn modelId="{E7D5B6BD-714A-4227-B6E1-28EA8C57C784}" type="presParOf" srcId="{21B9B744-6B78-4473-937B-2284708D0523}" destId="{64EDDB1B-3228-4D36-881B-85E775876998}" srcOrd="10" destOrd="0" presId="urn:microsoft.com/office/officeart/2005/8/layout/list1"/>
    <dgm:cxn modelId="{8887D656-73A8-46FC-902B-AF54062B6A8E}" type="presParOf" srcId="{21B9B744-6B78-4473-937B-2284708D0523}" destId="{867A55E5-311C-4BFD-8EA2-E33F05FAEE12}" srcOrd="11" destOrd="0" presId="urn:microsoft.com/office/officeart/2005/8/layout/list1"/>
    <dgm:cxn modelId="{57D67FB3-6DC8-49ED-B517-938E1DBDDA90}" type="presParOf" srcId="{21B9B744-6B78-4473-937B-2284708D0523}" destId="{0C65DA14-6411-4733-91A4-B618C9F7271E}" srcOrd="12" destOrd="0" presId="urn:microsoft.com/office/officeart/2005/8/layout/list1"/>
    <dgm:cxn modelId="{6B0DCBCF-0603-45C1-8D83-2AF1956FEE57}" type="presParOf" srcId="{0C65DA14-6411-4733-91A4-B618C9F7271E}" destId="{96B9E58A-8BDE-4D9A-A1F0-642F24FEC5AB}" srcOrd="0" destOrd="0" presId="urn:microsoft.com/office/officeart/2005/8/layout/list1"/>
    <dgm:cxn modelId="{59E1B20B-63AD-4105-9990-FE0C0D964632}" type="presParOf" srcId="{0C65DA14-6411-4733-91A4-B618C9F7271E}" destId="{31319E08-14D9-4639-80E6-F7B56C8F6A52}" srcOrd="1" destOrd="0" presId="urn:microsoft.com/office/officeart/2005/8/layout/list1"/>
    <dgm:cxn modelId="{03B5EE57-3E3E-4FC5-B2AF-F35F73051811}" type="presParOf" srcId="{21B9B744-6B78-4473-937B-2284708D0523}" destId="{1F3785D8-44F8-4212-87F8-54E8C6E0E6A1}" srcOrd="13" destOrd="0" presId="urn:microsoft.com/office/officeart/2005/8/layout/list1"/>
    <dgm:cxn modelId="{E61A6C43-00DC-470F-81A6-1AE8049B7C57}" type="presParOf" srcId="{21B9B744-6B78-4473-937B-2284708D0523}" destId="{599D8C4C-DA85-4298-A096-9AECEB2C3754}" srcOrd="14" destOrd="0" presId="urn:microsoft.com/office/officeart/2005/8/layout/list1"/>
    <dgm:cxn modelId="{F93481D7-34C2-4C0C-8301-DFC05AA9E2AD}" type="presParOf" srcId="{21B9B744-6B78-4473-937B-2284708D0523}" destId="{5371AAF3-906A-4A1D-9DAE-77E8A3BFBF8F}" srcOrd="15" destOrd="0" presId="urn:microsoft.com/office/officeart/2005/8/layout/list1"/>
    <dgm:cxn modelId="{48C7DCF9-4B19-4B18-B3A4-33DC3BADA8CE}" type="presParOf" srcId="{21B9B744-6B78-4473-937B-2284708D0523}" destId="{E40AED0F-D5ED-406A-ABE6-76610520A0CD}" srcOrd="16" destOrd="0" presId="urn:microsoft.com/office/officeart/2005/8/layout/list1"/>
    <dgm:cxn modelId="{E1B0499D-1A91-4B0E-B2F0-A565494DF643}" type="presParOf" srcId="{E40AED0F-D5ED-406A-ABE6-76610520A0CD}" destId="{8FDB930F-166C-4995-928C-9C3F79A71B35}" srcOrd="0" destOrd="0" presId="urn:microsoft.com/office/officeart/2005/8/layout/list1"/>
    <dgm:cxn modelId="{584445D9-D052-4E60-812C-95C0289756DE}" type="presParOf" srcId="{E40AED0F-D5ED-406A-ABE6-76610520A0CD}" destId="{5C2DB872-6550-434A-A484-634AA1F8D42F}" srcOrd="1" destOrd="0" presId="urn:microsoft.com/office/officeart/2005/8/layout/list1"/>
    <dgm:cxn modelId="{D534F150-39F1-43E3-AC7C-06DD13FCAD69}" type="presParOf" srcId="{21B9B744-6B78-4473-937B-2284708D0523}" destId="{EF2F4710-5516-4716-961A-0DF34CED9A13}" srcOrd="17" destOrd="0" presId="urn:microsoft.com/office/officeart/2005/8/layout/list1"/>
    <dgm:cxn modelId="{B3A40952-826D-4D8C-929F-4215480E22F8}" type="presParOf" srcId="{21B9B744-6B78-4473-937B-2284708D0523}" destId="{99A0B83C-7D04-4106-9560-74919161E8D4}" srcOrd="18" destOrd="0" presId="urn:microsoft.com/office/officeart/2005/8/layout/list1"/>
    <dgm:cxn modelId="{003C5F75-0B5B-41D2-8C7A-7B9811C92B43}" type="presParOf" srcId="{21B9B744-6B78-4473-937B-2284708D0523}" destId="{FDA7CC6B-C4BA-4ACB-A3A1-864675965CCA}" srcOrd="19" destOrd="0" presId="urn:microsoft.com/office/officeart/2005/8/layout/list1"/>
    <dgm:cxn modelId="{01BF30CD-733A-4606-A820-B35227631A69}" type="presParOf" srcId="{21B9B744-6B78-4473-937B-2284708D0523}" destId="{5E6E22F7-88D7-4A5F-B73F-92D0B710421E}" srcOrd="20" destOrd="0" presId="urn:microsoft.com/office/officeart/2005/8/layout/list1"/>
    <dgm:cxn modelId="{F80BEC38-95A1-4EF5-B2AD-6C7C563EE598}" type="presParOf" srcId="{5E6E22F7-88D7-4A5F-B73F-92D0B710421E}" destId="{B253FD4D-DDA8-4830-8415-217D4E5A67AC}" srcOrd="0" destOrd="0" presId="urn:microsoft.com/office/officeart/2005/8/layout/list1"/>
    <dgm:cxn modelId="{48C9AB90-29B7-4916-B7DE-8BC13AA22CE5}" type="presParOf" srcId="{5E6E22F7-88D7-4A5F-B73F-92D0B710421E}" destId="{839B3DC3-450F-4232-940A-DD96F2B97F78}" srcOrd="1" destOrd="0" presId="urn:microsoft.com/office/officeart/2005/8/layout/list1"/>
    <dgm:cxn modelId="{1DC719AB-198B-461C-B88D-542B61693F0D}" type="presParOf" srcId="{21B9B744-6B78-4473-937B-2284708D0523}" destId="{96C144E6-0ED5-4135-B921-F81625B243D1}" srcOrd="21" destOrd="0" presId="urn:microsoft.com/office/officeart/2005/8/layout/list1"/>
    <dgm:cxn modelId="{8D46BD11-BC15-442E-8D9A-9CA8D8803195}" type="presParOf" srcId="{21B9B744-6B78-4473-937B-2284708D0523}" destId="{B28F673A-A1E8-400B-B121-82FF70560E2D}" srcOrd="22" destOrd="0" presId="urn:microsoft.com/office/officeart/2005/8/layout/list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777855" cy="3816985"/>
        <a:chOff x="0" y="0"/>
        <a:chExt cx="10777855" cy="3816985"/>
      </a:xfrm>
    </dsp:grpSpPr>
    <dsp:sp modelId="{1C594D8D-6930-44A1-8ADC-201BC13D8AB7}">
      <dsp:nvSpPr>
        <dsp:cNvPr id="5" name="Rectangles 4"/>
        <dsp:cNvSpPr/>
      </dsp:nvSpPr>
      <dsp:spPr bwMode="white">
        <a:xfrm>
          <a:off x="0" y="247812"/>
          <a:ext cx="10777855" cy="352800"/>
        </a:xfrm>
        <a:prstGeom prst="rect">
          <a:avLst/>
        </a:prstGeom>
      </dsp:spPr>
      <dsp:style>
        <a:lnRef idx="2">
          <a:schemeClr val="accent1"/>
        </a:lnRef>
        <a:fillRef idx="1">
          <a:schemeClr val="lt1">
            <a:alpha val="90000"/>
          </a:schemeClr>
        </a:fillRef>
        <a:effectRef idx="0">
          <a:scrgbClr r="0" g="0" b="0"/>
        </a:effectRef>
        <a:fontRef idx="minor"/>
      </dsp:style>
      <dsp:txBody>
        <a:bodyPr lIns="836481" tIns="291591" rIns="836481" bIns="99568" anchor="t"/>
        <a:lstStyle>
          <a:lvl1pPr algn="l">
            <a:defRPr sz="14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endParaRPr>
            <a:solidFill>
              <a:schemeClr val="dk1"/>
            </a:solidFill>
          </a:endParaRPr>
        </a:p>
      </dsp:txBody>
      <dsp:txXfrm>
        <a:off x="0" y="247812"/>
        <a:ext cx="10777855" cy="352800"/>
      </dsp:txXfrm>
    </dsp:sp>
    <dsp:sp modelId="{A8C80184-3D26-4535-BFD4-F376A0CCDF70}">
      <dsp:nvSpPr>
        <dsp:cNvPr id="4" name="Rounded Rectangle 3"/>
        <dsp:cNvSpPr/>
      </dsp:nvSpPr>
      <dsp:spPr bwMode="white">
        <a:xfrm>
          <a:off x="538893" y="41172"/>
          <a:ext cx="7544498" cy="413280"/>
        </a:xfrm>
        <a:prstGeom prst="roundRect">
          <a:avLst/>
        </a:prstGeom>
      </dsp:spPr>
      <dsp:style>
        <a:lnRef idx="2">
          <a:schemeClr val="lt1"/>
        </a:lnRef>
        <a:fillRef idx="1">
          <a:schemeClr val="accent1"/>
        </a:fillRef>
        <a:effectRef idx="0">
          <a:scrgbClr r="0" g="0" b="0"/>
        </a:effectRef>
        <a:fontRef idx="minor">
          <a:schemeClr val="lt1"/>
        </a:fontRef>
      </dsp:style>
      <dsp:txBody>
        <a:bodyPr lIns="285164" tIns="0" rIns="285164" bIns="0" anchor="ctr"/>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dirty="0">
              <a:solidFill>
                <a:schemeClr val="tx1"/>
              </a:solidFill>
            </a:rPr>
            <a:t>Establish Specific Learning Objectives</a:t>
          </a:r>
          <a:endParaRPr lang="en-US" dirty="0">
            <a:solidFill>
              <a:schemeClr val="tx1"/>
            </a:solidFill>
          </a:endParaRPr>
        </a:p>
      </dsp:txBody>
      <dsp:txXfrm>
        <a:off x="538893" y="41172"/>
        <a:ext cx="7544498" cy="413280"/>
      </dsp:txXfrm>
    </dsp:sp>
    <dsp:sp modelId="{69A5EBF5-BA86-474E-B005-A217649556BA}">
      <dsp:nvSpPr>
        <dsp:cNvPr id="8" name="Rectangles 7"/>
        <dsp:cNvSpPr/>
      </dsp:nvSpPr>
      <dsp:spPr bwMode="white">
        <a:xfrm>
          <a:off x="0" y="882852"/>
          <a:ext cx="10777855" cy="352800"/>
        </a:xfrm>
        <a:prstGeom prst="rect">
          <a:avLst/>
        </a:prstGeom>
      </dsp:spPr>
      <dsp:style>
        <a:lnRef idx="2">
          <a:schemeClr val="accent1"/>
        </a:lnRef>
        <a:fillRef idx="1">
          <a:schemeClr val="lt1">
            <a:alpha val="90000"/>
          </a:schemeClr>
        </a:fillRef>
        <a:effectRef idx="0">
          <a:scrgbClr r="0" g="0" b="0"/>
        </a:effectRef>
        <a:fontRef idx="minor"/>
      </dsp:style>
      <dsp:txBody>
        <a:bodyPr lIns="836481" tIns="291591" rIns="836481" bIns="99568" anchor="t"/>
        <a:lstStyle>
          <a:lvl1pPr algn="l">
            <a:defRPr sz="14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endParaRPr>
            <a:solidFill>
              <a:schemeClr val="dk1"/>
            </a:solidFill>
          </a:endParaRPr>
        </a:p>
      </dsp:txBody>
      <dsp:txXfrm>
        <a:off x="0" y="882852"/>
        <a:ext cx="10777855" cy="352800"/>
      </dsp:txXfrm>
    </dsp:sp>
    <dsp:sp modelId="{114F5823-675F-44EE-9748-B0FE150F44E1}">
      <dsp:nvSpPr>
        <dsp:cNvPr id="7" name="Rounded Rectangle 6"/>
        <dsp:cNvSpPr/>
      </dsp:nvSpPr>
      <dsp:spPr bwMode="white">
        <a:xfrm>
          <a:off x="586445" y="635215"/>
          <a:ext cx="7544498" cy="413280"/>
        </a:xfrm>
        <a:prstGeom prst="roundRect">
          <a:avLst/>
        </a:prstGeom>
      </dsp:spPr>
      <dsp:style>
        <a:lnRef idx="2">
          <a:schemeClr val="lt1"/>
        </a:lnRef>
        <a:fillRef idx="1">
          <a:schemeClr val="accent1"/>
        </a:fillRef>
        <a:effectRef idx="0">
          <a:scrgbClr r="0" g="0" b="0"/>
        </a:effectRef>
        <a:fontRef idx="minor">
          <a:schemeClr val="lt1"/>
        </a:fontRef>
      </dsp:style>
      <dsp:txBody>
        <a:bodyPr lIns="285164" tIns="0" rIns="285164" bIns="0" anchor="ctr"/>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dirty="0">
              <a:solidFill>
                <a:schemeClr val="tx1"/>
              </a:solidFill>
            </a:rPr>
            <a:t>Create a welcoming and inclusive environment</a:t>
          </a:r>
          <a:endParaRPr lang="en-US" dirty="0">
            <a:solidFill>
              <a:schemeClr val="tx1"/>
            </a:solidFill>
          </a:endParaRPr>
        </a:p>
      </dsp:txBody>
      <dsp:txXfrm>
        <a:off x="586445" y="635215"/>
        <a:ext cx="7544498" cy="413280"/>
      </dsp:txXfrm>
    </dsp:sp>
    <dsp:sp modelId="{64EDDB1B-3228-4D36-881B-85E775876998}">
      <dsp:nvSpPr>
        <dsp:cNvPr id="11" name="Rectangles 10"/>
        <dsp:cNvSpPr/>
      </dsp:nvSpPr>
      <dsp:spPr bwMode="white">
        <a:xfrm>
          <a:off x="0" y="1517892"/>
          <a:ext cx="10777855" cy="352800"/>
        </a:xfrm>
        <a:prstGeom prst="rect">
          <a:avLst/>
        </a:prstGeom>
      </dsp:spPr>
      <dsp:style>
        <a:lnRef idx="2">
          <a:schemeClr val="accent1"/>
        </a:lnRef>
        <a:fillRef idx="1">
          <a:schemeClr val="lt1">
            <a:alpha val="90000"/>
          </a:schemeClr>
        </a:fillRef>
        <a:effectRef idx="0">
          <a:scrgbClr r="0" g="0" b="0"/>
        </a:effectRef>
        <a:fontRef idx="minor"/>
      </dsp:style>
      <dsp:txBody>
        <a:bodyPr lIns="836481" tIns="291591" rIns="836481" bIns="99568" anchor="t"/>
        <a:lstStyle>
          <a:lvl1pPr algn="l">
            <a:defRPr sz="14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endParaRPr>
            <a:solidFill>
              <a:schemeClr val="dk1"/>
            </a:solidFill>
          </a:endParaRPr>
        </a:p>
      </dsp:txBody>
      <dsp:txXfrm>
        <a:off x="0" y="1517892"/>
        <a:ext cx="10777855" cy="352800"/>
      </dsp:txXfrm>
    </dsp:sp>
    <dsp:sp modelId="{FD7B2DE5-8FA6-4021-8BEF-5D602CD74016}">
      <dsp:nvSpPr>
        <dsp:cNvPr id="10" name="Rounded Rectangle 9"/>
        <dsp:cNvSpPr/>
      </dsp:nvSpPr>
      <dsp:spPr bwMode="white">
        <a:xfrm>
          <a:off x="538893" y="1311252"/>
          <a:ext cx="7544498" cy="413280"/>
        </a:xfrm>
        <a:prstGeom prst="roundRect">
          <a:avLst/>
        </a:prstGeom>
      </dsp:spPr>
      <dsp:style>
        <a:lnRef idx="2">
          <a:schemeClr val="lt1"/>
        </a:lnRef>
        <a:fillRef idx="1">
          <a:schemeClr val="accent1"/>
        </a:fillRef>
        <a:effectRef idx="0">
          <a:scrgbClr r="0" g="0" b="0"/>
        </a:effectRef>
        <a:fontRef idx="minor">
          <a:schemeClr val="lt1"/>
        </a:fontRef>
      </dsp:style>
      <dsp:txBody>
        <a:bodyPr lIns="285164" tIns="0" rIns="285164" bIns="0" anchor="ctr"/>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dirty="0">
              <a:solidFill>
                <a:schemeClr val="tx1"/>
              </a:solidFill>
            </a:rPr>
            <a:t>Real-world Skill Enhancement</a:t>
          </a:r>
          <a:endParaRPr lang="en-US" dirty="0">
            <a:solidFill>
              <a:schemeClr val="tx1"/>
            </a:solidFill>
          </a:endParaRPr>
        </a:p>
      </dsp:txBody>
      <dsp:txXfrm>
        <a:off x="538893" y="1311252"/>
        <a:ext cx="7544498" cy="413280"/>
      </dsp:txXfrm>
    </dsp:sp>
    <dsp:sp modelId="{599D8C4C-DA85-4298-A096-9AECEB2C3754}">
      <dsp:nvSpPr>
        <dsp:cNvPr id="14" name="Rectangles 13"/>
        <dsp:cNvSpPr/>
      </dsp:nvSpPr>
      <dsp:spPr bwMode="white">
        <a:xfrm>
          <a:off x="0" y="2152932"/>
          <a:ext cx="10777855" cy="352800"/>
        </a:xfrm>
        <a:prstGeom prst="rect">
          <a:avLst/>
        </a:prstGeom>
      </dsp:spPr>
      <dsp:style>
        <a:lnRef idx="2">
          <a:schemeClr val="accent1"/>
        </a:lnRef>
        <a:fillRef idx="1">
          <a:schemeClr val="lt1">
            <a:alpha val="90000"/>
          </a:schemeClr>
        </a:fillRef>
        <a:effectRef idx="0">
          <a:scrgbClr r="0" g="0" b="0"/>
        </a:effectRef>
        <a:fontRef idx="minor"/>
      </dsp:style>
      <dsp:txBody>
        <a:bodyPr lIns="836481" tIns="291591" rIns="836481" bIns="99568" anchor="t"/>
        <a:lstStyle>
          <a:lvl1pPr algn="l">
            <a:defRPr sz="14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endParaRPr>
            <a:solidFill>
              <a:schemeClr val="dk1"/>
            </a:solidFill>
          </a:endParaRPr>
        </a:p>
      </dsp:txBody>
      <dsp:txXfrm>
        <a:off x="0" y="2152932"/>
        <a:ext cx="10777855" cy="352800"/>
      </dsp:txXfrm>
    </dsp:sp>
    <dsp:sp modelId="{31319E08-14D9-4639-80E6-F7B56C8F6A52}">
      <dsp:nvSpPr>
        <dsp:cNvPr id="13" name="Rounded Rectangle 12"/>
        <dsp:cNvSpPr/>
      </dsp:nvSpPr>
      <dsp:spPr bwMode="white">
        <a:xfrm>
          <a:off x="538893" y="1946292"/>
          <a:ext cx="7544498" cy="413280"/>
        </a:xfrm>
        <a:prstGeom prst="roundRect">
          <a:avLst/>
        </a:prstGeom>
      </dsp:spPr>
      <dsp:style>
        <a:lnRef idx="2">
          <a:schemeClr val="lt1"/>
        </a:lnRef>
        <a:fillRef idx="1">
          <a:schemeClr val="accent1"/>
        </a:fillRef>
        <a:effectRef idx="0">
          <a:scrgbClr r="0" g="0" b="0"/>
        </a:effectRef>
        <a:fontRef idx="minor">
          <a:schemeClr val="lt1"/>
        </a:fontRef>
      </dsp:style>
      <dsp:txBody>
        <a:bodyPr lIns="285164" tIns="0" rIns="285164" bIns="0" anchor="ctr"/>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dirty="0">
              <a:solidFill>
                <a:schemeClr val="tx1"/>
              </a:solidFill>
            </a:rPr>
            <a:t>Include Interactive Activities and Gamification</a:t>
          </a:r>
          <a:endParaRPr lang="en-US" dirty="0">
            <a:solidFill>
              <a:schemeClr val="tx1"/>
            </a:solidFill>
          </a:endParaRPr>
        </a:p>
      </dsp:txBody>
      <dsp:txXfrm>
        <a:off x="538893" y="1946292"/>
        <a:ext cx="7544498" cy="413280"/>
      </dsp:txXfrm>
    </dsp:sp>
    <dsp:sp modelId="{99A0B83C-7D04-4106-9560-74919161E8D4}">
      <dsp:nvSpPr>
        <dsp:cNvPr id="17" name="Rectangles 16"/>
        <dsp:cNvSpPr/>
      </dsp:nvSpPr>
      <dsp:spPr bwMode="white">
        <a:xfrm>
          <a:off x="0" y="2787973"/>
          <a:ext cx="10777855" cy="352800"/>
        </a:xfrm>
        <a:prstGeom prst="rect">
          <a:avLst/>
        </a:prstGeom>
      </dsp:spPr>
      <dsp:style>
        <a:lnRef idx="2">
          <a:schemeClr val="accent1"/>
        </a:lnRef>
        <a:fillRef idx="1">
          <a:schemeClr val="lt1">
            <a:alpha val="90000"/>
          </a:schemeClr>
        </a:fillRef>
        <a:effectRef idx="0">
          <a:scrgbClr r="0" g="0" b="0"/>
        </a:effectRef>
        <a:fontRef idx="minor"/>
      </dsp:style>
      <dsp:txBody>
        <a:bodyPr lIns="836481" tIns="291591" rIns="836481" bIns="99568" anchor="t"/>
        <a:lstStyle>
          <a:lvl1pPr algn="l">
            <a:defRPr sz="14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endParaRPr>
            <a:solidFill>
              <a:schemeClr val="dk1"/>
            </a:solidFill>
          </a:endParaRPr>
        </a:p>
      </dsp:txBody>
      <dsp:txXfrm>
        <a:off x="0" y="2787973"/>
        <a:ext cx="10777855" cy="352800"/>
      </dsp:txXfrm>
    </dsp:sp>
    <dsp:sp modelId="{5C2DB872-6550-434A-A484-634AA1F8D42F}">
      <dsp:nvSpPr>
        <dsp:cNvPr id="16" name="Rounded Rectangle 15"/>
        <dsp:cNvSpPr/>
      </dsp:nvSpPr>
      <dsp:spPr bwMode="white">
        <a:xfrm>
          <a:off x="538893" y="2581333"/>
          <a:ext cx="7544498" cy="413280"/>
        </a:xfrm>
        <a:prstGeom prst="roundRect">
          <a:avLst/>
        </a:prstGeom>
      </dsp:spPr>
      <dsp:style>
        <a:lnRef idx="2">
          <a:schemeClr val="lt1"/>
        </a:lnRef>
        <a:fillRef idx="1">
          <a:schemeClr val="accent1"/>
        </a:fillRef>
        <a:effectRef idx="0">
          <a:scrgbClr r="0" g="0" b="0"/>
        </a:effectRef>
        <a:fontRef idx="minor">
          <a:schemeClr val="lt1"/>
        </a:fontRef>
      </dsp:style>
      <dsp:txBody>
        <a:bodyPr lIns="285164" tIns="0" rIns="285164" bIns="0" anchor="ctr"/>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dirty="0">
              <a:solidFill>
                <a:schemeClr val="tx1"/>
              </a:solidFill>
            </a:rPr>
            <a:t>Employee Involvement in Programme Development</a:t>
          </a:r>
          <a:endParaRPr lang="en-US" dirty="0">
            <a:solidFill>
              <a:schemeClr val="tx1"/>
            </a:solidFill>
          </a:endParaRPr>
        </a:p>
      </dsp:txBody>
      <dsp:txXfrm>
        <a:off x="538893" y="2581333"/>
        <a:ext cx="7544498" cy="413280"/>
      </dsp:txXfrm>
    </dsp:sp>
    <dsp:sp modelId="{B28F673A-A1E8-400B-B121-82FF70560E2D}">
      <dsp:nvSpPr>
        <dsp:cNvPr id="20" name="Rectangles 19"/>
        <dsp:cNvSpPr/>
      </dsp:nvSpPr>
      <dsp:spPr bwMode="white">
        <a:xfrm>
          <a:off x="0" y="3423013"/>
          <a:ext cx="10777855" cy="352800"/>
        </a:xfrm>
        <a:prstGeom prst="rect">
          <a:avLst/>
        </a:prstGeom>
      </dsp:spPr>
      <dsp:style>
        <a:lnRef idx="2">
          <a:schemeClr val="accent1"/>
        </a:lnRef>
        <a:fillRef idx="1">
          <a:schemeClr val="lt1">
            <a:alpha val="90000"/>
          </a:schemeClr>
        </a:fillRef>
        <a:effectRef idx="0">
          <a:scrgbClr r="0" g="0" b="0"/>
        </a:effectRef>
        <a:fontRef idx="minor"/>
      </dsp:style>
      <dsp:txBody>
        <a:bodyPr lIns="836481" tIns="291591" rIns="836481" bIns="99568" anchor="t"/>
        <a:lstStyle>
          <a:lvl1pPr algn="l">
            <a:defRPr sz="14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endParaRPr>
            <a:solidFill>
              <a:schemeClr val="dk1"/>
            </a:solidFill>
          </a:endParaRPr>
        </a:p>
      </dsp:txBody>
      <dsp:txXfrm>
        <a:off x="0" y="3423013"/>
        <a:ext cx="10777855" cy="352800"/>
      </dsp:txXfrm>
    </dsp:sp>
    <dsp:sp modelId="{839B3DC3-450F-4232-940A-DD96F2B97F78}">
      <dsp:nvSpPr>
        <dsp:cNvPr id="19" name="Rounded Rectangle 18"/>
        <dsp:cNvSpPr/>
      </dsp:nvSpPr>
      <dsp:spPr bwMode="white">
        <a:xfrm>
          <a:off x="538893" y="3216373"/>
          <a:ext cx="7544498" cy="413280"/>
        </a:xfrm>
        <a:prstGeom prst="roundRect">
          <a:avLst/>
        </a:prstGeom>
      </dsp:spPr>
      <dsp:style>
        <a:lnRef idx="2">
          <a:schemeClr val="lt1"/>
        </a:lnRef>
        <a:fillRef idx="1">
          <a:schemeClr val="accent1"/>
        </a:fillRef>
        <a:effectRef idx="0">
          <a:scrgbClr r="0" g="0" b="0"/>
        </a:effectRef>
        <a:fontRef idx="minor">
          <a:schemeClr val="lt1"/>
        </a:fontRef>
      </dsp:style>
      <dsp:txBody>
        <a:bodyPr lIns="285164" tIns="0" rIns="285164" bIns="0" anchor="ctr"/>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dirty="0">
              <a:solidFill>
                <a:schemeClr val="tx1"/>
              </a:solidFill>
            </a:rPr>
            <a:t>Regularly Request Employee Feedback</a:t>
          </a:r>
          <a:endParaRPr lang="en-US" dirty="0">
            <a:solidFill>
              <a:schemeClr val="tx1"/>
            </a:solidFill>
          </a:endParaRPr>
        </a:p>
      </dsp:txBody>
      <dsp:txXfrm>
        <a:off x="538893" y="3216373"/>
        <a:ext cx="7544498" cy="413280"/>
      </dsp:txXfrm>
    </dsp:sp>
    <dsp:sp modelId="{17F0C491-C60F-44D4-898F-EFA55A20FFD0}">
      <dsp:nvSpPr>
        <dsp:cNvPr id="3" name="Rectangles 2" hidden="1"/>
        <dsp:cNvSpPr/>
      </dsp:nvSpPr>
      <dsp:spPr>
        <a:xfrm>
          <a:off x="0" y="41172"/>
          <a:ext cx="538893" cy="413280"/>
        </a:xfrm>
        <a:prstGeom prst="rect">
          <a:avLst/>
        </a:prstGeom>
      </dsp:spPr>
      <dsp:txXfrm>
        <a:off x="0" y="41172"/>
        <a:ext cx="538893" cy="413280"/>
      </dsp:txXfrm>
    </dsp:sp>
    <dsp:sp modelId="{4CC6D847-3F5E-41A4-A7DE-2FF9E263FF2C}">
      <dsp:nvSpPr>
        <dsp:cNvPr id="6" name="Rectangles 5" hidden="1"/>
        <dsp:cNvSpPr/>
      </dsp:nvSpPr>
      <dsp:spPr>
        <a:xfrm>
          <a:off x="0" y="676212"/>
          <a:ext cx="538893" cy="413280"/>
        </a:xfrm>
        <a:prstGeom prst="rect">
          <a:avLst/>
        </a:prstGeom>
      </dsp:spPr>
      <dsp:txXfrm>
        <a:off x="0" y="676212"/>
        <a:ext cx="538893" cy="413280"/>
      </dsp:txXfrm>
    </dsp:sp>
    <dsp:sp modelId="{C2001771-CCA6-4BDC-A730-1975D8A2D4BC}">
      <dsp:nvSpPr>
        <dsp:cNvPr id="9" name="Rectangles 8" hidden="1"/>
        <dsp:cNvSpPr/>
      </dsp:nvSpPr>
      <dsp:spPr>
        <a:xfrm>
          <a:off x="0" y="1311252"/>
          <a:ext cx="538893" cy="413280"/>
        </a:xfrm>
        <a:prstGeom prst="rect">
          <a:avLst/>
        </a:prstGeom>
      </dsp:spPr>
      <dsp:txXfrm>
        <a:off x="0" y="1311252"/>
        <a:ext cx="538893" cy="413280"/>
      </dsp:txXfrm>
    </dsp:sp>
    <dsp:sp modelId="{96B9E58A-8BDE-4D9A-A1F0-642F24FEC5AB}">
      <dsp:nvSpPr>
        <dsp:cNvPr id="12" name="Rectangles 11" hidden="1"/>
        <dsp:cNvSpPr/>
      </dsp:nvSpPr>
      <dsp:spPr>
        <a:xfrm>
          <a:off x="0" y="1946292"/>
          <a:ext cx="538893" cy="413280"/>
        </a:xfrm>
        <a:prstGeom prst="rect">
          <a:avLst/>
        </a:prstGeom>
      </dsp:spPr>
      <dsp:txXfrm>
        <a:off x="0" y="1946292"/>
        <a:ext cx="538893" cy="413280"/>
      </dsp:txXfrm>
    </dsp:sp>
    <dsp:sp modelId="{8FDB930F-166C-4995-928C-9C3F79A71B35}">
      <dsp:nvSpPr>
        <dsp:cNvPr id="15" name="Rectangles 14" hidden="1"/>
        <dsp:cNvSpPr/>
      </dsp:nvSpPr>
      <dsp:spPr>
        <a:xfrm>
          <a:off x="0" y="2581333"/>
          <a:ext cx="538893" cy="413280"/>
        </a:xfrm>
        <a:prstGeom prst="rect">
          <a:avLst/>
        </a:prstGeom>
      </dsp:spPr>
      <dsp:txXfrm>
        <a:off x="0" y="2581333"/>
        <a:ext cx="538893" cy="413280"/>
      </dsp:txXfrm>
    </dsp:sp>
    <dsp:sp modelId="{B253FD4D-DDA8-4830-8415-217D4E5A67AC}">
      <dsp:nvSpPr>
        <dsp:cNvPr id="18" name="Rectangles 17" hidden="1"/>
        <dsp:cNvSpPr/>
      </dsp:nvSpPr>
      <dsp:spPr>
        <a:xfrm>
          <a:off x="0" y="3216373"/>
          <a:ext cx="538893" cy="413280"/>
        </a:xfrm>
        <a:prstGeom prst="rect">
          <a:avLst/>
        </a:prstGeom>
      </dsp:spPr>
      <dsp:txXfrm>
        <a:off x="0" y="3216373"/>
        <a:ext cx="538893" cy="41328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z="1200" smtClean="0">
                <a:sym typeface="+mn-ea"/>
              </a:rPr>
              <a:t>Click to edit Master text style</a:t>
            </a:r>
            <a:endParaRPr lang="zh-CN" altLang="en-US" sz="1200" smtClean="0"/>
          </a:p>
          <a:p>
            <a:pPr lvl="1"/>
            <a:r>
              <a:rPr lang="zh-CN" altLang="en-US" sz="1200" smtClean="0">
                <a:sym typeface="+mn-ea"/>
              </a:rPr>
              <a:t>Second level</a:t>
            </a:r>
            <a:endParaRPr lang="zh-CN" altLang="en-US" sz="1200" smtClean="0"/>
          </a:p>
          <a:p>
            <a:pPr lvl="2"/>
            <a:r>
              <a:rPr lang="zh-CN" altLang="en-US" sz="1200" smtClean="0">
                <a:sym typeface="+mn-ea"/>
              </a:rPr>
              <a:t>Third level</a:t>
            </a:r>
            <a:endParaRPr lang="zh-CN" altLang="en-US" sz="1200" smtClean="0"/>
          </a:p>
          <a:p>
            <a:pPr lvl="3"/>
            <a:r>
              <a:rPr lang="zh-CN" altLang="en-US" sz="1200" smtClean="0">
                <a:sym typeface="+mn-ea"/>
              </a:rPr>
              <a:t>Fourth level</a:t>
            </a:r>
            <a:endParaRPr lang="zh-CN" altLang="en-US" sz="1200" smtClean="0"/>
          </a:p>
          <a:p>
            <a:pPr lvl="4"/>
            <a:r>
              <a:rPr lang="zh-CN" altLang="en-US" sz="1200" smtClean="0">
                <a:sym typeface="+mn-ea"/>
              </a:rPr>
              <a:t>Fifth level</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6" name="图片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0"/>
            <a:ext cx="12192000" cy="6858000"/>
          </a:xfrm>
          <a:prstGeom prst="rect">
            <a:avLst/>
          </a:prstGeom>
        </p:spPr>
      </p:pic>
      <p:sp>
        <p:nvSpPr>
          <p:cNvPr id="2" name="标题 1"/>
          <p:cNvSpPr>
            <a:spLocks noGrp="1"/>
          </p:cNvSpPr>
          <p:nvPr>
            <p:ph type="title"/>
          </p:nvPr>
        </p:nvSpPr>
        <p:spPr>
          <a:xfrm>
            <a:off x="1005840" y="365125"/>
            <a:ext cx="8869680" cy="671195"/>
          </a:xfrm>
        </p:spPr>
        <p:txBody>
          <a:bodyPr/>
          <a:lstStyle>
            <a:lvl1pPr>
              <a:defRPr b="1">
                <a:solidFill>
                  <a:srgbClr val="332D2D"/>
                </a:solidFill>
              </a:defRPr>
            </a:lvl1pPr>
          </a:lstStyle>
          <a:p>
            <a:r>
              <a:rPr lang="zh-CN" altLang="en-US" smtClean="0"/>
              <a:t>Click to edit Master title style</a:t>
            </a:r>
            <a:endParaRPr lang="zh-CN" altLang="en-US" smtClean="0"/>
          </a:p>
        </p:txBody>
      </p:sp>
      <p:sp>
        <p:nvSpPr>
          <p:cNvPr id="3" name="日期占位符 2"/>
          <p:cNvSpPr>
            <a:spLocks noGrp="1"/>
          </p:cNvSpPr>
          <p:nvPr>
            <p:ph type="dt" sz="half" idx="10"/>
          </p:nvPr>
        </p:nvSpPr>
        <p:spPr/>
        <p:txBody>
          <a:bodyPr/>
          <a:lstStyle/>
          <a:p>
            <a:fld id="{12711BBB-1695-42D8-9491-D28DC7CFDEA6}"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E6532C-EE3F-40F0-86BE-983BA5E621D0}"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Click to edit Master title style</a:t>
            </a:r>
            <a:endParaRPr lang="zh-CN" altLang="en-US" smtClean="0"/>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Click to edit Master text style</a:t>
            </a:r>
            <a:endParaRPr lang="zh-CN" altLang="en-US" smtClean="0"/>
          </a:p>
          <a:p>
            <a:pPr lvl="1"/>
            <a:r>
              <a:rPr lang="zh-CN" altLang="en-US" smtClean="0"/>
              <a:t>Second level</a:t>
            </a:r>
            <a:endParaRPr lang="zh-CN" altLang="en-US" smtClean="0"/>
          </a:p>
          <a:p>
            <a:pPr lvl="2"/>
            <a:r>
              <a:rPr lang="zh-CN" altLang="en-US" smtClean="0"/>
              <a:t>Third level</a:t>
            </a:r>
            <a:endParaRPr lang="zh-CN" altLang="en-US" smtClean="0"/>
          </a:p>
          <a:p>
            <a:pPr lvl="3"/>
            <a:r>
              <a:rPr lang="zh-CN" altLang="en-US" smtClean="0"/>
              <a:t>Fourth level</a:t>
            </a:r>
            <a:endParaRPr lang="zh-CN" altLang="en-US" smtClean="0"/>
          </a:p>
          <a:p>
            <a:pPr lvl="4"/>
            <a:r>
              <a:rPr lang="zh-CN" altLang="en-US" smtClean="0"/>
              <a:t>Fifth level</a:t>
            </a:r>
            <a:endParaRPr lang="zh-CN" altLang="en-US" smtClean="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711BBB-1695-42D8-9491-D28DC7CFDEA6}"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6532C-EE3F-40F0-86BE-983BA5E621D0}"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文本框 2"/>
          <p:cNvSpPr txBox="1"/>
          <p:nvPr/>
        </p:nvSpPr>
        <p:spPr>
          <a:xfrm>
            <a:off x="2910840" y="664210"/>
            <a:ext cx="12982575" cy="1121410"/>
          </a:xfrm>
          <a:prstGeom prst="rect">
            <a:avLst/>
          </a:prstGeom>
          <a:noFill/>
        </p:spPr>
        <p:txBody>
          <a:bodyPr wrap="none" rtlCol="0">
            <a:noAutofit/>
          </a:bodyPr>
          <a:lstStyle/>
          <a:p>
            <a:pPr algn="l"/>
            <a:r>
              <a:rPr lang="en-US" sz="4400" dirty="0">
                <a:latin typeface="Arial" panose="020B0604020202020204" pitchFamily="34" charset="0"/>
                <a:cs typeface="Arial" panose="020B0604020202020204" pitchFamily="34" charset="0"/>
                <a:sym typeface="+mn-ea"/>
              </a:rPr>
              <a:t>BMIH4006 Operating Hotel Facilities</a:t>
            </a:r>
            <a:br>
              <a:rPr lang="en-US" sz="4400" dirty="0">
                <a:latin typeface="Arial" panose="020B0604020202020204" pitchFamily="34" charset="0"/>
                <a:cs typeface="Arial" panose="020B0604020202020204" pitchFamily="34" charset="0"/>
                <a:sym typeface="+mn-ea"/>
              </a:rPr>
            </a:br>
            <a:r>
              <a:rPr lang="en-US" sz="4400" dirty="0">
                <a:latin typeface="Arial" panose="020B0604020202020204" pitchFamily="34" charset="0"/>
                <a:cs typeface="Arial" panose="020B0604020202020204" pitchFamily="34" charset="0"/>
                <a:sym typeface="+mn-ea"/>
              </a:rPr>
              <a:t>Presentation</a:t>
            </a:r>
            <a:endParaRPr lang="zh-CN" altLang="en-US" sz="4400" b="1" dirty="0"/>
          </a:p>
        </p:txBody>
      </p:sp>
      <p:sp>
        <p:nvSpPr>
          <p:cNvPr id="4" name="Text Placeholder 24"/>
          <p:cNvSpPr txBox="1"/>
          <p:nvPr/>
        </p:nvSpPr>
        <p:spPr>
          <a:xfrm>
            <a:off x="5464221" y="2910940"/>
            <a:ext cx="5630499" cy="7362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800" b="1" dirty="0">
                <a:latin typeface="Arial" panose="020B0604020202020204" pitchFamily="34" charset="0"/>
                <a:cs typeface="Arial" panose="020B0604020202020204" pitchFamily="34" charset="0"/>
                <a:sym typeface="+mn-ea"/>
              </a:rPr>
              <a:t>Student Name : </a:t>
            </a:r>
            <a:r>
              <a:rPr lang="en-US" sz="1800" dirty="0">
                <a:latin typeface="Arial" panose="020B0604020202020204" pitchFamily="34" charset="0"/>
                <a:cs typeface="Arial" panose="020B0604020202020204" pitchFamily="34" charset="0"/>
                <a:sym typeface="+mn-ea"/>
              </a:rPr>
              <a:t>Rohit Patra</a:t>
            </a:r>
            <a:endParaRPr lang="en-US" sz="1800" dirty="0">
              <a:latin typeface="Arial" panose="020B0604020202020204" pitchFamily="34" charset="0"/>
              <a:cs typeface="Arial" panose="020B0604020202020204" pitchFamily="34" charset="0"/>
              <a:sym typeface="+mn-ea"/>
            </a:endParaRPr>
          </a:p>
          <a:p>
            <a:pPr algn="ctr"/>
            <a:r>
              <a:rPr lang="en-US" sz="1800" b="1" dirty="0">
                <a:latin typeface="Arial" panose="020B0604020202020204" pitchFamily="34" charset="0"/>
                <a:cs typeface="Arial" panose="020B0604020202020204" pitchFamily="34" charset="0"/>
                <a:sym typeface="+mn-ea"/>
              </a:rPr>
              <a:t>ID:  </a:t>
            </a:r>
            <a:r>
              <a:rPr lang="en-US" sz="1800" dirty="0">
                <a:latin typeface="Arial" panose="020B0604020202020204" pitchFamily="34" charset="0"/>
                <a:cs typeface="Arial" panose="020B0604020202020204" pitchFamily="34" charset="0"/>
                <a:sym typeface="+mn-ea"/>
              </a:rPr>
              <a:t>2233814</a:t>
            </a:r>
            <a:endParaRPr lang="en-US" sz="1800" b="1" dirty="0">
              <a:solidFill>
                <a:schemeClr val="bg1"/>
              </a:solidFill>
              <a:latin typeface="Signika Negative"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05740" y="635"/>
            <a:ext cx="14217650" cy="6857365"/>
          </a:xfrm>
          <a:prstGeom prst="rect">
            <a:avLst/>
          </a:prstGeom>
        </p:spPr>
      </p:pic>
      <p:sp>
        <p:nvSpPr>
          <p:cNvPr id="3" name="文本框 2"/>
          <p:cNvSpPr txBox="1"/>
          <p:nvPr/>
        </p:nvSpPr>
        <p:spPr>
          <a:xfrm>
            <a:off x="4244340" y="1770380"/>
            <a:ext cx="9841865" cy="2089785"/>
          </a:xfrm>
          <a:prstGeom prst="rect">
            <a:avLst/>
          </a:prstGeom>
          <a:noFill/>
        </p:spPr>
        <p:txBody>
          <a:bodyPr wrap="square" rtlCol="0">
            <a:noAutofit/>
          </a:bodyPr>
          <a:lstStyle/>
          <a:p>
            <a:pPr marL="342900" indent="-342900" algn="just"/>
            <a:r>
              <a:rPr lang="en-US" sz="3200" dirty="0">
                <a:latin typeface="Arial" panose="020B0604020202020204" pitchFamily="34" charset="0"/>
                <a:cs typeface="Arial" panose="020B0604020202020204" pitchFamily="34" charset="0"/>
                <a:sym typeface="+mn-ea"/>
              </a:rPr>
              <a:t>Success at Ibis Nottingham Centre depends on building a committed and driven staff (Keisor, 2019).</a:t>
            </a:r>
            <a:endParaRPr lang="en-US" sz="3200" dirty="0">
              <a:latin typeface="Arial" panose="020B0604020202020204" pitchFamily="34" charset="0"/>
              <a:cs typeface="Arial" panose="020B0604020202020204" pitchFamily="34" charset="0"/>
              <a:sym typeface="+mn-ea"/>
            </a:endParaRPr>
          </a:p>
          <a:p>
            <a:pPr marL="342900" indent="-342900" algn="just"/>
            <a:r>
              <a:rPr lang="en-US" sz="3200" dirty="0">
                <a:latin typeface="Arial" panose="020B0604020202020204" pitchFamily="34" charset="0"/>
                <a:cs typeface="Arial" panose="020B0604020202020204" pitchFamily="34" charset="0"/>
                <a:sym typeface="+mn-ea"/>
              </a:rPr>
              <a:t>To do this, it is necessary to uphold the core values of employee engagement and training, fostering an atmosphere in which employees feel personally invested in the training program's success in addition to being excellent in their roles.</a:t>
            </a:r>
            <a:endParaRPr lang="en-US" altLang="zh-CN" sz="3200" dirty="0"/>
          </a:p>
        </p:txBody>
      </p:sp>
      <p:sp>
        <p:nvSpPr>
          <p:cNvPr id="9" name="文本框 8"/>
          <p:cNvSpPr txBox="1"/>
          <p:nvPr/>
        </p:nvSpPr>
        <p:spPr>
          <a:xfrm>
            <a:off x="6407324" y="1582841"/>
            <a:ext cx="5784676" cy="583565"/>
          </a:xfrm>
          <a:prstGeom prst="rect">
            <a:avLst/>
          </a:prstGeom>
          <a:noFill/>
        </p:spPr>
        <p:txBody>
          <a:bodyPr wrap="square" rtlCol="0">
            <a:spAutoFit/>
          </a:bodyPr>
          <a:lstStyle/>
          <a:p>
            <a:endParaRPr lang="en-US" altLang="zh-CN" sz="3200" dirty="0"/>
          </a:p>
        </p:txBody>
      </p:sp>
      <p:sp>
        <p:nvSpPr>
          <p:cNvPr id="10" name="文本框 9"/>
          <p:cNvSpPr txBox="1"/>
          <p:nvPr/>
        </p:nvSpPr>
        <p:spPr>
          <a:xfrm>
            <a:off x="6407324" y="3859965"/>
            <a:ext cx="5784676" cy="583565"/>
          </a:xfrm>
          <a:prstGeom prst="rect">
            <a:avLst/>
          </a:prstGeom>
          <a:noFill/>
        </p:spPr>
        <p:txBody>
          <a:bodyPr wrap="square" rtlCol="0">
            <a:spAutoFit/>
          </a:bodyPr>
          <a:lstStyle/>
          <a:p>
            <a:endParaRPr lang="en-US" altLang="zh-CN" sz="3200" dirty="0"/>
          </a:p>
        </p:txBody>
      </p:sp>
      <p:sp>
        <p:nvSpPr>
          <p:cNvPr id="11" name="文本框 10"/>
          <p:cNvSpPr txBox="1"/>
          <p:nvPr/>
        </p:nvSpPr>
        <p:spPr>
          <a:xfrm>
            <a:off x="6407324" y="3100923"/>
            <a:ext cx="5784676" cy="583565"/>
          </a:xfrm>
          <a:prstGeom prst="rect">
            <a:avLst/>
          </a:prstGeom>
          <a:noFill/>
        </p:spPr>
        <p:txBody>
          <a:bodyPr wrap="square" rtlCol="0">
            <a:spAutoFit/>
          </a:bodyPr>
          <a:lstStyle/>
          <a:p>
            <a:endParaRPr lang="en-US" altLang="zh-CN" sz="3200" dirty="0"/>
          </a:p>
        </p:txBody>
      </p:sp>
      <p:sp>
        <p:nvSpPr>
          <p:cNvPr id="12" name="圆角矩形 11"/>
          <p:cNvSpPr/>
          <p:nvPr/>
        </p:nvSpPr>
        <p:spPr>
          <a:xfrm>
            <a:off x="6449782" y="513633"/>
            <a:ext cx="3425738" cy="824868"/>
          </a:xfrm>
          <a:prstGeom prst="roundRect">
            <a:avLst>
              <a:gd name="adj" fmla="val 50000"/>
            </a:avLst>
          </a:prstGeom>
          <a:solidFill>
            <a:srgbClr val="D6E6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Arial" panose="020B0604020202020204" pitchFamily="34" charset="0"/>
                <a:cs typeface="Arial" panose="020B0604020202020204" pitchFamily="34" charset="0"/>
                <a:sym typeface="+mn-ea"/>
              </a:rPr>
              <a:t>Introduction</a:t>
            </a:r>
            <a:endParaRPr lang="en-US" altLang="zh-CN" sz="3600" b="1" dirty="0">
              <a:solidFill>
                <a:srgbClr val="332D2D"/>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 Placeholder 24"/>
          <p:cNvSpPr txBox="1"/>
          <p:nvPr/>
        </p:nvSpPr>
        <p:spPr>
          <a:xfrm>
            <a:off x="1290805" y="4481832"/>
            <a:ext cx="5630499" cy="7362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800" b="1" dirty="0">
              <a:solidFill>
                <a:srgbClr val="332D2D"/>
              </a:solidFill>
              <a:latin typeface="Signika Negative"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sym typeface="+mn-ea"/>
              </a:rPr>
              <a:t>Principles of Employee Engagement and Training </a:t>
            </a:r>
            <a:endParaRPr lang="id-ID" dirty="0"/>
          </a:p>
        </p:txBody>
      </p:sp>
      <p:sp>
        <p:nvSpPr>
          <p:cNvPr id="4" name="Oval 3"/>
          <p:cNvSpPr/>
          <p:nvPr/>
        </p:nvSpPr>
        <p:spPr>
          <a:xfrm>
            <a:off x="10107166" y="4149589"/>
            <a:ext cx="1908000" cy="1908000"/>
          </a:xfrm>
          <a:prstGeom prst="ellipse">
            <a:avLst/>
          </a:prstGeom>
          <a:solidFill>
            <a:schemeClr val="accent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7" name="Oval 6"/>
          <p:cNvSpPr/>
          <p:nvPr/>
        </p:nvSpPr>
        <p:spPr>
          <a:xfrm flipH="1">
            <a:off x="8228299" y="1591114"/>
            <a:ext cx="2952000" cy="2952000"/>
          </a:xfrm>
          <a:prstGeom prst="ellipse">
            <a:avLst/>
          </a:prstGeom>
          <a:solidFill>
            <a:schemeClr val="accent5">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Content Placeholder 19"/>
          <p:cNvSpPr txBox="1"/>
          <p:nvPr/>
        </p:nvSpPr>
        <p:spPr>
          <a:xfrm>
            <a:off x="921994" y="4942871"/>
            <a:ext cx="2029769" cy="685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id-ID" sz="1200" dirty="0">
              <a:solidFill>
                <a:schemeClr val="tx2"/>
              </a:solidFill>
            </a:endParaRPr>
          </a:p>
        </p:txBody>
      </p:sp>
      <p:sp>
        <p:nvSpPr>
          <p:cNvPr id="9" name="Content Placeholder 19"/>
          <p:cNvSpPr txBox="1"/>
          <p:nvPr/>
        </p:nvSpPr>
        <p:spPr>
          <a:xfrm>
            <a:off x="2807546" y="5019071"/>
            <a:ext cx="2029769" cy="685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id-ID" sz="1200" dirty="0">
              <a:solidFill>
                <a:schemeClr val="tx2"/>
              </a:solidFill>
            </a:endParaRPr>
          </a:p>
        </p:txBody>
      </p:sp>
      <p:sp>
        <p:nvSpPr>
          <p:cNvPr id="10" name="Content Placeholder 19"/>
          <p:cNvSpPr txBox="1"/>
          <p:nvPr/>
        </p:nvSpPr>
        <p:spPr>
          <a:xfrm>
            <a:off x="6600953" y="5019071"/>
            <a:ext cx="2029769" cy="685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id-ID" sz="1200" dirty="0">
              <a:solidFill>
                <a:schemeClr val="tx2"/>
              </a:solidFill>
            </a:endParaRPr>
          </a:p>
        </p:txBody>
      </p:sp>
      <p:sp>
        <p:nvSpPr>
          <p:cNvPr id="11" name="Content Placeholder 19"/>
          <p:cNvSpPr txBox="1"/>
          <p:nvPr/>
        </p:nvSpPr>
        <p:spPr>
          <a:xfrm>
            <a:off x="8880571" y="5019071"/>
            <a:ext cx="2029769" cy="685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id-ID" sz="1200" dirty="0">
              <a:solidFill>
                <a:schemeClr val="tx2"/>
              </a:solidFill>
            </a:endParaRPr>
          </a:p>
        </p:txBody>
      </p:sp>
      <p:sp>
        <p:nvSpPr>
          <p:cNvPr id="16" name="Content Placeholder 19"/>
          <p:cNvSpPr txBox="1"/>
          <p:nvPr/>
        </p:nvSpPr>
        <p:spPr>
          <a:xfrm>
            <a:off x="4673717" y="5019071"/>
            <a:ext cx="2029769" cy="685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id-ID" sz="1200" dirty="0">
              <a:solidFill>
                <a:schemeClr val="tx2"/>
              </a:solidFill>
            </a:endParaRPr>
          </a:p>
        </p:txBody>
      </p:sp>
      <p:sp>
        <p:nvSpPr>
          <p:cNvPr id="40" name="Text Box 39"/>
          <p:cNvSpPr txBox="1"/>
          <p:nvPr/>
        </p:nvSpPr>
        <p:spPr>
          <a:xfrm>
            <a:off x="1375410" y="1989455"/>
            <a:ext cx="4064000" cy="645160"/>
          </a:xfrm>
          <a:prstGeom prst="rect">
            <a:avLst/>
          </a:prstGeom>
          <a:noFill/>
        </p:spPr>
        <p:txBody>
          <a:bodyPr wrap="square" rtlCol="0">
            <a:spAutoFit/>
          </a:bodyPr>
          <a:p>
            <a:r>
              <a:rPr lang="en-GB" altLang="en-US" dirty="0">
                <a:latin typeface="Arial" panose="020B0604020202020204" pitchFamily="34" charset="0"/>
                <a:cs typeface="Arial" panose="020B0604020202020204" pitchFamily="34" charset="0"/>
                <a:sym typeface="+mn-ea"/>
              </a:rPr>
              <a:t>*</a:t>
            </a:r>
            <a:r>
              <a:rPr lang="en-US" dirty="0">
                <a:latin typeface="Arial" panose="020B0604020202020204" pitchFamily="34" charset="0"/>
                <a:cs typeface="Arial" panose="020B0604020202020204" pitchFamily="34" charset="0"/>
                <a:sym typeface="+mn-ea"/>
              </a:rPr>
              <a:t>Principles of Employee Engagement and Training </a:t>
            </a:r>
            <a:r>
              <a:rPr lang="en-GB" altLang="en-US" dirty="0">
                <a:latin typeface="Arial" panose="020B0604020202020204" pitchFamily="34" charset="0"/>
                <a:cs typeface="Arial" panose="020B0604020202020204" pitchFamily="34" charset="0"/>
                <a:sym typeface="+mn-ea"/>
              </a:rPr>
              <a:t>.                                                                                             </a:t>
            </a:r>
            <a:endParaRPr lang="en-GB" altLang="en-US" dirty="0">
              <a:latin typeface="Arial" panose="020B0604020202020204" pitchFamily="34" charset="0"/>
              <a:cs typeface="Arial" panose="020B0604020202020204" pitchFamily="34" charset="0"/>
              <a:sym typeface="+mn-ea"/>
            </a:endParaRPr>
          </a:p>
        </p:txBody>
      </p:sp>
      <p:sp>
        <p:nvSpPr>
          <p:cNvPr id="42" name="Text Box 41"/>
          <p:cNvSpPr txBox="1"/>
          <p:nvPr/>
        </p:nvSpPr>
        <p:spPr>
          <a:xfrm>
            <a:off x="1294765" y="2847340"/>
            <a:ext cx="4064000" cy="645160"/>
          </a:xfrm>
          <a:prstGeom prst="rect">
            <a:avLst/>
          </a:prstGeom>
          <a:noFill/>
        </p:spPr>
        <p:txBody>
          <a:bodyPr wrap="square" rtlCol="0">
            <a:spAutoFit/>
          </a:bodyPr>
          <a:p>
            <a:r>
              <a:rPr lang="en-GB" altLang="en-US"/>
              <a:t>*Encourageing growth     opportunity</a:t>
            </a:r>
            <a:endParaRPr lang="en-GB" altLang="en-US"/>
          </a:p>
        </p:txBody>
      </p:sp>
      <p:sp>
        <p:nvSpPr>
          <p:cNvPr id="43" name="Text Box 42"/>
          <p:cNvSpPr txBox="1"/>
          <p:nvPr/>
        </p:nvSpPr>
        <p:spPr>
          <a:xfrm>
            <a:off x="1375410" y="3587750"/>
            <a:ext cx="4064000" cy="368300"/>
          </a:xfrm>
          <a:prstGeom prst="rect">
            <a:avLst/>
          </a:prstGeom>
          <a:noFill/>
        </p:spPr>
        <p:txBody>
          <a:bodyPr wrap="square" rtlCol="0">
            <a:spAutoFit/>
          </a:bodyPr>
          <a:p>
            <a:r>
              <a:rPr lang="en-GB" altLang="en-US"/>
              <a:t>*Encouraging ownership</a:t>
            </a:r>
            <a:endParaRPr lang="en-GB" altLang="en-US"/>
          </a:p>
        </p:txBody>
      </p:sp>
      <p:sp>
        <p:nvSpPr>
          <p:cNvPr id="45" name="Text Box 44"/>
          <p:cNvSpPr txBox="1"/>
          <p:nvPr/>
        </p:nvSpPr>
        <p:spPr>
          <a:xfrm>
            <a:off x="1456055" y="4149725"/>
            <a:ext cx="4064000" cy="368300"/>
          </a:xfrm>
          <a:prstGeom prst="rect">
            <a:avLst/>
          </a:prstGeom>
          <a:noFill/>
        </p:spPr>
        <p:txBody>
          <a:bodyPr wrap="square" rtlCol="0">
            <a:spAutoFit/>
          </a:bodyPr>
          <a:p>
            <a:r>
              <a:rPr lang="en-GB" altLang="en-US"/>
              <a:t>*Prompting corporation</a:t>
            </a:r>
            <a:endParaRPr lang="en-GB"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50"/>
                                        <p:tgtEl>
                                          <p:spTgt spid="4"/>
                                        </p:tgtEl>
                                      </p:cBhvr>
                                    </p:animEffect>
                                    <p:anim calcmode="lin" valueType="num">
                                      <p:cBhvr>
                                        <p:cTn id="8" dur="750" fill="hold"/>
                                        <p:tgtEl>
                                          <p:spTgt spid="4"/>
                                        </p:tgtEl>
                                        <p:attrNameLst>
                                          <p:attrName>ppt_x</p:attrName>
                                        </p:attrNameLst>
                                      </p:cBhvr>
                                      <p:tavLst>
                                        <p:tav tm="0">
                                          <p:val>
                                            <p:strVal val="#ppt_x"/>
                                          </p:val>
                                        </p:tav>
                                        <p:tav tm="100000">
                                          <p:val>
                                            <p:strVal val="#ppt_x"/>
                                          </p:val>
                                        </p:tav>
                                      </p:tavLst>
                                    </p:anim>
                                    <p:anim calcmode="lin" valueType="num">
                                      <p:cBhvr>
                                        <p:cTn id="9" dur="75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750"/>
                                        <p:tgtEl>
                                          <p:spTgt spid="7"/>
                                        </p:tgtEl>
                                      </p:cBhvr>
                                    </p:animEffect>
                                    <p:anim calcmode="lin" valueType="num">
                                      <p:cBhvr>
                                        <p:cTn id="14" dur="750" fill="hold"/>
                                        <p:tgtEl>
                                          <p:spTgt spid="7"/>
                                        </p:tgtEl>
                                        <p:attrNameLst>
                                          <p:attrName>ppt_x</p:attrName>
                                        </p:attrNameLst>
                                      </p:cBhvr>
                                      <p:tavLst>
                                        <p:tav tm="0">
                                          <p:val>
                                            <p:strVal val="#ppt_x"/>
                                          </p:val>
                                        </p:tav>
                                        <p:tav tm="100000">
                                          <p:val>
                                            <p:strVal val="#ppt_x"/>
                                          </p:val>
                                        </p:tav>
                                      </p:tavLst>
                                    </p:anim>
                                    <p:anim calcmode="lin" valueType="num">
                                      <p:cBhvr>
                                        <p:cTn id="15" dur="75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P spid="7" grpId="0" animBg="1"/>
      <p:bldP spid="8" grpId="0"/>
      <p:bldP spid="9" grpId="0"/>
      <p:bldP spid="10" grpId="0"/>
      <p:bldP spid="11"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sym typeface="+mn-ea"/>
              </a:rPr>
              <a:t>Implementation</a:t>
            </a:r>
            <a:endParaRPr lang="id-ID" dirty="0"/>
          </a:p>
        </p:txBody>
      </p:sp>
      <p:sp>
        <p:nvSpPr>
          <p:cNvPr id="22" name="Text Box 21"/>
          <p:cNvSpPr txBox="1"/>
          <p:nvPr/>
        </p:nvSpPr>
        <p:spPr>
          <a:xfrm>
            <a:off x="1034415" y="1998980"/>
            <a:ext cx="10832465" cy="1198880"/>
          </a:xfrm>
          <a:prstGeom prst="rect">
            <a:avLst/>
          </a:prstGeom>
          <a:noFill/>
        </p:spPr>
        <p:txBody>
          <a:bodyPr wrap="square" rtlCol="0">
            <a:spAutoFit/>
          </a:bodyPr>
          <a:p>
            <a:r>
              <a:rPr lang="en-GB" dirty="0">
                <a:sym typeface="+mn-ea"/>
              </a:rPr>
              <a:t>The Ibis Nottingham Centre in Nottingham is integrating the employee engagement model into its room cleaning training programme through the implementation of strategic actions that are customised for the hotel's specific environment.</a:t>
            </a:r>
            <a:endParaRPr lang="en-US" dirty="0"/>
          </a:p>
          <a:p>
            <a:endParaRPr lang="en-GB" altLang="en-US"/>
          </a:p>
        </p:txBody>
      </p:sp>
      <p:graphicFrame>
        <p:nvGraphicFramePr>
          <p:cNvPr id="24" name="Diagram 23"/>
          <p:cNvGraphicFramePr/>
          <p:nvPr/>
        </p:nvGraphicFramePr>
        <p:xfrm>
          <a:off x="1181735" y="3137535"/>
          <a:ext cx="10777855" cy="381698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sym typeface="+mn-ea"/>
              </a:rPr>
              <a:t>The Advantages of Maintaining Employee Motivation and Training</a:t>
            </a:r>
            <a:endParaRPr lang="id-ID" dirty="0"/>
          </a:p>
        </p:txBody>
      </p:sp>
      <p:sp>
        <p:nvSpPr>
          <p:cNvPr id="33" name="Text Box 32"/>
          <p:cNvSpPr txBox="1"/>
          <p:nvPr/>
        </p:nvSpPr>
        <p:spPr>
          <a:xfrm>
            <a:off x="1692910" y="2034540"/>
            <a:ext cx="8967470" cy="922020"/>
          </a:xfrm>
          <a:prstGeom prst="rect">
            <a:avLst/>
          </a:prstGeom>
          <a:noFill/>
        </p:spPr>
        <p:txBody>
          <a:bodyPr wrap="square" rtlCol="0">
            <a:spAutoFit/>
          </a:bodyPr>
          <a:p>
            <a:r>
              <a:rPr lang="en-US" dirty="0">
                <a:latin typeface="Arial" panose="020B0604020202020204" pitchFamily="34" charset="0"/>
                <a:cs typeface="Arial" panose="020B0604020202020204" pitchFamily="34" charset="0"/>
                <a:sym typeface="+mn-ea"/>
              </a:rPr>
              <a:t>There are several benefits to involving the crew at the Ibis Nottingham Centre hotel, which highlights the importance of having a motivated workforce:</a:t>
            </a:r>
            <a:endParaRPr lang="en-US" dirty="0">
              <a:latin typeface="Arial" panose="020B0604020202020204" pitchFamily="34" charset="0"/>
              <a:cs typeface="Arial" panose="020B0604020202020204" pitchFamily="34" charset="0"/>
              <a:sym typeface="+mn-ea"/>
            </a:endParaRPr>
          </a:p>
          <a:p>
            <a:endParaRPr lang="en-GB" altLang="en-US"/>
          </a:p>
        </p:txBody>
      </p:sp>
      <p:sp>
        <p:nvSpPr>
          <p:cNvPr id="34" name="Text Box 33"/>
          <p:cNvSpPr txBox="1"/>
          <p:nvPr/>
        </p:nvSpPr>
        <p:spPr>
          <a:xfrm>
            <a:off x="1746250" y="3352165"/>
            <a:ext cx="4064000" cy="645160"/>
          </a:xfrm>
          <a:prstGeom prst="rect">
            <a:avLst/>
          </a:prstGeom>
          <a:noFill/>
        </p:spPr>
        <p:txBody>
          <a:bodyPr wrap="square" rtlCol="0">
            <a:spAutoFit/>
          </a:bodyPr>
          <a:p>
            <a:pPr marL="0" lvl="2"/>
            <a:r>
              <a:rPr lang="en-GB" b="1" dirty="0">
                <a:sym typeface="+mn-ea"/>
              </a:rPr>
              <a:t>Enhanced Productivity</a:t>
            </a:r>
            <a:endParaRPr lang="en-GB" b="1" dirty="0">
              <a:sym typeface="+mn-ea"/>
            </a:endParaRPr>
          </a:p>
          <a:p>
            <a:endParaRPr lang="en-GB" altLang="en-US"/>
          </a:p>
        </p:txBody>
      </p:sp>
      <p:sp>
        <p:nvSpPr>
          <p:cNvPr id="37" name="Text Box 36"/>
          <p:cNvSpPr txBox="1"/>
          <p:nvPr/>
        </p:nvSpPr>
        <p:spPr>
          <a:xfrm>
            <a:off x="1746250" y="4293235"/>
            <a:ext cx="4064000" cy="645160"/>
          </a:xfrm>
          <a:prstGeom prst="rect">
            <a:avLst/>
          </a:prstGeom>
          <a:noFill/>
        </p:spPr>
        <p:txBody>
          <a:bodyPr wrap="square" rtlCol="0">
            <a:spAutoFit/>
          </a:bodyPr>
          <a:p>
            <a:pPr marL="0" lvl="2"/>
            <a:r>
              <a:rPr lang="en-US" b="1" dirty="0">
                <a:latin typeface="Arial" panose="020B0604020202020204" pitchFamily="34" charset="0"/>
                <a:cs typeface="Arial" panose="020B0604020202020204" pitchFamily="34" charset="0"/>
                <a:sym typeface="+mn-ea"/>
              </a:rPr>
              <a:t>Increased Customer Satisfaction</a:t>
            </a:r>
            <a:endParaRPr lang="en-US" b="1" dirty="0">
              <a:latin typeface="Arial" panose="020B0604020202020204" pitchFamily="34" charset="0"/>
              <a:cs typeface="Arial" panose="020B0604020202020204" pitchFamily="34" charset="0"/>
              <a:sym typeface="+mn-ea"/>
            </a:endParaRPr>
          </a:p>
          <a:p>
            <a:endParaRPr lang="en-GB" altLang="en-US"/>
          </a:p>
        </p:txBody>
      </p:sp>
      <p:sp>
        <p:nvSpPr>
          <p:cNvPr id="38" name="Text Box 37"/>
          <p:cNvSpPr txBox="1"/>
          <p:nvPr/>
        </p:nvSpPr>
        <p:spPr>
          <a:xfrm>
            <a:off x="761365" y="5172075"/>
            <a:ext cx="8715375" cy="1198880"/>
          </a:xfrm>
          <a:prstGeom prst="rect">
            <a:avLst/>
          </a:prstGeom>
          <a:noFill/>
        </p:spPr>
        <p:txBody>
          <a:bodyPr wrap="square" rtlCol="0">
            <a:spAutoFit/>
          </a:bodyPr>
          <a:p>
            <a:pPr lvl="2"/>
            <a:r>
              <a:rPr lang="en-US" b="1" dirty="0">
                <a:latin typeface="Arial" panose="020B0604020202020204" pitchFamily="34" charset="0"/>
                <a:cs typeface="Arial" panose="020B0604020202020204" pitchFamily="34" charset="0"/>
                <a:sym typeface="+mn-ea"/>
              </a:rPr>
              <a:t>Decreased Employee Turnover</a:t>
            </a:r>
            <a:endParaRPr lang="en-US" b="1" dirty="0">
              <a:latin typeface="Arial" panose="020B0604020202020204" pitchFamily="34" charset="0"/>
              <a:cs typeface="Arial" panose="020B0604020202020204" pitchFamily="34" charset="0"/>
              <a:sym typeface="+mn-ea"/>
            </a:endParaRPr>
          </a:p>
          <a:p>
            <a:pPr lvl="2"/>
            <a:endParaRPr lang="en-US" b="1" dirty="0">
              <a:latin typeface="Arial" panose="020B0604020202020204" pitchFamily="34" charset="0"/>
              <a:cs typeface="Arial" panose="020B0604020202020204" pitchFamily="34" charset="0"/>
              <a:sym typeface="+mn-ea"/>
            </a:endParaRPr>
          </a:p>
          <a:p>
            <a:pPr lvl="2"/>
            <a:r>
              <a:rPr lang="en-US" b="1" dirty="0">
                <a:latin typeface="Arial" panose="020B0604020202020204" pitchFamily="34" charset="0"/>
                <a:cs typeface="Arial" panose="020B0604020202020204" pitchFamily="34" charset="0"/>
                <a:sym typeface="+mn-ea"/>
              </a:rPr>
              <a:t>Increased Safety Standards</a:t>
            </a:r>
            <a:endParaRPr lang="en-US" b="1" dirty="0">
              <a:latin typeface="Arial" panose="020B0604020202020204" pitchFamily="34" charset="0"/>
              <a:cs typeface="Arial" panose="020B0604020202020204" pitchFamily="34" charset="0"/>
            </a:endParaRPr>
          </a:p>
          <a:p>
            <a:endParaRPr lang="en-GB"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7"/>
          <p:cNvSpPr txBox="1"/>
          <p:nvPr/>
        </p:nvSpPr>
        <p:spPr>
          <a:xfrm>
            <a:off x="1828800" y="1093470"/>
            <a:ext cx="7926705" cy="1462405"/>
          </a:xfrm>
          <a:prstGeom prst="rect">
            <a:avLst/>
          </a:prstGeom>
          <a:noFill/>
        </p:spPr>
        <p:txBody>
          <a:bodyPr wrap="square" rtlCol="0">
            <a:noAutofit/>
          </a:bodyPr>
          <a:p>
            <a:r>
              <a:rPr lang="en-US" sz="2400" b="1" dirty="0">
                <a:latin typeface="Arial" panose="020B0604020202020204" pitchFamily="34" charset="0"/>
                <a:cs typeface="Arial" panose="020B0604020202020204" pitchFamily="34" charset="0"/>
                <a:sym typeface="+mn-ea"/>
              </a:rPr>
              <a:t>Conclusion</a:t>
            </a:r>
            <a:endParaRPr lang="en-US" altLang="en-US" sz="2400" b="1" dirty="0">
              <a:latin typeface="Arial" panose="020B0604020202020204" pitchFamily="34" charset="0"/>
              <a:cs typeface="Arial" panose="020B0604020202020204" pitchFamily="34" charset="0"/>
              <a:sym typeface="+mn-ea"/>
            </a:endParaRPr>
          </a:p>
        </p:txBody>
      </p:sp>
      <p:sp>
        <p:nvSpPr>
          <p:cNvPr id="9" name="Text Box 8"/>
          <p:cNvSpPr txBox="1"/>
          <p:nvPr/>
        </p:nvSpPr>
        <p:spPr>
          <a:xfrm>
            <a:off x="700405" y="2035175"/>
            <a:ext cx="8008620" cy="3078480"/>
          </a:xfrm>
          <a:prstGeom prst="rect">
            <a:avLst/>
          </a:prstGeom>
          <a:noFill/>
        </p:spPr>
        <p:txBody>
          <a:bodyPr wrap="square" rtlCol="0">
            <a:noAutofit/>
          </a:bodyPr>
          <a:p>
            <a:pPr marL="342900" indent="-342900" algn="just"/>
            <a:r>
              <a:rPr lang="en-US" dirty="0">
                <a:latin typeface="Arial" panose="020B0604020202020204" pitchFamily="34" charset="0"/>
                <a:cs typeface="Arial" panose="020B0604020202020204" pitchFamily="34" charset="0"/>
                <a:sym typeface="+mn-ea"/>
              </a:rPr>
              <a:t>The Ibis Nottingham Centre's culture of employee engagement and training drives the establishment's success .</a:t>
            </a:r>
            <a:endParaRPr lang="en-US" dirty="0">
              <a:latin typeface="Arial" panose="020B0604020202020204" pitchFamily="34" charset="0"/>
              <a:cs typeface="Arial" panose="020B0604020202020204" pitchFamily="34" charset="0"/>
              <a:sym typeface="+mn-ea"/>
            </a:endParaRPr>
          </a:p>
          <a:p>
            <a:pPr marL="342900" indent="-342900" algn="just"/>
            <a:r>
              <a:rPr lang="en-US" dirty="0">
                <a:latin typeface="Arial" panose="020B0604020202020204" pitchFamily="34" charset="0"/>
                <a:cs typeface="Arial" panose="020B0604020202020204" pitchFamily="34" charset="0"/>
                <a:sym typeface="+mn-ea"/>
              </a:rPr>
              <a:t>Customized exercises, a welcoming atmosphere, and continuous feedback systems guarantee a workforce that is not just knowledgeable </a:t>
            </a:r>
            <a:endParaRPr lang="en-US" dirty="0">
              <a:latin typeface="Arial" panose="020B0604020202020204" pitchFamily="34" charset="0"/>
              <a:cs typeface="Arial" panose="020B0604020202020204" pitchFamily="34" charset="0"/>
              <a:sym typeface="+mn-ea"/>
            </a:endParaRPr>
          </a:p>
          <a:p>
            <a:pPr marL="342900" indent="-342900" algn="just"/>
            <a:r>
              <a:rPr lang="en-US" dirty="0">
                <a:latin typeface="Arial" panose="020B0604020202020204" pitchFamily="34" charset="0"/>
                <a:cs typeface="Arial" panose="020B0604020202020204" pitchFamily="34" charset="0"/>
                <a:sym typeface="+mn-ea"/>
              </a:rPr>
              <a:t>but also emotionally committed, which boosts output, customer happiness, employee retention, and safety regulations.</a:t>
            </a:r>
            <a:endParaRPr lang="en-US" dirty="0">
              <a:latin typeface="Arial" panose="020B0604020202020204" pitchFamily="34" charset="0"/>
              <a:cs typeface="Arial" panose="020B0604020202020204" pitchFamily="34" charset="0"/>
              <a:sym typeface="+mn-ea"/>
            </a:endParaRPr>
          </a:p>
          <a:p>
            <a:endParaRPr lang="en-GB" altLang="en-US"/>
          </a:p>
        </p:txBody>
      </p:sp>
      <p:pic>
        <p:nvPicPr>
          <p:cNvPr id="12" name="Picture 1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6741272" y="3676523"/>
            <a:ext cx="4392706" cy="3449574"/>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5"/>
          <p:cNvSpPr/>
          <p:nvPr/>
        </p:nvSpPr>
        <p:spPr bwMode="auto">
          <a:xfrm>
            <a:off x="5853533" y="2023712"/>
            <a:ext cx="629058" cy="1506955"/>
          </a:xfrm>
          <a:custGeom>
            <a:avLst/>
            <a:gdLst>
              <a:gd name="T0" fmla="*/ 226 w 228"/>
              <a:gd name="T1" fmla="*/ 274 h 546"/>
              <a:gd name="T2" fmla="*/ 111 w 228"/>
              <a:gd name="T3" fmla="*/ 546 h 546"/>
              <a:gd name="T4" fmla="*/ 2 w 228"/>
              <a:gd name="T5" fmla="*/ 272 h 546"/>
              <a:gd name="T6" fmla="*/ 117 w 228"/>
              <a:gd name="T7" fmla="*/ 0 h 546"/>
              <a:gd name="T8" fmla="*/ 226 w 228"/>
              <a:gd name="T9" fmla="*/ 274 h 546"/>
            </a:gdLst>
            <a:ahLst/>
            <a:cxnLst>
              <a:cxn ang="0">
                <a:pos x="T0" y="T1"/>
              </a:cxn>
              <a:cxn ang="0">
                <a:pos x="T2" y="T3"/>
              </a:cxn>
              <a:cxn ang="0">
                <a:pos x="T4" y="T5"/>
              </a:cxn>
              <a:cxn ang="0">
                <a:pos x="T6" y="T7"/>
              </a:cxn>
              <a:cxn ang="0">
                <a:pos x="T8" y="T9"/>
              </a:cxn>
            </a:cxnLst>
            <a:rect l="0" t="0" r="r" b="b"/>
            <a:pathLst>
              <a:path w="228" h="546">
                <a:moveTo>
                  <a:pt x="226" y="274"/>
                </a:moveTo>
                <a:cubicBezTo>
                  <a:pt x="225" y="425"/>
                  <a:pt x="111" y="546"/>
                  <a:pt x="111" y="546"/>
                </a:cubicBezTo>
                <a:cubicBezTo>
                  <a:pt x="111" y="546"/>
                  <a:pt x="0" y="423"/>
                  <a:pt x="2" y="272"/>
                </a:cubicBezTo>
                <a:cubicBezTo>
                  <a:pt x="3" y="121"/>
                  <a:pt x="117" y="0"/>
                  <a:pt x="117" y="0"/>
                </a:cubicBezTo>
                <a:cubicBezTo>
                  <a:pt x="117" y="0"/>
                  <a:pt x="228" y="123"/>
                  <a:pt x="226" y="274"/>
                </a:cubicBezTo>
                <a:close/>
              </a:path>
            </a:pathLst>
          </a:custGeom>
          <a:solidFill>
            <a:schemeClr val="accent1"/>
          </a:solidFill>
          <a:ln>
            <a:noFill/>
          </a:ln>
        </p:spPr>
        <p:txBody>
          <a:bodyPr vert="horz" wrap="square" lIns="91440" tIns="45720" rIns="91440" bIns="45720" numCol="1" anchor="t" anchorCtr="0" compatLnSpc="1"/>
          <a:lstStyle/>
          <a:p>
            <a:endParaRPr lang="id-ID"/>
          </a:p>
        </p:txBody>
      </p:sp>
      <p:sp>
        <p:nvSpPr>
          <p:cNvPr id="4" name="Freeform 6"/>
          <p:cNvSpPr/>
          <p:nvPr/>
        </p:nvSpPr>
        <p:spPr bwMode="auto">
          <a:xfrm>
            <a:off x="6430039" y="3560033"/>
            <a:ext cx="1505409" cy="629058"/>
          </a:xfrm>
          <a:custGeom>
            <a:avLst/>
            <a:gdLst>
              <a:gd name="T0" fmla="*/ 272 w 546"/>
              <a:gd name="T1" fmla="*/ 226 h 228"/>
              <a:gd name="T2" fmla="*/ 0 w 546"/>
              <a:gd name="T3" fmla="*/ 111 h 228"/>
              <a:gd name="T4" fmla="*/ 274 w 546"/>
              <a:gd name="T5" fmla="*/ 1 h 228"/>
              <a:gd name="T6" fmla="*/ 546 w 546"/>
              <a:gd name="T7" fmla="*/ 117 h 228"/>
              <a:gd name="T8" fmla="*/ 272 w 546"/>
              <a:gd name="T9" fmla="*/ 226 h 228"/>
            </a:gdLst>
            <a:ahLst/>
            <a:cxnLst>
              <a:cxn ang="0">
                <a:pos x="T0" y="T1"/>
              </a:cxn>
              <a:cxn ang="0">
                <a:pos x="T2" y="T3"/>
              </a:cxn>
              <a:cxn ang="0">
                <a:pos x="T4" y="T5"/>
              </a:cxn>
              <a:cxn ang="0">
                <a:pos x="T6" y="T7"/>
              </a:cxn>
              <a:cxn ang="0">
                <a:pos x="T8" y="T9"/>
              </a:cxn>
            </a:cxnLst>
            <a:rect l="0" t="0" r="r" b="b"/>
            <a:pathLst>
              <a:path w="546" h="228">
                <a:moveTo>
                  <a:pt x="272" y="226"/>
                </a:moveTo>
                <a:cubicBezTo>
                  <a:pt x="121" y="225"/>
                  <a:pt x="0" y="111"/>
                  <a:pt x="0" y="111"/>
                </a:cubicBezTo>
                <a:cubicBezTo>
                  <a:pt x="0" y="111"/>
                  <a:pt x="123" y="0"/>
                  <a:pt x="274" y="1"/>
                </a:cubicBezTo>
                <a:cubicBezTo>
                  <a:pt x="425" y="3"/>
                  <a:pt x="546" y="117"/>
                  <a:pt x="546" y="117"/>
                </a:cubicBezTo>
                <a:cubicBezTo>
                  <a:pt x="546" y="117"/>
                  <a:pt x="423" y="228"/>
                  <a:pt x="272" y="226"/>
                </a:cubicBezTo>
                <a:close/>
              </a:path>
            </a:pathLst>
          </a:custGeom>
          <a:solidFill>
            <a:schemeClr val="accent5"/>
          </a:solidFill>
          <a:ln>
            <a:noFill/>
          </a:ln>
        </p:spPr>
        <p:txBody>
          <a:bodyPr vert="horz" wrap="square" lIns="91440" tIns="45720" rIns="91440" bIns="45720" numCol="1" anchor="t" anchorCtr="0" compatLnSpc="1"/>
          <a:lstStyle/>
          <a:p>
            <a:endParaRPr lang="id-ID"/>
          </a:p>
        </p:txBody>
      </p:sp>
      <p:sp>
        <p:nvSpPr>
          <p:cNvPr id="5" name="Freeform 7"/>
          <p:cNvSpPr/>
          <p:nvPr/>
        </p:nvSpPr>
        <p:spPr bwMode="auto">
          <a:xfrm>
            <a:off x="4315666" y="3510574"/>
            <a:ext cx="1505409" cy="625966"/>
          </a:xfrm>
          <a:custGeom>
            <a:avLst/>
            <a:gdLst>
              <a:gd name="T0" fmla="*/ 272 w 546"/>
              <a:gd name="T1" fmla="*/ 226 h 227"/>
              <a:gd name="T2" fmla="*/ 0 w 546"/>
              <a:gd name="T3" fmla="*/ 111 h 227"/>
              <a:gd name="T4" fmla="*/ 274 w 546"/>
              <a:gd name="T5" fmla="*/ 1 h 227"/>
              <a:gd name="T6" fmla="*/ 546 w 546"/>
              <a:gd name="T7" fmla="*/ 116 h 227"/>
              <a:gd name="T8" fmla="*/ 272 w 546"/>
              <a:gd name="T9" fmla="*/ 226 h 227"/>
            </a:gdLst>
            <a:ahLst/>
            <a:cxnLst>
              <a:cxn ang="0">
                <a:pos x="T0" y="T1"/>
              </a:cxn>
              <a:cxn ang="0">
                <a:pos x="T2" y="T3"/>
              </a:cxn>
              <a:cxn ang="0">
                <a:pos x="T4" y="T5"/>
              </a:cxn>
              <a:cxn ang="0">
                <a:pos x="T6" y="T7"/>
              </a:cxn>
              <a:cxn ang="0">
                <a:pos x="T8" y="T9"/>
              </a:cxn>
            </a:cxnLst>
            <a:rect l="0" t="0" r="r" b="b"/>
            <a:pathLst>
              <a:path w="546" h="227">
                <a:moveTo>
                  <a:pt x="272" y="226"/>
                </a:moveTo>
                <a:cubicBezTo>
                  <a:pt x="121" y="224"/>
                  <a:pt x="0" y="111"/>
                  <a:pt x="0" y="111"/>
                </a:cubicBezTo>
                <a:cubicBezTo>
                  <a:pt x="0" y="111"/>
                  <a:pt x="123" y="0"/>
                  <a:pt x="274" y="1"/>
                </a:cubicBezTo>
                <a:cubicBezTo>
                  <a:pt x="425" y="3"/>
                  <a:pt x="546" y="116"/>
                  <a:pt x="546" y="116"/>
                </a:cubicBezTo>
                <a:cubicBezTo>
                  <a:pt x="546" y="116"/>
                  <a:pt x="423" y="227"/>
                  <a:pt x="272" y="226"/>
                </a:cubicBezTo>
                <a:close/>
              </a:path>
            </a:pathLst>
          </a:custGeom>
          <a:solidFill>
            <a:schemeClr val="accent3"/>
          </a:solidFill>
          <a:ln>
            <a:noFill/>
          </a:ln>
        </p:spPr>
        <p:txBody>
          <a:bodyPr vert="horz" wrap="square" lIns="91440" tIns="45720" rIns="91440" bIns="45720" numCol="1" anchor="t" anchorCtr="0" compatLnSpc="1"/>
          <a:lstStyle/>
          <a:p>
            <a:endParaRPr lang="id-ID"/>
          </a:p>
        </p:txBody>
      </p:sp>
      <p:sp>
        <p:nvSpPr>
          <p:cNvPr id="6" name="Freeform 8"/>
          <p:cNvSpPr/>
          <p:nvPr/>
        </p:nvSpPr>
        <p:spPr bwMode="auto">
          <a:xfrm>
            <a:off x="6335759" y="2832058"/>
            <a:ext cx="882535" cy="867079"/>
          </a:xfrm>
          <a:custGeom>
            <a:avLst/>
            <a:gdLst>
              <a:gd name="T0" fmla="*/ 225 w 320"/>
              <a:gd name="T1" fmla="*/ 223 h 314"/>
              <a:gd name="T2" fmla="*/ 0 w 320"/>
              <a:gd name="T3" fmla="*/ 314 h 314"/>
              <a:gd name="T4" fmla="*/ 96 w 320"/>
              <a:gd name="T5" fmla="*/ 91 h 314"/>
              <a:gd name="T6" fmla="*/ 320 w 320"/>
              <a:gd name="T7" fmla="*/ 0 h 314"/>
              <a:gd name="T8" fmla="*/ 225 w 320"/>
              <a:gd name="T9" fmla="*/ 223 h 314"/>
            </a:gdLst>
            <a:ahLst/>
            <a:cxnLst>
              <a:cxn ang="0">
                <a:pos x="T0" y="T1"/>
              </a:cxn>
              <a:cxn ang="0">
                <a:pos x="T2" y="T3"/>
              </a:cxn>
              <a:cxn ang="0">
                <a:pos x="T4" y="T5"/>
              </a:cxn>
              <a:cxn ang="0">
                <a:pos x="T6" y="T7"/>
              </a:cxn>
              <a:cxn ang="0">
                <a:pos x="T8" y="T9"/>
              </a:cxn>
            </a:cxnLst>
            <a:rect l="0" t="0" r="r" b="b"/>
            <a:pathLst>
              <a:path w="320" h="314">
                <a:moveTo>
                  <a:pt x="225" y="223"/>
                </a:moveTo>
                <a:cubicBezTo>
                  <a:pt x="137" y="309"/>
                  <a:pt x="0" y="314"/>
                  <a:pt x="0" y="314"/>
                </a:cubicBezTo>
                <a:cubicBezTo>
                  <a:pt x="0" y="314"/>
                  <a:pt x="8" y="178"/>
                  <a:pt x="96" y="91"/>
                </a:cubicBezTo>
                <a:cubicBezTo>
                  <a:pt x="184" y="5"/>
                  <a:pt x="320" y="0"/>
                  <a:pt x="320" y="0"/>
                </a:cubicBezTo>
                <a:cubicBezTo>
                  <a:pt x="320" y="0"/>
                  <a:pt x="313" y="136"/>
                  <a:pt x="225" y="223"/>
                </a:cubicBezTo>
                <a:close/>
              </a:path>
            </a:pathLst>
          </a:custGeom>
          <a:solidFill>
            <a:schemeClr val="accent2"/>
          </a:solidFill>
          <a:ln>
            <a:noFill/>
          </a:ln>
        </p:spPr>
        <p:txBody>
          <a:bodyPr vert="horz" wrap="square" lIns="91440" tIns="45720" rIns="91440" bIns="45720" numCol="1" anchor="t" anchorCtr="0" compatLnSpc="1"/>
          <a:lstStyle/>
          <a:p>
            <a:endParaRPr lang="id-ID"/>
          </a:p>
        </p:txBody>
      </p:sp>
      <p:sp>
        <p:nvSpPr>
          <p:cNvPr id="7" name="Freeform 9"/>
          <p:cNvSpPr/>
          <p:nvPr/>
        </p:nvSpPr>
        <p:spPr bwMode="auto">
          <a:xfrm>
            <a:off x="7193562" y="2954160"/>
            <a:ext cx="633693" cy="500773"/>
          </a:xfrm>
          <a:custGeom>
            <a:avLst/>
            <a:gdLst>
              <a:gd name="T0" fmla="*/ 148 w 230"/>
              <a:gd name="T1" fmla="*/ 138 h 182"/>
              <a:gd name="T2" fmla="*/ 0 w 230"/>
              <a:gd name="T3" fmla="*/ 170 h 182"/>
              <a:gd name="T4" fmla="*/ 83 w 230"/>
              <a:gd name="T5" fmla="*/ 44 h 182"/>
              <a:gd name="T6" fmla="*/ 230 w 230"/>
              <a:gd name="T7" fmla="*/ 12 h 182"/>
              <a:gd name="T8" fmla="*/ 148 w 230"/>
              <a:gd name="T9" fmla="*/ 138 h 182"/>
            </a:gdLst>
            <a:ahLst/>
            <a:cxnLst>
              <a:cxn ang="0">
                <a:pos x="T0" y="T1"/>
              </a:cxn>
              <a:cxn ang="0">
                <a:pos x="T2" y="T3"/>
              </a:cxn>
              <a:cxn ang="0">
                <a:pos x="T4" y="T5"/>
              </a:cxn>
              <a:cxn ang="0">
                <a:pos x="T6" y="T7"/>
              </a:cxn>
              <a:cxn ang="0">
                <a:pos x="T8" y="T9"/>
              </a:cxn>
            </a:cxnLst>
            <a:rect l="0" t="0" r="r" b="b"/>
            <a:pathLst>
              <a:path w="230" h="182">
                <a:moveTo>
                  <a:pt x="148" y="138"/>
                </a:moveTo>
                <a:cubicBezTo>
                  <a:pt x="84" y="182"/>
                  <a:pt x="0" y="170"/>
                  <a:pt x="0" y="170"/>
                </a:cubicBezTo>
                <a:cubicBezTo>
                  <a:pt x="0" y="170"/>
                  <a:pt x="19" y="88"/>
                  <a:pt x="83" y="44"/>
                </a:cubicBezTo>
                <a:cubicBezTo>
                  <a:pt x="146" y="0"/>
                  <a:pt x="230" y="12"/>
                  <a:pt x="230" y="12"/>
                </a:cubicBezTo>
                <a:cubicBezTo>
                  <a:pt x="230" y="12"/>
                  <a:pt x="211" y="94"/>
                  <a:pt x="148" y="138"/>
                </a:cubicBezTo>
                <a:close/>
              </a:path>
            </a:pathLst>
          </a:custGeom>
          <a:solidFill>
            <a:schemeClr val="accent5">
              <a:lumMod val="60000"/>
              <a:lumOff val="40000"/>
            </a:schemeClr>
          </a:solidFill>
          <a:ln>
            <a:noFill/>
          </a:ln>
        </p:spPr>
        <p:txBody>
          <a:bodyPr vert="horz" wrap="square" lIns="91440" tIns="45720" rIns="91440" bIns="45720" numCol="1" anchor="t" anchorCtr="0" compatLnSpc="1"/>
          <a:lstStyle/>
          <a:p>
            <a:endParaRPr lang="id-ID"/>
          </a:p>
        </p:txBody>
      </p:sp>
      <p:sp>
        <p:nvSpPr>
          <p:cNvPr id="8" name="Freeform 10"/>
          <p:cNvSpPr/>
          <p:nvPr/>
        </p:nvSpPr>
        <p:spPr bwMode="auto">
          <a:xfrm>
            <a:off x="7827256" y="2476571"/>
            <a:ext cx="537866" cy="425038"/>
          </a:xfrm>
          <a:custGeom>
            <a:avLst/>
            <a:gdLst>
              <a:gd name="T0" fmla="*/ 125 w 195"/>
              <a:gd name="T1" fmla="*/ 117 h 154"/>
              <a:gd name="T2" fmla="*/ 0 w 195"/>
              <a:gd name="T3" fmla="*/ 144 h 154"/>
              <a:gd name="T4" fmla="*/ 70 w 195"/>
              <a:gd name="T5" fmla="*/ 37 h 154"/>
              <a:gd name="T6" fmla="*/ 195 w 195"/>
              <a:gd name="T7" fmla="*/ 9 h 154"/>
              <a:gd name="T8" fmla="*/ 125 w 195"/>
              <a:gd name="T9" fmla="*/ 117 h 154"/>
            </a:gdLst>
            <a:ahLst/>
            <a:cxnLst>
              <a:cxn ang="0">
                <a:pos x="T0" y="T1"/>
              </a:cxn>
              <a:cxn ang="0">
                <a:pos x="T2" y="T3"/>
              </a:cxn>
              <a:cxn ang="0">
                <a:pos x="T4" y="T5"/>
              </a:cxn>
              <a:cxn ang="0">
                <a:pos x="T6" y="T7"/>
              </a:cxn>
              <a:cxn ang="0">
                <a:pos x="T8" y="T9"/>
              </a:cxn>
            </a:cxnLst>
            <a:rect l="0" t="0" r="r" b="b"/>
            <a:pathLst>
              <a:path w="195" h="154">
                <a:moveTo>
                  <a:pt x="125" y="117"/>
                </a:moveTo>
                <a:cubicBezTo>
                  <a:pt x="71" y="154"/>
                  <a:pt x="0" y="144"/>
                  <a:pt x="0" y="144"/>
                </a:cubicBezTo>
                <a:cubicBezTo>
                  <a:pt x="0" y="144"/>
                  <a:pt x="16" y="74"/>
                  <a:pt x="70" y="37"/>
                </a:cubicBezTo>
                <a:cubicBezTo>
                  <a:pt x="124" y="0"/>
                  <a:pt x="195" y="9"/>
                  <a:pt x="195" y="9"/>
                </a:cubicBezTo>
                <a:cubicBezTo>
                  <a:pt x="195" y="9"/>
                  <a:pt x="179" y="79"/>
                  <a:pt x="125" y="117"/>
                </a:cubicBezTo>
                <a:close/>
              </a:path>
            </a:pathLst>
          </a:custGeom>
          <a:solidFill>
            <a:schemeClr val="accent4"/>
          </a:solidFill>
          <a:ln>
            <a:noFill/>
          </a:ln>
        </p:spPr>
        <p:txBody>
          <a:bodyPr vert="horz" wrap="square" lIns="91440" tIns="45720" rIns="91440" bIns="45720" numCol="1" anchor="t" anchorCtr="0" compatLnSpc="1"/>
          <a:lstStyle/>
          <a:p>
            <a:endParaRPr lang="id-ID"/>
          </a:p>
        </p:txBody>
      </p:sp>
      <p:sp>
        <p:nvSpPr>
          <p:cNvPr id="9" name="Freeform 11"/>
          <p:cNvSpPr/>
          <p:nvPr/>
        </p:nvSpPr>
        <p:spPr bwMode="auto">
          <a:xfrm>
            <a:off x="8020456" y="2879971"/>
            <a:ext cx="474498" cy="307574"/>
          </a:xfrm>
          <a:custGeom>
            <a:avLst/>
            <a:gdLst>
              <a:gd name="T0" fmla="*/ 101 w 172"/>
              <a:gd name="T1" fmla="*/ 91 h 112"/>
              <a:gd name="T2" fmla="*/ 0 w 172"/>
              <a:gd name="T3" fmla="*/ 93 h 112"/>
              <a:gd name="T4" fmla="*/ 70 w 172"/>
              <a:gd name="T5" fmla="*/ 21 h 112"/>
              <a:gd name="T6" fmla="*/ 172 w 172"/>
              <a:gd name="T7" fmla="*/ 19 h 112"/>
              <a:gd name="T8" fmla="*/ 101 w 172"/>
              <a:gd name="T9" fmla="*/ 91 h 112"/>
            </a:gdLst>
            <a:ahLst/>
            <a:cxnLst>
              <a:cxn ang="0">
                <a:pos x="T0" y="T1"/>
              </a:cxn>
              <a:cxn ang="0">
                <a:pos x="T2" y="T3"/>
              </a:cxn>
              <a:cxn ang="0">
                <a:pos x="T4" y="T5"/>
              </a:cxn>
              <a:cxn ang="0">
                <a:pos x="T6" y="T7"/>
              </a:cxn>
              <a:cxn ang="0">
                <a:pos x="T8" y="T9"/>
              </a:cxn>
            </a:cxnLst>
            <a:rect l="0" t="0" r="r" b="b"/>
            <a:pathLst>
              <a:path w="172" h="112">
                <a:moveTo>
                  <a:pt x="101" y="91"/>
                </a:moveTo>
                <a:cubicBezTo>
                  <a:pt x="53" y="112"/>
                  <a:pt x="0" y="93"/>
                  <a:pt x="0" y="93"/>
                </a:cubicBezTo>
                <a:cubicBezTo>
                  <a:pt x="0" y="93"/>
                  <a:pt x="23" y="41"/>
                  <a:pt x="70" y="21"/>
                </a:cubicBezTo>
                <a:cubicBezTo>
                  <a:pt x="118" y="0"/>
                  <a:pt x="172" y="19"/>
                  <a:pt x="172" y="19"/>
                </a:cubicBezTo>
                <a:cubicBezTo>
                  <a:pt x="172" y="19"/>
                  <a:pt x="148" y="71"/>
                  <a:pt x="101" y="91"/>
                </a:cubicBezTo>
                <a:close/>
              </a:path>
            </a:pathLst>
          </a:custGeom>
          <a:solidFill>
            <a:schemeClr val="accent1"/>
          </a:solidFill>
          <a:ln>
            <a:noFill/>
          </a:ln>
        </p:spPr>
        <p:txBody>
          <a:bodyPr vert="horz" wrap="square" lIns="91440" tIns="45720" rIns="91440" bIns="45720" numCol="1" anchor="t" anchorCtr="0" compatLnSpc="1"/>
          <a:lstStyle/>
          <a:p>
            <a:endParaRPr lang="id-ID"/>
          </a:p>
        </p:txBody>
      </p:sp>
      <p:sp>
        <p:nvSpPr>
          <p:cNvPr id="10" name="Freeform 12"/>
          <p:cNvSpPr/>
          <p:nvPr/>
        </p:nvSpPr>
        <p:spPr bwMode="auto">
          <a:xfrm>
            <a:off x="6777798" y="2190637"/>
            <a:ext cx="514684" cy="584234"/>
          </a:xfrm>
          <a:custGeom>
            <a:avLst/>
            <a:gdLst>
              <a:gd name="T0" fmla="*/ 137 w 187"/>
              <a:gd name="T1" fmla="*/ 143 h 212"/>
              <a:gd name="T2" fmla="*/ 3 w 187"/>
              <a:gd name="T3" fmla="*/ 212 h 212"/>
              <a:gd name="T4" fmla="*/ 50 w 187"/>
              <a:gd name="T5" fmla="*/ 69 h 212"/>
              <a:gd name="T6" fmla="*/ 183 w 187"/>
              <a:gd name="T7" fmla="*/ 0 h 212"/>
              <a:gd name="T8" fmla="*/ 137 w 187"/>
              <a:gd name="T9" fmla="*/ 143 h 212"/>
            </a:gdLst>
            <a:ahLst/>
            <a:cxnLst>
              <a:cxn ang="0">
                <a:pos x="T0" y="T1"/>
              </a:cxn>
              <a:cxn ang="0">
                <a:pos x="T2" y="T3"/>
              </a:cxn>
              <a:cxn ang="0">
                <a:pos x="T4" y="T5"/>
              </a:cxn>
              <a:cxn ang="0">
                <a:pos x="T6" y="T7"/>
              </a:cxn>
              <a:cxn ang="0">
                <a:pos x="T8" y="T9"/>
              </a:cxn>
            </a:cxnLst>
            <a:rect l="0" t="0" r="r" b="b"/>
            <a:pathLst>
              <a:path w="187" h="212">
                <a:moveTo>
                  <a:pt x="137" y="143"/>
                </a:moveTo>
                <a:cubicBezTo>
                  <a:pt x="87" y="202"/>
                  <a:pt x="3" y="212"/>
                  <a:pt x="3" y="212"/>
                </a:cubicBezTo>
                <a:cubicBezTo>
                  <a:pt x="3" y="212"/>
                  <a:pt x="0" y="128"/>
                  <a:pt x="50" y="69"/>
                </a:cubicBezTo>
                <a:cubicBezTo>
                  <a:pt x="99" y="10"/>
                  <a:pt x="183" y="0"/>
                  <a:pt x="183" y="0"/>
                </a:cubicBezTo>
                <a:cubicBezTo>
                  <a:pt x="183" y="0"/>
                  <a:pt x="187" y="84"/>
                  <a:pt x="137" y="143"/>
                </a:cubicBezTo>
                <a:close/>
              </a:path>
            </a:pathLst>
          </a:custGeom>
          <a:solidFill>
            <a:schemeClr val="accent2">
              <a:lumMod val="60000"/>
              <a:lumOff val="40000"/>
            </a:schemeClr>
          </a:solidFill>
          <a:ln>
            <a:noFill/>
          </a:ln>
        </p:spPr>
        <p:txBody>
          <a:bodyPr vert="horz" wrap="square" lIns="91440" tIns="45720" rIns="91440" bIns="45720" numCol="1" anchor="t" anchorCtr="0" compatLnSpc="1"/>
          <a:lstStyle/>
          <a:p>
            <a:endParaRPr lang="id-ID"/>
          </a:p>
        </p:txBody>
      </p:sp>
      <p:sp>
        <p:nvSpPr>
          <p:cNvPr id="11" name="Freeform 13"/>
          <p:cNvSpPr/>
          <p:nvPr/>
        </p:nvSpPr>
        <p:spPr bwMode="auto">
          <a:xfrm>
            <a:off x="7358942" y="2145813"/>
            <a:ext cx="516229" cy="584234"/>
          </a:xfrm>
          <a:custGeom>
            <a:avLst/>
            <a:gdLst>
              <a:gd name="T0" fmla="*/ 137 w 187"/>
              <a:gd name="T1" fmla="*/ 143 h 212"/>
              <a:gd name="T2" fmla="*/ 3 w 187"/>
              <a:gd name="T3" fmla="*/ 212 h 212"/>
              <a:gd name="T4" fmla="*/ 49 w 187"/>
              <a:gd name="T5" fmla="*/ 69 h 212"/>
              <a:gd name="T6" fmla="*/ 183 w 187"/>
              <a:gd name="T7" fmla="*/ 0 h 212"/>
              <a:gd name="T8" fmla="*/ 137 w 187"/>
              <a:gd name="T9" fmla="*/ 143 h 212"/>
            </a:gdLst>
            <a:ahLst/>
            <a:cxnLst>
              <a:cxn ang="0">
                <a:pos x="T0" y="T1"/>
              </a:cxn>
              <a:cxn ang="0">
                <a:pos x="T2" y="T3"/>
              </a:cxn>
              <a:cxn ang="0">
                <a:pos x="T4" y="T5"/>
              </a:cxn>
              <a:cxn ang="0">
                <a:pos x="T6" y="T7"/>
              </a:cxn>
              <a:cxn ang="0">
                <a:pos x="T8" y="T9"/>
              </a:cxn>
            </a:cxnLst>
            <a:rect l="0" t="0" r="r" b="b"/>
            <a:pathLst>
              <a:path w="187" h="212">
                <a:moveTo>
                  <a:pt x="137" y="143"/>
                </a:moveTo>
                <a:cubicBezTo>
                  <a:pt x="87" y="202"/>
                  <a:pt x="3" y="212"/>
                  <a:pt x="3" y="212"/>
                </a:cubicBezTo>
                <a:cubicBezTo>
                  <a:pt x="3" y="212"/>
                  <a:pt x="0" y="128"/>
                  <a:pt x="49" y="69"/>
                </a:cubicBezTo>
                <a:cubicBezTo>
                  <a:pt x="99" y="10"/>
                  <a:pt x="183" y="0"/>
                  <a:pt x="183" y="0"/>
                </a:cubicBezTo>
                <a:cubicBezTo>
                  <a:pt x="183" y="0"/>
                  <a:pt x="187" y="84"/>
                  <a:pt x="137" y="143"/>
                </a:cubicBezTo>
                <a:close/>
              </a:path>
            </a:pathLst>
          </a:custGeom>
          <a:solidFill>
            <a:schemeClr val="accent5">
              <a:lumMod val="75000"/>
            </a:schemeClr>
          </a:solidFill>
          <a:ln>
            <a:noFill/>
          </a:ln>
        </p:spPr>
        <p:txBody>
          <a:bodyPr vert="horz" wrap="square" lIns="91440" tIns="45720" rIns="91440" bIns="45720" numCol="1" anchor="t" anchorCtr="0" compatLnSpc="1"/>
          <a:lstStyle/>
          <a:p>
            <a:endParaRPr lang="id-ID"/>
          </a:p>
        </p:txBody>
      </p:sp>
      <p:sp>
        <p:nvSpPr>
          <p:cNvPr id="12" name="Freeform 14"/>
          <p:cNvSpPr/>
          <p:nvPr/>
        </p:nvSpPr>
        <p:spPr bwMode="auto">
          <a:xfrm>
            <a:off x="7587690" y="3288008"/>
            <a:ext cx="763523" cy="358578"/>
          </a:xfrm>
          <a:custGeom>
            <a:avLst/>
            <a:gdLst>
              <a:gd name="T0" fmla="*/ 145 w 277"/>
              <a:gd name="T1" fmla="*/ 122 h 130"/>
              <a:gd name="T2" fmla="*/ 0 w 277"/>
              <a:gd name="T3" fmla="*/ 80 h 130"/>
              <a:gd name="T4" fmla="*/ 133 w 277"/>
              <a:gd name="T5" fmla="*/ 8 h 130"/>
              <a:gd name="T6" fmla="*/ 277 w 277"/>
              <a:gd name="T7" fmla="*/ 50 h 130"/>
              <a:gd name="T8" fmla="*/ 145 w 277"/>
              <a:gd name="T9" fmla="*/ 122 h 130"/>
            </a:gdLst>
            <a:ahLst/>
            <a:cxnLst>
              <a:cxn ang="0">
                <a:pos x="T0" y="T1"/>
              </a:cxn>
              <a:cxn ang="0">
                <a:pos x="T2" y="T3"/>
              </a:cxn>
              <a:cxn ang="0">
                <a:pos x="T4" y="T5"/>
              </a:cxn>
              <a:cxn ang="0">
                <a:pos x="T6" y="T7"/>
              </a:cxn>
              <a:cxn ang="0">
                <a:pos x="T8" y="T9"/>
              </a:cxn>
            </a:cxnLst>
            <a:rect l="0" t="0" r="r" b="b"/>
            <a:pathLst>
              <a:path w="277" h="130">
                <a:moveTo>
                  <a:pt x="145" y="122"/>
                </a:moveTo>
                <a:cubicBezTo>
                  <a:pt x="68" y="130"/>
                  <a:pt x="0" y="80"/>
                  <a:pt x="0" y="80"/>
                </a:cubicBezTo>
                <a:cubicBezTo>
                  <a:pt x="0" y="80"/>
                  <a:pt x="56" y="16"/>
                  <a:pt x="133" y="8"/>
                </a:cubicBezTo>
                <a:cubicBezTo>
                  <a:pt x="209" y="0"/>
                  <a:pt x="277" y="50"/>
                  <a:pt x="277" y="50"/>
                </a:cubicBezTo>
                <a:cubicBezTo>
                  <a:pt x="277" y="50"/>
                  <a:pt x="221" y="113"/>
                  <a:pt x="145" y="122"/>
                </a:cubicBezTo>
                <a:close/>
              </a:path>
            </a:pathLst>
          </a:custGeom>
          <a:solidFill>
            <a:schemeClr val="accent4">
              <a:lumMod val="60000"/>
              <a:lumOff val="40000"/>
            </a:schemeClr>
          </a:solidFill>
          <a:ln>
            <a:noFill/>
          </a:ln>
        </p:spPr>
        <p:txBody>
          <a:bodyPr vert="horz" wrap="square" lIns="91440" tIns="45720" rIns="91440" bIns="45720" numCol="1" anchor="t" anchorCtr="0" compatLnSpc="1"/>
          <a:lstStyle/>
          <a:p>
            <a:endParaRPr lang="id-ID"/>
          </a:p>
        </p:txBody>
      </p:sp>
      <p:sp>
        <p:nvSpPr>
          <p:cNvPr id="13" name="Freeform 15"/>
          <p:cNvSpPr/>
          <p:nvPr/>
        </p:nvSpPr>
        <p:spPr bwMode="auto">
          <a:xfrm>
            <a:off x="8040548" y="3654313"/>
            <a:ext cx="763523" cy="361669"/>
          </a:xfrm>
          <a:custGeom>
            <a:avLst/>
            <a:gdLst>
              <a:gd name="T0" fmla="*/ 145 w 277"/>
              <a:gd name="T1" fmla="*/ 122 h 131"/>
              <a:gd name="T2" fmla="*/ 0 w 277"/>
              <a:gd name="T3" fmla="*/ 80 h 131"/>
              <a:gd name="T4" fmla="*/ 132 w 277"/>
              <a:gd name="T5" fmla="*/ 9 h 131"/>
              <a:gd name="T6" fmla="*/ 277 w 277"/>
              <a:gd name="T7" fmla="*/ 51 h 131"/>
              <a:gd name="T8" fmla="*/ 145 w 277"/>
              <a:gd name="T9" fmla="*/ 122 h 131"/>
            </a:gdLst>
            <a:ahLst/>
            <a:cxnLst>
              <a:cxn ang="0">
                <a:pos x="T0" y="T1"/>
              </a:cxn>
              <a:cxn ang="0">
                <a:pos x="T2" y="T3"/>
              </a:cxn>
              <a:cxn ang="0">
                <a:pos x="T4" y="T5"/>
              </a:cxn>
              <a:cxn ang="0">
                <a:pos x="T6" y="T7"/>
              </a:cxn>
              <a:cxn ang="0">
                <a:pos x="T8" y="T9"/>
              </a:cxn>
            </a:cxnLst>
            <a:rect l="0" t="0" r="r" b="b"/>
            <a:pathLst>
              <a:path w="277" h="131">
                <a:moveTo>
                  <a:pt x="145" y="122"/>
                </a:moveTo>
                <a:cubicBezTo>
                  <a:pt x="68" y="131"/>
                  <a:pt x="0" y="80"/>
                  <a:pt x="0" y="80"/>
                </a:cubicBezTo>
                <a:cubicBezTo>
                  <a:pt x="0" y="80"/>
                  <a:pt x="56" y="17"/>
                  <a:pt x="132" y="9"/>
                </a:cubicBezTo>
                <a:cubicBezTo>
                  <a:pt x="209" y="0"/>
                  <a:pt x="277" y="51"/>
                  <a:pt x="277" y="51"/>
                </a:cubicBezTo>
                <a:cubicBezTo>
                  <a:pt x="277" y="51"/>
                  <a:pt x="221" y="114"/>
                  <a:pt x="145" y="122"/>
                </a:cubicBezTo>
                <a:close/>
              </a:path>
            </a:pathLst>
          </a:custGeom>
          <a:solidFill>
            <a:schemeClr val="accent2">
              <a:lumMod val="75000"/>
            </a:schemeClr>
          </a:solidFill>
          <a:ln>
            <a:noFill/>
          </a:ln>
        </p:spPr>
        <p:txBody>
          <a:bodyPr vert="horz" wrap="square" lIns="91440" tIns="45720" rIns="91440" bIns="45720" numCol="1" anchor="t" anchorCtr="0" compatLnSpc="1"/>
          <a:lstStyle/>
          <a:p>
            <a:endParaRPr lang="id-ID"/>
          </a:p>
        </p:txBody>
      </p:sp>
      <p:sp>
        <p:nvSpPr>
          <p:cNvPr id="14" name="Freeform 16"/>
          <p:cNvSpPr/>
          <p:nvPr/>
        </p:nvSpPr>
        <p:spPr bwMode="auto">
          <a:xfrm>
            <a:off x="4012730" y="2813511"/>
            <a:ext cx="513137" cy="432766"/>
          </a:xfrm>
          <a:custGeom>
            <a:avLst/>
            <a:gdLst>
              <a:gd name="T0" fmla="*/ 63 w 186"/>
              <a:gd name="T1" fmla="*/ 117 h 157"/>
              <a:gd name="T2" fmla="*/ 186 w 186"/>
              <a:gd name="T3" fmla="*/ 151 h 157"/>
              <a:gd name="T4" fmla="*/ 123 w 186"/>
              <a:gd name="T5" fmla="*/ 40 h 157"/>
              <a:gd name="T6" fmla="*/ 0 w 186"/>
              <a:gd name="T7" fmla="*/ 6 h 157"/>
              <a:gd name="T8" fmla="*/ 63 w 186"/>
              <a:gd name="T9" fmla="*/ 117 h 157"/>
            </a:gdLst>
            <a:ahLst/>
            <a:cxnLst>
              <a:cxn ang="0">
                <a:pos x="T0" y="T1"/>
              </a:cxn>
              <a:cxn ang="0">
                <a:pos x="T2" y="T3"/>
              </a:cxn>
              <a:cxn ang="0">
                <a:pos x="T4" y="T5"/>
              </a:cxn>
              <a:cxn ang="0">
                <a:pos x="T6" y="T7"/>
              </a:cxn>
              <a:cxn ang="0">
                <a:pos x="T8" y="T9"/>
              </a:cxn>
            </a:cxnLst>
            <a:rect l="0" t="0" r="r" b="b"/>
            <a:pathLst>
              <a:path w="186" h="157">
                <a:moveTo>
                  <a:pt x="63" y="117"/>
                </a:moveTo>
                <a:cubicBezTo>
                  <a:pt x="115" y="157"/>
                  <a:pt x="186" y="151"/>
                  <a:pt x="186" y="151"/>
                </a:cubicBezTo>
                <a:cubicBezTo>
                  <a:pt x="186" y="151"/>
                  <a:pt x="174" y="80"/>
                  <a:pt x="123" y="40"/>
                </a:cubicBezTo>
                <a:cubicBezTo>
                  <a:pt x="71" y="0"/>
                  <a:pt x="0" y="6"/>
                  <a:pt x="0" y="6"/>
                </a:cubicBezTo>
                <a:cubicBezTo>
                  <a:pt x="0" y="6"/>
                  <a:pt x="12" y="77"/>
                  <a:pt x="63" y="117"/>
                </a:cubicBezTo>
                <a:close/>
              </a:path>
            </a:pathLst>
          </a:custGeom>
          <a:solidFill>
            <a:schemeClr val="accent1"/>
          </a:solidFill>
          <a:ln>
            <a:noFill/>
          </a:ln>
        </p:spPr>
        <p:txBody>
          <a:bodyPr vert="horz" wrap="square" lIns="91440" tIns="45720" rIns="91440" bIns="45720" numCol="1" anchor="t" anchorCtr="0" compatLnSpc="1"/>
          <a:lstStyle/>
          <a:p>
            <a:endParaRPr lang="id-ID"/>
          </a:p>
        </p:txBody>
      </p:sp>
      <p:sp>
        <p:nvSpPr>
          <p:cNvPr id="15" name="Freeform 17"/>
          <p:cNvSpPr/>
          <p:nvPr/>
        </p:nvSpPr>
        <p:spPr bwMode="auto">
          <a:xfrm>
            <a:off x="3544415" y="2983526"/>
            <a:ext cx="499228" cy="279752"/>
          </a:xfrm>
          <a:custGeom>
            <a:avLst/>
            <a:gdLst>
              <a:gd name="T0" fmla="*/ 80 w 181"/>
              <a:gd name="T1" fmla="*/ 88 h 101"/>
              <a:gd name="T2" fmla="*/ 181 w 181"/>
              <a:gd name="T3" fmla="*/ 75 h 101"/>
              <a:gd name="T4" fmla="*/ 101 w 181"/>
              <a:gd name="T5" fmla="*/ 13 h 101"/>
              <a:gd name="T6" fmla="*/ 0 w 181"/>
              <a:gd name="T7" fmla="*/ 26 h 101"/>
              <a:gd name="T8" fmla="*/ 80 w 181"/>
              <a:gd name="T9" fmla="*/ 88 h 101"/>
            </a:gdLst>
            <a:ahLst/>
            <a:cxnLst>
              <a:cxn ang="0">
                <a:pos x="T0" y="T1"/>
              </a:cxn>
              <a:cxn ang="0">
                <a:pos x="T2" y="T3"/>
              </a:cxn>
              <a:cxn ang="0">
                <a:pos x="T4" y="T5"/>
              </a:cxn>
              <a:cxn ang="0">
                <a:pos x="T6" y="T7"/>
              </a:cxn>
              <a:cxn ang="0">
                <a:pos x="T8" y="T9"/>
              </a:cxn>
            </a:cxnLst>
            <a:rect l="0" t="0" r="r" b="b"/>
            <a:pathLst>
              <a:path w="181" h="101">
                <a:moveTo>
                  <a:pt x="80" y="88"/>
                </a:moveTo>
                <a:cubicBezTo>
                  <a:pt x="130" y="101"/>
                  <a:pt x="181" y="75"/>
                  <a:pt x="181" y="75"/>
                </a:cubicBezTo>
                <a:cubicBezTo>
                  <a:pt x="181" y="75"/>
                  <a:pt x="150" y="27"/>
                  <a:pt x="101" y="13"/>
                </a:cubicBezTo>
                <a:cubicBezTo>
                  <a:pt x="51" y="0"/>
                  <a:pt x="0" y="26"/>
                  <a:pt x="0" y="26"/>
                </a:cubicBezTo>
                <a:cubicBezTo>
                  <a:pt x="0" y="26"/>
                  <a:pt x="30" y="74"/>
                  <a:pt x="80" y="88"/>
                </a:cubicBezTo>
                <a:close/>
              </a:path>
            </a:pathLst>
          </a:custGeom>
          <a:solidFill>
            <a:schemeClr val="accent5">
              <a:lumMod val="75000"/>
            </a:schemeClr>
          </a:solidFill>
          <a:ln>
            <a:noFill/>
          </a:ln>
        </p:spPr>
        <p:txBody>
          <a:bodyPr vert="horz" wrap="square" lIns="91440" tIns="45720" rIns="91440" bIns="45720" numCol="1" anchor="t" anchorCtr="0" compatLnSpc="1"/>
          <a:lstStyle/>
          <a:p>
            <a:endParaRPr lang="id-ID"/>
          </a:p>
        </p:txBody>
      </p:sp>
      <p:sp>
        <p:nvSpPr>
          <p:cNvPr id="16" name="Freeform 18"/>
          <p:cNvSpPr/>
          <p:nvPr/>
        </p:nvSpPr>
        <p:spPr bwMode="auto">
          <a:xfrm>
            <a:off x="4156471" y="2369925"/>
            <a:ext cx="327666" cy="292118"/>
          </a:xfrm>
          <a:custGeom>
            <a:avLst/>
            <a:gdLst>
              <a:gd name="T0" fmla="*/ 38 w 119"/>
              <a:gd name="T1" fmla="*/ 77 h 106"/>
              <a:gd name="T2" fmla="*/ 119 w 119"/>
              <a:gd name="T3" fmla="*/ 104 h 106"/>
              <a:gd name="T4" fmla="*/ 80 w 119"/>
              <a:gd name="T5" fmla="*/ 29 h 106"/>
              <a:gd name="T6" fmla="*/ 0 w 119"/>
              <a:gd name="T7" fmla="*/ 2 h 106"/>
              <a:gd name="T8" fmla="*/ 38 w 119"/>
              <a:gd name="T9" fmla="*/ 77 h 106"/>
            </a:gdLst>
            <a:ahLst/>
            <a:cxnLst>
              <a:cxn ang="0">
                <a:pos x="T0" y="T1"/>
              </a:cxn>
              <a:cxn ang="0">
                <a:pos x="T2" y="T3"/>
              </a:cxn>
              <a:cxn ang="0">
                <a:pos x="T4" y="T5"/>
              </a:cxn>
              <a:cxn ang="0">
                <a:pos x="T6" y="T7"/>
              </a:cxn>
              <a:cxn ang="0">
                <a:pos x="T8" y="T9"/>
              </a:cxn>
            </a:cxnLst>
            <a:rect l="0" t="0" r="r" b="b"/>
            <a:pathLst>
              <a:path w="119" h="106">
                <a:moveTo>
                  <a:pt x="38" y="77"/>
                </a:moveTo>
                <a:cubicBezTo>
                  <a:pt x="71" y="106"/>
                  <a:pt x="119" y="104"/>
                  <a:pt x="119" y="104"/>
                </a:cubicBezTo>
                <a:cubicBezTo>
                  <a:pt x="119" y="104"/>
                  <a:pt x="113" y="57"/>
                  <a:pt x="80" y="29"/>
                </a:cubicBezTo>
                <a:cubicBezTo>
                  <a:pt x="48" y="0"/>
                  <a:pt x="0" y="2"/>
                  <a:pt x="0" y="2"/>
                </a:cubicBezTo>
                <a:cubicBezTo>
                  <a:pt x="0" y="2"/>
                  <a:pt x="5" y="49"/>
                  <a:pt x="38" y="77"/>
                </a:cubicBezTo>
                <a:close/>
              </a:path>
            </a:pathLst>
          </a:custGeom>
          <a:solidFill>
            <a:schemeClr val="accent3">
              <a:lumMod val="75000"/>
            </a:schemeClr>
          </a:solidFill>
          <a:ln>
            <a:noFill/>
          </a:ln>
        </p:spPr>
        <p:txBody>
          <a:bodyPr vert="horz" wrap="square" lIns="91440" tIns="45720" rIns="91440" bIns="45720" numCol="1" anchor="t" anchorCtr="0" compatLnSpc="1"/>
          <a:lstStyle/>
          <a:p>
            <a:endParaRPr lang="id-ID"/>
          </a:p>
        </p:txBody>
      </p:sp>
      <p:sp>
        <p:nvSpPr>
          <p:cNvPr id="17" name="Freeform 19"/>
          <p:cNvSpPr/>
          <p:nvPr/>
        </p:nvSpPr>
        <p:spPr bwMode="auto">
          <a:xfrm>
            <a:off x="8434675" y="3172088"/>
            <a:ext cx="426584" cy="208656"/>
          </a:xfrm>
          <a:custGeom>
            <a:avLst/>
            <a:gdLst>
              <a:gd name="T0" fmla="*/ 73 w 155"/>
              <a:gd name="T1" fmla="*/ 6 h 76"/>
              <a:gd name="T2" fmla="*/ 0 w 155"/>
              <a:gd name="T3" fmla="*/ 49 h 76"/>
              <a:gd name="T4" fmla="*/ 82 w 155"/>
              <a:gd name="T5" fmla="*/ 70 h 76"/>
              <a:gd name="T6" fmla="*/ 155 w 155"/>
              <a:gd name="T7" fmla="*/ 27 h 76"/>
              <a:gd name="T8" fmla="*/ 73 w 155"/>
              <a:gd name="T9" fmla="*/ 6 h 76"/>
            </a:gdLst>
            <a:ahLst/>
            <a:cxnLst>
              <a:cxn ang="0">
                <a:pos x="T0" y="T1"/>
              </a:cxn>
              <a:cxn ang="0">
                <a:pos x="T2" y="T3"/>
              </a:cxn>
              <a:cxn ang="0">
                <a:pos x="T4" y="T5"/>
              </a:cxn>
              <a:cxn ang="0">
                <a:pos x="T6" y="T7"/>
              </a:cxn>
              <a:cxn ang="0">
                <a:pos x="T8" y="T9"/>
              </a:cxn>
            </a:cxnLst>
            <a:rect l="0" t="0" r="r" b="b"/>
            <a:pathLst>
              <a:path w="155" h="76">
                <a:moveTo>
                  <a:pt x="73" y="6"/>
                </a:moveTo>
                <a:cubicBezTo>
                  <a:pt x="31" y="12"/>
                  <a:pt x="0" y="49"/>
                  <a:pt x="0" y="49"/>
                </a:cubicBezTo>
                <a:cubicBezTo>
                  <a:pt x="0" y="49"/>
                  <a:pt x="39" y="76"/>
                  <a:pt x="82" y="70"/>
                </a:cubicBezTo>
                <a:cubicBezTo>
                  <a:pt x="125" y="64"/>
                  <a:pt x="155" y="27"/>
                  <a:pt x="155" y="27"/>
                </a:cubicBezTo>
                <a:cubicBezTo>
                  <a:pt x="155" y="27"/>
                  <a:pt x="116" y="0"/>
                  <a:pt x="73" y="6"/>
                </a:cubicBezTo>
                <a:close/>
              </a:path>
            </a:pathLst>
          </a:custGeom>
          <a:solidFill>
            <a:schemeClr val="accent1">
              <a:lumMod val="75000"/>
            </a:schemeClr>
          </a:solidFill>
          <a:ln>
            <a:noFill/>
          </a:ln>
        </p:spPr>
        <p:txBody>
          <a:bodyPr vert="horz" wrap="square" lIns="91440" tIns="45720" rIns="91440" bIns="45720" numCol="1" anchor="t" anchorCtr="0" compatLnSpc="1"/>
          <a:lstStyle/>
          <a:p>
            <a:endParaRPr lang="id-ID"/>
          </a:p>
        </p:txBody>
      </p:sp>
      <p:sp>
        <p:nvSpPr>
          <p:cNvPr id="18" name="Freeform 20"/>
          <p:cNvSpPr/>
          <p:nvPr/>
        </p:nvSpPr>
        <p:spPr bwMode="auto">
          <a:xfrm>
            <a:off x="3800984" y="3314282"/>
            <a:ext cx="766615" cy="329212"/>
          </a:xfrm>
          <a:custGeom>
            <a:avLst/>
            <a:gdLst>
              <a:gd name="T0" fmla="*/ 141 w 278"/>
              <a:gd name="T1" fmla="*/ 117 h 119"/>
              <a:gd name="T2" fmla="*/ 278 w 278"/>
              <a:gd name="T3" fmla="*/ 55 h 119"/>
              <a:gd name="T4" fmla="*/ 137 w 278"/>
              <a:gd name="T5" fmla="*/ 2 h 119"/>
              <a:gd name="T6" fmla="*/ 0 w 278"/>
              <a:gd name="T7" fmla="*/ 64 h 119"/>
              <a:gd name="T8" fmla="*/ 141 w 278"/>
              <a:gd name="T9" fmla="*/ 117 h 119"/>
            </a:gdLst>
            <a:ahLst/>
            <a:cxnLst>
              <a:cxn ang="0">
                <a:pos x="T0" y="T1"/>
              </a:cxn>
              <a:cxn ang="0">
                <a:pos x="T2" y="T3"/>
              </a:cxn>
              <a:cxn ang="0">
                <a:pos x="T4" y="T5"/>
              </a:cxn>
              <a:cxn ang="0">
                <a:pos x="T6" y="T7"/>
              </a:cxn>
              <a:cxn ang="0">
                <a:pos x="T8" y="T9"/>
              </a:cxn>
            </a:cxnLst>
            <a:rect l="0" t="0" r="r" b="b"/>
            <a:pathLst>
              <a:path w="278" h="119">
                <a:moveTo>
                  <a:pt x="141" y="117"/>
                </a:moveTo>
                <a:cubicBezTo>
                  <a:pt x="218" y="114"/>
                  <a:pt x="278" y="55"/>
                  <a:pt x="278" y="55"/>
                </a:cubicBezTo>
                <a:cubicBezTo>
                  <a:pt x="278" y="55"/>
                  <a:pt x="214" y="0"/>
                  <a:pt x="137" y="2"/>
                </a:cubicBezTo>
                <a:cubicBezTo>
                  <a:pt x="60" y="5"/>
                  <a:pt x="0" y="64"/>
                  <a:pt x="0" y="64"/>
                </a:cubicBezTo>
                <a:cubicBezTo>
                  <a:pt x="0" y="64"/>
                  <a:pt x="64" y="119"/>
                  <a:pt x="141" y="117"/>
                </a:cubicBezTo>
                <a:close/>
              </a:path>
            </a:pathLst>
          </a:custGeom>
          <a:solidFill>
            <a:schemeClr val="accent3">
              <a:lumMod val="60000"/>
              <a:lumOff val="40000"/>
            </a:schemeClr>
          </a:solidFill>
          <a:ln>
            <a:noFill/>
          </a:ln>
        </p:spPr>
        <p:txBody>
          <a:bodyPr vert="horz" wrap="square" lIns="91440" tIns="45720" rIns="91440" bIns="45720" numCol="1" anchor="t" anchorCtr="0" compatLnSpc="1"/>
          <a:lstStyle/>
          <a:p>
            <a:endParaRPr lang="id-ID"/>
          </a:p>
        </p:txBody>
      </p:sp>
      <p:sp>
        <p:nvSpPr>
          <p:cNvPr id="19" name="Freeform 21"/>
          <p:cNvSpPr/>
          <p:nvPr/>
        </p:nvSpPr>
        <p:spPr bwMode="auto">
          <a:xfrm>
            <a:off x="3403766" y="3742413"/>
            <a:ext cx="769706" cy="327666"/>
          </a:xfrm>
          <a:custGeom>
            <a:avLst/>
            <a:gdLst>
              <a:gd name="T0" fmla="*/ 141 w 279"/>
              <a:gd name="T1" fmla="*/ 117 h 119"/>
              <a:gd name="T2" fmla="*/ 279 w 279"/>
              <a:gd name="T3" fmla="*/ 55 h 119"/>
              <a:gd name="T4" fmla="*/ 138 w 279"/>
              <a:gd name="T5" fmla="*/ 2 h 119"/>
              <a:gd name="T6" fmla="*/ 0 w 279"/>
              <a:gd name="T7" fmla="*/ 64 h 119"/>
              <a:gd name="T8" fmla="*/ 141 w 279"/>
              <a:gd name="T9" fmla="*/ 117 h 119"/>
            </a:gdLst>
            <a:ahLst/>
            <a:cxnLst>
              <a:cxn ang="0">
                <a:pos x="T0" y="T1"/>
              </a:cxn>
              <a:cxn ang="0">
                <a:pos x="T2" y="T3"/>
              </a:cxn>
              <a:cxn ang="0">
                <a:pos x="T4" y="T5"/>
              </a:cxn>
              <a:cxn ang="0">
                <a:pos x="T6" y="T7"/>
              </a:cxn>
              <a:cxn ang="0">
                <a:pos x="T8" y="T9"/>
              </a:cxn>
            </a:cxnLst>
            <a:rect l="0" t="0" r="r" b="b"/>
            <a:pathLst>
              <a:path w="279" h="119">
                <a:moveTo>
                  <a:pt x="141" y="117"/>
                </a:moveTo>
                <a:cubicBezTo>
                  <a:pt x="218" y="114"/>
                  <a:pt x="279" y="55"/>
                  <a:pt x="279" y="55"/>
                </a:cubicBezTo>
                <a:cubicBezTo>
                  <a:pt x="279" y="55"/>
                  <a:pt x="215" y="0"/>
                  <a:pt x="138" y="2"/>
                </a:cubicBezTo>
                <a:cubicBezTo>
                  <a:pt x="61" y="5"/>
                  <a:pt x="0" y="64"/>
                  <a:pt x="0" y="64"/>
                </a:cubicBezTo>
                <a:cubicBezTo>
                  <a:pt x="0" y="64"/>
                  <a:pt x="65" y="119"/>
                  <a:pt x="141" y="117"/>
                </a:cubicBezTo>
                <a:close/>
              </a:path>
            </a:pathLst>
          </a:custGeom>
          <a:solidFill>
            <a:schemeClr val="accent2">
              <a:lumMod val="60000"/>
              <a:lumOff val="40000"/>
            </a:schemeClr>
          </a:solidFill>
          <a:ln>
            <a:noFill/>
          </a:ln>
        </p:spPr>
        <p:txBody>
          <a:bodyPr vert="horz" wrap="square" lIns="91440" tIns="45720" rIns="91440" bIns="45720" numCol="1" anchor="t" anchorCtr="0" compatLnSpc="1"/>
          <a:lstStyle/>
          <a:p>
            <a:endParaRPr lang="id-ID"/>
          </a:p>
        </p:txBody>
      </p:sp>
      <p:sp>
        <p:nvSpPr>
          <p:cNvPr id="20" name="Freeform 22"/>
          <p:cNvSpPr/>
          <p:nvPr/>
        </p:nvSpPr>
        <p:spPr bwMode="auto">
          <a:xfrm>
            <a:off x="4547506" y="2785689"/>
            <a:ext cx="516229" cy="590417"/>
          </a:xfrm>
          <a:custGeom>
            <a:avLst/>
            <a:gdLst>
              <a:gd name="T0" fmla="*/ 49 w 187"/>
              <a:gd name="T1" fmla="*/ 144 h 214"/>
              <a:gd name="T2" fmla="*/ 183 w 187"/>
              <a:gd name="T3" fmla="*/ 214 h 214"/>
              <a:gd name="T4" fmla="*/ 138 w 187"/>
              <a:gd name="T5" fmla="*/ 70 h 214"/>
              <a:gd name="T6" fmla="*/ 4 w 187"/>
              <a:gd name="T7" fmla="*/ 0 h 214"/>
              <a:gd name="T8" fmla="*/ 49 w 187"/>
              <a:gd name="T9" fmla="*/ 144 h 214"/>
            </a:gdLst>
            <a:ahLst/>
            <a:cxnLst>
              <a:cxn ang="0">
                <a:pos x="T0" y="T1"/>
              </a:cxn>
              <a:cxn ang="0">
                <a:pos x="T2" y="T3"/>
              </a:cxn>
              <a:cxn ang="0">
                <a:pos x="T4" y="T5"/>
              </a:cxn>
              <a:cxn ang="0">
                <a:pos x="T6" y="T7"/>
              </a:cxn>
              <a:cxn ang="0">
                <a:pos x="T8" y="T9"/>
              </a:cxn>
            </a:cxnLst>
            <a:rect l="0" t="0" r="r" b="b"/>
            <a:pathLst>
              <a:path w="187" h="214">
                <a:moveTo>
                  <a:pt x="49" y="144"/>
                </a:moveTo>
                <a:cubicBezTo>
                  <a:pt x="99" y="203"/>
                  <a:pt x="183" y="214"/>
                  <a:pt x="183" y="214"/>
                </a:cubicBezTo>
                <a:cubicBezTo>
                  <a:pt x="183" y="214"/>
                  <a:pt x="187" y="130"/>
                  <a:pt x="138" y="70"/>
                </a:cubicBezTo>
                <a:cubicBezTo>
                  <a:pt x="88" y="11"/>
                  <a:pt x="4" y="0"/>
                  <a:pt x="4" y="0"/>
                </a:cubicBezTo>
                <a:cubicBezTo>
                  <a:pt x="4" y="0"/>
                  <a:pt x="0" y="84"/>
                  <a:pt x="49" y="144"/>
                </a:cubicBezTo>
                <a:close/>
              </a:path>
            </a:pathLst>
          </a:custGeom>
          <a:solidFill>
            <a:schemeClr val="accent4">
              <a:lumMod val="60000"/>
              <a:lumOff val="40000"/>
            </a:schemeClr>
          </a:solidFill>
          <a:ln>
            <a:noFill/>
          </a:ln>
        </p:spPr>
        <p:txBody>
          <a:bodyPr vert="horz" wrap="square" lIns="91440" tIns="45720" rIns="91440" bIns="45720" numCol="1" anchor="t" anchorCtr="0" compatLnSpc="1"/>
          <a:lstStyle/>
          <a:p>
            <a:endParaRPr lang="id-ID"/>
          </a:p>
        </p:txBody>
      </p:sp>
      <p:sp>
        <p:nvSpPr>
          <p:cNvPr id="21" name="Freeform 23"/>
          <p:cNvSpPr/>
          <p:nvPr/>
        </p:nvSpPr>
        <p:spPr bwMode="auto">
          <a:xfrm>
            <a:off x="5226022" y="2162815"/>
            <a:ext cx="465224" cy="700154"/>
          </a:xfrm>
          <a:custGeom>
            <a:avLst/>
            <a:gdLst>
              <a:gd name="T0" fmla="*/ 32 w 169"/>
              <a:gd name="T1" fmla="*/ 151 h 254"/>
              <a:gd name="T2" fmla="*/ 143 w 169"/>
              <a:gd name="T3" fmla="*/ 254 h 254"/>
              <a:gd name="T4" fmla="*/ 136 w 169"/>
              <a:gd name="T5" fmla="*/ 103 h 254"/>
              <a:gd name="T6" fmla="*/ 26 w 169"/>
              <a:gd name="T7" fmla="*/ 0 h 254"/>
              <a:gd name="T8" fmla="*/ 32 w 169"/>
              <a:gd name="T9" fmla="*/ 151 h 254"/>
            </a:gdLst>
            <a:ahLst/>
            <a:cxnLst>
              <a:cxn ang="0">
                <a:pos x="T0" y="T1"/>
              </a:cxn>
              <a:cxn ang="0">
                <a:pos x="T2" y="T3"/>
              </a:cxn>
              <a:cxn ang="0">
                <a:pos x="T4" y="T5"/>
              </a:cxn>
              <a:cxn ang="0">
                <a:pos x="T6" y="T7"/>
              </a:cxn>
              <a:cxn ang="0">
                <a:pos x="T8" y="T9"/>
              </a:cxn>
            </a:cxnLst>
            <a:rect l="0" t="0" r="r" b="b"/>
            <a:pathLst>
              <a:path w="169" h="254">
                <a:moveTo>
                  <a:pt x="32" y="151"/>
                </a:moveTo>
                <a:cubicBezTo>
                  <a:pt x="64" y="221"/>
                  <a:pt x="143" y="254"/>
                  <a:pt x="143" y="254"/>
                </a:cubicBezTo>
                <a:cubicBezTo>
                  <a:pt x="143" y="254"/>
                  <a:pt x="169" y="173"/>
                  <a:pt x="136" y="103"/>
                </a:cubicBezTo>
                <a:cubicBezTo>
                  <a:pt x="104" y="33"/>
                  <a:pt x="26" y="0"/>
                  <a:pt x="26" y="0"/>
                </a:cubicBezTo>
                <a:cubicBezTo>
                  <a:pt x="26" y="0"/>
                  <a:pt x="0" y="81"/>
                  <a:pt x="32" y="151"/>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p>
            <a:endParaRPr lang="id-ID"/>
          </a:p>
        </p:txBody>
      </p:sp>
      <p:sp>
        <p:nvSpPr>
          <p:cNvPr id="22" name="Freeform 24"/>
          <p:cNvSpPr/>
          <p:nvPr/>
        </p:nvSpPr>
        <p:spPr bwMode="auto">
          <a:xfrm>
            <a:off x="5511956" y="1737777"/>
            <a:ext cx="353942" cy="590417"/>
          </a:xfrm>
          <a:custGeom>
            <a:avLst/>
            <a:gdLst>
              <a:gd name="T0" fmla="*/ 20 w 128"/>
              <a:gd name="T1" fmla="*/ 122 h 214"/>
              <a:gd name="T2" fmla="*/ 100 w 128"/>
              <a:gd name="T3" fmla="*/ 214 h 214"/>
              <a:gd name="T4" fmla="*/ 108 w 128"/>
              <a:gd name="T5" fmla="*/ 92 h 214"/>
              <a:gd name="T6" fmla="*/ 28 w 128"/>
              <a:gd name="T7" fmla="*/ 0 h 214"/>
              <a:gd name="T8" fmla="*/ 20 w 128"/>
              <a:gd name="T9" fmla="*/ 122 h 214"/>
            </a:gdLst>
            <a:ahLst/>
            <a:cxnLst>
              <a:cxn ang="0">
                <a:pos x="T0" y="T1"/>
              </a:cxn>
              <a:cxn ang="0">
                <a:pos x="T2" y="T3"/>
              </a:cxn>
              <a:cxn ang="0">
                <a:pos x="T4" y="T5"/>
              </a:cxn>
              <a:cxn ang="0">
                <a:pos x="T6" y="T7"/>
              </a:cxn>
              <a:cxn ang="0">
                <a:pos x="T8" y="T9"/>
              </a:cxn>
            </a:cxnLst>
            <a:rect l="0" t="0" r="r" b="b"/>
            <a:pathLst>
              <a:path w="128" h="214">
                <a:moveTo>
                  <a:pt x="20" y="122"/>
                </a:moveTo>
                <a:cubicBezTo>
                  <a:pt x="39" y="181"/>
                  <a:pt x="100" y="214"/>
                  <a:pt x="100" y="214"/>
                </a:cubicBezTo>
                <a:cubicBezTo>
                  <a:pt x="100" y="214"/>
                  <a:pt x="128" y="152"/>
                  <a:pt x="108" y="92"/>
                </a:cubicBezTo>
                <a:cubicBezTo>
                  <a:pt x="88" y="33"/>
                  <a:pt x="28" y="0"/>
                  <a:pt x="28" y="0"/>
                </a:cubicBezTo>
                <a:cubicBezTo>
                  <a:pt x="28" y="0"/>
                  <a:pt x="0" y="63"/>
                  <a:pt x="20" y="122"/>
                </a:cubicBezTo>
                <a:close/>
              </a:path>
            </a:pathLst>
          </a:custGeom>
          <a:solidFill>
            <a:schemeClr val="accent4">
              <a:lumMod val="75000"/>
            </a:schemeClr>
          </a:solidFill>
          <a:ln>
            <a:noFill/>
          </a:ln>
        </p:spPr>
        <p:txBody>
          <a:bodyPr vert="horz" wrap="square" lIns="91440" tIns="45720" rIns="91440" bIns="45720" numCol="1" anchor="t" anchorCtr="0" compatLnSpc="1"/>
          <a:lstStyle/>
          <a:p>
            <a:endParaRPr lang="id-ID"/>
          </a:p>
        </p:txBody>
      </p:sp>
      <p:sp>
        <p:nvSpPr>
          <p:cNvPr id="23" name="Freeform 25"/>
          <p:cNvSpPr/>
          <p:nvPr/>
        </p:nvSpPr>
        <p:spPr bwMode="auto">
          <a:xfrm>
            <a:off x="6507319" y="1756324"/>
            <a:ext cx="363215" cy="582689"/>
          </a:xfrm>
          <a:custGeom>
            <a:avLst/>
            <a:gdLst>
              <a:gd name="T0" fmla="*/ 109 w 132"/>
              <a:gd name="T1" fmla="*/ 123 h 211"/>
              <a:gd name="T2" fmla="*/ 25 w 132"/>
              <a:gd name="T3" fmla="*/ 211 h 211"/>
              <a:gd name="T4" fmla="*/ 22 w 132"/>
              <a:gd name="T5" fmla="*/ 89 h 211"/>
              <a:gd name="T6" fmla="*/ 107 w 132"/>
              <a:gd name="T7" fmla="*/ 0 h 211"/>
              <a:gd name="T8" fmla="*/ 109 w 132"/>
              <a:gd name="T9" fmla="*/ 123 h 211"/>
            </a:gdLst>
            <a:ahLst/>
            <a:cxnLst>
              <a:cxn ang="0">
                <a:pos x="T0" y="T1"/>
              </a:cxn>
              <a:cxn ang="0">
                <a:pos x="T2" y="T3"/>
              </a:cxn>
              <a:cxn ang="0">
                <a:pos x="T4" y="T5"/>
              </a:cxn>
              <a:cxn ang="0">
                <a:pos x="T6" y="T7"/>
              </a:cxn>
              <a:cxn ang="0">
                <a:pos x="T8" y="T9"/>
              </a:cxn>
            </a:cxnLst>
            <a:rect l="0" t="0" r="r" b="b"/>
            <a:pathLst>
              <a:path w="132" h="211">
                <a:moveTo>
                  <a:pt x="109" y="123"/>
                </a:moveTo>
                <a:cubicBezTo>
                  <a:pt x="86" y="181"/>
                  <a:pt x="25" y="211"/>
                  <a:pt x="25" y="211"/>
                </a:cubicBezTo>
                <a:cubicBezTo>
                  <a:pt x="25" y="211"/>
                  <a:pt x="0" y="147"/>
                  <a:pt x="22" y="89"/>
                </a:cubicBezTo>
                <a:cubicBezTo>
                  <a:pt x="45" y="31"/>
                  <a:pt x="107" y="0"/>
                  <a:pt x="107" y="0"/>
                </a:cubicBezTo>
                <a:cubicBezTo>
                  <a:pt x="107" y="0"/>
                  <a:pt x="132" y="65"/>
                  <a:pt x="109" y="123"/>
                </a:cubicBezTo>
                <a:close/>
              </a:path>
            </a:pathLst>
          </a:custGeom>
          <a:solidFill>
            <a:schemeClr val="accent3">
              <a:lumMod val="75000"/>
            </a:schemeClr>
          </a:solidFill>
          <a:ln>
            <a:noFill/>
          </a:ln>
        </p:spPr>
        <p:txBody>
          <a:bodyPr vert="horz" wrap="square" lIns="91440" tIns="45720" rIns="91440" bIns="45720" numCol="1" anchor="t" anchorCtr="0" compatLnSpc="1"/>
          <a:lstStyle/>
          <a:p>
            <a:endParaRPr lang="id-ID"/>
          </a:p>
        </p:txBody>
      </p:sp>
      <p:sp>
        <p:nvSpPr>
          <p:cNvPr id="24" name="Freeform 26"/>
          <p:cNvSpPr/>
          <p:nvPr/>
        </p:nvSpPr>
        <p:spPr bwMode="auto">
          <a:xfrm>
            <a:off x="4677335" y="1963434"/>
            <a:ext cx="465224" cy="700154"/>
          </a:xfrm>
          <a:custGeom>
            <a:avLst/>
            <a:gdLst>
              <a:gd name="T0" fmla="*/ 33 w 169"/>
              <a:gd name="T1" fmla="*/ 151 h 254"/>
              <a:gd name="T2" fmla="*/ 143 w 169"/>
              <a:gd name="T3" fmla="*/ 254 h 254"/>
              <a:gd name="T4" fmla="*/ 137 w 169"/>
              <a:gd name="T5" fmla="*/ 103 h 254"/>
              <a:gd name="T6" fmla="*/ 26 w 169"/>
              <a:gd name="T7" fmla="*/ 0 h 254"/>
              <a:gd name="T8" fmla="*/ 33 w 169"/>
              <a:gd name="T9" fmla="*/ 151 h 254"/>
            </a:gdLst>
            <a:ahLst/>
            <a:cxnLst>
              <a:cxn ang="0">
                <a:pos x="T0" y="T1"/>
              </a:cxn>
              <a:cxn ang="0">
                <a:pos x="T2" y="T3"/>
              </a:cxn>
              <a:cxn ang="0">
                <a:pos x="T4" y="T5"/>
              </a:cxn>
              <a:cxn ang="0">
                <a:pos x="T6" y="T7"/>
              </a:cxn>
              <a:cxn ang="0">
                <a:pos x="T8" y="T9"/>
              </a:cxn>
            </a:cxnLst>
            <a:rect l="0" t="0" r="r" b="b"/>
            <a:pathLst>
              <a:path w="169" h="254">
                <a:moveTo>
                  <a:pt x="33" y="151"/>
                </a:moveTo>
                <a:cubicBezTo>
                  <a:pt x="65" y="221"/>
                  <a:pt x="143" y="254"/>
                  <a:pt x="143" y="254"/>
                </a:cubicBezTo>
                <a:cubicBezTo>
                  <a:pt x="143" y="254"/>
                  <a:pt x="169" y="173"/>
                  <a:pt x="137" y="103"/>
                </a:cubicBezTo>
                <a:cubicBezTo>
                  <a:pt x="104" y="33"/>
                  <a:pt x="26" y="0"/>
                  <a:pt x="26" y="0"/>
                </a:cubicBezTo>
                <a:cubicBezTo>
                  <a:pt x="26" y="0"/>
                  <a:pt x="0" y="81"/>
                  <a:pt x="33" y="151"/>
                </a:cubicBezTo>
                <a:close/>
              </a:path>
            </a:pathLst>
          </a:custGeom>
          <a:solidFill>
            <a:schemeClr val="accent1">
              <a:lumMod val="75000"/>
            </a:schemeClr>
          </a:solidFill>
          <a:ln>
            <a:noFill/>
          </a:ln>
        </p:spPr>
        <p:txBody>
          <a:bodyPr vert="horz" wrap="square" lIns="91440" tIns="45720" rIns="91440" bIns="45720" numCol="1" anchor="t" anchorCtr="0" compatLnSpc="1"/>
          <a:lstStyle/>
          <a:p>
            <a:endParaRPr lang="id-ID"/>
          </a:p>
        </p:txBody>
      </p:sp>
      <p:sp>
        <p:nvSpPr>
          <p:cNvPr id="25" name="Freeform 27"/>
          <p:cNvSpPr/>
          <p:nvPr/>
        </p:nvSpPr>
        <p:spPr bwMode="auto">
          <a:xfrm>
            <a:off x="5124012" y="2796510"/>
            <a:ext cx="862441" cy="882535"/>
          </a:xfrm>
          <a:custGeom>
            <a:avLst/>
            <a:gdLst>
              <a:gd name="T0" fmla="*/ 91 w 313"/>
              <a:gd name="T1" fmla="*/ 224 h 320"/>
              <a:gd name="T2" fmla="*/ 0 w 313"/>
              <a:gd name="T3" fmla="*/ 0 h 320"/>
              <a:gd name="T4" fmla="*/ 222 w 313"/>
              <a:gd name="T5" fmla="*/ 95 h 320"/>
              <a:gd name="T6" fmla="*/ 313 w 313"/>
              <a:gd name="T7" fmla="*/ 320 h 320"/>
              <a:gd name="T8" fmla="*/ 91 w 313"/>
              <a:gd name="T9" fmla="*/ 224 h 320"/>
            </a:gdLst>
            <a:ahLst/>
            <a:cxnLst>
              <a:cxn ang="0">
                <a:pos x="T0" y="T1"/>
              </a:cxn>
              <a:cxn ang="0">
                <a:pos x="T2" y="T3"/>
              </a:cxn>
              <a:cxn ang="0">
                <a:pos x="T4" y="T5"/>
              </a:cxn>
              <a:cxn ang="0">
                <a:pos x="T6" y="T7"/>
              </a:cxn>
              <a:cxn ang="0">
                <a:pos x="T8" y="T9"/>
              </a:cxn>
            </a:cxnLst>
            <a:rect l="0" t="0" r="r" b="b"/>
            <a:pathLst>
              <a:path w="313" h="320">
                <a:moveTo>
                  <a:pt x="91" y="224"/>
                </a:moveTo>
                <a:cubicBezTo>
                  <a:pt x="4" y="136"/>
                  <a:pt x="0" y="0"/>
                  <a:pt x="0" y="0"/>
                </a:cubicBezTo>
                <a:cubicBezTo>
                  <a:pt x="0" y="0"/>
                  <a:pt x="136" y="7"/>
                  <a:pt x="222" y="95"/>
                </a:cubicBezTo>
                <a:cubicBezTo>
                  <a:pt x="309" y="183"/>
                  <a:pt x="313" y="320"/>
                  <a:pt x="313" y="320"/>
                </a:cubicBezTo>
                <a:cubicBezTo>
                  <a:pt x="313" y="320"/>
                  <a:pt x="177" y="312"/>
                  <a:pt x="91" y="224"/>
                </a:cubicBezTo>
                <a:close/>
              </a:path>
            </a:pathLst>
          </a:custGeom>
          <a:solidFill>
            <a:schemeClr val="accent4"/>
          </a:solidFill>
          <a:ln>
            <a:noFill/>
          </a:ln>
        </p:spPr>
        <p:txBody>
          <a:bodyPr vert="horz" wrap="square" lIns="91440" tIns="45720" rIns="91440" bIns="45720" numCol="1" anchor="t" anchorCtr="0" compatLnSpc="1"/>
          <a:lstStyle/>
          <a:p>
            <a:endParaRPr lang="id-ID"/>
          </a:p>
        </p:txBody>
      </p:sp>
      <p:sp>
        <p:nvSpPr>
          <p:cNvPr id="26" name="Freeform 28"/>
          <p:cNvSpPr/>
          <p:nvPr/>
        </p:nvSpPr>
        <p:spPr bwMode="auto">
          <a:xfrm>
            <a:off x="5838077" y="4209182"/>
            <a:ext cx="625966" cy="1508500"/>
          </a:xfrm>
          <a:custGeom>
            <a:avLst/>
            <a:gdLst>
              <a:gd name="T0" fmla="*/ 1 w 227"/>
              <a:gd name="T1" fmla="*/ 272 h 547"/>
              <a:gd name="T2" fmla="*/ 116 w 227"/>
              <a:gd name="T3" fmla="*/ 0 h 547"/>
              <a:gd name="T4" fmla="*/ 226 w 227"/>
              <a:gd name="T5" fmla="*/ 275 h 547"/>
              <a:gd name="T6" fmla="*/ 111 w 227"/>
              <a:gd name="T7" fmla="*/ 547 h 547"/>
              <a:gd name="T8" fmla="*/ 1 w 227"/>
              <a:gd name="T9" fmla="*/ 272 h 547"/>
            </a:gdLst>
            <a:ahLst/>
            <a:cxnLst>
              <a:cxn ang="0">
                <a:pos x="T0" y="T1"/>
              </a:cxn>
              <a:cxn ang="0">
                <a:pos x="T2" y="T3"/>
              </a:cxn>
              <a:cxn ang="0">
                <a:pos x="T4" y="T5"/>
              </a:cxn>
              <a:cxn ang="0">
                <a:pos x="T6" y="T7"/>
              </a:cxn>
              <a:cxn ang="0">
                <a:pos x="T8" y="T9"/>
              </a:cxn>
            </a:cxnLst>
            <a:rect l="0" t="0" r="r" b="b"/>
            <a:pathLst>
              <a:path w="227" h="547">
                <a:moveTo>
                  <a:pt x="1" y="272"/>
                </a:moveTo>
                <a:cubicBezTo>
                  <a:pt x="3" y="121"/>
                  <a:pt x="116" y="0"/>
                  <a:pt x="116" y="0"/>
                </a:cubicBezTo>
                <a:cubicBezTo>
                  <a:pt x="116" y="0"/>
                  <a:pt x="227" y="124"/>
                  <a:pt x="226" y="275"/>
                </a:cubicBezTo>
                <a:cubicBezTo>
                  <a:pt x="224" y="426"/>
                  <a:pt x="111" y="547"/>
                  <a:pt x="111" y="547"/>
                </a:cubicBezTo>
                <a:cubicBezTo>
                  <a:pt x="111" y="547"/>
                  <a:pt x="0" y="423"/>
                  <a:pt x="1" y="272"/>
                </a:cubicBezTo>
                <a:close/>
              </a:path>
            </a:pathLst>
          </a:custGeom>
          <a:solidFill>
            <a:schemeClr val="accent6"/>
          </a:solidFill>
          <a:ln>
            <a:noFill/>
          </a:ln>
        </p:spPr>
        <p:txBody>
          <a:bodyPr vert="horz" wrap="square" lIns="91440" tIns="45720" rIns="91440" bIns="45720" numCol="1" anchor="t" anchorCtr="0" compatLnSpc="1"/>
          <a:lstStyle/>
          <a:p>
            <a:endParaRPr lang="id-ID"/>
          </a:p>
        </p:txBody>
      </p:sp>
      <p:sp>
        <p:nvSpPr>
          <p:cNvPr id="27" name="Freeform 29"/>
          <p:cNvSpPr/>
          <p:nvPr/>
        </p:nvSpPr>
        <p:spPr bwMode="auto">
          <a:xfrm>
            <a:off x="5099283" y="4043803"/>
            <a:ext cx="880989" cy="865533"/>
          </a:xfrm>
          <a:custGeom>
            <a:avLst/>
            <a:gdLst>
              <a:gd name="T0" fmla="*/ 96 w 320"/>
              <a:gd name="T1" fmla="*/ 91 h 314"/>
              <a:gd name="T2" fmla="*/ 320 w 320"/>
              <a:gd name="T3" fmla="*/ 0 h 314"/>
              <a:gd name="T4" fmla="*/ 225 w 320"/>
              <a:gd name="T5" fmla="*/ 222 h 314"/>
              <a:gd name="T6" fmla="*/ 0 w 320"/>
              <a:gd name="T7" fmla="*/ 314 h 314"/>
              <a:gd name="T8" fmla="*/ 96 w 320"/>
              <a:gd name="T9" fmla="*/ 91 h 314"/>
            </a:gdLst>
            <a:ahLst/>
            <a:cxnLst>
              <a:cxn ang="0">
                <a:pos x="T0" y="T1"/>
              </a:cxn>
              <a:cxn ang="0">
                <a:pos x="T2" y="T3"/>
              </a:cxn>
              <a:cxn ang="0">
                <a:pos x="T4" y="T5"/>
              </a:cxn>
              <a:cxn ang="0">
                <a:pos x="T6" y="T7"/>
              </a:cxn>
              <a:cxn ang="0">
                <a:pos x="T8" y="T9"/>
              </a:cxn>
            </a:cxnLst>
            <a:rect l="0" t="0" r="r" b="b"/>
            <a:pathLst>
              <a:path w="320" h="314">
                <a:moveTo>
                  <a:pt x="96" y="91"/>
                </a:moveTo>
                <a:cubicBezTo>
                  <a:pt x="184" y="4"/>
                  <a:pt x="320" y="0"/>
                  <a:pt x="320" y="0"/>
                </a:cubicBezTo>
                <a:cubicBezTo>
                  <a:pt x="320" y="0"/>
                  <a:pt x="313" y="136"/>
                  <a:pt x="225" y="222"/>
                </a:cubicBezTo>
                <a:cubicBezTo>
                  <a:pt x="136" y="309"/>
                  <a:pt x="0" y="314"/>
                  <a:pt x="0" y="314"/>
                </a:cubicBezTo>
                <a:cubicBezTo>
                  <a:pt x="0" y="314"/>
                  <a:pt x="7" y="178"/>
                  <a:pt x="96" y="91"/>
                </a:cubicBezTo>
                <a:close/>
              </a:path>
            </a:pathLst>
          </a:custGeom>
          <a:solidFill>
            <a:schemeClr val="accent1"/>
          </a:solidFill>
          <a:ln>
            <a:noFill/>
          </a:ln>
        </p:spPr>
        <p:txBody>
          <a:bodyPr vert="horz" wrap="square" lIns="91440" tIns="45720" rIns="91440" bIns="45720" numCol="1" anchor="t" anchorCtr="0" compatLnSpc="1"/>
          <a:lstStyle/>
          <a:p>
            <a:endParaRPr lang="id-ID"/>
          </a:p>
        </p:txBody>
      </p:sp>
      <p:sp>
        <p:nvSpPr>
          <p:cNvPr id="28" name="Freeform 30"/>
          <p:cNvSpPr/>
          <p:nvPr/>
        </p:nvSpPr>
        <p:spPr bwMode="auto">
          <a:xfrm>
            <a:off x="4491864" y="4286461"/>
            <a:ext cx="632148" cy="500773"/>
          </a:xfrm>
          <a:custGeom>
            <a:avLst/>
            <a:gdLst>
              <a:gd name="T0" fmla="*/ 82 w 229"/>
              <a:gd name="T1" fmla="*/ 44 h 182"/>
              <a:gd name="T2" fmla="*/ 229 w 229"/>
              <a:gd name="T3" fmla="*/ 11 h 182"/>
              <a:gd name="T4" fmla="*/ 147 w 229"/>
              <a:gd name="T5" fmla="*/ 138 h 182"/>
              <a:gd name="T6" fmla="*/ 0 w 229"/>
              <a:gd name="T7" fmla="*/ 170 h 182"/>
              <a:gd name="T8" fmla="*/ 82 w 229"/>
              <a:gd name="T9" fmla="*/ 44 h 182"/>
            </a:gdLst>
            <a:ahLst/>
            <a:cxnLst>
              <a:cxn ang="0">
                <a:pos x="T0" y="T1"/>
              </a:cxn>
              <a:cxn ang="0">
                <a:pos x="T2" y="T3"/>
              </a:cxn>
              <a:cxn ang="0">
                <a:pos x="T4" y="T5"/>
              </a:cxn>
              <a:cxn ang="0">
                <a:pos x="T6" y="T7"/>
              </a:cxn>
              <a:cxn ang="0">
                <a:pos x="T8" y="T9"/>
              </a:cxn>
            </a:cxnLst>
            <a:rect l="0" t="0" r="r" b="b"/>
            <a:pathLst>
              <a:path w="229" h="182">
                <a:moveTo>
                  <a:pt x="82" y="44"/>
                </a:moveTo>
                <a:cubicBezTo>
                  <a:pt x="145" y="0"/>
                  <a:pt x="229" y="11"/>
                  <a:pt x="229" y="11"/>
                </a:cubicBezTo>
                <a:cubicBezTo>
                  <a:pt x="229" y="11"/>
                  <a:pt x="210" y="94"/>
                  <a:pt x="147" y="138"/>
                </a:cubicBezTo>
                <a:cubicBezTo>
                  <a:pt x="84" y="182"/>
                  <a:pt x="0" y="170"/>
                  <a:pt x="0" y="170"/>
                </a:cubicBezTo>
                <a:cubicBezTo>
                  <a:pt x="0" y="170"/>
                  <a:pt x="19" y="87"/>
                  <a:pt x="82" y="44"/>
                </a:cubicBezTo>
                <a:close/>
              </a:path>
            </a:pathLst>
          </a:custGeom>
          <a:solidFill>
            <a:schemeClr val="accent3">
              <a:lumMod val="60000"/>
              <a:lumOff val="40000"/>
            </a:schemeClr>
          </a:solidFill>
          <a:ln>
            <a:noFill/>
          </a:ln>
        </p:spPr>
        <p:txBody>
          <a:bodyPr vert="horz" wrap="square" lIns="91440" tIns="45720" rIns="91440" bIns="45720" numCol="1" anchor="t" anchorCtr="0" compatLnSpc="1"/>
          <a:lstStyle/>
          <a:p>
            <a:endParaRPr lang="id-ID"/>
          </a:p>
        </p:txBody>
      </p:sp>
      <p:sp>
        <p:nvSpPr>
          <p:cNvPr id="29" name="Freeform 31"/>
          <p:cNvSpPr/>
          <p:nvPr/>
        </p:nvSpPr>
        <p:spPr bwMode="auto">
          <a:xfrm>
            <a:off x="3955543" y="4839784"/>
            <a:ext cx="534776" cy="425038"/>
          </a:xfrm>
          <a:custGeom>
            <a:avLst/>
            <a:gdLst>
              <a:gd name="T0" fmla="*/ 69 w 194"/>
              <a:gd name="T1" fmla="*/ 37 h 154"/>
              <a:gd name="T2" fmla="*/ 194 w 194"/>
              <a:gd name="T3" fmla="*/ 10 h 154"/>
              <a:gd name="T4" fmla="*/ 125 w 194"/>
              <a:gd name="T5" fmla="*/ 117 h 154"/>
              <a:gd name="T6" fmla="*/ 0 w 194"/>
              <a:gd name="T7" fmla="*/ 144 h 154"/>
              <a:gd name="T8" fmla="*/ 69 w 194"/>
              <a:gd name="T9" fmla="*/ 37 h 154"/>
            </a:gdLst>
            <a:ahLst/>
            <a:cxnLst>
              <a:cxn ang="0">
                <a:pos x="T0" y="T1"/>
              </a:cxn>
              <a:cxn ang="0">
                <a:pos x="T2" y="T3"/>
              </a:cxn>
              <a:cxn ang="0">
                <a:pos x="T4" y="T5"/>
              </a:cxn>
              <a:cxn ang="0">
                <a:pos x="T6" y="T7"/>
              </a:cxn>
              <a:cxn ang="0">
                <a:pos x="T8" y="T9"/>
              </a:cxn>
            </a:cxnLst>
            <a:rect l="0" t="0" r="r" b="b"/>
            <a:pathLst>
              <a:path w="194" h="154">
                <a:moveTo>
                  <a:pt x="69" y="37"/>
                </a:moveTo>
                <a:cubicBezTo>
                  <a:pt x="123" y="0"/>
                  <a:pt x="194" y="10"/>
                  <a:pt x="194" y="10"/>
                </a:cubicBezTo>
                <a:cubicBezTo>
                  <a:pt x="194" y="10"/>
                  <a:pt x="178" y="80"/>
                  <a:pt x="125" y="117"/>
                </a:cubicBezTo>
                <a:cubicBezTo>
                  <a:pt x="71" y="154"/>
                  <a:pt x="0" y="144"/>
                  <a:pt x="0" y="144"/>
                </a:cubicBezTo>
                <a:cubicBezTo>
                  <a:pt x="0" y="144"/>
                  <a:pt x="16" y="74"/>
                  <a:pt x="69" y="37"/>
                </a:cubicBezTo>
                <a:close/>
              </a:path>
            </a:pathLst>
          </a:custGeom>
          <a:solidFill>
            <a:schemeClr val="accent6">
              <a:lumMod val="75000"/>
            </a:schemeClr>
          </a:solidFill>
          <a:ln>
            <a:noFill/>
          </a:ln>
        </p:spPr>
        <p:txBody>
          <a:bodyPr vert="horz" wrap="square" lIns="91440" tIns="45720" rIns="91440" bIns="45720" numCol="1" anchor="t" anchorCtr="0" compatLnSpc="1"/>
          <a:lstStyle/>
          <a:p>
            <a:endParaRPr lang="id-ID"/>
          </a:p>
        </p:txBody>
      </p:sp>
      <p:sp>
        <p:nvSpPr>
          <p:cNvPr id="30" name="Freeform 32"/>
          <p:cNvSpPr/>
          <p:nvPr/>
        </p:nvSpPr>
        <p:spPr bwMode="auto">
          <a:xfrm>
            <a:off x="3825714" y="4553849"/>
            <a:ext cx="474498" cy="307574"/>
          </a:xfrm>
          <a:custGeom>
            <a:avLst/>
            <a:gdLst>
              <a:gd name="T0" fmla="*/ 71 w 172"/>
              <a:gd name="T1" fmla="*/ 20 h 112"/>
              <a:gd name="T2" fmla="*/ 172 w 172"/>
              <a:gd name="T3" fmla="*/ 19 h 112"/>
              <a:gd name="T4" fmla="*/ 101 w 172"/>
              <a:gd name="T5" fmla="*/ 91 h 112"/>
              <a:gd name="T6" fmla="*/ 0 w 172"/>
              <a:gd name="T7" fmla="*/ 93 h 112"/>
              <a:gd name="T8" fmla="*/ 71 w 172"/>
              <a:gd name="T9" fmla="*/ 20 h 112"/>
            </a:gdLst>
            <a:ahLst/>
            <a:cxnLst>
              <a:cxn ang="0">
                <a:pos x="T0" y="T1"/>
              </a:cxn>
              <a:cxn ang="0">
                <a:pos x="T2" y="T3"/>
              </a:cxn>
              <a:cxn ang="0">
                <a:pos x="T4" y="T5"/>
              </a:cxn>
              <a:cxn ang="0">
                <a:pos x="T6" y="T7"/>
              </a:cxn>
              <a:cxn ang="0">
                <a:pos x="T8" y="T9"/>
              </a:cxn>
            </a:cxnLst>
            <a:rect l="0" t="0" r="r" b="b"/>
            <a:pathLst>
              <a:path w="172" h="112">
                <a:moveTo>
                  <a:pt x="71" y="20"/>
                </a:moveTo>
                <a:cubicBezTo>
                  <a:pt x="118" y="0"/>
                  <a:pt x="172" y="19"/>
                  <a:pt x="172" y="19"/>
                </a:cubicBezTo>
                <a:cubicBezTo>
                  <a:pt x="172" y="19"/>
                  <a:pt x="149" y="71"/>
                  <a:pt x="101" y="91"/>
                </a:cubicBezTo>
                <a:cubicBezTo>
                  <a:pt x="54" y="112"/>
                  <a:pt x="0" y="93"/>
                  <a:pt x="0" y="93"/>
                </a:cubicBezTo>
                <a:cubicBezTo>
                  <a:pt x="0" y="93"/>
                  <a:pt x="23" y="41"/>
                  <a:pt x="71" y="20"/>
                </a:cubicBezTo>
                <a:close/>
              </a:path>
            </a:pathLst>
          </a:custGeom>
          <a:solidFill>
            <a:schemeClr val="accent1"/>
          </a:solidFill>
          <a:ln>
            <a:noFill/>
          </a:ln>
        </p:spPr>
        <p:txBody>
          <a:bodyPr vert="horz" wrap="square" lIns="91440" tIns="45720" rIns="91440" bIns="45720" numCol="1" anchor="t" anchorCtr="0" compatLnSpc="1"/>
          <a:lstStyle/>
          <a:p>
            <a:endParaRPr lang="id-ID"/>
          </a:p>
        </p:txBody>
      </p:sp>
      <p:sp>
        <p:nvSpPr>
          <p:cNvPr id="31" name="Freeform 33"/>
          <p:cNvSpPr/>
          <p:nvPr/>
        </p:nvSpPr>
        <p:spPr bwMode="auto">
          <a:xfrm>
            <a:off x="5026640" y="4963432"/>
            <a:ext cx="516229" cy="588872"/>
          </a:xfrm>
          <a:custGeom>
            <a:avLst/>
            <a:gdLst>
              <a:gd name="T0" fmla="*/ 49 w 187"/>
              <a:gd name="T1" fmla="*/ 70 h 213"/>
              <a:gd name="T2" fmla="*/ 183 w 187"/>
              <a:gd name="T3" fmla="*/ 0 h 213"/>
              <a:gd name="T4" fmla="*/ 137 w 187"/>
              <a:gd name="T5" fmla="*/ 144 h 213"/>
              <a:gd name="T6" fmla="*/ 3 w 187"/>
              <a:gd name="T7" fmla="*/ 213 h 213"/>
              <a:gd name="T8" fmla="*/ 49 w 187"/>
              <a:gd name="T9" fmla="*/ 70 h 213"/>
            </a:gdLst>
            <a:ahLst/>
            <a:cxnLst>
              <a:cxn ang="0">
                <a:pos x="T0" y="T1"/>
              </a:cxn>
              <a:cxn ang="0">
                <a:pos x="T2" y="T3"/>
              </a:cxn>
              <a:cxn ang="0">
                <a:pos x="T4" y="T5"/>
              </a:cxn>
              <a:cxn ang="0">
                <a:pos x="T6" y="T7"/>
              </a:cxn>
              <a:cxn ang="0">
                <a:pos x="T8" y="T9"/>
              </a:cxn>
            </a:cxnLst>
            <a:rect l="0" t="0" r="r" b="b"/>
            <a:pathLst>
              <a:path w="187" h="213">
                <a:moveTo>
                  <a:pt x="49" y="70"/>
                </a:moveTo>
                <a:cubicBezTo>
                  <a:pt x="99" y="11"/>
                  <a:pt x="183" y="0"/>
                  <a:pt x="183" y="0"/>
                </a:cubicBezTo>
                <a:cubicBezTo>
                  <a:pt x="183" y="0"/>
                  <a:pt x="187" y="85"/>
                  <a:pt x="137" y="144"/>
                </a:cubicBezTo>
                <a:cubicBezTo>
                  <a:pt x="87" y="203"/>
                  <a:pt x="3" y="213"/>
                  <a:pt x="3" y="213"/>
                </a:cubicBezTo>
                <a:cubicBezTo>
                  <a:pt x="3" y="213"/>
                  <a:pt x="0" y="128"/>
                  <a:pt x="49" y="70"/>
                </a:cubicBezTo>
                <a:close/>
              </a:path>
            </a:pathLst>
          </a:custGeom>
          <a:solidFill>
            <a:schemeClr val="accent4"/>
          </a:solidFill>
          <a:ln>
            <a:noFill/>
          </a:ln>
        </p:spPr>
        <p:txBody>
          <a:bodyPr vert="horz" wrap="square" lIns="91440" tIns="45720" rIns="91440" bIns="45720" numCol="1" anchor="t" anchorCtr="0" compatLnSpc="1"/>
          <a:lstStyle/>
          <a:p>
            <a:endParaRPr lang="id-ID"/>
          </a:p>
        </p:txBody>
      </p:sp>
      <p:sp>
        <p:nvSpPr>
          <p:cNvPr id="32" name="Freeform 34"/>
          <p:cNvSpPr/>
          <p:nvPr/>
        </p:nvSpPr>
        <p:spPr bwMode="auto">
          <a:xfrm>
            <a:off x="4445496" y="5008253"/>
            <a:ext cx="516229" cy="587325"/>
          </a:xfrm>
          <a:custGeom>
            <a:avLst/>
            <a:gdLst>
              <a:gd name="T0" fmla="*/ 50 w 187"/>
              <a:gd name="T1" fmla="*/ 70 h 213"/>
              <a:gd name="T2" fmla="*/ 184 w 187"/>
              <a:gd name="T3" fmla="*/ 0 h 213"/>
              <a:gd name="T4" fmla="*/ 137 w 187"/>
              <a:gd name="T5" fmla="*/ 144 h 213"/>
              <a:gd name="T6" fmla="*/ 3 w 187"/>
              <a:gd name="T7" fmla="*/ 213 h 213"/>
              <a:gd name="T8" fmla="*/ 50 w 187"/>
              <a:gd name="T9" fmla="*/ 70 h 213"/>
            </a:gdLst>
            <a:ahLst/>
            <a:cxnLst>
              <a:cxn ang="0">
                <a:pos x="T0" y="T1"/>
              </a:cxn>
              <a:cxn ang="0">
                <a:pos x="T2" y="T3"/>
              </a:cxn>
              <a:cxn ang="0">
                <a:pos x="T4" y="T5"/>
              </a:cxn>
              <a:cxn ang="0">
                <a:pos x="T6" y="T7"/>
              </a:cxn>
              <a:cxn ang="0">
                <a:pos x="T8" y="T9"/>
              </a:cxn>
            </a:cxnLst>
            <a:rect l="0" t="0" r="r" b="b"/>
            <a:pathLst>
              <a:path w="187" h="213">
                <a:moveTo>
                  <a:pt x="50" y="70"/>
                </a:moveTo>
                <a:cubicBezTo>
                  <a:pt x="99" y="11"/>
                  <a:pt x="184" y="0"/>
                  <a:pt x="184" y="0"/>
                </a:cubicBezTo>
                <a:cubicBezTo>
                  <a:pt x="184" y="0"/>
                  <a:pt x="187" y="85"/>
                  <a:pt x="137" y="144"/>
                </a:cubicBezTo>
                <a:cubicBezTo>
                  <a:pt x="87" y="202"/>
                  <a:pt x="3" y="213"/>
                  <a:pt x="3" y="213"/>
                </a:cubicBezTo>
                <a:cubicBezTo>
                  <a:pt x="3" y="213"/>
                  <a:pt x="0" y="128"/>
                  <a:pt x="50" y="70"/>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p>
            <a:endParaRPr lang="id-ID"/>
          </a:p>
        </p:txBody>
      </p:sp>
      <p:sp>
        <p:nvSpPr>
          <p:cNvPr id="33" name="Freeform 35"/>
          <p:cNvSpPr/>
          <p:nvPr/>
        </p:nvSpPr>
        <p:spPr bwMode="auto">
          <a:xfrm>
            <a:off x="3966362" y="4094808"/>
            <a:ext cx="763523" cy="358578"/>
          </a:xfrm>
          <a:custGeom>
            <a:avLst/>
            <a:gdLst>
              <a:gd name="T0" fmla="*/ 133 w 277"/>
              <a:gd name="T1" fmla="*/ 8 h 130"/>
              <a:gd name="T2" fmla="*/ 277 w 277"/>
              <a:gd name="T3" fmla="*/ 50 h 130"/>
              <a:gd name="T4" fmla="*/ 145 w 277"/>
              <a:gd name="T5" fmla="*/ 122 h 130"/>
              <a:gd name="T6" fmla="*/ 0 w 277"/>
              <a:gd name="T7" fmla="*/ 80 h 130"/>
              <a:gd name="T8" fmla="*/ 133 w 277"/>
              <a:gd name="T9" fmla="*/ 8 h 130"/>
            </a:gdLst>
            <a:ahLst/>
            <a:cxnLst>
              <a:cxn ang="0">
                <a:pos x="T0" y="T1"/>
              </a:cxn>
              <a:cxn ang="0">
                <a:pos x="T2" y="T3"/>
              </a:cxn>
              <a:cxn ang="0">
                <a:pos x="T4" y="T5"/>
              </a:cxn>
              <a:cxn ang="0">
                <a:pos x="T6" y="T7"/>
              </a:cxn>
              <a:cxn ang="0">
                <a:pos x="T8" y="T9"/>
              </a:cxn>
            </a:cxnLst>
            <a:rect l="0" t="0" r="r" b="b"/>
            <a:pathLst>
              <a:path w="277" h="130">
                <a:moveTo>
                  <a:pt x="133" y="8"/>
                </a:moveTo>
                <a:cubicBezTo>
                  <a:pt x="209" y="0"/>
                  <a:pt x="277" y="50"/>
                  <a:pt x="277" y="50"/>
                </a:cubicBezTo>
                <a:cubicBezTo>
                  <a:pt x="277" y="50"/>
                  <a:pt x="221" y="114"/>
                  <a:pt x="145" y="122"/>
                </a:cubicBezTo>
                <a:cubicBezTo>
                  <a:pt x="68" y="130"/>
                  <a:pt x="0" y="80"/>
                  <a:pt x="0" y="80"/>
                </a:cubicBezTo>
                <a:cubicBezTo>
                  <a:pt x="0" y="80"/>
                  <a:pt x="56" y="16"/>
                  <a:pt x="133" y="8"/>
                </a:cubicBezTo>
                <a:close/>
              </a:path>
            </a:pathLst>
          </a:custGeom>
          <a:solidFill>
            <a:schemeClr val="accent4">
              <a:lumMod val="60000"/>
              <a:lumOff val="40000"/>
            </a:schemeClr>
          </a:solidFill>
          <a:ln>
            <a:noFill/>
          </a:ln>
        </p:spPr>
        <p:txBody>
          <a:bodyPr vert="horz" wrap="square" lIns="91440" tIns="45720" rIns="91440" bIns="45720" numCol="1" anchor="t" anchorCtr="0" compatLnSpc="1"/>
          <a:lstStyle/>
          <a:p>
            <a:endParaRPr lang="id-ID"/>
          </a:p>
        </p:txBody>
      </p:sp>
      <p:sp>
        <p:nvSpPr>
          <p:cNvPr id="34" name="Freeform 36"/>
          <p:cNvSpPr/>
          <p:nvPr/>
        </p:nvSpPr>
        <p:spPr bwMode="auto">
          <a:xfrm>
            <a:off x="7791708" y="4495117"/>
            <a:ext cx="516229" cy="429675"/>
          </a:xfrm>
          <a:custGeom>
            <a:avLst/>
            <a:gdLst>
              <a:gd name="T0" fmla="*/ 123 w 187"/>
              <a:gd name="T1" fmla="*/ 40 h 156"/>
              <a:gd name="T2" fmla="*/ 0 w 187"/>
              <a:gd name="T3" fmla="*/ 6 h 156"/>
              <a:gd name="T4" fmla="*/ 64 w 187"/>
              <a:gd name="T5" fmla="*/ 116 h 156"/>
              <a:gd name="T6" fmla="*/ 187 w 187"/>
              <a:gd name="T7" fmla="*/ 150 h 156"/>
              <a:gd name="T8" fmla="*/ 123 w 187"/>
              <a:gd name="T9" fmla="*/ 40 h 156"/>
            </a:gdLst>
            <a:ahLst/>
            <a:cxnLst>
              <a:cxn ang="0">
                <a:pos x="T0" y="T1"/>
              </a:cxn>
              <a:cxn ang="0">
                <a:pos x="T2" y="T3"/>
              </a:cxn>
              <a:cxn ang="0">
                <a:pos x="T4" y="T5"/>
              </a:cxn>
              <a:cxn ang="0">
                <a:pos x="T6" y="T7"/>
              </a:cxn>
              <a:cxn ang="0">
                <a:pos x="T8" y="T9"/>
              </a:cxn>
            </a:cxnLst>
            <a:rect l="0" t="0" r="r" b="b"/>
            <a:pathLst>
              <a:path w="187" h="156">
                <a:moveTo>
                  <a:pt x="123" y="40"/>
                </a:moveTo>
                <a:cubicBezTo>
                  <a:pt x="72" y="0"/>
                  <a:pt x="0" y="6"/>
                  <a:pt x="0" y="6"/>
                </a:cubicBezTo>
                <a:cubicBezTo>
                  <a:pt x="0" y="6"/>
                  <a:pt x="12" y="76"/>
                  <a:pt x="64" y="116"/>
                </a:cubicBezTo>
                <a:cubicBezTo>
                  <a:pt x="115" y="156"/>
                  <a:pt x="187" y="150"/>
                  <a:pt x="187" y="150"/>
                </a:cubicBezTo>
                <a:cubicBezTo>
                  <a:pt x="187" y="150"/>
                  <a:pt x="175" y="80"/>
                  <a:pt x="123" y="40"/>
                </a:cubicBezTo>
                <a:close/>
              </a:path>
            </a:pathLst>
          </a:custGeom>
          <a:solidFill>
            <a:schemeClr val="accent1"/>
          </a:solidFill>
          <a:ln>
            <a:noFill/>
          </a:ln>
        </p:spPr>
        <p:txBody>
          <a:bodyPr vert="horz" wrap="square" lIns="91440" tIns="45720" rIns="91440" bIns="45720" numCol="1" anchor="t" anchorCtr="0" compatLnSpc="1"/>
          <a:lstStyle/>
          <a:p>
            <a:endParaRPr lang="id-ID"/>
          </a:p>
        </p:txBody>
      </p:sp>
      <p:sp>
        <p:nvSpPr>
          <p:cNvPr id="35" name="Freeform 37"/>
          <p:cNvSpPr/>
          <p:nvPr/>
        </p:nvSpPr>
        <p:spPr bwMode="auto">
          <a:xfrm>
            <a:off x="8277024" y="4476570"/>
            <a:ext cx="496136" cy="281298"/>
          </a:xfrm>
          <a:custGeom>
            <a:avLst/>
            <a:gdLst>
              <a:gd name="T0" fmla="*/ 100 w 180"/>
              <a:gd name="T1" fmla="*/ 14 h 102"/>
              <a:gd name="T2" fmla="*/ 0 w 180"/>
              <a:gd name="T3" fmla="*/ 26 h 102"/>
              <a:gd name="T4" fmla="*/ 80 w 180"/>
              <a:gd name="T5" fmla="*/ 88 h 102"/>
              <a:gd name="T6" fmla="*/ 180 w 180"/>
              <a:gd name="T7" fmla="*/ 76 h 102"/>
              <a:gd name="T8" fmla="*/ 100 w 180"/>
              <a:gd name="T9" fmla="*/ 14 h 102"/>
            </a:gdLst>
            <a:ahLst/>
            <a:cxnLst>
              <a:cxn ang="0">
                <a:pos x="T0" y="T1"/>
              </a:cxn>
              <a:cxn ang="0">
                <a:pos x="T2" y="T3"/>
              </a:cxn>
              <a:cxn ang="0">
                <a:pos x="T4" y="T5"/>
              </a:cxn>
              <a:cxn ang="0">
                <a:pos x="T6" y="T7"/>
              </a:cxn>
              <a:cxn ang="0">
                <a:pos x="T8" y="T9"/>
              </a:cxn>
            </a:cxnLst>
            <a:rect l="0" t="0" r="r" b="b"/>
            <a:pathLst>
              <a:path w="180" h="102">
                <a:moveTo>
                  <a:pt x="100" y="14"/>
                </a:moveTo>
                <a:cubicBezTo>
                  <a:pt x="50" y="0"/>
                  <a:pt x="0" y="26"/>
                  <a:pt x="0" y="26"/>
                </a:cubicBezTo>
                <a:cubicBezTo>
                  <a:pt x="0" y="26"/>
                  <a:pt x="30" y="75"/>
                  <a:pt x="80" y="88"/>
                </a:cubicBezTo>
                <a:cubicBezTo>
                  <a:pt x="130" y="102"/>
                  <a:pt x="180" y="76"/>
                  <a:pt x="180" y="76"/>
                </a:cubicBezTo>
                <a:cubicBezTo>
                  <a:pt x="180" y="76"/>
                  <a:pt x="150" y="28"/>
                  <a:pt x="100" y="14"/>
                </a:cubicBezTo>
                <a:close/>
              </a:path>
            </a:pathLst>
          </a:custGeom>
          <a:solidFill>
            <a:schemeClr val="accent5">
              <a:lumMod val="75000"/>
            </a:schemeClr>
          </a:solidFill>
          <a:ln>
            <a:noFill/>
          </a:ln>
        </p:spPr>
        <p:txBody>
          <a:bodyPr vert="horz" wrap="square" lIns="91440" tIns="45720" rIns="91440" bIns="45720" numCol="1" anchor="t" anchorCtr="0" compatLnSpc="1"/>
          <a:lstStyle/>
          <a:p>
            <a:endParaRPr lang="id-ID"/>
          </a:p>
        </p:txBody>
      </p:sp>
      <p:sp>
        <p:nvSpPr>
          <p:cNvPr id="36" name="Freeform 38"/>
          <p:cNvSpPr/>
          <p:nvPr/>
        </p:nvSpPr>
        <p:spPr bwMode="auto">
          <a:xfrm>
            <a:off x="7836530" y="5079351"/>
            <a:ext cx="327666" cy="290572"/>
          </a:xfrm>
          <a:custGeom>
            <a:avLst/>
            <a:gdLst>
              <a:gd name="T0" fmla="*/ 80 w 119"/>
              <a:gd name="T1" fmla="*/ 28 h 105"/>
              <a:gd name="T2" fmla="*/ 0 w 119"/>
              <a:gd name="T3" fmla="*/ 1 h 105"/>
              <a:gd name="T4" fmla="*/ 38 w 119"/>
              <a:gd name="T5" fmla="*/ 77 h 105"/>
              <a:gd name="T6" fmla="*/ 119 w 119"/>
              <a:gd name="T7" fmla="*/ 104 h 105"/>
              <a:gd name="T8" fmla="*/ 80 w 119"/>
              <a:gd name="T9" fmla="*/ 28 h 105"/>
            </a:gdLst>
            <a:ahLst/>
            <a:cxnLst>
              <a:cxn ang="0">
                <a:pos x="T0" y="T1"/>
              </a:cxn>
              <a:cxn ang="0">
                <a:pos x="T2" y="T3"/>
              </a:cxn>
              <a:cxn ang="0">
                <a:pos x="T4" y="T5"/>
              </a:cxn>
              <a:cxn ang="0">
                <a:pos x="T6" y="T7"/>
              </a:cxn>
              <a:cxn ang="0">
                <a:pos x="T8" y="T9"/>
              </a:cxn>
            </a:cxnLst>
            <a:rect l="0" t="0" r="r" b="b"/>
            <a:pathLst>
              <a:path w="119" h="105">
                <a:moveTo>
                  <a:pt x="80" y="28"/>
                </a:moveTo>
                <a:cubicBezTo>
                  <a:pt x="47" y="0"/>
                  <a:pt x="0" y="1"/>
                  <a:pt x="0" y="1"/>
                </a:cubicBezTo>
                <a:cubicBezTo>
                  <a:pt x="0" y="1"/>
                  <a:pt x="5" y="49"/>
                  <a:pt x="38" y="77"/>
                </a:cubicBezTo>
                <a:cubicBezTo>
                  <a:pt x="71" y="105"/>
                  <a:pt x="119" y="104"/>
                  <a:pt x="119" y="104"/>
                </a:cubicBezTo>
                <a:cubicBezTo>
                  <a:pt x="119" y="104"/>
                  <a:pt x="113" y="56"/>
                  <a:pt x="80" y="28"/>
                </a:cubicBezTo>
                <a:close/>
              </a:path>
            </a:pathLst>
          </a:custGeom>
          <a:solidFill>
            <a:schemeClr val="accent3">
              <a:lumMod val="75000"/>
            </a:schemeClr>
          </a:solidFill>
          <a:ln>
            <a:noFill/>
          </a:ln>
        </p:spPr>
        <p:txBody>
          <a:bodyPr vert="horz" wrap="square" lIns="91440" tIns="45720" rIns="91440" bIns="45720" numCol="1" anchor="t" anchorCtr="0" compatLnSpc="1"/>
          <a:lstStyle/>
          <a:p>
            <a:endParaRPr lang="id-ID"/>
          </a:p>
        </p:txBody>
      </p:sp>
      <p:sp>
        <p:nvSpPr>
          <p:cNvPr id="37" name="Freeform 39"/>
          <p:cNvSpPr/>
          <p:nvPr/>
        </p:nvSpPr>
        <p:spPr bwMode="auto">
          <a:xfrm>
            <a:off x="3456317" y="4360650"/>
            <a:ext cx="426584" cy="208656"/>
          </a:xfrm>
          <a:custGeom>
            <a:avLst/>
            <a:gdLst>
              <a:gd name="T0" fmla="*/ 82 w 155"/>
              <a:gd name="T1" fmla="*/ 70 h 76"/>
              <a:gd name="T2" fmla="*/ 155 w 155"/>
              <a:gd name="T3" fmla="*/ 27 h 76"/>
              <a:gd name="T4" fmla="*/ 73 w 155"/>
              <a:gd name="T5" fmla="*/ 6 h 76"/>
              <a:gd name="T6" fmla="*/ 0 w 155"/>
              <a:gd name="T7" fmla="*/ 48 h 76"/>
              <a:gd name="T8" fmla="*/ 82 w 155"/>
              <a:gd name="T9" fmla="*/ 70 h 76"/>
            </a:gdLst>
            <a:ahLst/>
            <a:cxnLst>
              <a:cxn ang="0">
                <a:pos x="T0" y="T1"/>
              </a:cxn>
              <a:cxn ang="0">
                <a:pos x="T2" y="T3"/>
              </a:cxn>
              <a:cxn ang="0">
                <a:pos x="T4" y="T5"/>
              </a:cxn>
              <a:cxn ang="0">
                <a:pos x="T6" y="T7"/>
              </a:cxn>
              <a:cxn ang="0">
                <a:pos x="T8" y="T9"/>
              </a:cxn>
            </a:cxnLst>
            <a:rect l="0" t="0" r="r" b="b"/>
            <a:pathLst>
              <a:path w="155" h="76">
                <a:moveTo>
                  <a:pt x="82" y="70"/>
                </a:moveTo>
                <a:cubicBezTo>
                  <a:pt x="125" y="64"/>
                  <a:pt x="155" y="27"/>
                  <a:pt x="155" y="27"/>
                </a:cubicBezTo>
                <a:cubicBezTo>
                  <a:pt x="155" y="27"/>
                  <a:pt x="116" y="0"/>
                  <a:pt x="73" y="6"/>
                </a:cubicBezTo>
                <a:cubicBezTo>
                  <a:pt x="30" y="12"/>
                  <a:pt x="0" y="48"/>
                  <a:pt x="0" y="48"/>
                </a:cubicBezTo>
                <a:cubicBezTo>
                  <a:pt x="0" y="48"/>
                  <a:pt x="39" y="76"/>
                  <a:pt x="82" y="70"/>
                </a:cubicBezTo>
                <a:close/>
              </a:path>
            </a:pathLst>
          </a:custGeom>
          <a:solidFill>
            <a:schemeClr val="accent6">
              <a:lumMod val="75000"/>
            </a:schemeClr>
          </a:solidFill>
          <a:ln>
            <a:noFill/>
          </a:ln>
        </p:spPr>
        <p:txBody>
          <a:bodyPr vert="horz" wrap="square" lIns="91440" tIns="45720" rIns="91440" bIns="45720" numCol="1" anchor="t" anchorCtr="0" compatLnSpc="1"/>
          <a:lstStyle/>
          <a:p>
            <a:endParaRPr lang="id-ID"/>
          </a:p>
        </p:txBody>
      </p:sp>
      <p:sp>
        <p:nvSpPr>
          <p:cNvPr id="38" name="Freeform 40"/>
          <p:cNvSpPr/>
          <p:nvPr/>
        </p:nvSpPr>
        <p:spPr bwMode="auto">
          <a:xfrm>
            <a:off x="7749976" y="4097899"/>
            <a:ext cx="769706" cy="329212"/>
          </a:xfrm>
          <a:custGeom>
            <a:avLst/>
            <a:gdLst>
              <a:gd name="T0" fmla="*/ 138 w 279"/>
              <a:gd name="T1" fmla="*/ 2 h 119"/>
              <a:gd name="T2" fmla="*/ 0 w 279"/>
              <a:gd name="T3" fmla="*/ 64 h 119"/>
              <a:gd name="T4" fmla="*/ 141 w 279"/>
              <a:gd name="T5" fmla="*/ 117 h 119"/>
              <a:gd name="T6" fmla="*/ 279 w 279"/>
              <a:gd name="T7" fmla="*/ 55 h 119"/>
              <a:gd name="T8" fmla="*/ 138 w 279"/>
              <a:gd name="T9" fmla="*/ 2 h 119"/>
            </a:gdLst>
            <a:ahLst/>
            <a:cxnLst>
              <a:cxn ang="0">
                <a:pos x="T0" y="T1"/>
              </a:cxn>
              <a:cxn ang="0">
                <a:pos x="T2" y="T3"/>
              </a:cxn>
              <a:cxn ang="0">
                <a:pos x="T4" y="T5"/>
              </a:cxn>
              <a:cxn ang="0">
                <a:pos x="T6" y="T7"/>
              </a:cxn>
              <a:cxn ang="0">
                <a:pos x="T8" y="T9"/>
              </a:cxn>
            </a:cxnLst>
            <a:rect l="0" t="0" r="r" b="b"/>
            <a:pathLst>
              <a:path w="279" h="119">
                <a:moveTo>
                  <a:pt x="138" y="2"/>
                </a:moveTo>
                <a:cubicBezTo>
                  <a:pt x="61" y="5"/>
                  <a:pt x="0" y="64"/>
                  <a:pt x="0" y="64"/>
                </a:cubicBezTo>
                <a:cubicBezTo>
                  <a:pt x="0" y="64"/>
                  <a:pt x="64" y="119"/>
                  <a:pt x="141" y="117"/>
                </a:cubicBezTo>
                <a:cubicBezTo>
                  <a:pt x="218" y="114"/>
                  <a:pt x="279" y="55"/>
                  <a:pt x="279" y="55"/>
                </a:cubicBezTo>
                <a:cubicBezTo>
                  <a:pt x="279" y="55"/>
                  <a:pt x="215" y="0"/>
                  <a:pt x="138" y="2"/>
                </a:cubicBezTo>
                <a:close/>
              </a:path>
            </a:pathLst>
          </a:custGeom>
          <a:solidFill>
            <a:schemeClr val="accent3">
              <a:lumMod val="60000"/>
              <a:lumOff val="40000"/>
            </a:schemeClr>
          </a:solidFill>
          <a:ln>
            <a:noFill/>
          </a:ln>
        </p:spPr>
        <p:txBody>
          <a:bodyPr vert="horz" wrap="square" lIns="91440" tIns="45720" rIns="91440" bIns="45720" numCol="1" anchor="t" anchorCtr="0" compatLnSpc="1"/>
          <a:lstStyle/>
          <a:p>
            <a:endParaRPr lang="id-ID"/>
          </a:p>
        </p:txBody>
      </p:sp>
      <p:sp>
        <p:nvSpPr>
          <p:cNvPr id="39" name="Freeform 41"/>
          <p:cNvSpPr/>
          <p:nvPr/>
        </p:nvSpPr>
        <p:spPr bwMode="auto">
          <a:xfrm>
            <a:off x="7256932" y="4363742"/>
            <a:ext cx="513137" cy="591963"/>
          </a:xfrm>
          <a:custGeom>
            <a:avLst/>
            <a:gdLst>
              <a:gd name="T0" fmla="*/ 137 w 186"/>
              <a:gd name="T1" fmla="*/ 71 h 215"/>
              <a:gd name="T2" fmla="*/ 4 w 186"/>
              <a:gd name="T3" fmla="*/ 0 h 215"/>
              <a:gd name="T4" fmla="*/ 49 w 186"/>
              <a:gd name="T5" fmla="*/ 144 h 215"/>
              <a:gd name="T6" fmla="*/ 182 w 186"/>
              <a:gd name="T7" fmla="*/ 215 h 215"/>
              <a:gd name="T8" fmla="*/ 137 w 186"/>
              <a:gd name="T9" fmla="*/ 71 h 215"/>
            </a:gdLst>
            <a:ahLst/>
            <a:cxnLst>
              <a:cxn ang="0">
                <a:pos x="T0" y="T1"/>
              </a:cxn>
              <a:cxn ang="0">
                <a:pos x="T2" y="T3"/>
              </a:cxn>
              <a:cxn ang="0">
                <a:pos x="T4" y="T5"/>
              </a:cxn>
              <a:cxn ang="0">
                <a:pos x="T6" y="T7"/>
              </a:cxn>
              <a:cxn ang="0">
                <a:pos x="T8" y="T9"/>
              </a:cxn>
            </a:cxnLst>
            <a:rect l="0" t="0" r="r" b="b"/>
            <a:pathLst>
              <a:path w="186" h="215">
                <a:moveTo>
                  <a:pt x="137" y="71"/>
                </a:moveTo>
                <a:cubicBezTo>
                  <a:pt x="88" y="12"/>
                  <a:pt x="4" y="0"/>
                  <a:pt x="4" y="0"/>
                </a:cubicBezTo>
                <a:cubicBezTo>
                  <a:pt x="4" y="0"/>
                  <a:pt x="0" y="85"/>
                  <a:pt x="49" y="144"/>
                </a:cubicBezTo>
                <a:cubicBezTo>
                  <a:pt x="98" y="203"/>
                  <a:pt x="182" y="215"/>
                  <a:pt x="182" y="215"/>
                </a:cubicBezTo>
                <a:cubicBezTo>
                  <a:pt x="182" y="215"/>
                  <a:pt x="186" y="130"/>
                  <a:pt x="137" y="71"/>
                </a:cubicBezTo>
                <a:close/>
              </a:path>
            </a:pathLst>
          </a:custGeom>
          <a:solidFill>
            <a:schemeClr val="accent4">
              <a:lumMod val="60000"/>
              <a:lumOff val="40000"/>
            </a:schemeClr>
          </a:solidFill>
          <a:ln>
            <a:noFill/>
          </a:ln>
        </p:spPr>
        <p:txBody>
          <a:bodyPr vert="horz" wrap="square" lIns="91440" tIns="45720" rIns="91440" bIns="45720" numCol="1" anchor="t" anchorCtr="0" compatLnSpc="1"/>
          <a:lstStyle/>
          <a:p>
            <a:endParaRPr lang="id-ID"/>
          </a:p>
        </p:txBody>
      </p:sp>
      <p:sp>
        <p:nvSpPr>
          <p:cNvPr id="40" name="Freeform 42"/>
          <p:cNvSpPr/>
          <p:nvPr/>
        </p:nvSpPr>
        <p:spPr bwMode="auto">
          <a:xfrm>
            <a:off x="6629421" y="4878424"/>
            <a:ext cx="462133" cy="698608"/>
          </a:xfrm>
          <a:custGeom>
            <a:avLst/>
            <a:gdLst>
              <a:gd name="T0" fmla="*/ 136 w 168"/>
              <a:gd name="T1" fmla="*/ 103 h 253"/>
              <a:gd name="T2" fmla="*/ 26 w 168"/>
              <a:gd name="T3" fmla="*/ 0 h 253"/>
              <a:gd name="T4" fmla="*/ 32 w 168"/>
              <a:gd name="T5" fmla="*/ 151 h 253"/>
              <a:gd name="T6" fmla="*/ 142 w 168"/>
              <a:gd name="T7" fmla="*/ 253 h 253"/>
              <a:gd name="T8" fmla="*/ 136 w 168"/>
              <a:gd name="T9" fmla="*/ 103 h 253"/>
            </a:gdLst>
            <a:ahLst/>
            <a:cxnLst>
              <a:cxn ang="0">
                <a:pos x="T0" y="T1"/>
              </a:cxn>
              <a:cxn ang="0">
                <a:pos x="T2" y="T3"/>
              </a:cxn>
              <a:cxn ang="0">
                <a:pos x="T4" y="T5"/>
              </a:cxn>
              <a:cxn ang="0">
                <a:pos x="T6" y="T7"/>
              </a:cxn>
              <a:cxn ang="0">
                <a:pos x="T8" y="T9"/>
              </a:cxn>
            </a:cxnLst>
            <a:rect l="0" t="0" r="r" b="b"/>
            <a:pathLst>
              <a:path w="168" h="253">
                <a:moveTo>
                  <a:pt x="136" y="103"/>
                </a:moveTo>
                <a:cubicBezTo>
                  <a:pt x="104" y="33"/>
                  <a:pt x="26" y="0"/>
                  <a:pt x="26" y="0"/>
                </a:cubicBezTo>
                <a:cubicBezTo>
                  <a:pt x="26" y="0"/>
                  <a:pt x="0" y="81"/>
                  <a:pt x="32" y="151"/>
                </a:cubicBezTo>
                <a:cubicBezTo>
                  <a:pt x="64" y="221"/>
                  <a:pt x="142" y="253"/>
                  <a:pt x="142" y="253"/>
                </a:cubicBezTo>
                <a:cubicBezTo>
                  <a:pt x="142" y="253"/>
                  <a:pt x="168" y="173"/>
                  <a:pt x="136" y="103"/>
                </a:cubicBezTo>
                <a:close/>
              </a:path>
            </a:pathLst>
          </a:custGeom>
          <a:solidFill>
            <a:schemeClr val="accent6">
              <a:lumMod val="60000"/>
              <a:lumOff val="40000"/>
            </a:schemeClr>
          </a:solidFill>
          <a:ln>
            <a:noFill/>
          </a:ln>
        </p:spPr>
        <p:txBody>
          <a:bodyPr vert="horz" wrap="square" lIns="91440" tIns="45720" rIns="91440" bIns="45720" numCol="1" anchor="t" anchorCtr="0" compatLnSpc="1"/>
          <a:lstStyle/>
          <a:p>
            <a:endParaRPr lang="id-ID"/>
          </a:p>
        </p:txBody>
      </p:sp>
      <p:sp>
        <p:nvSpPr>
          <p:cNvPr id="41" name="Freeform 43"/>
          <p:cNvSpPr/>
          <p:nvPr/>
        </p:nvSpPr>
        <p:spPr bwMode="auto">
          <a:xfrm>
            <a:off x="6454768" y="5411654"/>
            <a:ext cx="352395" cy="591963"/>
          </a:xfrm>
          <a:custGeom>
            <a:avLst/>
            <a:gdLst>
              <a:gd name="T0" fmla="*/ 108 w 128"/>
              <a:gd name="T1" fmla="*/ 93 h 215"/>
              <a:gd name="T2" fmla="*/ 28 w 128"/>
              <a:gd name="T3" fmla="*/ 0 h 215"/>
              <a:gd name="T4" fmla="*/ 20 w 128"/>
              <a:gd name="T5" fmla="*/ 122 h 215"/>
              <a:gd name="T6" fmla="*/ 100 w 128"/>
              <a:gd name="T7" fmla="*/ 215 h 215"/>
              <a:gd name="T8" fmla="*/ 108 w 128"/>
              <a:gd name="T9" fmla="*/ 93 h 215"/>
            </a:gdLst>
            <a:ahLst/>
            <a:cxnLst>
              <a:cxn ang="0">
                <a:pos x="T0" y="T1"/>
              </a:cxn>
              <a:cxn ang="0">
                <a:pos x="T2" y="T3"/>
              </a:cxn>
              <a:cxn ang="0">
                <a:pos x="T4" y="T5"/>
              </a:cxn>
              <a:cxn ang="0">
                <a:pos x="T6" y="T7"/>
              </a:cxn>
              <a:cxn ang="0">
                <a:pos x="T8" y="T9"/>
              </a:cxn>
            </a:cxnLst>
            <a:rect l="0" t="0" r="r" b="b"/>
            <a:pathLst>
              <a:path w="128" h="215">
                <a:moveTo>
                  <a:pt x="108" y="93"/>
                </a:moveTo>
                <a:cubicBezTo>
                  <a:pt x="88" y="34"/>
                  <a:pt x="28" y="0"/>
                  <a:pt x="28" y="0"/>
                </a:cubicBezTo>
                <a:cubicBezTo>
                  <a:pt x="28" y="0"/>
                  <a:pt x="0" y="63"/>
                  <a:pt x="20" y="122"/>
                </a:cubicBezTo>
                <a:cubicBezTo>
                  <a:pt x="40" y="182"/>
                  <a:pt x="100" y="215"/>
                  <a:pt x="100" y="215"/>
                </a:cubicBezTo>
                <a:cubicBezTo>
                  <a:pt x="100" y="215"/>
                  <a:pt x="128" y="152"/>
                  <a:pt x="108" y="93"/>
                </a:cubicBezTo>
                <a:close/>
              </a:path>
            </a:pathLst>
          </a:custGeom>
          <a:solidFill>
            <a:schemeClr val="accent6">
              <a:lumMod val="75000"/>
            </a:schemeClr>
          </a:solidFill>
          <a:ln>
            <a:noFill/>
          </a:ln>
        </p:spPr>
        <p:txBody>
          <a:bodyPr vert="horz" wrap="square" lIns="91440" tIns="45720" rIns="91440" bIns="45720" numCol="1" anchor="t" anchorCtr="0" compatLnSpc="1"/>
          <a:lstStyle/>
          <a:p>
            <a:endParaRPr lang="id-ID"/>
          </a:p>
        </p:txBody>
      </p:sp>
      <p:sp>
        <p:nvSpPr>
          <p:cNvPr id="42" name="Freeform 44"/>
          <p:cNvSpPr/>
          <p:nvPr/>
        </p:nvSpPr>
        <p:spPr bwMode="auto">
          <a:xfrm>
            <a:off x="5448587" y="5402381"/>
            <a:ext cx="364760" cy="579599"/>
          </a:xfrm>
          <a:custGeom>
            <a:avLst/>
            <a:gdLst>
              <a:gd name="T0" fmla="*/ 22 w 132"/>
              <a:gd name="T1" fmla="*/ 88 h 210"/>
              <a:gd name="T2" fmla="*/ 107 w 132"/>
              <a:gd name="T3" fmla="*/ 0 h 210"/>
              <a:gd name="T4" fmla="*/ 109 w 132"/>
              <a:gd name="T5" fmla="*/ 122 h 210"/>
              <a:gd name="T6" fmla="*/ 25 w 132"/>
              <a:gd name="T7" fmla="*/ 210 h 210"/>
              <a:gd name="T8" fmla="*/ 22 w 132"/>
              <a:gd name="T9" fmla="*/ 88 h 210"/>
            </a:gdLst>
            <a:ahLst/>
            <a:cxnLst>
              <a:cxn ang="0">
                <a:pos x="T0" y="T1"/>
              </a:cxn>
              <a:cxn ang="0">
                <a:pos x="T2" y="T3"/>
              </a:cxn>
              <a:cxn ang="0">
                <a:pos x="T4" y="T5"/>
              </a:cxn>
              <a:cxn ang="0">
                <a:pos x="T6" y="T7"/>
              </a:cxn>
              <a:cxn ang="0">
                <a:pos x="T8" y="T9"/>
              </a:cxn>
            </a:cxnLst>
            <a:rect l="0" t="0" r="r" b="b"/>
            <a:pathLst>
              <a:path w="132" h="210">
                <a:moveTo>
                  <a:pt x="22" y="88"/>
                </a:moveTo>
                <a:cubicBezTo>
                  <a:pt x="45" y="30"/>
                  <a:pt x="107" y="0"/>
                  <a:pt x="107" y="0"/>
                </a:cubicBezTo>
                <a:cubicBezTo>
                  <a:pt x="107" y="0"/>
                  <a:pt x="132" y="64"/>
                  <a:pt x="109" y="122"/>
                </a:cubicBezTo>
                <a:cubicBezTo>
                  <a:pt x="86" y="180"/>
                  <a:pt x="25" y="210"/>
                  <a:pt x="25" y="210"/>
                </a:cubicBezTo>
                <a:cubicBezTo>
                  <a:pt x="25" y="210"/>
                  <a:pt x="0" y="146"/>
                  <a:pt x="22" y="88"/>
                </a:cubicBezTo>
                <a:close/>
              </a:path>
            </a:pathLst>
          </a:custGeom>
          <a:solidFill>
            <a:schemeClr val="accent6">
              <a:lumMod val="60000"/>
              <a:lumOff val="40000"/>
            </a:schemeClr>
          </a:solidFill>
          <a:ln>
            <a:noFill/>
          </a:ln>
        </p:spPr>
        <p:txBody>
          <a:bodyPr vert="horz" wrap="square" lIns="91440" tIns="45720" rIns="91440" bIns="45720" numCol="1" anchor="t" anchorCtr="0" compatLnSpc="1"/>
          <a:lstStyle/>
          <a:p>
            <a:endParaRPr lang="id-ID"/>
          </a:p>
        </p:txBody>
      </p:sp>
      <p:sp>
        <p:nvSpPr>
          <p:cNvPr id="43" name="Freeform 45"/>
          <p:cNvSpPr/>
          <p:nvPr/>
        </p:nvSpPr>
        <p:spPr bwMode="auto">
          <a:xfrm>
            <a:off x="7176561" y="5077806"/>
            <a:ext cx="463678" cy="697063"/>
          </a:xfrm>
          <a:custGeom>
            <a:avLst/>
            <a:gdLst>
              <a:gd name="T0" fmla="*/ 136 w 168"/>
              <a:gd name="T1" fmla="*/ 103 h 253"/>
              <a:gd name="T2" fmla="*/ 26 w 168"/>
              <a:gd name="T3" fmla="*/ 0 h 253"/>
              <a:gd name="T4" fmla="*/ 32 w 168"/>
              <a:gd name="T5" fmla="*/ 150 h 253"/>
              <a:gd name="T6" fmla="*/ 142 w 168"/>
              <a:gd name="T7" fmla="*/ 253 h 253"/>
              <a:gd name="T8" fmla="*/ 136 w 168"/>
              <a:gd name="T9" fmla="*/ 103 h 253"/>
            </a:gdLst>
            <a:ahLst/>
            <a:cxnLst>
              <a:cxn ang="0">
                <a:pos x="T0" y="T1"/>
              </a:cxn>
              <a:cxn ang="0">
                <a:pos x="T2" y="T3"/>
              </a:cxn>
              <a:cxn ang="0">
                <a:pos x="T4" y="T5"/>
              </a:cxn>
              <a:cxn ang="0">
                <a:pos x="T6" y="T7"/>
              </a:cxn>
              <a:cxn ang="0">
                <a:pos x="T8" y="T9"/>
              </a:cxn>
            </a:cxnLst>
            <a:rect l="0" t="0" r="r" b="b"/>
            <a:pathLst>
              <a:path w="168" h="253">
                <a:moveTo>
                  <a:pt x="136" y="103"/>
                </a:moveTo>
                <a:cubicBezTo>
                  <a:pt x="104" y="33"/>
                  <a:pt x="26" y="0"/>
                  <a:pt x="26" y="0"/>
                </a:cubicBezTo>
                <a:cubicBezTo>
                  <a:pt x="26" y="0"/>
                  <a:pt x="0" y="81"/>
                  <a:pt x="32" y="150"/>
                </a:cubicBezTo>
                <a:cubicBezTo>
                  <a:pt x="64" y="220"/>
                  <a:pt x="142" y="253"/>
                  <a:pt x="142" y="253"/>
                </a:cubicBezTo>
                <a:cubicBezTo>
                  <a:pt x="142" y="253"/>
                  <a:pt x="168" y="173"/>
                  <a:pt x="136" y="103"/>
                </a:cubicBezTo>
                <a:close/>
              </a:path>
            </a:pathLst>
          </a:custGeom>
          <a:solidFill>
            <a:schemeClr val="accent4">
              <a:lumMod val="75000"/>
            </a:schemeClr>
          </a:solidFill>
          <a:ln>
            <a:noFill/>
          </a:ln>
        </p:spPr>
        <p:txBody>
          <a:bodyPr vert="horz" wrap="square" lIns="91440" tIns="45720" rIns="91440" bIns="45720" numCol="1" anchor="t" anchorCtr="0" compatLnSpc="1"/>
          <a:lstStyle/>
          <a:p>
            <a:endParaRPr lang="id-ID"/>
          </a:p>
        </p:txBody>
      </p:sp>
      <p:sp>
        <p:nvSpPr>
          <p:cNvPr id="44" name="Freeform 46"/>
          <p:cNvSpPr/>
          <p:nvPr/>
        </p:nvSpPr>
        <p:spPr bwMode="auto">
          <a:xfrm>
            <a:off x="6331121" y="4062351"/>
            <a:ext cx="865533" cy="882535"/>
          </a:xfrm>
          <a:custGeom>
            <a:avLst/>
            <a:gdLst>
              <a:gd name="T0" fmla="*/ 223 w 314"/>
              <a:gd name="T1" fmla="*/ 96 h 320"/>
              <a:gd name="T2" fmla="*/ 314 w 314"/>
              <a:gd name="T3" fmla="*/ 320 h 320"/>
              <a:gd name="T4" fmla="*/ 91 w 314"/>
              <a:gd name="T5" fmla="*/ 225 h 320"/>
              <a:gd name="T6" fmla="*/ 0 w 314"/>
              <a:gd name="T7" fmla="*/ 0 h 320"/>
              <a:gd name="T8" fmla="*/ 223 w 314"/>
              <a:gd name="T9" fmla="*/ 96 h 320"/>
            </a:gdLst>
            <a:ahLst/>
            <a:cxnLst>
              <a:cxn ang="0">
                <a:pos x="T0" y="T1"/>
              </a:cxn>
              <a:cxn ang="0">
                <a:pos x="T2" y="T3"/>
              </a:cxn>
              <a:cxn ang="0">
                <a:pos x="T4" y="T5"/>
              </a:cxn>
              <a:cxn ang="0">
                <a:pos x="T6" y="T7"/>
              </a:cxn>
              <a:cxn ang="0">
                <a:pos x="T8" y="T9"/>
              </a:cxn>
            </a:cxnLst>
            <a:rect l="0" t="0" r="r" b="b"/>
            <a:pathLst>
              <a:path w="314" h="320">
                <a:moveTo>
                  <a:pt x="223" y="96"/>
                </a:moveTo>
                <a:cubicBezTo>
                  <a:pt x="309" y="184"/>
                  <a:pt x="314" y="320"/>
                  <a:pt x="314" y="320"/>
                </a:cubicBezTo>
                <a:cubicBezTo>
                  <a:pt x="314" y="320"/>
                  <a:pt x="178" y="313"/>
                  <a:pt x="91" y="225"/>
                </a:cubicBezTo>
                <a:cubicBezTo>
                  <a:pt x="5" y="136"/>
                  <a:pt x="0" y="0"/>
                  <a:pt x="0" y="0"/>
                </a:cubicBezTo>
                <a:cubicBezTo>
                  <a:pt x="0" y="0"/>
                  <a:pt x="136" y="7"/>
                  <a:pt x="223" y="96"/>
                </a:cubicBezTo>
                <a:close/>
              </a:path>
            </a:pathLst>
          </a:custGeom>
          <a:solidFill>
            <a:schemeClr val="accent4"/>
          </a:solidFill>
          <a:ln>
            <a:noFill/>
          </a:ln>
        </p:spPr>
        <p:txBody>
          <a:bodyPr vert="horz" wrap="square" lIns="91440" tIns="45720" rIns="91440" bIns="45720" numCol="1" anchor="t" anchorCtr="0" compatLnSpc="1"/>
          <a:lstStyle/>
          <a:p>
            <a:endParaRPr lang="id-ID"/>
          </a:p>
        </p:txBody>
      </p:sp>
      <p:sp>
        <p:nvSpPr>
          <p:cNvPr id="45" name="Freeform 5"/>
          <p:cNvSpPr/>
          <p:nvPr/>
        </p:nvSpPr>
        <p:spPr bwMode="auto">
          <a:xfrm>
            <a:off x="5886677" y="5717086"/>
            <a:ext cx="520700" cy="1863726"/>
          </a:xfrm>
          <a:custGeom>
            <a:avLst/>
            <a:gdLst>
              <a:gd name="T0" fmla="*/ 101 w 136"/>
              <a:gd name="T1" fmla="*/ 160 h 494"/>
              <a:gd name="T2" fmla="*/ 112 w 136"/>
              <a:gd name="T3" fmla="*/ 0 h 494"/>
              <a:gd name="T4" fmla="*/ 66 w 136"/>
              <a:gd name="T5" fmla="*/ 25 h 494"/>
              <a:gd name="T6" fmla="*/ 24 w 136"/>
              <a:gd name="T7" fmla="*/ 5 h 494"/>
              <a:gd name="T8" fmla="*/ 35 w 136"/>
              <a:gd name="T9" fmla="*/ 160 h 494"/>
              <a:gd name="T10" fmla="*/ 0 w 136"/>
              <a:gd name="T11" fmla="*/ 494 h 494"/>
              <a:gd name="T12" fmla="*/ 136 w 136"/>
              <a:gd name="T13" fmla="*/ 494 h 494"/>
              <a:gd name="T14" fmla="*/ 101 w 136"/>
              <a:gd name="T15" fmla="*/ 160 h 49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6" h="494">
                <a:moveTo>
                  <a:pt x="101" y="160"/>
                </a:moveTo>
                <a:cubicBezTo>
                  <a:pt x="101" y="109"/>
                  <a:pt x="106" y="50"/>
                  <a:pt x="112" y="0"/>
                </a:cubicBezTo>
                <a:cubicBezTo>
                  <a:pt x="97" y="16"/>
                  <a:pt x="82" y="25"/>
                  <a:pt x="66" y="25"/>
                </a:cubicBezTo>
                <a:cubicBezTo>
                  <a:pt x="51" y="25"/>
                  <a:pt x="38" y="18"/>
                  <a:pt x="24" y="5"/>
                </a:cubicBezTo>
                <a:cubicBezTo>
                  <a:pt x="30" y="54"/>
                  <a:pt x="35" y="110"/>
                  <a:pt x="35" y="160"/>
                </a:cubicBezTo>
                <a:cubicBezTo>
                  <a:pt x="35" y="281"/>
                  <a:pt x="0" y="494"/>
                  <a:pt x="0" y="494"/>
                </a:cubicBezTo>
                <a:cubicBezTo>
                  <a:pt x="136" y="494"/>
                  <a:pt x="136" y="494"/>
                  <a:pt x="136" y="494"/>
                </a:cubicBezTo>
                <a:cubicBezTo>
                  <a:pt x="136" y="494"/>
                  <a:pt x="101" y="281"/>
                  <a:pt x="101" y="160"/>
                </a:cubicBezTo>
                <a:close/>
              </a:path>
            </a:pathLst>
          </a:custGeom>
          <a:solidFill>
            <a:srgbClr val="4B321D"/>
          </a:solidFill>
          <a:ln>
            <a:noFill/>
          </a:ln>
        </p:spPr>
        <p:txBody>
          <a:bodyPr vert="horz" wrap="square" lIns="91440" tIns="45720" rIns="91440" bIns="45720" numCol="1" anchor="t" anchorCtr="0" compatLnSpc="1"/>
          <a:lstStyle/>
          <a:p>
            <a:endParaRPr lang="id-ID"/>
          </a:p>
        </p:txBody>
      </p:sp>
      <p:grpSp>
        <p:nvGrpSpPr>
          <p:cNvPr id="77" name="Group 76"/>
          <p:cNvGrpSpPr/>
          <p:nvPr/>
        </p:nvGrpSpPr>
        <p:grpSpPr>
          <a:xfrm>
            <a:off x="6902539" y="2491899"/>
            <a:ext cx="2047787" cy="649325"/>
            <a:chOff x="5424282" y="1706910"/>
            <a:chExt cx="2401160" cy="761375"/>
          </a:xfrm>
        </p:grpSpPr>
        <p:cxnSp>
          <p:nvCxnSpPr>
            <p:cNvPr id="78" name="Straight Connector 77"/>
            <p:cNvCxnSpPr/>
            <p:nvPr/>
          </p:nvCxnSpPr>
          <p:spPr>
            <a:xfrm flipV="1">
              <a:off x="5424282" y="1706910"/>
              <a:ext cx="761375" cy="761375"/>
            </a:xfrm>
            <a:prstGeom prst="line">
              <a:avLst/>
            </a:prstGeom>
            <a:ln w="22225">
              <a:solidFill>
                <a:schemeClr val="accent2"/>
              </a:solidFill>
              <a:headEnd type="diamond" w="lg" len="lg"/>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a:off x="6180072" y="1712759"/>
              <a:ext cx="1645370" cy="0"/>
            </a:xfrm>
            <a:prstGeom prst="line">
              <a:avLst/>
            </a:prstGeom>
            <a:ln w="22225">
              <a:solidFill>
                <a:schemeClr val="accent2"/>
              </a:solidFill>
            </a:ln>
          </p:spPr>
          <p:style>
            <a:lnRef idx="1">
              <a:schemeClr val="accent1"/>
            </a:lnRef>
            <a:fillRef idx="0">
              <a:schemeClr val="accent1"/>
            </a:fillRef>
            <a:effectRef idx="0">
              <a:schemeClr val="accent1"/>
            </a:effectRef>
            <a:fontRef idx="minor">
              <a:schemeClr val="tx1"/>
            </a:fontRef>
          </p:style>
        </p:cxnSp>
      </p:grpSp>
      <p:cxnSp>
        <p:nvCxnSpPr>
          <p:cNvPr id="80" name="Straight Connector 79"/>
          <p:cNvCxnSpPr/>
          <p:nvPr/>
        </p:nvCxnSpPr>
        <p:spPr>
          <a:xfrm flipH="1">
            <a:off x="3263900" y="2707807"/>
            <a:ext cx="2868614" cy="0"/>
          </a:xfrm>
          <a:prstGeom prst="line">
            <a:avLst/>
          </a:prstGeom>
          <a:ln w="222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flipH="1">
            <a:off x="2699657" y="3832665"/>
            <a:ext cx="1977678" cy="0"/>
          </a:xfrm>
          <a:prstGeom prst="line">
            <a:avLst/>
          </a:prstGeom>
          <a:ln w="2222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flipH="1">
            <a:off x="7560124" y="3876207"/>
            <a:ext cx="1816105" cy="0"/>
          </a:xfrm>
          <a:prstGeom prst="line">
            <a:avLst/>
          </a:prstGeom>
          <a:ln w="22225">
            <a:solidFill>
              <a:schemeClr val="accent5"/>
            </a:solidFill>
          </a:ln>
        </p:spPr>
        <p:style>
          <a:lnRef idx="1">
            <a:schemeClr val="accent1"/>
          </a:lnRef>
          <a:fillRef idx="0">
            <a:schemeClr val="accent1"/>
          </a:fillRef>
          <a:effectRef idx="0">
            <a:schemeClr val="accent1"/>
          </a:effectRef>
          <a:fontRef idx="minor">
            <a:schemeClr val="tx1"/>
          </a:fontRef>
        </p:style>
      </p:cxnSp>
      <p:grpSp>
        <p:nvGrpSpPr>
          <p:cNvPr id="97" name="Group 96"/>
          <p:cNvGrpSpPr/>
          <p:nvPr/>
        </p:nvGrpSpPr>
        <p:grpSpPr>
          <a:xfrm rot="10800000" flipH="1">
            <a:off x="7059772" y="4835356"/>
            <a:ext cx="1966364" cy="623507"/>
            <a:chOff x="5424282" y="1706910"/>
            <a:chExt cx="2401160" cy="761375"/>
          </a:xfrm>
        </p:grpSpPr>
        <p:cxnSp>
          <p:nvCxnSpPr>
            <p:cNvPr id="98" name="Straight Connector 97"/>
            <p:cNvCxnSpPr/>
            <p:nvPr/>
          </p:nvCxnSpPr>
          <p:spPr>
            <a:xfrm flipV="1">
              <a:off x="5424282" y="1706910"/>
              <a:ext cx="761375" cy="761375"/>
            </a:xfrm>
            <a:prstGeom prst="line">
              <a:avLst/>
            </a:prstGeom>
            <a:ln w="22225">
              <a:solidFill>
                <a:schemeClr val="accent4"/>
              </a:solidFill>
              <a:headEnd type="diamond" w="lg" len="lg"/>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a:xfrm>
              <a:off x="6180072" y="1712759"/>
              <a:ext cx="1645370" cy="0"/>
            </a:xfrm>
            <a:prstGeom prst="line">
              <a:avLst/>
            </a:prstGeom>
            <a:ln w="22225">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02" name="TextBox 101"/>
          <p:cNvSpPr txBox="1"/>
          <p:nvPr/>
        </p:nvSpPr>
        <p:spPr>
          <a:xfrm>
            <a:off x="1168637" y="5303461"/>
            <a:ext cx="2011132" cy="275590"/>
          </a:xfrm>
          <a:prstGeom prst="rect">
            <a:avLst/>
          </a:prstGeom>
          <a:noFill/>
        </p:spPr>
        <p:txBody>
          <a:bodyPr wrap="square" rtlCol="0">
            <a:spAutoFit/>
          </a:bodyPr>
          <a:lstStyle/>
          <a:p>
            <a:pPr algn="r"/>
            <a:r>
              <a:rPr lang="en-US" sz="1200" dirty="0" smtClean="0">
                <a:solidFill>
                  <a:schemeClr val="tx2"/>
                </a:solidFill>
              </a:rPr>
              <a:t>.</a:t>
            </a:r>
            <a:endParaRPr lang="en-US" sz="1200" b="1" dirty="0">
              <a:solidFill>
                <a:schemeClr val="tx2"/>
              </a:solidFill>
              <a:latin typeface="Signika Negative" pitchFamily="2" charset="0"/>
            </a:endParaRPr>
          </a:p>
        </p:txBody>
      </p:sp>
      <p:cxnSp>
        <p:nvCxnSpPr>
          <p:cNvPr id="104" name="Straight Connector 103"/>
          <p:cNvCxnSpPr/>
          <p:nvPr/>
        </p:nvCxnSpPr>
        <p:spPr>
          <a:xfrm flipH="1">
            <a:off x="3456317" y="5383267"/>
            <a:ext cx="2565004" cy="0"/>
          </a:xfrm>
          <a:prstGeom prst="line">
            <a:avLst/>
          </a:prstGeom>
          <a:ln w="22225">
            <a:solidFill>
              <a:schemeClr val="accent6"/>
            </a:solidFill>
          </a:ln>
        </p:spPr>
        <p:style>
          <a:lnRef idx="1">
            <a:schemeClr val="accent1"/>
          </a:lnRef>
          <a:fillRef idx="0">
            <a:schemeClr val="accent1"/>
          </a:fillRef>
          <a:effectRef idx="0">
            <a:schemeClr val="accent1"/>
          </a:effectRef>
          <a:fontRef idx="minor">
            <a:schemeClr val="tx1"/>
          </a:fontRef>
        </p:style>
      </p:cxnSp>
      <p:sp>
        <p:nvSpPr>
          <p:cNvPr id="53" name="Text Box 52"/>
          <p:cNvSpPr txBox="1"/>
          <p:nvPr/>
        </p:nvSpPr>
        <p:spPr>
          <a:xfrm>
            <a:off x="1372870" y="904875"/>
            <a:ext cx="4064000" cy="368300"/>
          </a:xfrm>
          <a:prstGeom prst="rect">
            <a:avLst/>
          </a:prstGeom>
          <a:noFill/>
        </p:spPr>
        <p:txBody>
          <a:bodyPr wrap="square" rtlCol="0">
            <a:spAutoFit/>
          </a:bodyPr>
          <a:p>
            <a:r>
              <a:rPr lang="en-GB" altLang="en-US"/>
              <a:t>References</a:t>
            </a:r>
            <a:endParaRPr lang="en-GB" altLang="en-US"/>
          </a:p>
        </p:txBody>
      </p:sp>
      <p:sp>
        <p:nvSpPr>
          <p:cNvPr id="54" name="Text Box 53"/>
          <p:cNvSpPr txBox="1"/>
          <p:nvPr/>
        </p:nvSpPr>
        <p:spPr>
          <a:xfrm>
            <a:off x="1078865" y="2661920"/>
            <a:ext cx="10483850" cy="1701165"/>
          </a:xfrm>
          <a:prstGeom prst="rect">
            <a:avLst/>
          </a:prstGeom>
          <a:noFill/>
        </p:spPr>
        <p:txBody>
          <a:bodyPr wrap="square" rtlCol="0">
            <a:noAutofit/>
          </a:bodyPr>
          <a:p>
            <a:r>
              <a:rPr lang="en-US" dirty="0">
                <a:sym typeface="+mn-ea"/>
              </a:rPr>
              <a:t>Arnd Hutch seamier, Cem Mercikoglu and Scholz, T.R. (2019). </a:t>
            </a:r>
            <a:r>
              <a:rPr lang="en-US" i="1" dirty="0">
                <a:sym typeface="+mn-ea"/>
              </a:rPr>
              <a:t>Principles and Reality of Competent Employee Engagement</a:t>
            </a:r>
            <a:r>
              <a:rPr lang="en-US" dirty="0">
                <a:sym typeface="+mn-ea"/>
              </a:rPr>
              <a:t>. Saga.</a:t>
            </a:r>
            <a:endParaRPr lang="en-US" dirty="0">
              <a:sym typeface="+mn-ea"/>
            </a:endParaRPr>
          </a:p>
          <a:p>
            <a:r>
              <a:rPr lang="en-US" dirty="0">
                <a:sym typeface="+mn-ea"/>
              </a:rPr>
              <a:t>Bhagyasree </a:t>
            </a:r>
            <a:r>
              <a:rPr lang="en-US" dirty="0" err="1">
                <a:sym typeface="+mn-ea"/>
              </a:rPr>
              <a:t>Padhi</a:t>
            </a:r>
            <a:r>
              <a:rPr lang="en-US" dirty="0">
                <a:sym typeface="+mn-ea"/>
              </a:rPr>
              <a:t> and Kumar, A. (2019). </a:t>
            </a:r>
            <a:r>
              <a:rPr lang="en-US" i="1" dirty="0">
                <a:sym typeface="+mn-ea"/>
              </a:rPr>
              <a:t>A Study on Employee Engagement Models for Sustainability of Organisation</a:t>
            </a:r>
            <a:r>
              <a:rPr lang="en-US" dirty="0">
                <a:sym typeface="+mn-ea"/>
              </a:rPr>
              <a:t>. Saga.</a:t>
            </a:r>
            <a:endParaRPr lang="en-US" dirty="0">
              <a:sym typeface="+mn-ea"/>
            </a:endParaRPr>
          </a:p>
          <a:p>
            <a:r>
              <a:rPr lang="en-US" dirty="0">
                <a:sym typeface="+mn-ea"/>
              </a:rPr>
              <a:t>Harnisch, O. (2022). </a:t>
            </a:r>
            <a:r>
              <a:rPr lang="en-US" i="1" dirty="0">
                <a:sym typeface="+mn-ea"/>
              </a:rPr>
              <a:t>Analysis of Senior Management Training Needs in International Hotel Companies - A Field Study</a:t>
            </a:r>
            <a:r>
              <a:rPr lang="en-US" dirty="0">
                <a:sym typeface="+mn-ea"/>
              </a:rPr>
              <a:t>. GRIN </a:t>
            </a:r>
            <a:r>
              <a:rPr lang="en-US" dirty="0" err="1">
                <a:sym typeface="+mn-ea"/>
              </a:rPr>
              <a:t>Verlag</a:t>
            </a:r>
            <a:r>
              <a:rPr lang="en-US" dirty="0">
                <a:sym typeface="+mn-ea"/>
              </a:rPr>
              <a:t>.</a:t>
            </a:r>
            <a:endParaRPr lang="en-US" dirty="0">
              <a:sym typeface="+mn-ea"/>
            </a:endParaRPr>
          </a:p>
          <a:p>
            <a:r>
              <a:rPr lang="en-US" dirty="0">
                <a:sym typeface="+mn-ea"/>
              </a:rPr>
              <a:t>Hayes, D.K., </a:t>
            </a:r>
            <a:r>
              <a:rPr lang="en-US" dirty="0" err="1">
                <a:sym typeface="+mn-ea"/>
              </a:rPr>
              <a:t>Ninemeier</a:t>
            </a:r>
            <a:r>
              <a:rPr lang="en-US" dirty="0">
                <a:sym typeface="+mn-ea"/>
              </a:rPr>
              <a:t>, J.D. and Miller, A.A. (2017). </a:t>
            </a:r>
            <a:r>
              <a:rPr lang="en-US" i="1" dirty="0">
                <a:sym typeface="+mn-ea"/>
              </a:rPr>
              <a:t>Hotel operations management</a:t>
            </a:r>
            <a:r>
              <a:rPr lang="en-US" dirty="0">
                <a:sym typeface="+mn-ea"/>
              </a:rPr>
              <a:t>. 3rd ed. Boston: Pearson.</a:t>
            </a:r>
            <a:endParaRPr lang="en-US" dirty="0">
              <a:sym typeface="+mn-ea"/>
            </a:endParaRPr>
          </a:p>
          <a:p>
            <a:r>
              <a:rPr lang="en-US" dirty="0">
                <a:sym typeface="+mn-ea"/>
              </a:rPr>
              <a:t>Keiser (2019). </a:t>
            </a:r>
            <a:r>
              <a:rPr lang="en-US" i="1" dirty="0">
                <a:sym typeface="+mn-ea"/>
              </a:rPr>
              <a:t>170 Hotel Management Training Tutorials : One Hundred Seventy Hotel Management Training Tutorials</a:t>
            </a:r>
            <a:r>
              <a:rPr lang="en-US" dirty="0">
                <a:sym typeface="+mn-ea"/>
              </a:rPr>
              <a:t>. Sunshine.</a:t>
            </a:r>
            <a:endParaRPr lang="en-US" dirty="0">
              <a:sym typeface="+mn-ea"/>
            </a:endParaRPr>
          </a:p>
          <a:p>
            <a:r>
              <a:rPr lang="en-US" dirty="0">
                <a:sym typeface="+mn-ea"/>
              </a:rPr>
              <a:t>Keisor, S. (2019). </a:t>
            </a:r>
            <a:r>
              <a:rPr lang="en-US" i="1" dirty="0">
                <a:sym typeface="+mn-ea"/>
              </a:rPr>
              <a:t>IBIS NOTTINGHAM CENTRE - Updated 2023 Prices &amp; Hotel Reviews - England</a:t>
            </a:r>
            <a:r>
              <a:rPr lang="en-US" dirty="0">
                <a:sym typeface="+mn-ea"/>
              </a:rPr>
              <a:t>. [online] </a:t>
            </a:r>
            <a:r>
              <a:rPr lang="en-US" dirty="0" err="1">
                <a:sym typeface="+mn-ea"/>
              </a:rPr>
              <a:t>Tripadvisor</a:t>
            </a:r>
            <a:r>
              <a:rPr lang="en-US" dirty="0">
                <a:sym typeface="+mn-ea"/>
              </a:rPr>
              <a:t>. Available at: https://www.tripadvisor.com/Hotel_Review-g186356-d729350-Reviews-Ibis_Nottingham_Centre-Nottingham_Nottinghamshire_England.html [Accessed 9 Nov. 2023].</a:t>
            </a:r>
            <a:endParaRPr lang="en-US" dirty="0">
              <a:sym typeface="+mn-ea"/>
            </a:endParaRPr>
          </a:p>
          <a:p>
            <a:r>
              <a:rPr lang="en-US" dirty="0">
                <a:sym typeface="+mn-ea"/>
              </a:rPr>
              <a:t>Leal, G. and </a:t>
            </a:r>
            <a:r>
              <a:rPr lang="en-US" dirty="0" err="1">
                <a:sym typeface="+mn-ea"/>
              </a:rPr>
              <a:t>Igi</a:t>
            </a:r>
            <a:r>
              <a:rPr lang="en-US" dirty="0">
                <a:sym typeface="+mn-ea"/>
              </a:rPr>
              <a:t> Global (2018). </a:t>
            </a:r>
            <a:r>
              <a:rPr lang="en-US" i="1" dirty="0">
                <a:sym typeface="+mn-ea"/>
              </a:rPr>
              <a:t>Handbook of research on strategic innovation management for improved competitive advantage</a:t>
            </a:r>
            <a:r>
              <a:rPr lang="en-US" dirty="0">
                <a:sym typeface="+mn-ea"/>
              </a:rPr>
              <a:t>. Hershey, Pennsylvania (701 E. Chocolate Avenue, Hershey, Pennsylvania, 17033, </a:t>
            </a:r>
            <a:r>
              <a:rPr lang="en-US" dirty="0" err="1">
                <a:sym typeface="+mn-ea"/>
              </a:rPr>
              <a:t>Usa</a:t>
            </a:r>
            <a:r>
              <a:rPr lang="en-US" dirty="0">
                <a:sym typeface="+mn-ea"/>
              </a:rPr>
              <a:t>): </a:t>
            </a:r>
            <a:r>
              <a:rPr lang="en-US" dirty="0" err="1">
                <a:sym typeface="+mn-ea"/>
              </a:rPr>
              <a:t>Igi</a:t>
            </a:r>
            <a:r>
              <a:rPr lang="en-US" dirty="0">
                <a:sym typeface="+mn-ea"/>
              </a:rPr>
              <a:t> Global.</a:t>
            </a:r>
            <a:endParaRPr lang="en-US" dirty="0">
              <a:sym typeface="+mn-ea"/>
            </a:endParaRPr>
          </a:p>
          <a:p>
            <a:r>
              <a:rPr lang="en-US" dirty="0">
                <a:sym typeface="+mn-ea"/>
              </a:rPr>
              <a:t>Lundberg, D.E. (2022). </a:t>
            </a:r>
            <a:r>
              <a:rPr lang="en-US" i="1" dirty="0">
                <a:sym typeface="+mn-ea"/>
              </a:rPr>
              <a:t>The Management of People in Hotels and Restaurants</a:t>
            </a:r>
            <a:r>
              <a:rPr lang="en-US" dirty="0">
                <a:sym typeface="+mn-ea"/>
              </a:rPr>
              <a:t>. WCB/McGraw-Hill.</a:t>
            </a:r>
            <a:endParaRPr lang="en-US" dirty="0">
              <a:sym typeface="+mn-ea"/>
            </a:endParaRPr>
          </a:p>
          <a:p>
            <a:r>
              <a:rPr lang="en-US" dirty="0">
                <a:sym typeface="+mn-ea"/>
              </a:rPr>
              <a:t>Nickson, D. (2022). </a:t>
            </a:r>
            <a:r>
              <a:rPr lang="en-US" i="1" dirty="0">
                <a:sym typeface="+mn-ea"/>
              </a:rPr>
              <a:t>Human resource management for the hospitality and tourism industries</a:t>
            </a:r>
            <a:r>
              <a:rPr lang="en-US" dirty="0">
                <a:sym typeface="+mn-ea"/>
              </a:rPr>
              <a:t>. Amsterdam: Elsevier.</a:t>
            </a:r>
            <a:endParaRPr lang="en-US" dirty="0">
              <a:sym typeface="+mn-ea"/>
            </a:endParaRPr>
          </a:p>
          <a:p>
            <a:endParaRPr lang="en-GB" altLang="en-US"/>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fade">
                                      <p:cBhvr>
                                        <p:cTn id="7" dur="1000"/>
                                        <p:tgtEl>
                                          <p:spTgt spid="45"/>
                                        </p:tgtEl>
                                      </p:cBhvr>
                                    </p:animEffect>
                                    <p:anim calcmode="lin" valueType="num">
                                      <p:cBhvr>
                                        <p:cTn id="8" dur="1000" fill="hold"/>
                                        <p:tgtEl>
                                          <p:spTgt spid="45"/>
                                        </p:tgtEl>
                                        <p:attrNameLst>
                                          <p:attrName>ppt_x</p:attrName>
                                        </p:attrNameLst>
                                      </p:cBhvr>
                                      <p:tavLst>
                                        <p:tav tm="0">
                                          <p:val>
                                            <p:strVal val="#ppt_x"/>
                                          </p:val>
                                        </p:tav>
                                        <p:tav tm="100000">
                                          <p:val>
                                            <p:strVal val="#ppt_x"/>
                                          </p:val>
                                        </p:tav>
                                      </p:tavLst>
                                    </p:anim>
                                    <p:anim calcmode="lin" valueType="num">
                                      <p:cBhvr>
                                        <p:cTn id="9" dur="1000" fill="hold"/>
                                        <p:tgtEl>
                                          <p:spTgt spid="4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par>
                                <p:cTn id="16" presetID="53" presetClass="entr" presetSubtype="16" fill="hold" grpId="0" nodeType="withEffect">
                                  <p:stCondLst>
                                    <p:cond delay="0"/>
                                  </p:stCondLst>
                                  <p:childTnLst>
                                    <p:set>
                                      <p:cBhvr>
                                        <p:cTn id="17" dur="1" fill="hold">
                                          <p:stCondLst>
                                            <p:cond delay="0"/>
                                          </p:stCondLst>
                                        </p:cTn>
                                        <p:tgtEl>
                                          <p:spTgt spid="25"/>
                                        </p:tgtEl>
                                        <p:attrNameLst>
                                          <p:attrName>style.visibility</p:attrName>
                                        </p:attrNameLst>
                                      </p:cBhvr>
                                      <p:to>
                                        <p:strVal val="visible"/>
                                      </p:to>
                                    </p:set>
                                    <p:anim calcmode="lin" valueType="num">
                                      <p:cBhvr>
                                        <p:cTn id="18" dur="500" fill="hold"/>
                                        <p:tgtEl>
                                          <p:spTgt spid="25"/>
                                        </p:tgtEl>
                                        <p:attrNameLst>
                                          <p:attrName>ppt_w</p:attrName>
                                        </p:attrNameLst>
                                      </p:cBhvr>
                                      <p:tavLst>
                                        <p:tav tm="0">
                                          <p:val>
                                            <p:fltVal val="0"/>
                                          </p:val>
                                        </p:tav>
                                        <p:tav tm="100000">
                                          <p:val>
                                            <p:strVal val="#ppt_w"/>
                                          </p:val>
                                        </p:tav>
                                      </p:tavLst>
                                    </p:anim>
                                    <p:anim calcmode="lin" valueType="num">
                                      <p:cBhvr>
                                        <p:cTn id="19" dur="500" fill="hold"/>
                                        <p:tgtEl>
                                          <p:spTgt spid="25"/>
                                        </p:tgtEl>
                                        <p:attrNameLst>
                                          <p:attrName>ppt_h</p:attrName>
                                        </p:attrNameLst>
                                      </p:cBhvr>
                                      <p:tavLst>
                                        <p:tav tm="0">
                                          <p:val>
                                            <p:fltVal val="0"/>
                                          </p:val>
                                        </p:tav>
                                        <p:tav tm="100000">
                                          <p:val>
                                            <p:strVal val="#ppt_h"/>
                                          </p:val>
                                        </p:tav>
                                      </p:tavLst>
                                    </p:anim>
                                    <p:animEffect transition="in" filter="fade">
                                      <p:cBhvr>
                                        <p:cTn id="20" dur="500"/>
                                        <p:tgtEl>
                                          <p:spTgt spid="25"/>
                                        </p:tgtEl>
                                      </p:cBhvr>
                                    </p:animEffect>
                                  </p:childTnLst>
                                </p:cTn>
                              </p:par>
                              <p:par>
                                <p:cTn id="21" presetID="53" presetClass="entr" presetSubtype="16"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p:cTn id="23" dur="500" fill="hold"/>
                                        <p:tgtEl>
                                          <p:spTgt spid="5"/>
                                        </p:tgtEl>
                                        <p:attrNameLst>
                                          <p:attrName>ppt_w</p:attrName>
                                        </p:attrNameLst>
                                      </p:cBhvr>
                                      <p:tavLst>
                                        <p:tav tm="0">
                                          <p:val>
                                            <p:fltVal val="0"/>
                                          </p:val>
                                        </p:tav>
                                        <p:tav tm="100000">
                                          <p:val>
                                            <p:strVal val="#ppt_w"/>
                                          </p:val>
                                        </p:tav>
                                      </p:tavLst>
                                    </p:anim>
                                    <p:anim calcmode="lin" valueType="num">
                                      <p:cBhvr>
                                        <p:cTn id="24" dur="500" fill="hold"/>
                                        <p:tgtEl>
                                          <p:spTgt spid="5"/>
                                        </p:tgtEl>
                                        <p:attrNameLst>
                                          <p:attrName>ppt_h</p:attrName>
                                        </p:attrNameLst>
                                      </p:cBhvr>
                                      <p:tavLst>
                                        <p:tav tm="0">
                                          <p:val>
                                            <p:fltVal val="0"/>
                                          </p:val>
                                        </p:tav>
                                        <p:tav tm="100000">
                                          <p:val>
                                            <p:strVal val="#ppt_h"/>
                                          </p:val>
                                        </p:tav>
                                      </p:tavLst>
                                    </p:anim>
                                    <p:animEffect transition="in" filter="fade">
                                      <p:cBhvr>
                                        <p:cTn id="25" dur="500"/>
                                        <p:tgtEl>
                                          <p:spTgt spid="5"/>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500" fill="hold"/>
                                        <p:tgtEl>
                                          <p:spTgt spid="6"/>
                                        </p:tgtEl>
                                        <p:attrNameLst>
                                          <p:attrName>ppt_w</p:attrName>
                                        </p:attrNameLst>
                                      </p:cBhvr>
                                      <p:tavLst>
                                        <p:tav tm="0">
                                          <p:val>
                                            <p:fltVal val="0"/>
                                          </p:val>
                                        </p:tav>
                                        <p:tav tm="100000">
                                          <p:val>
                                            <p:strVal val="#ppt_w"/>
                                          </p:val>
                                        </p:tav>
                                      </p:tavLst>
                                    </p:anim>
                                    <p:anim calcmode="lin" valueType="num">
                                      <p:cBhvr>
                                        <p:cTn id="29" dur="500" fill="hold"/>
                                        <p:tgtEl>
                                          <p:spTgt spid="6"/>
                                        </p:tgtEl>
                                        <p:attrNameLst>
                                          <p:attrName>ppt_h</p:attrName>
                                        </p:attrNameLst>
                                      </p:cBhvr>
                                      <p:tavLst>
                                        <p:tav tm="0">
                                          <p:val>
                                            <p:fltVal val="0"/>
                                          </p:val>
                                        </p:tav>
                                        <p:tav tm="100000">
                                          <p:val>
                                            <p:strVal val="#ppt_h"/>
                                          </p:val>
                                        </p:tav>
                                      </p:tavLst>
                                    </p:anim>
                                    <p:animEffect transition="in" filter="fade">
                                      <p:cBhvr>
                                        <p:cTn id="30" dur="500"/>
                                        <p:tgtEl>
                                          <p:spTgt spid="6"/>
                                        </p:tgtEl>
                                      </p:cBhvr>
                                    </p:animEffect>
                                  </p:childTnLst>
                                </p:cTn>
                              </p:par>
                              <p:par>
                                <p:cTn id="31" presetID="53" presetClass="entr" presetSubtype="16" fill="hold" grpId="0" nodeType="withEffect">
                                  <p:stCondLst>
                                    <p:cond delay="0"/>
                                  </p:stCondLst>
                                  <p:childTnLst>
                                    <p:set>
                                      <p:cBhvr>
                                        <p:cTn id="32" dur="1" fill="hold">
                                          <p:stCondLst>
                                            <p:cond delay="0"/>
                                          </p:stCondLst>
                                        </p:cTn>
                                        <p:tgtEl>
                                          <p:spTgt spid="4"/>
                                        </p:tgtEl>
                                        <p:attrNameLst>
                                          <p:attrName>style.visibility</p:attrName>
                                        </p:attrNameLst>
                                      </p:cBhvr>
                                      <p:to>
                                        <p:strVal val="visible"/>
                                      </p:to>
                                    </p:set>
                                    <p:anim calcmode="lin" valueType="num">
                                      <p:cBhvr>
                                        <p:cTn id="33" dur="500" fill="hold"/>
                                        <p:tgtEl>
                                          <p:spTgt spid="4"/>
                                        </p:tgtEl>
                                        <p:attrNameLst>
                                          <p:attrName>ppt_w</p:attrName>
                                        </p:attrNameLst>
                                      </p:cBhvr>
                                      <p:tavLst>
                                        <p:tav tm="0">
                                          <p:val>
                                            <p:fltVal val="0"/>
                                          </p:val>
                                        </p:tav>
                                        <p:tav tm="100000">
                                          <p:val>
                                            <p:strVal val="#ppt_w"/>
                                          </p:val>
                                        </p:tav>
                                      </p:tavLst>
                                    </p:anim>
                                    <p:anim calcmode="lin" valueType="num">
                                      <p:cBhvr>
                                        <p:cTn id="34" dur="500" fill="hold"/>
                                        <p:tgtEl>
                                          <p:spTgt spid="4"/>
                                        </p:tgtEl>
                                        <p:attrNameLst>
                                          <p:attrName>ppt_h</p:attrName>
                                        </p:attrNameLst>
                                      </p:cBhvr>
                                      <p:tavLst>
                                        <p:tav tm="0">
                                          <p:val>
                                            <p:fltVal val="0"/>
                                          </p:val>
                                        </p:tav>
                                        <p:tav tm="100000">
                                          <p:val>
                                            <p:strVal val="#ppt_h"/>
                                          </p:val>
                                        </p:tav>
                                      </p:tavLst>
                                    </p:anim>
                                    <p:animEffect transition="in" filter="fade">
                                      <p:cBhvr>
                                        <p:cTn id="35" dur="500"/>
                                        <p:tgtEl>
                                          <p:spTgt spid="4"/>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44"/>
                                        </p:tgtEl>
                                        <p:attrNameLst>
                                          <p:attrName>style.visibility</p:attrName>
                                        </p:attrNameLst>
                                      </p:cBhvr>
                                      <p:to>
                                        <p:strVal val="visible"/>
                                      </p:to>
                                    </p:set>
                                    <p:anim calcmode="lin" valueType="num">
                                      <p:cBhvr>
                                        <p:cTn id="38" dur="500" fill="hold"/>
                                        <p:tgtEl>
                                          <p:spTgt spid="44"/>
                                        </p:tgtEl>
                                        <p:attrNameLst>
                                          <p:attrName>ppt_w</p:attrName>
                                        </p:attrNameLst>
                                      </p:cBhvr>
                                      <p:tavLst>
                                        <p:tav tm="0">
                                          <p:val>
                                            <p:fltVal val="0"/>
                                          </p:val>
                                        </p:tav>
                                        <p:tav tm="100000">
                                          <p:val>
                                            <p:strVal val="#ppt_w"/>
                                          </p:val>
                                        </p:tav>
                                      </p:tavLst>
                                    </p:anim>
                                    <p:anim calcmode="lin" valueType="num">
                                      <p:cBhvr>
                                        <p:cTn id="39" dur="500" fill="hold"/>
                                        <p:tgtEl>
                                          <p:spTgt spid="44"/>
                                        </p:tgtEl>
                                        <p:attrNameLst>
                                          <p:attrName>ppt_h</p:attrName>
                                        </p:attrNameLst>
                                      </p:cBhvr>
                                      <p:tavLst>
                                        <p:tav tm="0">
                                          <p:val>
                                            <p:fltVal val="0"/>
                                          </p:val>
                                        </p:tav>
                                        <p:tav tm="100000">
                                          <p:val>
                                            <p:strVal val="#ppt_h"/>
                                          </p:val>
                                        </p:tav>
                                      </p:tavLst>
                                    </p:anim>
                                    <p:animEffect transition="in" filter="fade">
                                      <p:cBhvr>
                                        <p:cTn id="40" dur="500"/>
                                        <p:tgtEl>
                                          <p:spTgt spid="44"/>
                                        </p:tgtEl>
                                      </p:cBhvr>
                                    </p:animEffect>
                                  </p:childTnLst>
                                </p:cTn>
                              </p:par>
                              <p:par>
                                <p:cTn id="41" presetID="53" presetClass="entr" presetSubtype="16" fill="hold" grpId="0" nodeType="withEffect">
                                  <p:stCondLst>
                                    <p:cond delay="0"/>
                                  </p:stCondLst>
                                  <p:childTnLst>
                                    <p:set>
                                      <p:cBhvr>
                                        <p:cTn id="42" dur="1" fill="hold">
                                          <p:stCondLst>
                                            <p:cond delay="0"/>
                                          </p:stCondLst>
                                        </p:cTn>
                                        <p:tgtEl>
                                          <p:spTgt spid="26"/>
                                        </p:tgtEl>
                                        <p:attrNameLst>
                                          <p:attrName>style.visibility</p:attrName>
                                        </p:attrNameLst>
                                      </p:cBhvr>
                                      <p:to>
                                        <p:strVal val="visible"/>
                                      </p:to>
                                    </p:set>
                                    <p:anim calcmode="lin" valueType="num">
                                      <p:cBhvr>
                                        <p:cTn id="43" dur="500" fill="hold"/>
                                        <p:tgtEl>
                                          <p:spTgt spid="26"/>
                                        </p:tgtEl>
                                        <p:attrNameLst>
                                          <p:attrName>ppt_w</p:attrName>
                                        </p:attrNameLst>
                                      </p:cBhvr>
                                      <p:tavLst>
                                        <p:tav tm="0">
                                          <p:val>
                                            <p:fltVal val="0"/>
                                          </p:val>
                                        </p:tav>
                                        <p:tav tm="100000">
                                          <p:val>
                                            <p:strVal val="#ppt_w"/>
                                          </p:val>
                                        </p:tav>
                                      </p:tavLst>
                                    </p:anim>
                                    <p:anim calcmode="lin" valueType="num">
                                      <p:cBhvr>
                                        <p:cTn id="44" dur="500" fill="hold"/>
                                        <p:tgtEl>
                                          <p:spTgt spid="26"/>
                                        </p:tgtEl>
                                        <p:attrNameLst>
                                          <p:attrName>ppt_h</p:attrName>
                                        </p:attrNameLst>
                                      </p:cBhvr>
                                      <p:tavLst>
                                        <p:tav tm="0">
                                          <p:val>
                                            <p:fltVal val="0"/>
                                          </p:val>
                                        </p:tav>
                                        <p:tav tm="100000">
                                          <p:val>
                                            <p:strVal val="#ppt_h"/>
                                          </p:val>
                                        </p:tav>
                                      </p:tavLst>
                                    </p:anim>
                                    <p:animEffect transition="in" filter="fade">
                                      <p:cBhvr>
                                        <p:cTn id="45" dur="500"/>
                                        <p:tgtEl>
                                          <p:spTgt spid="26"/>
                                        </p:tgtEl>
                                      </p:cBhvr>
                                    </p:animEffect>
                                  </p:childTnLst>
                                </p:cTn>
                              </p:par>
                              <p:par>
                                <p:cTn id="46" presetID="53" presetClass="entr" presetSubtype="16" fill="hold" grpId="0" nodeType="withEffect">
                                  <p:stCondLst>
                                    <p:cond delay="0"/>
                                  </p:stCondLst>
                                  <p:childTnLst>
                                    <p:set>
                                      <p:cBhvr>
                                        <p:cTn id="47" dur="1" fill="hold">
                                          <p:stCondLst>
                                            <p:cond delay="0"/>
                                          </p:stCondLst>
                                        </p:cTn>
                                        <p:tgtEl>
                                          <p:spTgt spid="27"/>
                                        </p:tgtEl>
                                        <p:attrNameLst>
                                          <p:attrName>style.visibility</p:attrName>
                                        </p:attrNameLst>
                                      </p:cBhvr>
                                      <p:to>
                                        <p:strVal val="visible"/>
                                      </p:to>
                                    </p:set>
                                    <p:anim calcmode="lin" valueType="num">
                                      <p:cBhvr>
                                        <p:cTn id="48" dur="500" fill="hold"/>
                                        <p:tgtEl>
                                          <p:spTgt spid="27"/>
                                        </p:tgtEl>
                                        <p:attrNameLst>
                                          <p:attrName>ppt_w</p:attrName>
                                        </p:attrNameLst>
                                      </p:cBhvr>
                                      <p:tavLst>
                                        <p:tav tm="0">
                                          <p:val>
                                            <p:fltVal val="0"/>
                                          </p:val>
                                        </p:tav>
                                        <p:tav tm="100000">
                                          <p:val>
                                            <p:strVal val="#ppt_w"/>
                                          </p:val>
                                        </p:tav>
                                      </p:tavLst>
                                    </p:anim>
                                    <p:anim calcmode="lin" valueType="num">
                                      <p:cBhvr>
                                        <p:cTn id="49" dur="500" fill="hold"/>
                                        <p:tgtEl>
                                          <p:spTgt spid="27"/>
                                        </p:tgtEl>
                                        <p:attrNameLst>
                                          <p:attrName>ppt_h</p:attrName>
                                        </p:attrNameLst>
                                      </p:cBhvr>
                                      <p:tavLst>
                                        <p:tav tm="0">
                                          <p:val>
                                            <p:fltVal val="0"/>
                                          </p:val>
                                        </p:tav>
                                        <p:tav tm="100000">
                                          <p:val>
                                            <p:strVal val="#ppt_h"/>
                                          </p:val>
                                        </p:tav>
                                      </p:tavLst>
                                    </p:anim>
                                    <p:animEffect transition="in" filter="fade">
                                      <p:cBhvr>
                                        <p:cTn id="50" dur="500"/>
                                        <p:tgtEl>
                                          <p:spTgt spid="27"/>
                                        </p:tgtEl>
                                      </p:cBhvr>
                                    </p:animEffect>
                                  </p:childTnLst>
                                </p:cTn>
                              </p:par>
                              <p:par>
                                <p:cTn id="51" presetID="53" presetClass="entr" presetSubtype="16" fill="hold" grpId="0" nodeType="withEffect">
                                  <p:stCondLst>
                                    <p:cond delay="0"/>
                                  </p:stCondLst>
                                  <p:childTnLst>
                                    <p:set>
                                      <p:cBhvr>
                                        <p:cTn id="52" dur="1" fill="hold">
                                          <p:stCondLst>
                                            <p:cond delay="0"/>
                                          </p:stCondLst>
                                        </p:cTn>
                                        <p:tgtEl>
                                          <p:spTgt spid="7"/>
                                        </p:tgtEl>
                                        <p:attrNameLst>
                                          <p:attrName>style.visibility</p:attrName>
                                        </p:attrNameLst>
                                      </p:cBhvr>
                                      <p:to>
                                        <p:strVal val="visible"/>
                                      </p:to>
                                    </p:set>
                                    <p:anim calcmode="lin" valueType="num">
                                      <p:cBhvr>
                                        <p:cTn id="53" dur="500" fill="hold"/>
                                        <p:tgtEl>
                                          <p:spTgt spid="7"/>
                                        </p:tgtEl>
                                        <p:attrNameLst>
                                          <p:attrName>ppt_w</p:attrName>
                                        </p:attrNameLst>
                                      </p:cBhvr>
                                      <p:tavLst>
                                        <p:tav tm="0">
                                          <p:val>
                                            <p:fltVal val="0"/>
                                          </p:val>
                                        </p:tav>
                                        <p:tav tm="100000">
                                          <p:val>
                                            <p:strVal val="#ppt_w"/>
                                          </p:val>
                                        </p:tav>
                                      </p:tavLst>
                                    </p:anim>
                                    <p:anim calcmode="lin" valueType="num">
                                      <p:cBhvr>
                                        <p:cTn id="54" dur="500" fill="hold"/>
                                        <p:tgtEl>
                                          <p:spTgt spid="7"/>
                                        </p:tgtEl>
                                        <p:attrNameLst>
                                          <p:attrName>ppt_h</p:attrName>
                                        </p:attrNameLst>
                                      </p:cBhvr>
                                      <p:tavLst>
                                        <p:tav tm="0">
                                          <p:val>
                                            <p:fltVal val="0"/>
                                          </p:val>
                                        </p:tav>
                                        <p:tav tm="100000">
                                          <p:val>
                                            <p:strVal val="#ppt_h"/>
                                          </p:val>
                                        </p:tav>
                                      </p:tavLst>
                                    </p:anim>
                                    <p:animEffect transition="in" filter="fade">
                                      <p:cBhvr>
                                        <p:cTn id="55" dur="500"/>
                                        <p:tgtEl>
                                          <p:spTgt spid="7"/>
                                        </p:tgtEl>
                                      </p:cBhvr>
                                    </p:animEffect>
                                  </p:childTnLst>
                                </p:cTn>
                              </p:par>
                              <p:par>
                                <p:cTn id="56" presetID="53" presetClass="entr" presetSubtype="16" fill="hold" grpId="0" nodeType="withEffect">
                                  <p:stCondLst>
                                    <p:cond delay="0"/>
                                  </p:stCondLst>
                                  <p:childTnLst>
                                    <p:set>
                                      <p:cBhvr>
                                        <p:cTn id="57" dur="1" fill="hold">
                                          <p:stCondLst>
                                            <p:cond delay="0"/>
                                          </p:stCondLst>
                                        </p:cTn>
                                        <p:tgtEl>
                                          <p:spTgt spid="8"/>
                                        </p:tgtEl>
                                        <p:attrNameLst>
                                          <p:attrName>style.visibility</p:attrName>
                                        </p:attrNameLst>
                                      </p:cBhvr>
                                      <p:to>
                                        <p:strVal val="visible"/>
                                      </p:to>
                                    </p:set>
                                    <p:anim calcmode="lin" valueType="num">
                                      <p:cBhvr>
                                        <p:cTn id="58" dur="500" fill="hold"/>
                                        <p:tgtEl>
                                          <p:spTgt spid="8"/>
                                        </p:tgtEl>
                                        <p:attrNameLst>
                                          <p:attrName>ppt_w</p:attrName>
                                        </p:attrNameLst>
                                      </p:cBhvr>
                                      <p:tavLst>
                                        <p:tav tm="0">
                                          <p:val>
                                            <p:fltVal val="0"/>
                                          </p:val>
                                        </p:tav>
                                        <p:tav tm="100000">
                                          <p:val>
                                            <p:strVal val="#ppt_w"/>
                                          </p:val>
                                        </p:tav>
                                      </p:tavLst>
                                    </p:anim>
                                    <p:anim calcmode="lin" valueType="num">
                                      <p:cBhvr>
                                        <p:cTn id="59" dur="500" fill="hold"/>
                                        <p:tgtEl>
                                          <p:spTgt spid="8"/>
                                        </p:tgtEl>
                                        <p:attrNameLst>
                                          <p:attrName>ppt_h</p:attrName>
                                        </p:attrNameLst>
                                      </p:cBhvr>
                                      <p:tavLst>
                                        <p:tav tm="0">
                                          <p:val>
                                            <p:fltVal val="0"/>
                                          </p:val>
                                        </p:tav>
                                        <p:tav tm="100000">
                                          <p:val>
                                            <p:strVal val="#ppt_h"/>
                                          </p:val>
                                        </p:tav>
                                      </p:tavLst>
                                    </p:anim>
                                    <p:animEffect transition="in" filter="fade">
                                      <p:cBhvr>
                                        <p:cTn id="60" dur="500"/>
                                        <p:tgtEl>
                                          <p:spTgt spid="8"/>
                                        </p:tgtEl>
                                      </p:cBhvr>
                                    </p:animEffect>
                                  </p:childTnLst>
                                </p:cTn>
                              </p:par>
                              <p:par>
                                <p:cTn id="61" presetID="53" presetClass="entr" presetSubtype="16" fill="hold" grpId="0" nodeType="withEffect">
                                  <p:stCondLst>
                                    <p:cond delay="0"/>
                                  </p:stCondLst>
                                  <p:childTnLst>
                                    <p:set>
                                      <p:cBhvr>
                                        <p:cTn id="62" dur="1" fill="hold">
                                          <p:stCondLst>
                                            <p:cond delay="0"/>
                                          </p:stCondLst>
                                        </p:cTn>
                                        <p:tgtEl>
                                          <p:spTgt spid="9"/>
                                        </p:tgtEl>
                                        <p:attrNameLst>
                                          <p:attrName>style.visibility</p:attrName>
                                        </p:attrNameLst>
                                      </p:cBhvr>
                                      <p:to>
                                        <p:strVal val="visible"/>
                                      </p:to>
                                    </p:set>
                                    <p:anim calcmode="lin" valueType="num">
                                      <p:cBhvr>
                                        <p:cTn id="63" dur="500" fill="hold"/>
                                        <p:tgtEl>
                                          <p:spTgt spid="9"/>
                                        </p:tgtEl>
                                        <p:attrNameLst>
                                          <p:attrName>ppt_w</p:attrName>
                                        </p:attrNameLst>
                                      </p:cBhvr>
                                      <p:tavLst>
                                        <p:tav tm="0">
                                          <p:val>
                                            <p:fltVal val="0"/>
                                          </p:val>
                                        </p:tav>
                                        <p:tav tm="100000">
                                          <p:val>
                                            <p:strVal val="#ppt_w"/>
                                          </p:val>
                                        </p:tav>
                                      </p:tavLst>
                                    </p:anim>
                                    <p:anim calcmode="lin" valueType="num">
                                      <p:cBhvr>
                                        <p:cTn id="64" dur="500" fill="hold"/>
                                        <p:tgtEl>
                                          <p:spTgt spid="9"/>
                                        </p:tgtEl>
                                        <p:attrNameLst>
                                          <p:attrName>ppt_h</p:attrName>
                                        </p:attrNameLst>
                                      </p:cBhvr>
                                      <p:tavLst>
                                        <p:tav tm="0">
                                          <p:val>
                                            <p:fltVal val="0"/>
                                          </p:val>
                                        </p:tav>
                                        <p:tav tm="100000">
                                          <p:val>
                                            <p:strVal val="#ppt_h"/>
                                          </p:val>
                                        </p:tav>
                                      </p:tavLst>
                                    </p:anim>
                                    <p:animEffect transition="in" filter="fade">
                                      <p:cBhvr>
                                        <p:cTn id="65" dur="500"/>
                                        <p:tgtEl>
                                          <p:spTgt spid="9"/>
                                        </p:tgtEl>
                                      </p:cBhvr>
                                    </p:animEffect>
                                  </p:childTnLst>
                                </p:cTn>
                              </p:par>
                              <p:par>
                                <p:cTn id="66" presetID="53" presetClass="entr" presetSubtype="16" fill="hold" grpId="0" nodeType="withEffect">
                                  <p:stCondLst>
                                    <p:cond delay="0"/>
                                  </p:stCondLst>
                                  <p:childTnLst>
                                    <p:set>
                                      <p:cBhvr>
                                        <p:cTn id="67" dur="1" fill="hold">
                                          <p:stCondLst>
                                            <p:cond delay="0"/>
                                          </p:stCondLst>
                                        </p:cTn>
                                        <p:tgtEl>
                                          <p:spTgt spid="10"/>
                                        </p:tgtEl>
                                        <p:attrNameLst>
                                          <p:attrName>style.visibility</p:attrName>
                                        </p:attrNameLst>
                                      </p:cBhvr>
                                      <p:to>
                                        <p:strVal val="visible"/>
                                      </p:to>
                                    </p:set>
                                    <p:anim calcmode="lin" valueType="num">
                                      <p:cBhvr>
                                        <p:cTn id="68" dur="500" fill="hold"/>
                                        <p:tgtEl>
                                          <p:spTgt spid="10"/>
                                        </p:tgtEl>
                                        <p:attrNameLst>
                                          <p:attrName>ppt_w</p:attrName>
                                        </p:attrNameLst>
                                      </p:cBhvr>
                                      <p:tavLst>
                                        <p:tav tm="0">
                                          <p:val>
                                            <p:fltVal val="0"/>
                                          </p:val>
                                        </p:tav>
                                        <p:tav tm="100000">
                                          <p:val>
                                            <p:strVal val="#ppt_w"/>
                                          </p:val>
                                        </p:tav>
                                      </p:tavLst>
                                    </p:anim>
                                    <p:anim calcmode="lin" valueType="num">
                                      <p:cBhvr>
                                        <p:cTn id="69" dur="500" fill="hold"/>
                                        <p:tgtEl>
                                          <p:spTgt spid="10"/>
                                        </p:tgtEl>
                                        <p:attrNameLst>
                                          <p:attrName>ppt_h</p:attrName>
                                        </p:attrNameLst>
                                      </p:cBhvr>
                                      <p:tavLst>
                                        <p:tav tm="0">
                                          <p:val>
                                            <p:fltVal val="0"/>
                                          </p:val>
                                        </p:tav>
                                        <p:tav tm="100000">
                                          <p:val>
                                            <p:strVal val="#ppt_h"/>
                                          </p:val>
                                        </p:tav>
                                      </p:tavLst>
                                    </p:anim>
                                    <p:animEffect transition="in" filter="fade">
                                      <p:cBhvr>
                                        <p:cTn id="70" dur="500"/>
                                        <p:tgtEl>
                                          <p:spTgt spid="10"/>
                                        </p:tgtEl>
                                      </p:cBhvr>
                                    </p:animEffect>
                                  </p:childTnLst>
                                </p:cTn>
                              </p:par>
                              <p:par>
                                <p:cTn id="71" presetID="53" presetClass="entr" presetSubtype="16" fill="hold" grpId="0" nodeType="withEffect">
                                  <p:stCondLst>
                                    <p:cond delay="0"/>
                                  </p:stCondLst>
                                  <p:childTnLst>
                                    <p:set>
                                      <p:cBhvr>
                                        <p:cTn id="72" dur="1" fill="hold">
                                          <p:stCondLst>
                                            <p:cond delay="0"/>
                                          </p:stCondLst>
                                        </p:cTn>
                                        <p:tgtEl>
                                          <p:spTgt spid="11"/>
                                        </p:tgtEl>
                                        <p:attrNameLst>
                                          <p:attrName>style.visibility</p:attrName>
                                        </p:attrNameLst>
                                      </p:cBhvr>
                                      <p:to>
                                        <p:strVal val="visible"/>
                                      </p:to>
                                    </p:set>
                                    <p:anim calcmode="lin" valueType="num">
                                      <p:cBhvr>
                                        <p:cTn id="73" dur="500" fill="hold"/>
                                        <p:tgtEl>
                                          <p:spTgt spid="11"/>
                                        </p:tgtEl>
                                        <p:attrNameLst>
                                          <p:attrName>ppt_w</p:attrName>
                                        </p:attrNameLst>
                                      </p:cBhvr>
                                      <p:tavLst>
                                        <p:tav tm="0">
                                          <p:val>
                                            <p:fltVal val="0"/>
                                          </p:val>
                                        </p:tav>
                                        <p:tav tm="100000">
                                          <p:val>
                                            <p:strVal val="#ppt_w"/>
                                          </p:val>
                                        </p:tav>
                                      </p:tavLst>
                                    </p:anim>
                                    <p:anim calcmode="lin" valueType="num">
                                      <p:cBhvr>
                                        <p:cTn id="74" dur="500" fill="hold"/>
                                        <p:tgtEl>
                                          <p:spTgt spid="11"/>
                                        </p:tgtEl>
                                        <p:attrNameLst>
                                          <p:attrName>ppt_h</p:attrName>
                                        </p:attrNameLst>
                                      </p:cBhvr>
                                      <p:tavLst>
                                        <p:tav tm="0">
                                          <p:val>
                                            <p:fltVal val="0"/>
                                          </p:val>
                                        </p:tav>
                                        <p:tav tm="100000">
                                          <p:val>
                                            <p:strVal val="#ppt_h"/>
                                          </p:val>
                                        </p:tav>
                                      </p:tavLst>
                                    </p:anim>
                                    <p:animEffect transition="in" filter="fade">
                                      <p:cBhvr>
                                        <p:cTn id="75" dur="500"/>
                                        <p:tgtEl>
                                          <p:spTgt spid="11"/>
                                        </p:tgtEl>
                                      </p:cBhvr>
                                    </p:animEffect>
                                  </p:childTnLst>
                                </p:cTn>
                              </p:par>
                              <p:par>
                                <p:cTn id="76" presetID="53" presetClass="entr" presetSubtype="16" fill="hold" grpId="0" nodeType="withEffect">
                                  <p:stCondLst>
                                    <p:cond delay="0"/>
                                  </p:stCondLst>
                                  <p:childTnLst>
                                    <p:set>
                                      <p:cBhvr>
                                        <p:cTn id="77" dur="1" fill="hold">
                                          <p:stCondLst>
                                            <p:cond delay="0"/>
                                          </p:stCondLst>
                                        </p:cTn>
                                        <p:tgtEl>
                                          <p:spTgt spid="12"/>
                                        </p:tgtEl>
                                        <p:attrNameLst>
                                          <p:attrName>style.visibility</p:attrName>
                                        </p:attrNameLst>
                                      </p:cBhvr>
                                      <p:to>
                                        <p:strVal val="visible"/>
                                      </p:to>
                                    </p:set>
                                    <p:anim calcmode="lin" valueType="num">
                                      <p:cBhvr>
                                        <p:cTn id="78" dur="500" fill="hold"/>
                                        <p:tgtEl>
                                          <p:spTgt spid="12"/>
                                        </p:tgtEl>
                                        <p:attrNameLst>
                                          <p:attrName>ppt_w</p:attrName>
                                        </p:attrNameLst>
                                      </p:cBhvr>
                                      <p:tavLst>
                                        <p:tav tm="0">
                                          <p:val>
                                            <p:fltVal val="0"/>
                                          </p:val>
                                        </p:tav>
                                        <p:tav tm="100000">
                                          <p:val>
                                            <p:strVal val="#ppt_w"/>
                                          </p:val>
                                        </p:tav>
                                      </p:tavLst>
                                    </p:anim>
                                    <p:anim calcmode="lin" valueType="num">
                                      <p:cBhvr>
                                        <p:cTn id="79" dur="500" fill="hold"/>
                                        <p:tgtEl>
                                          <p:spTgt spid="12"/>
                                        </p:tgtEl>
                                        <p:attrNameLst>
                                          <p:attrName>ppt_h</p:attrName>
                                        </p:attrNameLst>
                                      </p:cBhvr>
                                      <p:tavLst>
                                        <p:tav tm="0">
                                          <p:val>
                                            <p:fltVal val="0"/>
                                          </p:val>
                                        </p:tav>
                                        <p:tav tm="100000">
                                          <p:val>
                                            <p:strVal val="#ppt_h"/>
                                          </p:val>
                                        </p:tav>
                                      </p:tavLst>
                                    </p:anim>
                                    <p:animEffect transition="in" filter="fade">
                                      <p:cBhvr>
                                        <p:cTn id="80" dur="500"/>
                                        <p:tgtEl>
                                          <p:spTgt spid="12"/>
                                        </p:tgtEl>
                                      </p:cBhvr>
                                    </p:animEffect>
                                  </p:childTnLst>
                                </p:cTn>
                              </p:par>
                              <p:par>
                                <p:cTn id="81" presetID="53" presetClass="entr" presetSubtype="16" fill="hold" grpId="0" nodeType="withEffect">
                                  <p:stCondLst>
                                    <p:cond delay="0"/>
                                  </p:stCondLst>
                                  <p:childTnLst>
                                    <p:set>
                                      <p:cBhvr>
                                        <p:cTn id="82" dur="1" fill="hold">
                                          <p:stCondLst>
                                            <p:cond delay="0"/>
                                          </p:stCondLst>
                                        </p:cTn>
                                        <p:tgtEl>
                                          <p:spTgt spid="14"/>
                                        </p:tgtEl>
                                        <p:attrNameLst>
                                          <p:attrName>style.visibility</p:attrName>
                                        </p:attrNameLst>
                                      </p:cBhvr>
                                      <p:to>
                                        <p:strVal val="visible"/>
                                      </p:to>
                                    </p:set>
                                    <p:anim calcmode="lin" valueType="num">
                                      <p:cBhvr>
                                        <p:cTn id="83" dur="500" fill="hold"/>
                                        <p:tgtEl>
                                          <p:spTgt spid="14"/>
                                        </p:tgtEl>
                                        <p:attrNameLst>
                                          <p:attrName>ppt_w</p:attrName>
                                        </p:attrNameLst>
                                      </p:cBhvr>
                                      <p:tavLst>
                                        <p:tav tm="0">
                                          <p:val>
                                            <p:fltVal val="0"/>
                                          </p:val>
                                        </p:tav>
                                        <p:tav tm="100000">
                                          <p:val>
                                            <p:strVal val="#ppt_w"/>
                                          </p:val>
                                        </p:tav>
                                      </p:tavLst>
                                    </p:anim>
                                    <p:anim calcmode="lin" valueType="num">
                                      <p:cBhvr>
                                        <p:cTn id="84" dur="500" fill="hold"/>
                                        <p:tgtEl>
                                          <p:spTgt spid="14"/>
                                        </p:tgtEl>
                                        <p:attrNameLst>
                                          <p:attrName>ppt_h</p:attrName>
                                        </p:attrNameLst>
                                      </p:cBhvr>
                                      <p:tavLst>
                                        <p:tav tm="0">
                                          <p:val>
                                            <p:fltVal val="0"/>
                                          </p:val>
                                        </p:tav>
                                        <p:tav tm="100000">
                                          <p:val>
                                            <p:strVal val="#ppt_h"/>
                                          </p:val>
                                        </p:tav>
                                      </p:tavLst>
                                    </p:anim>
                                    <p:animEffect transition="in" filter="fade">
                                      <p:cBhvr>
                                        <p:cTn id="85" dur="500"/>
                                        <p:tgtEl>
                                          <p:spTgt spid="14"/>
                                        </p:tgtEl>
                                      </p:cBhvr>
                                    </p:animEffect>
                                  </p:childTnLst>
                                </p:cTn>
                              </p:par>
                              <p:par>
                                <p:cTn id="86" presetID="53" presetClass="entr" presetSubtype="16" fill="hold" grpId="0" nodeType="withEffect">
                                  <p:stCondLst>
                                    <p:cond delay="0"/>
                                  </p:stCondLst>
                                  <p:childTnLst>
                                    <p:set>
                                      <p:cBhvr>
                                        <p:cTn id="87" dur="1" fill="hold">
                                          <p:stCondLst>
                                            <p:cond delay="0"/>
                                          </p:stCondLst>
                                        </p:cTn>
                                        <p:tgtEl>
                                          <p:spTgt spid="15"/>
                                        </p:tgtEl>
                                        <p:attrNameLst>
                                          <p:attrName>style.visibility</p:attrName>
                                        </p:attrNameLst>
                                      </p:cBhvr>
                                      <p:to>
                                        <p:strVal val="visible"/>
                                      </p:to>
                                    </p:set>
                                    <p:anim calcmode="lin" valueType="num">
                                      <p:cBhvr>
                                        <p:cTn id="88" dur="500" fill="hold"/>
                                        <p:tgtEl>
                                          <p:spTgt spid="15"/>
                                        </p:tgtEl>
                                        <p:attrNameLst>
                                          <p:attrName>ppt_w</p:attrName>
                                        </p:attrNameLst>
                                      </p:cBhvr>
                                      <p:tavLst>
                                        <p:tav tm="0">
                                          <p:val>
                                            <p:fltVal val="0"/>
                                          </p:val>
                                        </p:tav>
                                        <p:tav tm="100000">
                                          <p:val>
                                            <p:strVal val="#ppt_w"/>
                                          </p:val>
                                        </p:tav>
                                      </p:tavLst>
                                    </p:anim>
                                    <p:anim calcmode="lin" valueType="num">
                                      <p:cBhvr>
                                        <p:cTn id="89" dur="500" fill="hold"/>
                                        <p:tgtEl>
                                          <p:spTgt spid="15"/>
                                        </p:tgtEl>
                                        <p:attrNameLst>
                                          <p:attrName>ppt_h</p:attrName>
                                        </p:attrNameLst>
                                      </p:cBhvr>
                                      <p:tavLst>
                                        <p:tav tm="0">
                                          <p:val>
                                            <p:fltVal val="0"/>
                                          </p:val>
                                        </p:tav>
                                        <p:tav tm="100000">
                                          <p:val>
                                            <p:strVal val="#ppt_h"/>
                                          </p:val>
                                        </p:tav>
                                      </p:tavLst>
                                    </p:anim>
                                    <p:animEffect transition="in" filter="fade">
                                      <p:cBhvr>
                                        <p:cTn id="90" dur="500"/>
                                        <p:tgtEl>
                                          <p:spTgt spid="15"/>
                                        </p:tgtEl>
                                      </p:cBhvr>
                                    </p:animEffect>
                                  </p:childTnLst>
                                </p:cTn>
                              </p:par>
                              <p:par>
                                <p:cTn id="91" presetID="53" presetClass="entr" presetSubtype="16" fill="hold" grpId="0" nodeType="withEffect">
                                  <p:stCondLst>
                                    <p:cond delay="0"/>
                                  </p:stCondLst>
                                  <p:childTnLst>
                                    <p:set>
                                      <p:cBhvr>
                                        <p:cTn id="92" dur="1" fill="hold">
                                          <p:stCondLst>
                                            <p:cond delay="0"/>
                                          </p:stCondLst>
                                        </p:cTn>
                                        <p:tgtEl>
                                          <p:spTgt spid="16"/>
                                        </p:tgtEl>
                                        <p:attrNameLst>
                                          <p:attrName>style.visibility</p:attrName>
                                        </p:attrNameLst>
                                      </p:cBhvr>
                                      <p:to>
                                        <p:strVal val="visible"/>
                                      </p:to>
                                    </p:set>
                                    <p:anim calcmode="lin" valueType="num">
                                      <p:cBhvr>
                                        <p:cTn id="93" dur="500" fill="hold"/>
                                        <p:tgtEl>
                                          <p:spTgt spid="16"/>
                                        </p:tgtEl>
                                        <p:attrNameLst>
                                          <p:attrName>ppt_w</p:attrName>
                                        </p:attrNameLst>
                                      </p:cBhvr>
                                      <p:tavLst>
                                        <p:tav tm="0">
                                          <p:val>
                                            <p:fltVal val="0"/>
                                          </p:val>
                                        </p:tav>
                                        <p:tav tm="100000">
                                          <p:val>
                                            <p:strVal val="#ppt_w"/>
                                          </p:val>
                                        </p:tav>
                                      </p:tavLst>
                                    </p:anim>
                                    <p:anim calcmode="lin" valueType="num">
                                      <p:cBhvr>
                                        <p:cTn id="94" dur="500" fill="hold"/>
                                        <p:tgtEl>
                                          <p:spTgt spid="16"/>
                                        </p:tgtEl>
                                        <p:attrNameLst>
                                          <p:attrName>ppt_h</p:attrName>
                                        </p:attrNameLst>
                                      </p:cBhvr>
                                      <p:tavLst>
                                        <p:tav tm="0">
                                          <p:val>
                                            <p:fltVal val="0"/>
                                          </p:val>
                                        </p:tav>
                                        <p:tav tm="100000">
                                          <p:val>
                                            <p:strVal val="#ppt_h"/>
                                          </p:val>
                                        </p:tav>
                                      </p:tavLst>
                                    </p:anim>
                                    <p:animEffect transition="in" filter="fade">
                                      <p:cBhvr>
                                        <p:cTn id="95" dur="500"/>
                                        <p:tgtEl>
                                          <p:spTgt spid="16"/>
                                        </p:tgtEl>
                                      </p:cBhvr>
                                    </p:animEffect>
                                  </p:childTnLst>
                                </p:cTn>
                              </p:par>
                              <p:par>
                                <p:cTn id="96" presetID="53" presetClass="entr" presetSubtype="16" fill="hold" grpId="0" nodeType="withEffect">
                                  <p:stCondLst>
                                    <p:cond delay="0"/>
                                  </p:stCondLst>
                                  <p:childTnLst>
                                    <p:set>
                                      <p:cBhvr>
                                        <p:cTn id="97" dur="1" fill="hold">
                                          <p:stCondLst>
                                            <p:cond delay="0"/>
                                          </p:stCondLst>
                                        </p:cTn>
                                        <p:tgtEl>
                                          <p:spTgt spid="18"/>
                                        </p:tgtEl>
                                        <p:attrNameLst>
                                          <p:attrName>style.visibility</p:attrName>
                                        </p:attrNameLst>
                                      </p:cBhvr>
                                      <p:to>
                                        <p:strVal val="visible"/>
                                      </p:to>
                                    </p:set>
                                    <p:anim calcmode="lin" valueType="num">
                                      <p:cBhvr>
                                        <p:cTn id="98" dur="500" fill="hold"/>
                                        <p:tgtEl>
                                          <p:spTgt spid="18"/>
                                        </p:tgtEl>
                                        <p:attrNameLst>
                                          <p:attrName>ppt_w</p:attrName>
                                        </p:attrNameLst>
                                      </p:cBhvr>
                                      <p:tavLst>
                                        <p:tav tm="0">
                                          <p:val>
                                            <p:fltVal val="0"/>
                                          </p:val>
                                        </p:tav>
                                        <p:tav tm="100000">
                                          <p:val>
                                            <p:strVal val="#ppt_w"/>
                                          </p:val>
                                        </p:tav>
                                      </p:tavLst>
                                    </p:anim>
                                    <p:anim calcmode="lin" valueType="num">
                                      <p:cBhvr>
                                        <p:cTn id="99" dur="500" fill="hold"/>
                                        <p:tgtEl>
                                          <p:spTgt spid="18"/>
                                        </p:tgtEl>
                                        <p:attrNameLst>
                                          <p:attrName>ppt_h</p:attrName>
                                        </p:attrNameLst>
                                      </p:cBhvr>
                                      <p:tavLst>
                                        <p:tav tm="0">
                                          <p:val>
                                            <p:fltVal val="0"/>
                                          </p:val>
                                        </p:tav>
                                        <p:tav tm="100000">
                                          <p:val>
                                            <p:strVal val="#ppt_h"/>
                                          </p:val>
                                        </p:tav>
                                      </p:tavLst>
                                    </p:anim>
                                    <p:animEffect transition="in" filter="fade">
                                      <p:cBhvr>
                                        <p:cTn id="100" dur="500"/>
                                        <p:tgtEl>
                                          <p:spTgt spid="18"/>
                                        </p:tgtEl>
                                      </p:cBhvr>
                                    </p:animEffect>
                                  </p:childTnLst>
                                </p:cTn>
                              </p:par>
                              <p:par>
                                <p:cTn id="101" presetID="53" presetClass="entr" presetSubtype="16" fill="hold" grpId="0" nodeType="withEffect">
                                  <p:stCondLst>
                                    <p:cond delay="0"/>
                                  </p:stCondLst>
                                  <p:childTnLst>
                                    <p:set>
                                      <p:cBhvr>
                                        <p:cTn id="102" dur="1" fill="hold">
                                          <p:stCondLst>
                                            <p:cond delay="0"/>
                                          </p:stCondLst>
                                        </p:cTn>
                                        <p:tgtEl>
                                          <p:spTgt spid="19"/>
                                        </p:tgtEl>
                                        <p:attrNameLst>
                                          <p:attrName>style.visibility</p:attrName>
                                        </p:attrNameLst>
                                      </p:cBhvr>
                                      <p:to>
                                        <p:strVal val="visible"/>
                                      </p:to>
                                    </p:set>
                                    <p:anim calcmode="lin" valueType="num">
                                      <p:cBhvr>
                                        <p:cTn id="103" dur="500" fill="hold"/>
                                        <p:tgtEl>
                                          <p:spTgt spid="19"/>
                                        </p:tgtEl>
                                        <p:attrNameLst>
                                          <p:attrName>ppt_w</p:attrName>
                                        </p:attrNameLst>
                                      </p:cBhvr>
                                      <p:tavLst>
                                        <p:tav tm="0">
                                          <p:val>
                                            <p:fltVal val="0"/>
                                          </p:val>
                                        </p:tav>
                                        <p:tav tm="100000">
                                          <p:val>
                                            <p:strVal val="#ppt_w"/>
                                          </p:val>
                                        </p:tav>
                                      </p:tavLst>
                                    </p:anim>
                                    <p:anim calcmode="lin" valueType="num">
                                      <p:cBhvr>
                                        <p:cTn id="104" dur="500" fill="hold"/>
                                        <p:tgtEl>
                                          <p:spTgt spid="19"/>
                                        </p:tgtEl>
                                        <p:attrNameLst>
                                          <p:attrName>ppt_h</p:attrName>
                                        </p:attrNameLst>
                                      </p:cBhvr>
                                      <p:tavLst>
                                        <p:tav tm="0">
                                          <p:val>
                                            <p:fltVal val="0"/>
                                          </p:val>
                                        </p:tav>
                                        <p:tav tm="100000">
                                          <p:val>
                                            <p:strVal val="#ppt_h"/>
                                          </p:val>
                                        </p:tav>
                                      </p:tavLst>
                                    </p:anim>
                                    <p:animEffect transition="in" filter="fade">
                                      <p:cBhvr>
                                        <p:cTn id="105" dur="500"/>
                                        <p:tgtEl>
                                          <p:spTgt spid="19"/>
                                        </p:tgtEl>
                                      </p:cBhvr>
                                    </p:animEffect>
                                  </p:childTnLst>
                                </p:cTn>
                              </p:par>
                              <p:par>
                                <p:cTn id="106" presetID="53" presetClass="entr" presetSubtype="16" fill="hold" grpId="0" nodeType="withEffect">
                                  <p:stCondLst>
                                    <p:cond delay="0"/>
                                  </p:stCondLst>
                                  <p:childTnLst>
                                    <p:set>
                                      <p:cBhvr>
                                        <p:cTn id="107" dur="1" fill="hold">
                                          <p:stCondLst>
                                            <p:cond delay="0"/>
                                          </p:stCondLst>
                                        </p:cTn>
                                        <p:tgtEl>
                                          <p:spTgt spid="20"/>
                                        </p:tgtEl>
                                        <p:attrNameLst>
                                          <p:attrName>style.visibility</p:attrName>
                                        </p:attrNameLst>
                                      </p:cBhvr>
                                      <p:to>
                                        <p:strVal val="visible"/>
                                      </p:to>
                                    </p:set>
                                    <p:anim calcmode="lin" valueType="num">
                                      <p:cBhvr>
                                        <p:cTn id="108" dur="500" fill="hold"/>
                                        <p:tgtEl>
                                          <p:spTgt spid="20"/>
                                        </p:tgtEl>
                                        <p:attrNameLst>
                                          <p:attrName>ppt_w</p:attrName>
                                        </p:attrNameLst>
                                      </p:cBhvr>
                                      <p:tavLst>
                                        <p:tav tm="0">
                                          <p:val>
                                            <p:fltVal val="0"/>
                                          </p:val>
                                        </p:tav>
                                        <p:tav tm="100000">
                                          <p:val>
                                            <p:strVal val="#ppt_w"/>
                                          </p:val>
                                        </p:tav>
                                      </p:tavLst>
                                    </p:anim>
                                    <p:anim calcmode="lin" valueType="num">
                                      <p:cBhvr>
                                        <p:cTn id="109" dur="500" fill="hold"/>
                                        <p:tgtEl>
                                          <p:spTgt spid="20"/>
                                        </p:tgtEl>
                                        <p:attrNameLst>
                                          <p:attrName>ppt_h</p:attrName>
                                        </p:attrNameLst>
                                      </p:cBhvr>
                                      <p:tavLst>
                                        <p:tav tm="0">
                                          <p:val>
                                            <p:fltVal val="0"/>
                                          </p:val>
                                        </p:tav>
                                        <p:tav tm="100000">
                                          <p:val>
                                            <p:strVal val="#ppt_h"/>
                                          </p:val>
                                        </p:tav>
                                      </p:tavLst>
                                    </p:anim>
                                    <p:animEffect transition="in" filter="fade">
                                      <p:cBhvr>
                                        <p:cTn id="110" dur="500"/>
                                        <p:tgtEl>
                                          <p:spTgt spid="20"/>
                                        </p:tgtEl>
                                      </p:cBhvr>
                                    </p:animEffect>
                                  </p:childTnLst>
                                </p:cTn>
                              </p:par>
                              <p:par>
                                <p:cTn id="111" presetID="53" presetClass="entr" presetSubtype="16" fill="hold" grpId="0" nodeType="withEffect">
                                  <p:stCondLst>
                                    <p:cond delay="0"/>
                                  </p:stCondLst>
                                  <p:childTnLst>
                                    <p:set>
                                      <p:cBhvr>
                                        <p:cTn id="112" dur="1" fill="hold">
                                          <p:stCondLst>
                                            <p:cond delay="0"/>
                                          </p:stCondLst>
                                        </p:cTn>
                                        <p:tgtEl>
                                          <p:spTgt spid="21"/>
                                        </p:tgtEl>
                                        <p:attrNameLst>
                                          <p:attrName>style.visibility</p:attrName>
                                        </p:attrNameLst>
                                      </p:cBhvr>
                                      <p:to>
                                        <p:strVal val="visible"/>
                                      </p:to>
                                    </p:set>
                                    <p:anim calcmode="lin" valueType="num">
                                      <p:cBhvr>
                                        <p:cTn id="113" dur="500" fill="hold"/>
                                        <p:tgtEl>
                                          <p:spTgt spid="21"/>
                                        </p:tgtEl>
                                        <p:attrNameLst>
                                          <p:attrName>ppt_w</p:attrName>
                                        </p:attrNameLst>
                                      </p:cBhvr>
                                      <p:tavLst>
                                        <p:tav tm="0">
                                          <p:val>
                                            <p:fltVal val="0"/>
                                          </p:val>
                                        </p:tav>
                                        <p:tav tm="100000">
                                          <p:val>
                                            <p:strVal val="#ppt_w"/>
                                          </p:val>
                                        </p:tav>
                                      </p:tavLst>
                                    </p:anim>
                                    <p:anim calcmode="lin" valueType="num">
                                      <p:cBhvr>
                                        <p:cTn id="114" dur="500" fill="hold"/>
                                        <p:tgtEl>
                                          <p:spTgt spid="21"/>
                                        </p:tgtEl>
                                        <p:attrNameLst>
                                          <p:attrName>ppt_h</p:attrName>
                                        </p:attrNameLst>
                                      </p:cBhvr>
                                      <p:tavLst>
                                        <p:tav tm="0">
                                          <p:val>
                                            <p:fltVal val="0"/>
                                          </p:val>
                                        </p:tav>
                                        <p:tav tm="100000">
                                          <p:val>
                                            <p:strVal val="#ppt_h"/>
                                          </p:val>
                                        </p:tav>
                                      </p:tavLst>
                                    </p:anim>
                                    <p:animEffect transition="in" filter="fade">
                                      <p:cBhvr>
                                        <p:cTn id="115" dur="500"/>
                                        <p:tgtEl>
                                          <p:spTgt spid="21"/>
                                        </p:tgtEl>
                                      </p:cBhvr>
                                    </p:animEffect>
                                  </p:childTnLst>
                                </p:cTn>
                              </p:par>
                              <p:par>
                                <p:cTn id="116" presetID="53" presetClass="entr" presetSubtype="16" fill="hold" grpId="0" nodeType="withEffect">
                                  <p:stCondLst>
                                    <p:cond delay="0"/>
                                  </p:stCondLst>
                                  <p:childTnLst>
                                    <p:set>
                                      <p:cBhvr>
                                        <p:cTn id="117" dur="1" fill="hold">
                                          <p:stCondLst>
                                            <p:cond delay="0"/>
                                          </p:stCondLst>
                                        </p:cTn>
                                        <p:tgtEl>
                                          <p:spTgt spid="22"/>
                                        </p:tgtEl>
                                        <p:attrNameLst>
                                          <p:attrName>style.visibility</p:attrName>
                                        </p:attrNameLst>
                                      </p:cBhvr>
                                      <p:to>
                                        <p:strVal val="visible"/>
                                      </p:to>
                                    </p:set>
                                    <p:anim calcmode="lin" valueType="num">
                                      <p:cBhvr>
                                        <p:cTn id="118" dur="500" fill="hold"/>
                                        <p:tgtEl>
                                          <p:spTgt spid="22"/>
                                        </p:tgtEl>
                                        <p:attrNameLst>
                                          <p:attrName>ppt_w</p:attrName>
                                        </p:attrNameLst>
                                      </p:cBhvr>
                                      <p:tavLst>
                                        <p:tav tm="0">
                                          <p:val>
                                            <p:fltVal val="0"/>
                                          </p:val>
                                        </p:tav>
                                        <p:tav tm="100000">
                                          <p:val>
                                            <p:strVal val="#ppt_w"/>
                                          </p:val>
                                        </p:tav>
                                      </p:tavLst>
                                    </p:anim>
                                    <p:anim calcmode="lin" valueType="num">
                                      <p:cBhvr>
                                        <p:cTn id="119" dur="500" fill="hold"/>
                                        <p:tgtEl>
                                          <p:spTgt spid="22"/>
                                        </p:tgtEl>
                                        <p:attrNameLst>
                                          <p:attrName>ppt_h</p:attrName>
                                        </p:attrNameLst>
                                      </p:cBhvr>
                                      <p:tavLst>
                                        <p:tav tm="0">
                                          <p:val>
                                            <p:fltVal val="0"/>
                                          </p:val>
                                        </p:tav>
                                        <p:tav tm="100000">
                                          <p:val>
                                            <p:strVal val="#ppt_h"/>
                                          </p:val>
                                        </p:tav>
                                      </p:tavLst>
                                    </p:anim>
                                    <p:animEffect transition="in" filter="fade">
                                      <p:cBhvr>
                                        <p:cTn id="120" dur="500"/>
                                        <p:tgtEl>
                                          <p:spTgt spid="22"/>
                                        </p:tgtEl>
                                      </p:cBhvr>
                                    </p:animEffect>
                                  </p:childTnLst>
                                </p:cTn>
                              </p:par>
                              <p:par>
                                <p:cTn id="121" presetID="53" presetClass="entr" presetSubtype="16" fill="hold" grpId="0" nodeType="withEffect">
                                  <p:stCondLst>
                                    <p:cond delay="0"/>
                                  </p:stCondLst>
                                  <p:childTnLst>
                                    <p:set>
                                      <p:cBhvr>
                                        <p:cTn id="122" dur="1" fill="hold">
                                          <p:stCondLst>
                                            <p:cond delay="0"/>
                                          </p:stCondLst>
                                        </p:cTn>
                                        <p:tgtEl>
                                          <p:spTgt spid="23"/>
                                        </p:tgtEl>
                                        <p:attrNameLst>
                                          <p:attrName>style.visibility</p:attrName>
                                        </p:attrNameLst>
                                      </p:cBhvr>
                                      <p:to>
                                        <p:strVal val="visible"/>
                                      </p:to>
                                    </p:set>
                                    <p:anim calcmode="lin" valueType="num">
                                      <p:cBhvr>
                                        <p:cTn id="123" dur="500" fill="hold"/>
                                        <p:tgtEl>
                                          <p:spTgt spid="23"/>
                                        </p:tgtEl>
                                        <p:attrNameLst>
                                          <p:attrName>ppt_w</p:attrName>
                                        </p:attrNameLst>
                                      </p:cBhvr>
                                      <p:tavLst>
                                        <p:tav tm="0">
                                          <p:val>
                                            <p:fltVal val="0"/>
                                          </p:val>
                                        </p:tav>
                                        <p:tav tm="100000">
                                          <p:val>
                                            <p:strVal val="#ppt_w"/>
                                          </p:val>
                                        </p:tav>
                                      </p:tavLst>
                                    </p:anim>
                                    <p:anim calcmode="lin" valueType="num">
                                      <p:cBhvr>
                                        <p:cTn id="124" dur="500" fill="hold"/>
                                        <p:tgtEl>
                                          <p:spTgt spid="23"/>
                                        </p:tgtEl>
                                        <p:attrNameLst>
                                          <p:attrName>ppt_h</p:attrName>
                                        </p:attrNameLst>
                                      </p:cBhvr>
                                      <p:tavLst>
                                        <p:tav tm="0">
                                          <p:val>
                                            <p:fltVal val="0"/>
                                          </p:val>
                                        </p:tav>
                                        <p:tav tm="100000">
                                          <p:val>
                                            <p:strVal val="#ppt_h"/>
                                          </p:val>
                                        </p:tav>
                                      </p:tavLst>
                                    </p:anim>
                                    <p:animEffect transition="in" filter="fade">
                                      <p:cBhvr>
                                        <p:cTn id="125" dur="500"/>
                                        <p:tgtEl>
                                          <p:spTgt spid="23"/>
                                        </p:tgtEl>
                                      </p:cBhvr>
                                    </p:animEffect>
                                  </p:childTnLst>
                                </p:cTn>
                              </p:par>
                              <p:par>
                                <p:cTn id="126" presetID="53" presetClass="entr" presetSubtype="16" fill="hold" grpId="0" nodeType="withEffect">
                                  <p:stCondLst>
                                    <p:cond delay="0"/>
                                  </p:stCondLst>
                                  <p:childTnLst>
                                    <p:set>
                                      <p:cBhvr>
                                        <p:cTn id="127" dur="1" fill="hold">
                                          <p:stCondLst>
                                            <p:cond delay="0"/>
                                          </p:stCondLst>
                                        </p:cTn>
                                        <p:tgtEl>
                                          <p:spTgt spid="24"/>
                                        </p:tgtEl>
                                        <p:attrNameLst>
                                          <p:attrName>style.visibility</p:attrName>
                                        </p:attrNameLst>
                                      </p:cBhvr>
                                      <p:to>
                                        <p:strVal val="visible"/>
                                      </p:to>
                                    </p:set>
                                    <p:anim calcmode="lin" valueType="num">
                                      <p:cBhvr>
                                        <p:cTn id="128" dur="500" fill="hold"/>
                                        <p:tgtEl>
                                          <p:spTgt spid="24"/>
                                        </p:tgtEl>
                                        <p:attrNameLst>
                                          <p:attrName>ppt_w</p:attrName>
                                        </p:attrNameLst>
                                      </p:cBhvr>
                                      <p:tavLst>
                                        <p:tav tm="0">
                                          <p:val>
                                            <p:fltVal val="0"/>
                                          </p:val>
                                        </p:tav>
                                        <p:tav tm="100000">
                                          <p:val>
                                            <p:strVal val="#ppt_w"/>
                                          </p:val>
                                        </p:tav>
                                      </p:tavLst>
                                    </p:anim>
                                    <p:anim calcmode="lin" valueType="num">
                                      <p:cBhvr>
                                        <p:cTn id="129" dur="500" fill="hold"/>
                                        <p:tgtEl>
                                          <p:spTgt spid="24"/>
                                        </p:tgtEl>
                                        <p:attrNameLst>
                                          <p:attrName>ppt_h</p:attrName>
                                        </p:attrNameLst>
                                      </p:cBhvr>
                                      <p:tavLst>
                                        <p:tav tm="0">
                                          <p:val>
                                            <p:fltVal val="0"/>
                                          </p:val>
                                        </p:tav>
                                        <p:tav tm="100000">
                                          <p:val>
                                            <p:strVal val="#ppt_h"/>
                                          </p:val>
                                        </p:tav>
                                      </p:tavLst>
                                    </p:anim>
                                    <p:animEffect transition="in" filter="fade">
                                      <p:cBhvr>
                                        <p:cTn id="130" dur="500"/>
                                        <p:tgtEl>
                                          <p:spTgt spid="24"/>
                                        </p:tgtEl>
                                      </p:cBhvr>
                                    </p:animEffect>
                                  </p:childTnLst>
                                </p:cTn>
                              </p:par>
                              <p:par>
                                <p:cTn id="131" presetID="53" presetClass="entr" presetSubtype="16" fill="hold" grpId="0" nodeType="withEffect">
                                  <p:stCondLst>
                                    <p:cond delay="0"/>
                                  </p:stCondLst>
                                  <p:childTnLst>
                                    <p:set>
                                      <p:cBhvr>
                                        <p:cTn id="132" dur="1" fill="hold">
                                          <p:stCondLst>
                                            <p:cond delay="0"/>
                                          </p:stCondLst>
                                        </p:cTn>
                                        <p:tgtEl>
                                          <p:spTgt spid="28"/>
                                        </p:tgtEl>
                                        <p:attrNameLst>
                                          <p:attrName>style.visibility</p:attrName>
                                        </p:attrNameLst>
                                      </p:cBhvr>
                                      <p:to>
                                        <p:strVal val="visible"/>
                                      </p:to>
                                    </p:set>
                                    <p:anim calcmode="lin" valueType="num">
                                      <p:cBhvr>
                                        <p:cTn id="133" dur="500" fill="hold"/>
                                        <p:tgtEl>
                                          <p:spTgt spid="28"/>
                                        </p:tgtEl>
                                        <p:attrNameLst>
                                          <p:attrName>ppt_w</p:attrName>
                                        </p:attrNameLst>
                                      </p:cBhvr>
                                      <p:tavLst>
                                        <p:tav tm="0">
                                          <p:val>
                                            <p:fltVal val="0"/>
                                          </p:val>
                                        </p:tav>
                                        <p:tav tm="100000">
                                          <p:val>
                                            <p:strVal val="#ppt_w"/>
                                          </p:val>
                                        </p:tav>
                                      </p:tavLst>
                                    </p:anim>
                                    <p:anim calcmode="lin" valueType="num">
                                      <p:cBhvr>
                                        <p:cTn id="134" dur="500" fill="hold"/>
                                        <p:tgtEl>
                                          <p:spTgt spid="28"/>
                                        </p:tgtEl>
                                        <p:attrNameLst>
                                          <p:attrName>ppt_h</p:attrName>
                                        </p:attrNameLst>
                                      </p:cBhvr>
                                      <p:tavLst>
                                        <p:tav tm="0">
                                          <p:val>
                                            <p:fltVal val="0"/>
                                          </p:val>
                                        </p:tav>
                                        <p:tav tm="100000">
                                          <p:val>
                                            <p:strVal val="#ppt_h"/>
                                          </p:val>
                                        </p:tav>
                                      </p:tavLst>
                                    </p:anim>
                                    <p:animEffect transition="in" filter="fade">
                                      <p:cBhvr>
                                        <p:cTn id="135" dur="500"/>
                                        <p:tgtEl>
                                          <p:spTgt spid="28"/>
                                        </p:tgtEl>
                                      </p:cBhvr>
                                    </p:animEffect>
                                  </p:childTnLst>
                                </p:cTn>
                              </p:par>
                              <p:par>
                                <p:cTn id="136" presetID="53" presetClass="entr" presetSubtype="16" fill="hold" grpId="0" nodeType="withEffect">
                                  <p:stCondLst>
                                    <p:cond delay="0"/>
                                  </p:stCondLst>
                                  <p:childTnLst>
                                    <p:set>
                                      <p:cBhvr>
                                        <p:cTn id="137" dur="1" fill="hold">
                                          <p:stCondLst>
                                            <p:cond delay="0"/>
                                          </p:stCondLst>
                                        </p:cTn>
                                        <p:tgtEl>
                                          <p:spTgt spid="29"/>
                                        </p:tgtEl>
                                        <p:attrNameLst>
                                          <p:attrName>style.visibility</p:attrName>
                                        </p:attrNameLst>
                                      </p:cBhvr>
                                      <p:to>
                                        <p:strVal val="visible"/>
                                      </p:to>
                                    </p:set>
                                    <p:anim calcmode="lin" valueType="num">
                                      <p:cBhvr>
                                        <p:cTn id="138" dur="500" fill="hold"/>
                                        <p:tgtEl>
                                          <p:spTgt spid="29"/>
                                        </p:tgtEl>
                                        <p:attrNameLst>
                                          <p:attrName>ppt_w</p:attrName>
                                        </p:attrNameLst>
                                      </p:cBhvr>
                                      <p:tavLst>
                                        <p:tav tm="0">
                                          <p:val>
                                            <p:fltVal val="0"/>
                                          </p:val>
                                        </p:tav>
                                        <p:tav tm="100000">
                                          <p:val>
                                            <p:strVal val="#ppt_w"/>
                                          </p:val>
                                        </p:tav>
                                      </p:tavLst>
                                    </p:anim>
                                    <p:anim calcmode="lin" valueType="num">
                                      <p:cBhvr>
                                        <p:cTn id="139" dur="500" fill="hold"/>
                                        <p:tgtEl>
                                          <p:spTgt spid="29"/>
                                        </p:tgtEl>
                                        <p:attrNameLst>
                                          <p:attrName>ppt_h</p:attrName>
                                        </p:attrNameLst>
                                      </p:cBhvr>
                                      <p:tavLst>
                                        <p:tav tm="0">
                                          <p:val>
                                            <p:fltVal val="0"/>
                                          </p:val>
                                        </p:tav>
                                        <p:tav tm="100000">
                                          <p:val>
                                            <p:strVal val="#ppt_h"/>
                                          </p:val>
                                        </p:tav>
                                      </p:tavLst>
                                    </p:anim>
                                    <p:animEffect transition="in" filter="fade">
                                      <p:cBhvr>
                                        <p:cTn id="140" dur="500"/>
                                        <p:tgtEl>
                                          <p:spTgt spid="29"/>
                                        </p:tgtEl>
                                      </p:cBhvr>
                                    </p:animEffect>
                                  </p:childTnLst>
                                </p:cTn>
                              </p:par>
                              <p:par>
                                <p:cTn id="141" presetID="53" presetClass="entr" presetSubtype="16" fill="hold" grpId="0" nodeType="withEffect">
                                  <p:stCondLst>
                                    <p:cond delay="0"/>
                                  </p:stCondLst>
                                  <p:childTnLst>
                                    <p:set>
                                      <p:cBhvr>
                                        <p:cTn id="142" dur="1" fill="hold">
                                          <p:stCondLst>
                                            <p:cond delay="0"/>
                                          </p:stCondLst>
                                        </p:cTn>
                                        <p:tgtEl>
                                          <p:spTgt spid="30"/>
                                        </p:tgtEl>
                                        <p:attrNameLst>
                                          <p:attrName>style.visibility</p:attrName>
                                        </p:attrNameLst>
                                      </p:cBhvr>
                                      <p:to>
                                        <p:strVal val="visible"/>
                                      </p:to>
                                    </p:set>
                                    <p:anim calcmode="lin" valueType="num">
                                      <p:cBhvr>
                                        <p:cTn id="143" dur="500" fill="hold"/>
                                        <p:tgtEl>
                                          <p:spTgt spid="30"/>
                                        </p:tgtEl>
                                        <p:attrNameLst>
                                          <p:attrName>ppt_w</p:attrName>
                                        </p:attrNameLst>
                                      </p:cBhvr>
                                      <p:tavLst>
                                        <p:tav tm="0">
                                          <p:val>
                                            <p:fltVal val="0"/>
                                          </p:val>
                                        </p:tav>
                                        <p:tav tm="100000">
                                          <p:val>
                                            <p:strVal val="#ppt_w"/>
                                          </p:val>
                                        </p:tav>
                                      </p:tavLst>
                                    </p:anim>
                                    <p:anim calcmode="lin" valueType="num">
                                      <p:cBhvr>
                                        <p:cTn id="144" dur="500" fill="hold"/>
                                        <p:tgtEl>
                                          <p:spTgt spid="30"/>
                                        </p:tgtEl>
                                        <p:attrNameLst>
                                          <p:attrName>ppt_h</p:attrName>
                                        </p:attrNameLst>
                                      </p:cBhvr>
                                      <p:tavLst>
                                        <p:tav tm="0">
                                          <p:val>
                                            <p:fltVal val="0"/>
                                          </p:val>
                                        </p:tav>
                                        <p:tav tm="100000">
                                          <p:val>
                                            <p:strVal val="#ppt_h"/>
                                          </p:val>
                                        </p:tav>
                                      </p:tavLst>
                                    </p:anim>
                                    <p:animEffect transition="in" filter="fade">
                                      <p:cBhvr>
                                        <p:cTn id="145" dur="500"/>
                                        <p:tgtEl>
                                          <p:spTgt spid="30"/>
                                        </p:tgtEl>
                                      </p:cBhvr>
                                    </p:animEffect>
                                  </p:childTnLst>
                                </p:cTn>
                              </p:par>
                              <p:par>
                                <p:cTn id="146" presetID="53" presetClass="entr" presetSubtype="16" fill="hold" grpId="0" nodeType="withEffect">
                                  <p:stCondLst>
                                    <p:cond delay="0"/>
                                  </p:stCondLst>
                                  <p:childTnLst>
                                    <p:set>
                                      <p:cBhvr>
                                        <p:cTn id="147" dur="1" fill="hold">
                                          <p:stCondLst>
                                            <p:cond delay="0"/>
                                          </p:stCondLst>
                                        </p:cTn>
                                        <p:tgtEl>
                                          <p:spTgt spid="31"/>
                                        </p:tgtEl>
                                        <p:attrNameLst>
                                          <p:attrName>style.visibility</p:attrName>
                                        </p:attrNameLst>
                                      </p:cBhvr>
                                      <p:to>
                                        <p:strVal val="visible"/>
                                      </p:to>
                                    </p:set>
                                    <p:anim calcmode="lin" valueType="num">
                                      <p:cBhvr>
                                        <p:cTn id="148" dur="500" fill="hold"/>
                                        <p:tgtEl>
                                          <p:spTgt spid="31"/>
                                        </p:tgtEl>
                                        <p:attrNameLst>
                                          <p:attrName>ppt_w</p:attrName>
                                        </p:attrNameLst>
                                      </p:cBhvr>
                                      <p:tavLst>
                                        <p:tav tm="0">
                                          <p:val>
                                            <p:fltVal val="0"/>
                                          </p:val>
                                        </p:tav>
                                        <p:tav tm="100000">
                                          <p:val>
                                            <p:strVal val="#ppt_w"/>
                                          </p:val>
                                        </p:tav>
                                      </p:tavLst>
                                    </p:anim>
                                    <p:anim calcmode="lin" valueType="num">
                                      <p:cBhvr>
                                        <p:cTn id="149" dur="500" fill="hold"/>
                                        <p:tgtEl>
                                          <p:spTgt spid="31"/>
                                        </p:tgtEl>
                                        <p:attrNameLst>
                                          <p:attrName>ppt_h</p:attrName>
                                        </p:attrNameLst>
                                      </p:cBhvr>
                                      <p:tavLst>
                                        <p:tav tm="0">
                                          <p:val>
                                            <p:fltVal val="0"/>
                                          </p:val>
                                        </p:tav>
                                        <p:tav tm="100000">
                                          <p:val>
                                            <p:strVal val="#ppt_h"/>
                                          </p:val>
                                        </p:tav>
                                      </p:tavLst>
                                    </p:anim>
                                    <p:animEffect transition="in" filter="fade">
                                      <p:cBhvr>
                                        <p:cTn id="150" dur="500"/>
                                        <p:tgtEl>
                                          <p:spTgt spid="31"/>
                                        </p:tgtEl>
                                      </p:cBhvr>
                                    </p:animEffect>
                                  </p:childTnLst>
                                </p:cTn>
                              </p:par>
                              <p:par>
                                <p:cTn id="151" presetID="53" presetClass="entr" presetSubtype="16" fill="hold" grpId="0" nodeType="withEffect">
                                  <p:stCondLst>
                                    <p:cond delay="0"/>
                                  </p:stCondLst>
                                  <p:childTnLst>
                                    <p:set>
                                      <p:cBhvr>
                                        <p:cTn id="152" dur="1" fill="hold">
                                          <p:stCondLst>
                                            <p:cond delay="0"/>
                                          </p:stCondLst>
                                        </p:cTn>
                                        <p:tgtEl>
                                          <p:spTgt spid="32"/>
                                        </p:tgtEl>
                                        <p:attrNameLst>
                                          <p:attrName>style.visibility</p:attrName>
                                        </p:attrNameLst>
                                      </p:cBhvr>
                                      <p:to>
                                        <p:strVal val="visible"/>
                                      </p:to>
                                    </p:set>
                                    <p:anim calcmode="lin" valueType="num">
                                      <p:cBhvr>
                                        <p:cTn id="153" dur="500" fill="hold"/>
                                        <p:tgtEl>
                                          <p:spTgt spid="32"/>
                                        </p:tgtEl>
                                        <p:attrNameLst>
                                          <p:attrName>ppt_w</p:attrName>
                                        </p:attrNameLst>
                                      </p:cBhvr>
                                      <p:tavLst>
                                        <p:tav tm="0">
                                          <p:val>
                                            <p:fltVal val="0"/>
                                          </p:val>
                                        </p:tav>
                                        <p:tav tm="100000">
                                          <p:val>
                                            <p:strVal val="#ppt_w"/>
                                          </p:val>
                                        </p:tav>
                                      </p:tavLst>
                                    </p:anim>
                                    <p:anim calcmode="lin" valueType="num">
                                      <p:cBhvr>
                                        <p:cTn id="154" dur="500" fill="hold"/>
                                        <p:tgtEl>
                                          <p:spTgt spid="32"/>
                                        </p:tgtEl>
                                        <p:attrNameLst>
                                          <p:attrName>ppt_h</p:attrName>
                                        </p:attrNameLst>
                                      </p:cBhvr>
                                      <p:tavLst>
                                        <p:tav tm="0">
                                          <p:val>
                                            <p:fltVal val="0"/>
                                          </p:val>
                                        </p:tav>
                                        <p:tav tm="100000">
                                          <p:val>
                                            <p:strVal val="#ppt_h"/>
                                          </p:val>
                                        </p:tav>
                                      </p:tavLst>
                                    </p:anim>
                                    <p:animEffect transition="in" filter="fade">
                                      <p:cBhvr>
                                        <p:cTn id="155" dur="500"/>
                                        <p:tgtEl>
                                          <p:spTgt spid="32"/>
                                        </p:tgtEl>
                                      </p:cBhvr>
                                    </p:animEffect>
                                  </p:childTnLst>
                                </p:cTn>
                              </p:par>
                              <p:par>
                                <p:cTn id="156" presetID="53" presetClass="entr" presetSubtype="16" fill="hold" grpId="0" nodeType="withEffect">
                                  <p:stCondLst>
                                    <p:cond delay="0"/>
                                  </p:stCondLst>
                                  <p:childTnLst>
                                    <p:set>
                                      <p:cBhvr>
                                        <p:cTn id="157" dur="1" fill="hold">
                                          <p:stCondLst>
                                            <p:cond delay="0"/>
                                          </p:stCondLst>
                                        </p:cTn>
                                        <p:tgtEl>
                                          <p:spTgt spid="33"/>
                                        </p:tgtEl>
                                        <p:attrNameLst>
                                          <p:attrName>style.visibility</p:attrName>
                                        </p:attrNameLst>
                                      </p:cBhvr>
                                      <p:to>
                                        <p:strVal val="visible"/>
                                      </p:to>
                                    </p:set>
                                    <p:anim calcmode="lin" valueType="num">
                                      <p:cBhvr>
                                        <p:cTn id="158" dur="500" fill="hold"/>
                                        <p:tgtEl>
                                          <p:spTgt spid="33"/>
                                        </p:tgtEl>
                                        <p:attrNameLst>
                                          <p:attrName>ppt_w</p:attrName>
                                        </p:attrNameLst>
                                      </p:cBhvr>
                                      <p:tavLst>
                                        <p:tav tm="0">
                                          <p:val>
                                            <p:fltVal val="0"/>
                                          </p:val>
                                        </p:tav>
                                        <p:tav tm="100000">
                                          <p:val>
                                            <p:strVal val="#ppt_w"/>
                                          </p:val>
                                        </p:tav>
                                      </p:tavLst>
                                    </p:anim>
                                    <p:anim calcmode="lin" valueType="num">
                                      <p:cBhvr>
                                        <p:cTn id="159" dur="500" fill="hold"/>
                                        <p:tgtEl>
                                          <p:spTgt spid="33"/>
                                        </p:tgtEl>
                                        <p:attrNameLst>
                                          <p:attrName>ppt_h</p:attrName>
                                        </p:attrNameLst>
                                      </p:cBhvr>
                                      <p:tavLst>
                                        <p:tav tm="0">
                                          <p:val>
                                            <p:fltVal val="0"/>
                                          </p:val>
                                        </p:tav>
                                        <p:tav tm="100000">
                                          <p:val>
                                            <p:strVal val="#ppt_h"/>
                                          </p:val>
                                        </p:tav>
                                      </p:tavLst>
                                    </p:anim>
                                    <p:animEffect transition="in" filter="fade">
                                      <p:cBhvr>
                                        <p:cTn id="160" dur="500"/>
                                        <p:tgtEl>
                                          <p:spTgt spid="33"/>
                                        </p:tgtEl>
                                      </p:cBhvr>
                                    </p:animEffect>
                                  </p:childTnLst>
                                </p:cTn>
                              </p:par>
                              <p:par>
                                <p:cTn id="161" presetID="53" presetClass="entr" presetSubtype="16" fill="hold" grpId="0" nodeType="withEffect">
                                  <p:stCondLst>
                                    <p:cond delay="0"/>
                                  </p:stCondLst>
                                  <p:childTnLst>
                                    <p:set>
                                      <p:cBhvr>
                                        <p:cTn id="162" dur="1" fill="hold">
                                          <p:stCondLst>
                                            <p:cond delay="0"/>
                                          </p:stCondLst>
                                        </p:cTn>
                                        <p:tgtEl>
                                          <p:spTgt spid="34"/>
                                        </p:tgtEl>
                                        <p:attrNameLst>
                                          <p:attrName>style.visibility</p:attrName>
                                        </p:attrNameLst>
                                      </p:cBhvr>
                                      <p:to>
                                        <p:strVal val="visible"/>
                                      </p:to>
                                    </p:set>
                                    <p:anim calcmode="lin" valueType="num">
                                      <p:cBhvr>
                                        <p:cTn id="163" dur="500" fill="hold"/>
                                        <p:tgtEl>
                                          <p:spTgt spid="34"/>
                                        </p:tgtEl>
                                        <p:attrNameLst>
                                          <p:attrName>ppt_w</p:attrName>
                                        </p:attrNameLst>
                                      </p:cBhvr>
                                      <p:tavLst>
                                        <p:tav tm="0">
                                          <p:val>
                                            <p:fltVal val="0"/>
                                          </p:val>
                                        </p:tav>
                                        <p:tav tm="100000">
                                          <p:val>
                                            <p:strVal val="#ppt_w"/>
                                          </p:val>
                                        </p:tav>
                                      </p:tavLst>
                                    </p:anim>
                                    <p:anim calcmode="lin" valueType="num">
                                      <p:cBhvr>
                                        <p:cTn id="164" dur="500" fill="hold"/>
                                        <p:tgtEl>
                                          <p:spTgt spid="34"/>
                                        </p:tgtEl>
                                        <p:attrNameLst>
                                          <p:attrName>ppt_h</p:attrName>
                                        </p:attrNameLst>
                                      </p:cBhvr>
                                      <p:tavLst>
                                        <p:tav tm="0">
                                          <p:val>
                                            <p:fltVal val="0"/>
                                          </p:val>
                                        </p:tav>
                                        <p:tav tm="100000">
                                          <p:val>
                                            <p:strVal val="#ppt_h"/>
                                          </p:val>
                                        </p:tav>
                                      </p:tavLst>
                                    </p:anim>
                                    <p:animEffect transition="in" filter="fade">
                                      <p:cBhvr>
                                        <p:cTn id="165" dur="500"/>
                                        <p:tgtEl>
                                          <p:spTgt spid="34"/>
                                        </p:tgtEl>
                                      </p:cBhvr>
                                    </p:animEffect>
                                  </p:childTnLst>
                                </p:cTn>
                              </p:par>
                              <p:par>
                                <p:cTn id="166" presetID="53" presetClass="entr" presetSubtype="16" fill="hold" grpId="0" nodeType="withEffect">
                                  <p:stCondLst>
                                    <p:cond delay="0"/>
                                  </p:stCondLst>
                                  <p:childTnLst>
                                    <p:set>
                                      <p:cBhvr>
                                        <p:cTn id="167" dur="1" fill="hold">
                                          <p:stCondLst>
                                            <p:cond delay="0"/>
                                          </p:stCondLst>
                                        </p:cTn>
                                        <p:tgtEl>
                                          <p:spTgt spid="36"/>
                                        </p:tgtEl>
                                        <p:attrNameLst>
                                          <p:attrName>style.visibility</p:attrName>
                                        </p:attrNameLst>
                                      </p:cBhvr>
                                      <p:to>
                                        <p:strVal val="visible"/>
                                      </p:to>
                                    </p:set>
                                    <p:anim calcmode="lin" valueType="num">
                                      <p:cBhvr>
                                        <p:cTn id="168" dur="500" fill="hold"/>
                                        <p:tgtEl>
                                          <p:spTgt spid="36"/>
                                        </p:tgtEl>
                                        <p:attrNameLst>
                                          <p:attrName>ppt_w</p:attrName>
                                        </p:attrNameLst>
                                      </p:cBhvr>
                                      <p:tavLst>
                                        <p:tav tm="0">
                                          <p:val>
                                            <p:fltVal val="0"/>
                                          </p:val>
                                        </p:tav>
                                        <p:tav tm="100000">
                                          <p:val>
                                            <p:strVal val="#ppt_w"/>
                                          </p:val>
                                        </p:tav>
                                      </p:tavLst>
                                    </p:anim>
                                    <p:anim calcmode="lin" valueType="num">
                                      <p:cBhvr>
                                        <p:cTn id="169" dur="500" fill="hold"/>
                                        <p:tgtEl>
                                          <p:spTgt spid="36"/>
                                        </p:tgtEl>
                                        <p:attrNameLst>
                                          <p:attrName>ppt_h</p:attrName>
                                        </p:attrNameLst>
                                      </p:cBhvr>
                                      <p:tavLst>
                                        <p:tav tm="0">
                                          <p:val>
                                            <p:fltVal val="0"/>
                                          </p:val>
                                        </p:tav>
                                        <p:tav tm="100000">
                                          <p:val>
                                            <p:strVal val="#ppt_h"/>
                                          </p:val>
                                        </p:tav>
                                      </p:tavLst>
                                    </p:anim>
                                    <p:animEffect transition="in" filter="fade">
                                      <p:cBhvr>
                                        <p:cTn id="170" dur="500"/>
                                        <p:tgtEl>
                                          <p:spTgt spid="36"/>
                                        </p:tgtEl>
                                      </p:cBhvr>
                                    </p:animEffect>
                                  </p:childTnLst>
                                </p:cTn>
                              </p:par>
                              <p:par>
                                <p:cTn id="171" presetID="53" presetClass="entr" presetSubtype="16" fill="hold" grpId="0" nodeType="withEffect">
                                  <p:stCondLst>
                                    <p:cond delay="0"/>
                                  </p:stCondLst>
                                  <p:childTnLst>
                                    <p:set>
                                      <p:cBhvr>
                                        <p:cTn id="172" dur="1" fill="hold">
                                          <p:stCondLst>
                                            <p:cond delay="0"/>
                                          </p:stCondLst>
                                        </p:cTn>
                                        <p:tgtEl>
                                          <p:spTgt spid="37"/>
                                        </p:tgtEl>
                                        <p:attrNameLst>
                                          <p:attrName>style.visibility</p:attrName>
                                        </p:attrNameLst>
                                      </p:cBhvr>
                                      <p:to>
                                        <p:strVal val="visible"/>
                                      </p:to>
                                    </p:set>
                                    <p:anim calcmode="lin" valueType="num">
                                      <p:cBhvr>
                                        <p:cTn id="173" dur="500" fill="hold"/>
                                        <p:tgtEl>
                                          <p:spTgt spid="37"/>
                                        </p:tgtEl>
                                        <p:attrNameLst>
                                          <p:attrName>ppt_w</p:attrName>
                                        </p:attrNameLst>
                                      </p:cBhvr>
                                      <p:tavLst>
                                        <p:tav tm="0">
                                          <p:val>
                                            <p:fltVal val="0"/>
                                          </p:val>
                                        </p:tav>
                                        <p:tav tm="100000">
                                          <p:val>
                                            <p:strVal val="#ppt_w"/>
                                          </p:val>
                                        </p:tav>
                                      </p:tavLst>
                                    </p:anim>
                                    <p:anim calcmode="lin" valueType="num">
                                      <p:cBhvr>
                                        <p:cTn id="174" dur="500" fill="hold"/>
                                        <p:tgtEl>
                                          <p:spTgt spid="37"/>
                                        </p:tgtEl>
                                        <p:attrNameLst>
                                          <p:attrName>ppt_h</p:attrName>
                                        </p:attrNameLst>
                                      </p:cBhvr>
                                      <p:tavLst>
                                        <p:tav tm="0">
                                          <p:val>
                                            <p:fltVal val="0"/>
                                          </p:val>
                                        </p:tav>
                                        <p:tav tm="100000">
                                          <p:val>
                                            <p:strVal val="#ppt_h"/>
                                          </p:val>
                                        </p:tav>
                                      </p:tavLst>
                                    </p:anim>
                                    <p:animEffect transition="in" filter="fade">
                                      <p:cBhvr>
                                        <p:cTn id="175" dur="500"/>
                                        <p:tgtEl>
                                          <p:spTgt spid="37"/>
                                        </p:tgtEl>
                                      </p:cBhvr>
                                    </p:animEffect>
                                  </p:childTnLst>
                                </p:cTn>
                              </p:par>
                              <p:par>
                                <p:cTn id="176" presetID="53" presetClass="entr" presetSubtype="16" fill="hold" grpId="0" nodeType="withEffect">
                                  <p:stCondLst>
                                    <p:cond delay="0"/>
                                  </p:stCondLst>
                                  <p:childTnLst>
                                    <p:set>
                                      <p:cBhvr>
                                        <p:cTn id="177" dur="1" fill="hold">
                                          <p:stCondLst>
                                            <p:cond delay="0"/>
                                          </p:stCondLst>
                                        </p:cTn>
                                        <p:tgtEl>
                                          <p:spTgt spid="38"/>
                                        </p:tgtEl>
                                        <p:attrNameLst>
                                          <p:attrName>style.visibility</p:attrName>
                                        </p:attrNameLst>
                                      </p:cBhvr>
                                      <p:to>
                                        <p:strVal val="visible"/>
                                      </p:to>
                                    </p:set>
                                    <p:anim calcmode="lin" valueType="num">
                                      <p:cBhvr>
                                        <p:cTn id="178" dur="500" fill="hold"/>
                                        <p:tgtEl>
                                          <p:spTgt spid="38"/>
                                        </p:tgtEl>
                                        <p:attrNameLst>
                                          <p:attrName>ppt_w</p:attrName>
                                        </p:attrNameLst>
                                      </p:cBhvr>
                                      <p:tavLst>
                                        <p:tav tm="0">
                                          <p:val>
                                            <p:fltVal val="0"/>
                                          </p:val>
                                        </p:tav>
                                        <p:tav tm="100000">
                                          <p:val>
                                            <p:strVal val="#ppt_w"/>
                                          </p:val>
                                        </p:tav>
                                      </p:tavLst>
                                    </p:anim>
                                    <p:anim calcmode="lin" valueType="num">
                                      <p:cBhvr>
                                        <p:cTn id="179" dur="500" fill="hold"/>
                                        <p:tgtEl>
                                          <p:spTgt spid="38"/>
                                        </p:tgtEl>
                                        <p:attrNameLst>
                                          <p:attrName>ppt_h</p:attrName>
                                        </p:attrNameLst>
                                      </p:cBhvr>
                                      <p:tavLst>
                                        <p:tav tm="0">
                                          <p:val>
                                            <p:fltVal val="0"/>
                                          </p:val>
                                        </p:tav>
                                        <p:tav tm="100000">
                                          <p:val>
                                            <p:strVal val="#ppt_h"/>
                                          </p:val>
                                        </p:tav>
                                      </p:tavLst>
                                    </p:anim>
                                    <p:animEffect transition="in" filter="fade">
                                      <p:cBhvr>
                                        <p:cTn id="180" dur="500"/>
                                        <p:tgtEl>
                                          <p:spTgt spid="38"/>
                                        </p:tgtEl>
                                      </p:cBhvr>
                                    </p:animEffect>
                                  </p:childTnLst>
                                </p:cTn>
                              </p:par>
                              <p:par>
                                <p:cTn id="181" presetID="53" presetClass="entr" presetSubtype="16" fill="hold" grpId="0" nodeType="withEffect">
                                  <p:stCondLst>
                                    <p:cond delay="0"/>
                                  </p:stCondLst>
                                  <p:childTnLst>
                                    <p:set>
                                      <p:cBhvr>
                                        <p:cTn id="182" dur="1" fill="hold">
                                          <p:stCondLst>
                                            <p:cond delay="0"/>
                                          </p:stCondLst>
                                        </p:cTn>
                                        <p:tgtEl>
                                          <p:spTgt spid="39"/>
                                        </p:tgtEl>
                                        <p:attrNameLst>
                                          <p:attrName>style.visibility</p:attrName>
                                        </p:attrNameLst>
                                      </p:cBhvr>
                                      <p:to>
                                        <p:strVal val="visible"/>
                                      </p:to>
                                    </p:set>
                                    <p:anim calcmode="lin" valueType="num">
                                      <p:cBhvr>
                                        <p:cTn id="183" dur="500" fill="hold"/>
                                        <p:tgtEl>
                                          <p:spTgt spid="39"/>
                                        </p:tgtEl>
                                        <p:attrNameLst>
                                          <p:attrName>ppt_w</p:attrName>
                                        </p:attrNameLst>
                                      </p:cBhvr>
                                      <p:tavLst>
                                        <p:tav tm="0">
                                          <p:val>
                                            <p:fltVal val="0"/>
                                          </p:val>
                                        </p:tav>
                                        <p:tav tm="100000">
                                          <p:val>
                                            <p:strVal val="#ppt_w"/>
                                          </p:val>
                                        </p:tav>
                                      </p:tavLst>
                                    </p:anim>
                                    <p:anim calcmode="lin" valueType="num">
                                      <p:cBhvr>
                                        <p:cTn id="184" dur="500" fill="hold"/>
                                        <p:tgtEl>
                                          <p:spTgt spid="39"/>
                                        </p:tgtEl>
                                        <p:attrNameLst>
                                          <p:attrName>ppt_h</p:attrName>
                                        </p:attrNameLst>
                                      </p:cBhvr>
                                      <p:tavLst>
                                        <p:tav tm="0">
                                          <p:val>
                                            <p:fltVal val="0"/>
                                          </p:val>
                                        </p:tav>
                                        <p:tav tm="100000">
                                          <p:val>
                                            <p:strVal val="#ppt_h"/>
                                          </p:val>
                                        </p:tav>
                                      </p:tavLst>
                                    </p:anim>
                                    <p:animEffect transition="in" filter="fade">
                                      <p:cBhvr>
                                        <p:cTn id="185" dur="500"/>
                                        <p:tgtEl>
                                          <p:spTgt spid="39"/>
                                        </p:tgtEl>
                                      </p:cBhvr>
                                    </p:animEffect>
                                  </p:childTnLst>
                                </p:cTn>
                              </p:par>
                              <p:par>
                                <p:cTn id="186" presetID="53" presetClass="entr" presetSubtype="16" fill="hold" grpId="0" nodeType="withEffect">
                                  <p:stCondLst>
                                    <p:cond delay="0"/>
                                  </p:stCondLst>
                                  <p:childTnLst>
                                    <p:set>
                                      <p:cBhvr>
                                        <p:cTn id="187" dur="1" fill="hold">
                                          <p:stCondLst>
                                            <p:cond delay="0"/>
                                          </p:stCondLst>
                                        </p:cTn>
                                        <p:tgtEl>
                                          <p:spTgt spid="40"/>
                                        </p:tgtEl>
                                        <p:attrNameLst>
                                          <p:attrName>style.visibility</p:attrName>
                                        </p:attrNameLst>
                                      </p:cBhvr>
                                      <p:to>
                                        <p:strVal val="visible"/>
                                      </p:to>
                                    </p:set>
                                    <p:anim calcmode="lin" valueType="num">
                                      <p:cBhvr>
                                        <p:cTn id="188" dur="500" fill="hold"/>
                                        <p:tgtEl>
                                          <p:spTgt spid="40"/>
                                        </p:tgtEl>
                                        <p:attrNameLst>
                                          <p:attrName>ppt_w</p:attrName>
                                        </p:attrNameLst>
                                      </p:cBhvr>
                                      <p:tavLst>
                                        <p:tav tm="0">
                                          <p:val>
                                            <p:fltVal val="0"/>
                                          </p:val>
                                        </p:tav>
                                        <p:tav tm="100000">
                                          <p:val>
                                            <p:strVal val="#ppt_w"/>
                                          </p:val>
                                        </p:tav>
                                      </p:tavLst>
                                    </p:anim>
                                    <p:anim calcmode="lin" valueType="num">
                                      <p:cBhvr>
                                        <p:cTn id="189" dur="500" fill="hold"/>
                                        <p:tgtEl>
                                          <p:spTgt spid="40"/>
                                        </p:tgtEl>
                                        <p:attrNameLst>
                                          <p:attrName>ppt_h</p:attrName>
                                        </p:attrNameLst>
                                      </p:cBhvr>
                                      <p:tavLst>
                                        <p:tav tm="0">
                                          <p:val>
                                            <p:fltVal val="0"/>
                                          </p:val>
                                        </p:tav>
                                        <p:tav tm="100000">
                                          <p:val>
                                            <p:strVal val="#ppt_h"/>
                                          </p:val>
                                        </p:tav>
                                      </p:tavLst>
                                    </p:anim>
                                    <p:animEffect transition="in" filter="fade">
                                      <p:cBhvr>
                                        <p:cTn id="190" dur="500"/>
                                        <p:tgtEl>
                                          <p:spTgt spid="40"/>
                                        </p:tgtEl>
                                      </p:cBhvr>
                                    </p:animEffect>
                                  </p:childTnLst>
                                </p:cTn>
                              </p:par>
                              <p:par>
                                <p:cTn id="191" presetID="53" presetClass="entr" presetSubtype="16" fill="hold" grpId="0" nodeType="withEffect">
                                  <p:stCondLst>
                                    <p:cond delay="0"/>
                                  </p:stCondLst>
                                  <p:childTnLst>
                                    <p:set>
                                      <p:cBhvr>
                                        <p:cTn id="192" dur="1" fill="hold">
                                          <p:stCondLst>
                                            <p:cond delay="0"/>
                                          </p:stCondLst>
                                        </p:cTn>
                                        <p:tgtEl>
                                          <p:spTgt spid="41"/>
                                        </p:tgtEl>
                                        <p:attrNameLst>
                                          <p:attrName>style.visibility</p:attrName>
                                        </p:attrNameLst>
                                      </p:cBhvr>
                                      <p:to>
                                        <p:strVal val="visible"/>
                                      </p:to>
                                    </p:set>
                                    <p:anim calcmode="lin" valueType="num">
                                      <p:cBhvr>
                                        <p:cTn id="193" dur="500" fill="hold"/>
                                        <p:tgtEl>
                                          <p:spTgt spid="41"/>
                                        </p:tgtEl>
                                        <p:attrNameLst>
                                          <p:attrName>ppt_w</p:attrName>
                                        </p:attrNameLst>
                                      </p:cBhvr>
                                      <p:tavLst>
                                        <p:tav tm="0">
                                          <p:val>
                                            <p:fltVal val="0"/>
                                          </p:val>
                                        </p:tav>
                                        <p:tav tm="100000">
                                          <p:val>
                                            <p:strVal val="#ppt_w"/>
                                          </p:val>
                                        </p:tav>
                                      </p:tavLst>
                                    </p:anim>
                                    <p:anim calcmode="lin" valueType="num">
                                      <p:cBhvr>
                                        <p:cTn id="194" dur="500" fill="hold"/>
                                        <p:tgtEl>
                                          <p:spTgt spid="41"/>
                                        </p:tgtEl>
                                        <p:attrNameLst>
                                          <p:attrName>ppt_h</p:attrName>
                                        </p:attrNameLst>
                                      </p:cBhvr>
                                      <p:tavLst>
                                        <p:tav tm="0">
                                          <p:val>
                                            <p:fltVal val="0"/>
                                          </p:val>
                                        </p:tav>
                                        <p:tav tm="100000">
                                          <p:val>
                                            <p:strVal val="#ppt_h"/>
                                          </p:val>
                                        </p:tav>
                                      </p:tavLst>
                                    </p:anim>
                                    <p:animEffect transition="in" filter="fade">
                                      <p:cBhvr>
                                        <p:cTn id="195" dur="500"/>
                                        <p:tgtEl>
                                          <p:spTgt spid="41"/>
                                        </p:tgtEl>
                                      </p:cBhvr>
                                    </p:animEffect>
                                  </p:childTnLst>
                                </p:cTn>
                              </p:par>
                              <p:par>
                                <p:cTn id="196" presetID="53" presetClass="entr" presetSubtype="16" fill="hold" grpId="0" nodeType="withEffect">
                                  <p:stCondLst>
                                    <p:cond delay="0"/>
                                  </p:stCondLst>
                                  <p:childTnLst>
                                    <p:set>
                                      <p:cBhvr>
                                        <p:cTn id="197" dur="1" fill="hold">
                                          <p:stCondLst>
                                            <p:cond delay="0"/>
                                          </p:stCondLst>
                                        </p:cTn>
                                        <p:tgtEl>
                                          <p:spTgt spid="42"/>
                                        </p:tgtEl>
                                        <p:attrNameLst>
                                          <p:attrName>style.visibility</p:attrName>
                                        </p:attrNameLst>
                                      </p:cBhvr>
                                      <p:to>
                                        <p:strVal val="visible"/>
                                      </p:to>
                                    </p:set>
                                    <p:anim calcmode="lin" valueType="num">
                                      <p:cBhvr>
                                        <p:cTn id="198" dur="500" fill="hold"/>
                                        <p:tgtEl>
                                          <p:spTgt spid="42"/>
                                        </p:tgtEl>
                                        <p:attrNameLst>
                                          <p:attrName>ppt_w</p:attrName>
                                        </p:attrNameLst>
                                      </p:cBhvr>
                                      <p:tavLst>
                                        <p:tav tm="0">
                                          <p:val>
                                            <p:fltVal val="0"/>
                                          </p:val>
                                        </p:tav>
                                        <p:tav tm="100000">
                                          <p:val>
                                            <p:strVal val="#ppt_w"/>
                                          </p:val>
                                        </p:tav>
                                      </p:tavLst>
                                    </p:anim>
                                    <p:anim calcmode="lin" valueType="num">
                                      <p:cBhvr>
                                        <p:cTn id="199" dur="500" fill="hold"/>
                                        <p:tgtEl>
                                          <p:spTgt spid="42"/>
                                        </p:tgtEl>
                                        <p:attrNameLst>
                                          <p:attrName>ppt_h</p:attrName>
                                        </p:attrNameLst>
                                      </p:cBhvr>
                                      <p:tavLst>
                                        <p:tav tm="0">
                                          <p:val>
                                            <p:fltVal val="0"/>
                                          </p:val>
                                        </p:tav>
                                        <p:tav tm="100000">
                                          <p:val>
                                            <p:strVal val="#ppt_h"/>
                                          </p:val>
                                        </p:tav>
                                      </p:tavLst>
                                    </p:anim>
                                    <p:animEffect transition="in" filter="fade">
                                      <p:cBhvr>
                                        <p:cTn id="200" dur="500"/>
                                        <p:tgtEl>
                                          <p:spTgt spid="42"/>
                                        </p:tgtEl>
                                      </p:cBhvr>
                                    </p:animEffect>
                                  </p:childTnLst>
                                </p:cTn>
                              </p:par>
                              <p:par>
                                <p:cTn id="201" presetID="53" presetClass="entr" presetSubtype="16" fill="hold" grpId="0" nodeType="withEffect">
                                  <p:stCondLst>
                                    <p:cond delay="0"/>
                                  </p:stCondLst>
                                  <p:childTnLst>
                                    <p:set>
                                      <p:cBhvr>
                                        <p:cTn id="202" dur="1" fill="hold">
                                          <p:stCondLst>
                                            <p:cond delay="0"/>
                                          </p:stCondLst>
                                        </p:cTn>
                                        <p:tgtEl>
                                          <p:spTgt spid="43"/>
                                        </p:tgtEl>
                                        <p:attrNameLst>
                                          <p:attrName>style.visibility</p:attrName>
                                        </p:attrNameLst>
                                      </p:cBhvr>
                                      <p:to>
                                        <p:strVal val="visible"/>
                                      </p:to>
                                    </p:set>
                                    <p:anim calcmode="lin" valueType="num">
                                      <p:cBhvr>
                                        <p:cTn id="203" dur="500" fill="hold"/>
                                        <p:tgtEl>
                                          <p:spTgt spid="43"/>
                                        </p:tgtEl>
                                        <p:attrNameLst>
                                          <p:attrName>ppt_w</p:attrName>
                                        </p:attrNameLst>
                                      </p:cBhvr>
                                      <p:tavLst>
                                        <p:tav tm="0">
                                          <p:val>
                                            <p:fltVal val="0"/>
                                          </p:val>
                                        </p:tav>
                                        <p:tav tm="100000">
                                          <p:val>
                                            <p:strVal val="#ppt_w"/>
                                          </p:val>
                                        </p:tav>
                                      </p:tavLst>
                                    </p:anim>
                                    <p:anim calcmode="lin" valueType="num">
                                      <p:cBhvr>
                                        <p:cTn id="204" dur="500" fill="hold"/>
                                        <p:tgtEl>
                                          <p:spTgt spid="43"/>
                                        </p:tgtEl>
                                        <p:attrNameLst>
                                          <p:attrName>ppt_h</p:attrName>
                                        </p:attrNameLst>
                                      </p:cBhvr>
                                      <p:tavLst>
                                        <p:tav tm="0">
                                          <p:val>
                                            <p:fltVal val="0"/>
                                          </p:val>
                                        </p:tav>
                                        <p:tav tm="100000">
                                          <p:val>
                                            <p:strVal val="#ppt_h"/>
                                          </p:val>
                                        </p:tav>
                                      </p:tavLst>
                                    </p:anim>
                                    <p:animEffect transition="in" filter="fade">
                                      <p:cBhvr>
                                        <p:cTn id="205" dur="500"/>
                                        <p:tgtEl>
                                          <p:spTgt spid="43"/>
                                        </p:tgtEl>
                                      </p:cBhvr>
                                    </p:animEffect>
                                  </p:childTnLst>
                                </p:cTn>
                              </p:par>
                              <p:par>
                                <p:cTn id="206" presetID="53" presetClass="entr" presetSubtype="16" fill="hold" grpId="0" nodeType="withEffect">
                                  <p:stCondLst>
                                    <p:cond delay="0"/>
                                  </p:stCondLst>
                                  <p:childTnLst>
                                    <p:set>
                                      <p:cBhvr>
                                        <p:cTn id="207" dur="1" fill="hold">
                                          <p:stCondLst>
                                            <p:cond delay="0"/>
                                          </p:stCondLst>
                                        </p:cTn>
                                        <p:tgtEl>
                                          <p:spTgt spid="35"/>
                                        </p:tgtEl>
                                        <p:attrNameLst>
                                          <p:attrName>style.visibility</p:attrName>
                                        </p:attrNameLst>
                                      </p:cBhvr>
                                      <p:to>
                                        <p:strVal val="visible"/>
                                      </p:to>
                                    </p:set>
                                    <p:anim calcmode="lin" valueType="num">
                                      <p:cBhvr>
                                        <p:cTn id="208" dur="500" fill="hold"/>
                                        <p:tgtEl>
                                          <p:spTgt spid="35"/>
                                        </p:tgtEl>
                                        <p:attrNameLst>
                                          <p:attrName>ppt_w</p:attrName>
                                        </p:attrNameLst>
                                      </p:cBhvr>
                                      <p:tavLst>
                                        <p:tav tm="0">
                                          <p:val>
                                            <p:fltVal val="0"/>
                                          </p:val>
                                        </p:tav>
                                        <p:tav tm="100000">
                                          <p:val>
                                            <p:strVal val="#ppt_w"/>
                                          </p:val>
                                        </p:tav>
                                      </p:tavLst>
                                    </p:anim>
                                    <p:anim calcmode="lin" valueType="num">
                                      <p:cBhvr>
                                        <p:cTn id="209" dur="500" fill="hold"/>
                                        <p:tgtEl>
                                          <p:spTgt spid="35"/>
                                        </p:tgtEl>
                                        <p:attrNameLst>
                                          <p:attrName>ppt_h</p:attrName>
                                        </p:attrNameLst>
                                      </p:cBhvr>
                                      <p:tavLst>
                                        <p:tav tm="0">
                                          <p:val>
                                            <p:fltVal val="0"/>
                                          </p:val>
                                        </p:tav>
                                        <p:tav tm="100000">
                                          <p:val>
                                            <p:strVal val="#ppt_h"/>
                                          </p:val>
                                        </p:tav>
                                      </p:tavLst>
                                    </p:anim>
                                    <p:animEffect transition="in" filter="fade">
                                      <p:cBhvr>
                                        <p:cTn id="210" dur="500"/>
                                        <p:tgtEl>
                                          <p:spTgt spid="35"/>
                                        </p:tgtEl>
                                      </p:cBhvr>
                                    </p:animEffect>
                                  </p:childTnLst>
                                </p:cTn>
                              </p:par>
                              <p:par>
                                <p:cTn id="211" presetID="53" presetClass="entr" presetSubtype="16" fill="hold" grpId="0" nodeType="withEffect">
                                  <p:stCondLst>
                                    <p:cond delay="0"/>
                                  </p:stCondLst>
                                  <p:childTnLst>
                                    <p:set>
                                      <p:cBhvr>
                                        <p:cTn id="212" dur="1" fill="hold">
                                          <p:stCondLst>
                                            <p:cond delay="0"/>
                                          </p:stCondLst>
                                        </p:cTn>
                                        <p:tgtEl>
                                          <p:spTgt spid="13"/>
                                        </p:tgtEl>
                                        <p:attrNameLst>
                                          <p:attrName>style.visibility</p:attrName>
                                        </p:attrNameLst>
                                      </p:cBhvr>
                                      <p:to>
                                        <p:strVal val="visible"/>
                                      </p:to>
                                    </p:set>
                                    <p:anim calcmode="lin" valueType="num">
                                      <p:cBhvr>
                                        <p:cTn id="213" dur="500" fill="hold"/>
                                        <p:tgtEl>
                                          <p:spTgt spid="13"/>
                                        </p:tgtEl>
                                        <p:attrNameLst>
                                          <p:attrName>ppt_w</p:attrName>
                                        </p:attrNameLst>
                                      </p:cBhvr>
                                      <p:tavLst>
                                        <p:tav tm="0">
                                          <p:val>
                                            <p:fltVal val="0"/>
                                          </p:val>
                                        </p:tav>
                                        <p:tav tm="100000">
                                          <p:val>
                                            <p:strVal val="#ppt_w"/>
                                          </p:val>
                                        </p:tav>
                                      </p:tavLst>
                                    </p:anim>
                                    <p:anim calcmode="lin" valueType="num">
                                      <p:cBhvr>
                                        <p:cTn id="214" dur="500" fill="hold"/>
                                        <p:tgtEl>
                                          <p:spTgt spid="13"/>
                                        </p:tgtEl>
                                        <p:attrNameLst>
                                          <p:attrName>ppt_h</p:attrName>
                                        </p:attrNameLst>
                                      </p:cBhvr>
                                      <p:tavLst>
                                        <p:tav tm="0">
                                          <p:val>
                                            <p:fltVal val="0"/>
                                          </p:val>
                                        </p:tav>
                                        <p:tav tm="100000">
                                          <p:val>
                                            <p:strVal val="#ppt_h"/>
                                          </p:val>
                                        </p:tav>
                                      </p:tavLst>
                                    </p:anim>
                                    <p:animEffect transition="in" filter="fade">
                                      <p:cBhvr>
                                        <p:cTn id="215" dur="500"/>
                                        <p:tgtEl>
                                          <p:spTgt spid="13"/>
                                        </p:tgtEl>
                                      </p:cBhvr>
                                    </p:animEffect>
                                  </p:childTnLst>
                                </p:cTn>
                              </p:par>
                              <p:par>
                                <p:cTn id="216" presetID="53" presetClass="entr" presetSubtype="16" fill="hold" grpId="0" nodeType="withEffect">
                                  <p:stCondLst>
                                    <p:cond delay="0"/>
                                  </p:stCondLst>
                                  <p:childTnLst>
                                    <p:set>
                                      <p:cBhvr>
                                        <p:cTn id="217" dur="1" fill="hold">
                                          <p:stCondLst>
                                            <p:cond delay="0"/>
                                          </p:stCondLst>
                                        </p:cTn>
                                        <p:tgtEl>
                                          <p:spTgt spid="17"/>
                                        </p:tgtEl>
                                        <p:attrNameLst>
                                          <p:attrName>style.visibility</p:attrName>
                                        </p:attrNameLst>
                                      </p:cBhvr>
                                      <p:to>
                                        <p:strVal val="visible"/>
                                      </p:to>
                                    </p:set>
                                    <p:anim calcmode="lin" valueType="num">
                                      <p:cBhvr>
                                        <p:cTn id="218" dur="500" fill="hold"/>
                                        <p:tgtEl>
                                          <p:spTgt spid="17"/>
                                        </p:tgtEl>
                                        <p:attrNameLst>
                                          <p:attrName>ppt_w</p:attrName>
                                        </p:attrNameLst>
                                      </p:cBhvr>
                                      <p:tavLst>
                                        <p:tav tm="0">
                                          <p:val>
                                            <p:fltVal val="0"/>
                                          </p:val>
                                        </p:tav>
                                        <p:tav tm="100000">
                                          <p:val>
                                            <p:strVal val="#ppt_w"/>
                                          </p:val>
                                        </p:tav>
                                      </p:tavLst>
                                    </p:anim>
                                    <p:anim calcmode="lin" valueType="num">
                                      <p:cBhvr>
                                        <p:cTn id="219" dur="500" fill="hold"/>
                                        <p:tgtEl>
                                          <p:spTgt spid="17"/>
                                        </p:tgtEl>
                                        <p:attrNameLst>
                                          <p:attrName>ppt_h</p:attrName>
                                        </p:attrNameLst>
                                      </p:cBhvr>
                                      <p:tavLst>
                                        <p:tav tm="0">
                                          <p:val>
                                            <p:fltVal val="0"/>
                                          </p:val>
                                        </p:tav>
                                        <p:tav tm="100000">
                                          <p:val>
                                            <p:strVal val="#ppt_h"/>
                                          </p:val>
                                        </p:tav>
                                      </p:tavLst>
                                    </p:anim>
                                    <p:animEffect transition="in" filter="fade">
                                      <p:cBhvr>
                                        <p:cTn id="220" dur="500"/>
                                        <p:tgtEl>
                                          <p:spTgt spid="17"/>
                                        </p:tgtEl>
                                      </p:cBhvr>
                                    </p:animEffect>
                                  </p:childTnLst>
                                </p:cTn>
                              </p:par>
                            </p:childTnLst>
                          </p:cTn>
                        </p:par>
                        <p:par>
                          <p:cTn id="221" fill="hold">
                            <p:stCondLst>
                              <p:cond delay="1500"/>
                            </p:stCondLst>
                            <p:childTnLst>
                              <p:par>
                                <p:cTn id="222" presetID="22" presetClass="entr" presetSubtype="8" fill="hold" nodeType="afterEffect">
                                  <p:stCondLst>
                                    <p:cond delay="0"/>
                                  </p:stCondLst>
                                  <p:childTnLst>
                                    <p:set>
                                      <p:cBhvr>
                                        <p:cTn id="223" dur="1" fill="hold">
                                          <p:stCondLst>
                                            <p:cond delay="0"/>
                                          </p:stCondLst>
                                        </p:cTn>
                                        <p:tgtEl>
                                          <p:spTgt spid="77"/>
                                        </p:tgtEl>
                                        <p:attrNameLst>
                                          <p:attrName>style.visibility</p:attrName>
                                        </p:attrNameLst>
                                      </p:cBhvr>
                                      <p:to>
                                        <p:strVal val="visible"/>
                                      </p:to>
                                    </p:set>
                                    <p:animEffect transition="in" filter="wipe(left)">
                                      <p:cBhvr>
                                        <p:cTn id="224" dur="500"/>
                                        <p:tgtEl>
                                          <p:spTgt spid="77"/>
                                        </p:tgtEl>
                                      </p:cBhvr>
                                    </p:animEffect>
                                  </p:childTnLst>
                                </p:cTn>
                              </p:par>
                            </p:childTnLst>
                          </p:cTn>
                        </p:par>
                        <p:par>
                          <p:cTn id="225" fill="hold">
                            <p:stCondLst>
                              <p:cond delay="2000"/>
                            </p:stCondLst>
                            <p:childTnLst>
                              <p:par>
                                <p:cTn id="226" presetID="22" presetClass="entr" presetSubtype="2" fill="hold" nodeType="afterEffect">
                                  <p:stCondLst>
                                    <p:cond delay="0"/>
                                  </p:stCondLst>
                                  <p:childTnLst>
                                    <p:set>
                                      <p:cBhvr>
                                        <p:cTn id="227" dur="1" fill="hold">
                                          <p:stCondLst>
                                            <p:cond delay="0"/>
                                          </p:stCondLst>
                                        </p:cTn>
                                        <p:tgtEl>
                                          <p:spTgt spid="80"/>
                                        </p:tgtEl>
                                        <p:attrNameLst>
                                          <p:attrName>style.visibility</p:attrName>
                                        </p:attrNameLst>
                                      </p:cBhvr>
                                      <p:to>
                                        <p:strVal val="visible"/>
                                      </p:to>
                                    </p:set>
                                    <p:animEffect transition="in" filter="wipe(right)">
                                      <p:cBhvr>
                                        <p:cTn id="228" dur="500"/>
                                        <p:tgtEl>
                                          <p:spTgt spid="80"/>
                                        </p:tgtEl>
                                      </p:cBhvr>
                                    </p:animEffect>
                                  </p:childTnLst>
                                </p:cTn>
                              </p:par>
                            </p:childTnLst>
                          </p:cTn>
                        </p:par>
                        <p:par>
                          <p:cTn id="229" fill="hold">
                            <p:stCondLst>
                              <p:cond delay="2500"/>
                            </p:stCondLst>
                            <p:childTnLst>
                              <p:par>
                                <p:cTn id="230" presetID="22" presetClass="entr" presetSubtype="2" fill="hold" nodeType="afterEffect">
                                  <p:stCondLst>
                                    <p:cond delay="0"/>
                                  </p:stCondLst>
                                  <p:childTnLst>
                                    <p:set>
                                      <p:cBhvr>
                                        <p:cTn id="231" dur="1" fill="hold">
                                          <p:stCondLst>
                                            <p:cond delay="0"/>
                                          </p:stCondLst>
                                        </p:cTn>
                                        <p:tgtEl>
                                          <p:spTgt spid="87"/>
                                        </p:tgtEl>
                                        <p:attrNameLst>
                                          <p:attrName>style.visibility</p:attrName>
                                        </p:attrNameLst>
                                      </p:cBhvr>
                                      <p:to>
                                        <p:strVal val="visible"/>
                                      </p:to>
                                    </p:set>
                                    <p:animEffect transition="in" filter="wipe(right)">
                                      <p:cBhvr>
                                        <p:cTn id="232" dur="500"/>
                                        <p:tgtEl>
                                          <p:spTgt spid="87"/>
                                        </p:tgtEl>
                                      </p:cBhvr>
                                    </p:animEffect>
                                  </p:childTnLst>
                                </p:cTn>
                              </p:par>
                            </p:childTnLst>
                          </p:cTn>
                        </p:par>
                        <p:par>
                          <p:cTn id="233" fill="hold">
                            <p:stCondLst>
                              <p:cond delay="3000"/>
                            </p:stCondLst>
                            <p:childTnLst>
                              <p:par>
                                <p:cTn id="234" presetID="22" presetClass="entr" presetSubtype="8" fill="hold" nodeType="afterEffect">
                                  <p:stCondLst>
                                    <p:cond delay="0"/>
                                  </p:stCondLst>
                                  <p:childTnLst>
                                    <p:set>
                                      <p:cBhvr>
                                        <p:cTn id="235" dur="1" fill="hold">
                                          <p:stCondLst>
                                            <p:cond delay="0"/>
                                          </p:stCondLst>
                                        </p:cTn>
                                        <p:tgtEl>
                                          <p:spTgt spid="88"/>
                                        </p:tgtEl>
                                        <p:attrNameLst>
                                          <p:attrName>style.visibility</p:attrName>
                                        </p:attrNameLst>
                                      </p:cBhvr>
                                      <p:to>
                                        <p:strVal val="visible"/>
                                      </p:to>
                                    </p:set>
                                    <p:animEffect transition="in" filter="wipe(left)">
                                      <p:cBhvr>
                                        <p:cTn id="236" dur="500"/>
                                        <p:tgtEl>
                                          <p:spTgt spid="88"/>
                                        </p:tgtEl>
                                      </p:cBhvr>
                                    </p:animEffect>
                                  </p:childTnLst>
                                </p:cTn>
                              </p:par>
                            </p:childTnLst>
                          </p:cTn>
                        </p:par>
                        <p:par>
                          <p:cTn id="237" fill="hold">
                            <p:stCondLst>
                              <p:cond delay="3500"/>
                            </p:stCondLst>
                            <p:childTnLst>
                              <p:par>
                                <p:cTn id="238" presetID="22" presetClass="entr" presetSubtype="8" fill="hold" nodeType="afterEffect">
                                  <p:stCondLst>
                                    <p:cond delay="0"/>
                                  </p:stCondLst>
                                  <p:childTnLst>
                                    <p:set>
                                      <p:cBhvr>
                                        <p:cTn id="239" dur="1" fill="hold">
                                          <p:stCondLst>
                                            <p:cond delay="0"/>
                                          </p:stCondLst>
                                        </p:cTn>
                                        <p:tgtEl>
                                          <p:spTgt spid="97"/>
                                        </p:tgtEl>
                                        <p:attrNameLst>
                                          <p:attrName>style.visibility</p:attrName>
                                        </p:attrNameLst>
                                      </p:cBhvr>
                                      <p:to>
                                        <p:strVal val="visible"/>
                                      </p:to>
                                    </p:set>
                                    <p:animEffect transition="in" filter="wipe(left)">
                                      <p:cBhvr>
                                        <p:cTn id="240" dur="500"/>
                                        <p:tgtEl>
                                          <p:spTgt spid="97"/>
                                        </p:tgtEl>
                                      </p:cBhvr>
                                    </p:animEffect>
                                  </p:childTnLst>
                                </p:cTn>
                              </p:par>
                            </p:childTnLst>
                          </p:cTn>
                        </p:par>
                        <p:par>
                          <p:cTn id="241" fill="hold">
                            <p:stCondLst>
                              <p:cond delay="4000"/>
                            </p:stCondLst>
                            <p:childTnLst>
                              <p:par>
                                <p:cTn id="242" presetID="22" presetClass="entr" presetSubtype="2" fill="hold" nodeType="afterEffect">
                                  <p:stCondLst>
                                    <p:cond delay="0"/>
                                  </p:stCondLst>
                                  <p:childTnLst>
                                    <p:set>
                                      <p:cBhvr>
                                        <p:cTn id="243" dur="1" fill="hold">
                                          <p:stCondLst>
                                            <p:cond delay="0"/>
                                          </p:stCondLst>
                                        </p:cTn>
                                        <p:tgtEl>
                                          <p:spTgt spid="104"/>
                                        </p:tgtEl>
                                        <p:attrNameLst>
                                          <p:attrName>style.visibility</p:attrName>
                                        </p:attrNameLst>
                                      </p:cBhvr>
                                      <p:to>
                                        <p:strVal val="visible"/>
                                      </p:to>
                                    </p:set>
                                    <p:animEffect transition="in" filter="wipe(right)">
                                      <p:cBhvr>
                                        <p:cTn id="244" dur="500"/>
                                        <p:tgtEl>
                                          <p:spTgt spid="104"/>
                                        </p:tgtEl>
                                      </p:cBhvr>
                                    </p:animEffect>
                                  </p:childTnLst>
                                </p:cTn>
                              </p:par>
                            </p:childTnLst>
                          </p:cTn>
                        </p:par>
                        <p:par>
                          <p:cTn id="245" fill="hold">
                            <p:stCondLst>
                              <p:cond delay="4500"/>
                            </p:stCondLst>
                            <p:childTnLst>
                              <p:par>
                                <p:cTn id="246" presetID="10" presetClass="entr" presetSubtype="0" fill="hold" grpId="0" nodeType="afterEffect">
                                  <p:stCondLst>
                                    <p:cond delay="0"/>
                                  </p:stCondLst>
                                  <p:childTnLst>
                                    <p:set>
                                      <p:cBhvr>
                                        <p:cTn id="247" dur="1" fill="hold">
                                          <p:stCondLst>
                                            <p:cond delay="0"/>
                                          </p:stCondLst>
                                        </p:cTn>
                                        <p:tgtEl>
                                          <p:spTgt spid="102"/>
                                        </p:tgtEl>
                                        <p:attrNameLst>
                                          <p:attrName>style.visibility</p:attrName>
                                        </p:attrNameLst>
                                      </p:cBhvr>
                                      <p:to>
                                        <p:strVal val="visible"/>
                                      </p:to>
                                    </p:set>
                                    <p:animEffect transition="in" filter="fade">
                                      <p:cBhvr>
                                        <p:cTn id="248" dur="500"/>
                                        <p:tgtEl>
                                          <p:spTgt spid="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10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6977380" y="3225165"/>
            <a:ext cx="4064000" cy="368300"/>
          </a:xfrm>
          <a:prstGeom prst="rect">
            <a:avLst/>
          </a:prstGeom>
          <a:noFill/>
        </p:spPr>
        <p:txBody>
          <a:bodyPr wrap="square" rtlCol="0">
            <a:spAutoFit/>
          </a:bodyPr>
          <a:p>
            <a:endParaRPr lang="en-GB" altLang="en-US"/>
          </a:p>
        </p:txBody>
      </p:sp>
      <p:sp>
        <p:nvSpPr>
          <p:cNvPr id="3" name="Text Box 2"/>
          <p:cNvSpPr txBox="1"/>
          <p:nvPr/>
        </p:nvSpPr>
        <p:spPr>
          <a:xfrm>
            <a:off x="2644775" y="2845435"/>
            <a:ext cx="6096000" cy="583565"/>
          </a:xfrm>
          <a:prstGeom prst="rect">
            <a:avLst/>
          </a:prstGeom>
          <a:noFill/>
        </p:spPr>
        <p:txBody>
          <a:bodyPr wrap="square" rtlCol="0">
            <a:spAutoFit/>
          </a:bodyPr>
          <a:p>
            <a:r>
              <a:rPr lang="en-GB" altLang="en-US" sz="3200">
                <a:sym typeface="+mn-ea"/>
              </a:rPr>
              <a:t>Thank you</a:t>
            </a:r>
            <a:endParaRPr lang="en-GB" altLang="en-US" sz="320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theme/theme1.xml><?xml version="1.0" encoding="utf-8"?>
<a:theme xmlns:a="http://schemas.openxmlformats.org/drawingml/2006/main" name="Office 主题">
  <a:themeElements>
    <a:clrScheme name="103">
      <a:dk1>
        <a:srgbClr val="000000"/>
      </a:dk1>
      <a:lt1>
        <a:srgbClr val="FFFFFF"/>
      </a:lt1>
      <a:dk2>
        <a:srgbClr val="5E5E5E"/>
      </a:dk2>
      <a:lt2>
        <a:srgbClr val="DDDDDD"/>
      </a:lt2>
      <a:accent1>
        <a:srgbClr val="43B4BA"/>
      </a:accent1>
      <a:accent2>
        <a:srgbClr val="A4D9AB"/>
      </a:accent2>
      <a:accent3>
        <a:srgbClr val="D6E62D"/>
      </a:accent3>
      <a:accent4>
        <a:srgbClr val="2D8A8F"/>
      </a:accent4>
      <a:accent5>
        <a:srgbClr val="332D2D"/>
      </a:accent5>
      <a:accent6>
        <a:srgbClr val="7E7D7D"/>
      </a:accent6>
      <a:hlink>
        <a:srgbClr val="F59E00"/>
      </a:hlink>
      <a:folHlink>
        <a:srgbClr val="B2B2B2"/>
      </a:folHlink>
    </a:clrScheme>
    <a:fontScheme name="微软雅黑">
      <a:majorFont>
        <a:latin typeface="微软雅黑"/>
        <a:ea typeface="Microsoft YaHei UI"/>
        <a:cs typeface=""/>
      </a:majorFont>
      <a:minorFont>
        <a:latin typeface="微软雅黑"/>
        <a:ea typeface="Microsoft YaHei UI"/>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2950</Words>
  <Application>WPS Presentation</Application>
  <PresentationFormat>宽屏</PresentationFormat>
  <Paragraphs>65</Paragraphs>
  <Slides>9</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9</vt:i4>
      </vt:variant>
    </vt:vector>
  </HeadingPairs>
  <TitlesOfParts>
    <vt:vector size="25" baseType="lpstr">
      <vt:lpstr>Arial</vt:lpstr>
      <vt:lpstr>SimSun</vt:lpstr>
      <vt:lpstr>Wingdings</vt:lpstr>
      <vt:lpstr>Signika Negative</vt:lpstr>
      <vt:lpstr>Segoe Print</vt:lpstr>
      <vt:lpstr>Microsoft YaHei</vt:lpstr>
      <vt:lpstr>Arial Unicode MS</vt:lpstr>
      <vt:lpstr>Calibri</vt:lpstr>
      <vt:lpstr>FontAwesome</vt:lpstr>
      <vt:lpstr>Roboto</vt:lpstr>
      <vt:lpstr>Times New Roman</vt:lpstr>
      <vt:lpstr>Microsoft YaHei UI</vt:lpstr>
      <vt:lpstr>Microsoft JhengHei Light</vt:lpstr>
      <vt:lpstr>Microsoft Himalaya</vt:lpstr>
      <vt:lpstr>Algerian</vt:lpstr>
      <vt:lpstr>Office 主题</vt:lpstr>
      <vt:lpstr>PowerPoint 演示文稿</vt:lpstr>
      <vt:lpstr>PowerPoint 演示文稿</vt:lpstr>
      <vt:lpstr>PowerPoint 演示文稿</vt:lpstr>
      <vt:lpstr>Step-by-Step Process</vt:lpstr>
      <vt:lpstr>Step-by-Step</vt:lpstr>
      <vt:lpstr>Step-by-Step</vt:lpstr>
      <vt:lpstr>PowerPoint 演示文稿</vt:lpstr>
      <vt:lpstr>Tree Diagram</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USER</dc:creator>
  <cp:lastModifiedBy>WPS_1684704327</cp:lastModifiedBy>
  <cp:revision>41</cp:revision>
  <dcterms:created xsi:type="dcterms:W3CDTF">2015-12-24T07:33:00Z</dcterms:created>
  <dcterms:modified xsi:type="dcterms:W3CDTF">2023-11-12T00:33:18Z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2057-12.2.0.13266</vt:lpwstr>
  </property>
  <property fmtid="{D5CDD505-2E9C-101B-9397-08002B2CF9AE}" pid="3" name="ICV">
    <vt:lpwstr>D52AD30B3C4A474EA92FB4913DFF0B2D_13</vt:lpwstr>
  </property>
</Properties>
</file>