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6" r:id="rId3"/>
    <p:sldId id="261" r:id="rId4"/>
    <p:sldId id="258" r:id="rId5"/>
    <p:sldId id="259" r:id="rId6"/>
    <p:sldId id="260"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75" autoAdjust="0"/>
    <p:restoredTop sz="94660"/>
  </p:normalViewPr>
  <p:slideViewPr>
    <p:cSldViewPr snapToGrid="0">
      <p:cViewPr varScale="1">
        <p:scale>
          <a:sx n="115" d="100"/>
          <a:sy n="115" d="100"/>
        </p:scale>
        <p:origin x="31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ECF89-37D4-4944-AB88-03C98399FA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1F9DC3-E462-4F36-B232-34A2807321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A0ADCC-44AA-4AC1-BECF-19478CC3E4C9}"/>
              </a:ext>
            </a:extLst>
          </p:cNvPr>
          <p:cNvSpPr>
            <a:spLocks noGrp="1"/>
          </p:cNvSpPr>
          <p:nvPr>
            <p:ph type="dt" sz="half" idx="10"/>
          </p:nvPr>
        </p:nvSpPr>
        <p:spPr/>
        <p:txBody>
          <a:bodyPr/>
          <a:lstStyle/>
          <a:p>
            <a:fld id="{274AEF12-E901-4BC0-9B87-F30B05C56773}" type="datetimeFigureOut">
              <a:rPr lang="en-GB" smtClean="0"/>
              <a:t>19/08/2019</a:t>
            </a:fld>
            <a:endParaRPr lang="en-GB"/>
          </a:p>
        </p:txBody>
      </p:sp>
      <p:sp>
        <p:nvSpPr>
          <p:cNvPr id="5" name="Footer Placeholder 4">
            <a:extLst>
              <a:ext uri="{FF2B5EF4-FFF2-40B4-BE49-F238E27FC236}">
                <a16:creationId xmlns:a16="http://schemas.microsoft.com/office/drawing/2014/main" id="{09892E32-77C6-4EEA-9548-D7BDDCDBF1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053112-B0D7-4503-BE86-DB03F470C21D}"/>
              </a:ext>
            </a:extLst>
          </p:cNvPr>
          <p:cNvSpPr>
            <a:spLocks noGrp="1"/>
          </p:cNvSpPr>
          <p:nvPr>
            <p:ph type="sldNum" sz="quarter" idx="12"/>
          </p:nvPr>
        </p:nvSpPr>
        <p:spPr/>
        <p:txBody>
          <a:bodyPr/>
          <a:lstStyle/>
          <a:p>
            <a:fld id="{0F8BD447-F4A7-46C9-A6B0-F5CF6787D9A4}" type="slidenum">
              <a:rPr lang="en-GB" smtClean="0"/>
              <a:t>‹#›</a:t>
            </a:fld>
            <a:endParaRPr lang="en-GB"/>
          </a:p>
        </p:txBody>
      </p:sp>
    </p:spTree>
    <p:extLst>
      <p:ext uri="{BB962C8B-B14F-4D97-AF65-F5344CB8AC3E}">
        <p14:creationId xmlns:p14="http://schemas.microsoft.com/office/powerpoint/2010/main" val="308011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CBB5D-D5B3-443A-A483-5238879FD5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C25B0D-0719-4F7C-8D05-93364860E6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695D8D-80A7-4DF0-A06B-E304B2CBBB0D}"/>
              </a:ext>
            </a:extLst>
          </p:cNvPr>
          <p:cNvSpPr>
            <a:spLocks noGrp="1"/>
          </p:cNvSpPr>
          <p:nvPr>
            <p:ph type="dt" sz="half" idx="10"/>
          </p:nvPr>
        </p:nvSpPr>
        <p:spPr/>
        <p:txBody>
          <a:bodyPr/>
          <a:lstStyle/>
          <a:p>
            <a:fld id="{274AEF12-E901-4BC0-9B87-F30B05C56773}" type="datetimeFigureOut">
              <a:rPr lang="en-GB" smtClean="0"/>
              <a:t>19/08/2019</a:t>
            </a:fld>
            <a:endParaRPr lang="en-GB"/>
          </a:p>
        </p:txBody>
      </p:sp>
      <p:sp>
        <p:nvSpPr>
          <p:cNvPr id="5" name="Footer Placeholder 4">
            <a:extLst>
              <a:ext uri="{FF2B5EF4-FFF2-40B4-BE49-F238E27FC236}">
                <a16:creationId xmlns:a16="http://schemas.microsoft.com/office/drawing/2014/main" id="{70BFD4A5-EBBC-4865-90C3-9FD3C20047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E65277-D663-419A-9CC8-03511542C5F8}"/>
              </a:ext>
            </a:extLst>
          </p:cNvPr>
          <p:cNvSpPr>
            <a:spLocks noGrp="1"/>
          </p:cNvSpPr>
          <p:nvPr>
            <p:ph type="sldNum" sz="quarter" idx="12"/>
          </p:nvPr>
        </p:nvSpPr>
        <p:spPr/>
        <p:txBody>
          <a:bodyPr/>
          <a:lstStyle/>
          <a:p>
            <a:fld id="{0F8BD447-F4A7-46C9-A6B0-F5CF6787D9A4}" type="slidenum">
              <a:rPr lang="en-GB" smtClean="0"/>
              <a:t>‹#›</a:t>
            </a:fld>
            <a:endParaRPr lang="en-GB"/>
          </a:p>
        </p:txBody>
      </p:sp>
    </p:spTree>
    <p:extLst>
      <p:ext uri="{BB962C8B-B14F-4D97-AF65-F5344CB8AC3E}">
        <p14:creationId xmlns:p14="http://schemas.microsoft.com/office/powerpoint/2010/main" val="1391422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5C40B-24B8-4B53-AFA1-6583FAF18B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F2FB44-378C-4D03-94FE-6E46CA0CEB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BB9FBE-6A7D-46EE-B689-78DEC0B3537F}"/>
              </a:ext>
            </a:extLst>
          </p:cNvPr>
          <p:cNvSpPr>
            <a:spLocks noGrp="1"/>
          </p:cNvSpPr>
          <p:nvPr>
            <p:ph type="dt" sz="half" idx="10"/>
          </p:nvPr>
        </p:nvSpPr>
        <p:spPr/>
        <p:txBody>
          <a:bodyPr/>
          <a:lstStyle/>
          <a:p>
            <a:fld id="{274AEF12-E901-4BC0-9B87-F30B05C56773}" type="datetimeFigureOut">
              <a:rPr lang="en-GB" smtClean="0"/>
              <a:t>19/08/2019</a:t>
            </a:fld>
            <a:endParaRPr lang="en-GB"/>
          </a:p>
        </p:txBody>
      </p:sp>
      <p:sp>
        <p:nvSpPr>
          <p:cNvPr id="5" name="Footer Placeholder 4">
            <a:extLst>
              <a:ext uri="{FF2B5EF4-FFF2-40B4-BE49-F238E27FC236}">
                <a16:creationId xmlns:a16="http://schemas.microsoft.com/office/drawing/2014/main" id="{57B10E83-8554-456B-92C4-0357F3C4E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9A845A-1575-44B6-9F98-7BE975308AA0}"/>
              </a:ext>
            </a:extLst>
          </p:cNvPr>
          <p:cNvSpPr>
            <a:spLocks noGrp="1"/>
          </p:cNvSpPr>
          <p:nvPr>
            <p:ph type="sldNum" sz="quarter" idx="12"/>
          </p:nvPr>
        </p:nvSpPr>
        <p:spPr/>
        <p:txBody>
          <a:bodyPr/>
          <a:lstStyle/>
          <a:p>
            <a:fld id="{0F8BD447-F4A7-46C9-A6B0-F5CF6787D9A4}" type="slidenum">
              <a:rPr lang="en-GB" smtClean="0"/>
              <a:t>‹#›</a:t>
            </a:fld>
            <a:endParaRPr lang="en-GB"/>
          </a:p>
        </p:txBody>
      </p:sp>
    </p:spTree>
    <p:extLst>
      <p:ext uri="{BB962C8B-B14F-4D97-AF65-F5344CB8AC3E}">
        <p14:creationId xmlns:p14="http://schemas.microsoft.com/office/powerpoint/2010/main" val="94911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4BED3-A4C7-4369-A62B-8C35345424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982719-E9F5-4FD4-A455-C5380DE88B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23971A-77DF-4F95-9616-A5B6028C31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0613EF-426E-436D-A7DB-4CB3445BEDB4}"/>
              </a:ext>
            </a:extLst>
          </p:cNvPr>
          <p:cNvSpPr>
            <a:spLocks noGrp="1"/>
          </p:cNvSpPr>
          <p:nvPr>
            <p:ph type="dt" sz="half" idx="10"/>
          </p:nvPr>
        </p:nvSpPr>
        <p:spPr/>
        <p:txBody>
          <a:bodyPr/>
          <a:lstStyle/>
          <a:p>
            <a:fld id="{274AEF12-E901-4BC0-9B87-F30B05C56773}" type="datetimeFigureOut">
              <a:rPr lang="en-GB" smtClean="0"/>
              <a:t>19/08/2019</a:t>
            </a:fld>
            <a:endParaRPr lang="en-GB"/>
          </a:p>
        </p:txBody>
      </p:sp>
      <p:sp>
        <p:nvSpPr>
          <p:cNvPr id="6" name="Footer Placeholder 5">
            <a:extLst>
              <a:ext uri="{FF2B5EF4-FFF2-40B4-BE49-F238E27FC236}">
                <a16:creationId xmlns:a16="http://schemas.microsoft.com/office/drawing/2014/main" id="{F250A593-86E3-4C67-A41D-BE565A5767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3D7C5E-5FA9-4E6D-BF89-80E0FB8E0A07}"/>
              </a:ext>
            </a:extLst>
          </p:cNvPr>
          <p:cNvSpPr>
            <a:spLocks noGrp="1"/>
          </p:cNvSpPr>
          <p:nvPr>
            <p:ph type="sldNum" sz="quarter" idx="12"/>
          </p:nvPr>
        </p:nvSpPr>
        <p:spPr/>
        <p:txBody>
          <a:bodyPr/>
          <a:lstStyle/>
          <a:p>
            <a:fld id="{0F8BD447-F4A7-46C9-A6B0-F5CF6787D9A4}" type="slidenum">
              <a:rPr lang="en-GB" smtClean="0"/>
              <a:t>‹#›</a:t>
            </a:fld>
            <a:endParaRPr lang="en-GB"/>
          </a:p>
        </p:txBody>
      </p:sp>
    </p:spTree>
    <p:extLst>
      <p:ext uri="{BB962C8B-B14F-4D97-AF65-F5344CB8AC3E}">
        <p14:creationId xmlns:p14="http://schemas.microsoft.com/office/powerpoint/2010/main" val="413450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1EDBA-D07A-4A79-AD94-5A77544823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B3F8B7-1134-4629-8953-E55BC9C010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10DC41-FE81-4136-999A-ACD4BC31B2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BBA579-B62E-4769-878D-5A1F7F7A09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C8D8F2-5F88-4B21-B46C-AAB76FBD9B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382326-6B26-419B-B4F1-FBE7BEE54B5A}"/>
              </a:ext>
            </a:extLst>
          </p:cNvPr>
          <p:cNvSpPr>
            <a:spLocks noGrp="1"/>
          </p:cNvSpPr>
          <p:nvPr>
            <p:ph type="dt" sz="half" idx="10"/>
          </p:nvPr>
        </p:nvSpPr>
        <p:spPr/>
        <p:txBody>
          <a:bodyPr/>
          <a:lstStyle/>
          <a:p>
            <a:fld id="{274AEF12-E901-4BC0-9B87-F30B05C56773}" type="datetimeFigureOut">
              <a:rPr lang="en-GB" smtClean="0"/>
              <a:t>19/08/2019</a:t>
            </a:fld>
            <a:endParaRPr lang="en-GB"/>
          </a:p>
        </p:txBody>
      </p:sp>
      <p:sp>
        <p:nvSpPr>
          <p:cNvPr id="8" name="Footer Placeholder 7">
            <a:extLst>
              <a:ext uri="{FF2B5EF4-FFF2-40B4-BE49-F238E27FC236}">
                <a16:creationId xmlns:a16="http://schemas.microsoft.com/office/drawing/2014/main" id="{A965C83F-12A9-4BE9-9DCA-BA12488EE6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56AA8E-BF27-40BA-8063-35D7652ABB34}"/>
              </a:ext>
            </a:extLst>
          </p:cNvPr>
          <p:cNvSpPr>
            <a:spLocks noGrp="1"/>
          </p:cNvSpPr>
          <p:nvPr>
            <p:ph type="sldNum" sz="quarter" idx="12"/>
          </p:nvPr>
        </p:nvSpPr>
        <p:spPr/>
        <p:txBody>
          <a:bodyPr/>
          <a:lstStyle/>
          <a:p>
            <a:fld id="{0F8BD447-F4A7-46C9-A6B0-F5CF6787D9A4}" type="slidenum">
              <a:rPr lang="en-GB" smtClean="0"/>
              <a:t>‹#›</a:t>
            </a:fld>
            <a:endParaRPr lang="en-GB"/>
          </a:p>
        </p:txBody>
      </p:sp>
    </p:spTree>
    <p:extLst>
      <p:ext uri="{BB962C8B-B14F-4D97-AF65-F5344CB8AC3E}">
        <p14:creationId xmlns:p14="http://schemas.microsoft.com/office/powerpoint/2010/main" val="1094321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E038F-D735-4806-A287-28CE98E083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F9B5A9-D8F7-4A24-9F9E-3904A2E7A5EB}"/>
              </a:ext>
            </a:extLst>
          </p:cNvPr>
          <p:cNvSpPr>
            <a:spLocks noGrp="1"/>
          </p:cNvSpPr>
          <p:nvPr>
            <p:ph type="dt" sz="half" idx="10"/>
          </p:nvPr>
        </p:nvSpPr>
        <p:spPr/>
        <p:txBody>
          <a:bodyPr/>
          <a:lstStyle/>
          <a:p>
            <a:fld id="{274AEF12-E901-4BC0-9B87-F30B05C56773}" type="datetimeFigureOut">
              <a:rPr lang="en-GB" smtClean="0"/>
              <a:t>19/08/2019</a:t>
            </a:fld>
            <a:endParaRPr lang="en-GB"/>
          </a:p>
        </p:txBody>
      </p:sp>
      <p:sp>
        <p:nvSpPr>
          <p:cNvPr id="4" name="Footer Placeholder 3">
            <a:extLst>
              <a:ext uri="{FF2B5EF4-FFF2-40B4-BE49-F238E27FC236}">
                <a16:creationId xmlns:a16="http://schemas.microsoft.com/office/drawing/2014/main" id="{86C56004-9B04-480F-9E1B-65D8671CB0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82B5A4-AE03-4022-904E-15BB7F0C5972}"/>
              </a:ext>
            </a:extLst>
          </p:cNvPr>
          <p:cNvSpPr>
            <a:spLocks noGrp="1"/>
          </p:cNvSpPr>
          <p:nvPr>
            <p:ph type="sldNum" sz="quarter" idx="12"/>
          </p:nvPr>
        </p:nvSpPr>
        <p:spPr/>
        <p:txBody>
          <a:bodyPr/>
          <a:lstStyle/>
          <a:p>
            <a:fld id="{0F8BD447-F4A7-46C9-A6B0-F5CF6787D9A4}" type="slidenum">
              <a:rPr lang="en-GB" smtClean="0"/>
              <a:t>‹#›</a:t>
            </a:fld>
            <a:endParaRPr lang="en-GB"/>
          </a:p>
        </p:txBody>
      </p:sp>
    </p:spTree>
    <p:extLst>
      <p:ext uri="{BB962C8B-B14F-4D97-AF65-F5344CB8AC3E}">
        <p14:creationId xmlns:p14="http://schemas.microsoft.com/office/powerpoint/2010/main" val="1362964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874675-99D2-4357-9A30-DA71D1173844}"/>
              </a:ext>
            </a:extLst>
          </p:cNvPr>
          <p:cNvSpPr>
            <a:spLocks noGrp="1"/>
          </p:cNvSpPr>
          <p:nvPr>
            <p:ph type="dt" sz="half" idx="10"/>
          </p:nvPr>
        </p:nvSpPr>
        <p:spPr/>
        <p:txBody>
          <a:bodyPr/>
          <a:lstStyle/>
          <a:p>
            <a:fld id="{274AEF12-E901-4BC0-9B87-F30B05C56773}" type="datetimeFigureOut">
              <a:rPr lang="en-GB" smtClean="0"/>
              <a:t>19/08/2019</a:t>
            </a:fld>
            <a:endParaRPr lang="en-GB"/>
          </a:p>
        </p:txBody>
      </p:sp>
      <p:sp>
        <p:nvSpPr>
          <p:cNvPr id="3" name="Footer Placeholder 2">
            <a:extLst>
              <a:ext uri="{FF2B5EF4-FFF2-40B4-BE49-F238E27FC236}">
                <a16:creationId xmlns:a16="http://schemas.microsoft.com/office/drawing/2014/main" id="{7EDF1176-82DD-4372-8C96-96031ECEF7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C4ECEA-9C39-4D98-AE83-28848B05A5EA}"/>
              </a:ext>
            </a:extLst>
          </p:cNvPr>
          <p:cNvSpPr>
            <a:spLocks noGrp="1"/>
          </p:cNvSpPr>
          <p:nvPr>
            <p:ph type="sldNum" sz="quarter" idx="12"/>
          </p:nvPr>
        </p:nvSpPr>
        <p:spPr/>
        <p:txBody>
          <a:bodyPr/>
          <a:lstStyle/>
          <a:p>
            <a:fld id="{0F8BD447-F4A7-46C9-A6B0-F5CF6787D9A4}" type="slidenum">
              <a:rPr lang="en-GB" smtClean="0"/>
              <a:t>‹#›</a:t>
            </a:fld>
            <a:endParaRPr lang="en-GB"/>
          </a:p>
        </p:txBody>
      </p:sp>
    </p:spTree>
    <p:extLst>
      <p:ext uri="{BB962C8B-B14F-4D97-AF65-F5344CB8AC3E}">
        <p14:creationId xmlns:p14="http://schemas.microsoft.com/office/powerpoint/2010/main" val="120743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76D16-89E0-4751-B6D4-3BADB67FA7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31581C0-940F-4395-B827-649FA03976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43F8AB-5AA6-4830-91E2-E1A2EFA39C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643A00-783C-4467-9DB2-19F05D25E3C2}"/>
              </a:ext>
            </a:extLst>
          </p:cNvPr>
          <p:cNvSpPr>
            <a:spLocks noGrp="1"/>
          </p:cNvSpPr>
          <p:nvPr>
            <p:ph type="dt" sz="half" idx="10"/>
          </p:nvPr>
        </p:nvSpPr>
        <p:spPr/>
        <p:txBody>
          <a:bodyPr/>
          <a:lstStyle/>
          <a:p>
            <a:fld id="{274AEF12-E901-4BC0-9B87-F30B05C56773}" type="datetimeFigureOut">
              <a:rPr lang="en-GB" smtClean="0"/>
              <a:t>19/08/2019</a:t>
            </a:fld>
            <a:endParaRPr lang="en-GB"/>
          </a:p>
        </p:txBody>
      </p:sp>
      <p:sp>
        <p:nvSpPr>
          <p:cNvPr id="6" name="Footer Placeholder 5">
            <a:extLst>
              <a:ext uri="{FF2B5EF4-FFF2-40B4-BE49-F238E27FC236}">
                <a16:creationId xmlns:a16="http://schemas.microsoft.com/office/drawing/2014/main" id="{E2401C6A-4B35-439D-9428-01CCA304F8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34F220-B24D-4D5A-B681-D66132981E43}"/>
              </a:ext>
            </a:extLst>
          </p:cNvPr>
          <p:cNvSpPr>
            <a:spLocks noGrp="1"/>
          </p:cNvSpPr>
          <p:nvPr>
            <p:ph type="sldNum" sz="quarter" idx="12"/>
          </p:nvPr>
        </p:nvSpPr>
        <p:spPr/>
        <p:txBody>
          <a:bodyPr/>
          <a:lstStyle/>
          <a:p>
            <a:fld id="{0F8BD447-F4A7-46C9-A6B0-F5CF6787D9A4}" type="slidenum">
              <a:rPr lang="en-GB" smtClean="0"/>
              <a:t>‹#›</a:t>
            </a:fld>
            <a:endParaRPr lang="en-GB"/>
          </a:p>
        </p:txBody>
      </p:sp>
    </p:spTree>
    <p:extLst>
      <p:ext uri="{BB962C8B-B14F-4D97-AF65-F5344CB8AC3E}">
        <p14:creationId xmlns:p14="http://schemas.microsoft.com/office/powerpoint/2010/main" val="1583356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B00FA-1471-423C-B5A1-B4C66B35D8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5DC04C-56A5-4650-948F-732BBB288E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97E530-BD84-4B52-9C51-43DCB43F8B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2831B0-DD66-488C-9038-461268BE638B}"/>
              </a:ext>
            </a:extLst>
          </p:cNvPr>
          <p:cNvSpPr>
            <a:spLocks noGrp="1"/>
          </p:cNvSpPr>
          <p:nvPr>
            <p:ph type="dt" sz="half" idx="10"/>
          </p:nvPr>
        </p:nvSpPr>
        <p:spPr/>
        <p:txBody>
          <a:bodyPr/>
          <a:lstStyle/>
          <a:p>
            <a:fld id="{274AEF12-E901-4BC0-9B87-F30B05C56773}" type="datetimeFigureOut">
              <a:rPr lang="en-GB" smtClean="0"/>
              <a:t>19/08/2019</a:t>
            </a:fld>
            <a:endParaRPr lang="en-GB"/>
          </a:p>
        </p:txBody>
      </p:sp>
      <p:sp>
        <p:nvSpPr>
          <p:cNvPr id="6" name="Footer Placeholder 5">
            <a:extLst>
              <a:ext uri="{FF2B5EF4-FFF2-40B4-BE49-F238E27FC236}">
                <a16:creationId xmlns:a16="http://schemas.microsoft.com/office/drawing/2014/main" id="{AB999BA5-CD73-438D-A49D-0296106C07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749AFB-CD4B-4C0D-A28E-2FB011CDFCEE}"/>
              </a:ext>
            </a:extLst>
          </p:cNvPr>
          <p:cNvSpPr>
            <a:spLocks noGrp="1"/>
          </p:cNvSpPr>
          <p:nvPr>
            <p:ph type="sldNum" sz="quarter" idx="12"/>
          </p:nvPr>
        </p:nvSpPr>
        <p:spPr/>
        <p:txBody>
          <a:bodyPr/>
          <a:lstStyle/>
          <a:p>
            <a:fld id="{0F8BD447-F4A7-46C9-A6B0-F5CF6787D9A4}" type="slidenum">
              <a:rPr lang="en-GB" smtClean="0"/>
              <a:t>‹#›</a:t>
            </a:fld>
            <a:endParaRPr lang="en-GB"/>
          </a:p>
        </p:txBody>
      </p:sp>
    </p:spTree>
    <p:extLst>
      <p:ext uri="{BB962C8B-B14F-4D97-AF65-F5344CB8AC3E}">
        <p14:creationId xmlns:p14="http://schemas.microsoft.com/office/powerpoint/2010/main" val="1236788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380E7-409D-4979-8AB4-9FDE5C31E3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724C62-EF73-4F33-9D1F-72695A6A55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CFC2A1-CB93-42C5-963E-14B64075E028}"/>
              </a:ext>
            </a:extLst>
          </p:cNvPr>
          <p:cNvSpPr>
            <a:spLocks noGrp="1"/>
          </p:cNvSpPr>
          <p:nvPr>
            <p:ph type="dt" sz="half" idx="10"/>
          </p:nvPr>
        </p:nvSpPr>
        <p:spPr/>
        <p:txBody>
          <a:bodyPr/>
          <a:lstStyle/>
          <a:p>
            <a:fld id="{274AEF12-E901-4BC0-9B87-F30B05C56773}" type="datetimeFigureOut">
              <a:rPr lang="en-GB" smtClean="0"/>
              <a:t>19/08/2019</a:t>
            </a:fld>
            <a:endParaRPr lang="en-GB"/>
          </a:p>
        </p:txBody>
      </p:sp>
      <p:sp>
        <p:nvSpPr>
          <p:cNvPr id="5" name="Footer Placeholder 4">
            <a:extLst>
              <a:ext uri="{FF2B5EF4-FFF2-40B4-BE49-F238E27FC236}">
                <a16:creationId xmlns:a16="http://schemas.microsoft.com/office/drawing/2014/main" id="{F7572A11-33F2-4A0A-B0F7-0BDF4FB0E9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928EAF-95A6-4312-B0FA-70948E7F8398}"/>
              </a:ext>
            </a:extLst>
          </p:cNvPr>
          <p:cNvSpPr>
            <a:spLocks noGrp="1"/>
          </p:cNvSpPr>
          <p:nvPr>
            <p:ph type="sldNum" sz="quarter" idx="12"/>
          </p:nvPr>
        </p:nvSpPr>
        <p:spPr/>
        <p:txBody>
          <a:bodyPr/>
          <a:lstStyle/>
          <a:p>
            <a:fld id="{0F8BD447-F4A7-46C9-A6B0-F5CF6787D9A4}" type="slidenum">
              <a:rPr lang="en-GB" smtClean="0"/>
              <a:t>‹#›</a:t>
            </a:fld>
            <a:endParaRPr lang="en-GB"/>
          </a:p>
        </p:txBody>
      </p:sp>
    </p:spTree>
    <p:extLst>
      <p:ext uri="{BB962C8B-B14F-4D97-AF65-F5344CB8AC3E}">
        <p14:creationId xmlns:p14="http://schemas.microsoft.com/office/powerpoint/2010/main" val="2499157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94AFE4-FB6F-4F57-8BD5-9B0DC21171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C447A9-224A-431E-83CE-FD6F7F5892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EBBEB2-1BDA-4F0B-9213-7491EB00E1F7}"/>
              </a:ext>
            </a:extLst>
          </p:cNvPr>
          <p:cNvSpPr>
            <a:spLocks noGrp="1"/>
          </p:cNvSpPr>
          <p:nvPr>
            <p:ph type="dt" sz="half" idx="10"/>
          </p:nvPr>
        </p:nvSpPr>
        <p:spPr/>
        <p:txBody>
          <a:bodyPr/>
          <a:lstStyle/>
          <a:p>
            <a:fld id="{274AEF12-E901-4BC0-9B87-F30B05C56773}" type="datetimeFigureOut">
              <a:rPr lang="en-GB" smtClean="0"/>
              <a:t>19/08/2019</a:t>
            </a:fld>
            <a:endParaRPr lang="en-GB"/>
          </a:p>
        </p:txBody>
      </p:sp>
      <p:sp>
        <p:nvSpPr>
          <p:cNvPr id="5" name="Footer Placeholder 4">
            <a:extLst>
              <a:ext uri="{FF2B5EF4-FFF2-40B4-BE49-F238E27FC236}">
                <a16:creationId xmlns:a16="http://schemas.microsoft.com/office/drawing/2014/main" id="{E8A36E11-8A1C-4C11-A9D4-ED36426DDF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1D540-C533-41E1-BA09-8AAB148CF135}"/>
              </a:ext>
            </a:extLst>
          </p:cNvPr>
          <p:cNvSpPr>
            <a:spLocks noGrp="1"/>
          </p:cNvSpPr>
          <p:nvPr>
            <p:ph type="sldNum" sz="quarter" idx="12"/>
          </p:nvPr>
        </p:nvSpPr>
        <p:spPr/>
        <p:txBody>
          <a:bodyPr/>
          <a:lstStyle/>
          <a:p>
            <a:fld id="{0F8BD447-F4A7-46C9-A6B0-F5CF6787D9A4}" type="slidenum">
              <a:rPr lang="en-GB" smtClean="0"/>
              <a:t>‹#›</a:t>
            </a:fld>
            <a:endParaRPr lang="en-GB"/>
          </a:p>
        </p:txBody>
      </p:sp>
    </p:spTree>
    <p:extLst>
      <p:ext uri="{BB962C8B-B14F-4D97-AF65-F5344CB8AC3E}">
        <p14:creationId xmlns:p14="http://schemas.microsoft.com/office/powerpoint/2010/main" val="2944940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1B6EA1-D241-4CA8-8495-1B5105466F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FA7415-FE9D-4239-A078-70814E7312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35CC3A-F0AE-45D2-B5A9-1712538948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4AEF12-E901-4BC0-9B87-F30B05C56773}" type="datetimeFigureOut">
              <a:rPr lang="en-GB" smtClean="0"/>
              <a:t>19/08/2019</a:t>
            </a:fld>
            <a:endParaRPr lang="en-GB"/>
          </a:p>
        </p:txBody>
      </p:sp>
      <p:sp>
        <p:nvSpPr>
          <p:cNvPr id="5" name="Footer Placeholder 4">
            <a:extLst>
              <a:ext uri="{FF2B5EF4-FFF2-40B4-BE49-F238E27FC236}">
                <a16:creationId xmlns:a16="http://schemas.microsoft.com/office/drawing/2014/main" id="{CC7A5626-6EDE-4A86-8091-08ECE6D079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07F78F1-D04D-461A-A425-DB4DD8C096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8BD447-F4A7-46C9-A6B0-F5CF6787D9A4}" type="slidenum">
              <a:rPr lang="en-GB" smtClean="0"/>
              <a:t>‹#›</a:t>
            </a:fld>
            <a:endParaRPr lang="en-GB"/>
          </a:p>
        </p:txBody>
      </p:sp>
    </p:spTree>
    <p:extLst>
      <p:ext uri="{BB962C8B-B14F-4D97-AF65-F5344CB8AC3E}">
        <p14:creationId xmlns:p14="http://schemas.microsoft.com/office/powerpoint/2010/main" val="34105193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4136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38907B3-76EC-4D55-8C62-598F359748E8}"/>
              </a:ext>
            </a:extLst>
          </p:cNvPr>
          <p:cNvSpPr>
            <a:spLocks noGrp="1"/>
          </p:cNvSpPr>
          <p:nvPr>
            <p:ph type="subTitle" idx="1"/>
          </p:nvPr>
        </p:nvSpPr>
        <p:spPr>
          <a:xfrm>
            <a:off x="899160" y="1769292"/>
            <a:ext cx="9966960" cy="4561840"/>
          </a:xfrm>
        </p:spPr>
        <p:txBody>
          <a:bodyPr/>
          <a:lstStyle/>
          <a:p>
            <a:pPr algn="l"/>
            <a:r>
              <a:rPr lang="en-GB" dirty="0"/>
              <a:t>This article will outline Erikson’s theory in old age. </a:t>
            </a:r>
          </a:p>
          <a:p>
            <a:pPr algn="l"/>
            <a:r>
              <a:rPr lang="en-GB" dirty="0"/>
              <a:t>Old age is defined as the latter stages of a person’s life, this is usually between the ages of 60-65 and older.</a:t>
            </a:r>
          </a:p>
          <a:p>
            <a:pPr algn="l"/>
            <a:r>
              <a:rPr lang="en-GB" dirty="0"/>
              <a:t>During the period in one’s life, there are a number of factors that will impact on a person’s ability to function according to societies standards. These can include having an active lifestyle, anxiety level, memory loses, loss of independence, idleness and general poor health issues; Dementia, Arthritis, Heart condition, Hypertension etc. </a:t>
            </a:r>
          </a:p>
          <a:p>
            <a:pPr algn="l"/>
            <a:endParaRPr lang="en-GB" dirty="0"/>
          </a:p>
          <a:p>
            <a:pPr marL="457200" indent="-457200" algn="l">
              <a:buFont typeface="+mj-lt"/>
              <a:buAutoNum type="arabicPeriod"/>
            </a:pPr>
            <a:endParaRPr lang="en-GB" dirty="0"/>
          </a:p>
        </p:txBody>
      </p:sp>
      <p:sp>
        <p:nvSpPr>
          <p:cNvPr id="5" name="Title 4">
            <a:extLst>
              <a:ext uri="{FF2B5EF4-FFF2-40B4-BE49-F238E27FC236}">
                <a16:creationId xmlns:a16="http://schemas.microsoft.com/office/drawing/2014/main" id="{ED881458-8607-4934-A68B-E0EFF810A87B}"/>
              </a:ext>
            </a:extLst>
          </p:cNvPr>
          <p:cNvSpPr>
            <a:spLocks noGrp="1"/>
          </p:cNvSpPr>
          <p:nvPr>
            <p:ph type="ctrTitle"/>
          </p:nvPr>
        </p:nvSpPr>
        <p:spPr>
          <a:xfrm>
            <a:off x="1290320" y="121920"/>
            <a:ext cx="9184640" cy="1046479"/>
          </a:xfrm>
        </p:spPr>
        <p:txBody>
          <a:bodyPr>
            <a:normAutofit/>
          </a:bodyPr>
          <a:lstStyle/>
          <a:p>
            <a:r>
              <a:rPr lang="en-GB" sz="3600" b="1" u="sng" dirty="0"/>
              <a:t>Erikson’s Theory. </a:t>
            </a:r>
          </a:p>
        </p:txBody>
      </p:sp>
    </p:spTree>
    <p:extLst>
      <p:ext uri="{BB962C8B-B14F-4D97-AF65-F5344CB8AC3E}">
        <p14:creationId xmlns:p14="http://schemas.microsoft.com/office/powerpoint/2010/main" val="1729667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DCF23-29C1-4BC7-B6E1-4284CE32BAF6}"/>
              </a:ext>
            </a:extLst>
          </p:cNvPr>
          <p:cNvSpPr>
            <a:spLocks noGrp="1"/>
          </p:cNvSpPr>
          <p:nvPr>
            <p:ph type="title"/>
          </p:nvPr>
        </p:nvSpPr>
        <p:spPr/>
        <p:txBody>
          <a:bodyPr>
            <a:normAutofit/>
          </a:bodyPr>
          <a:lstStyle/>
          <a:p>
            <a:pPr algn="ctr"/>
            <a:r>
              <a:rPr lang="en-GB" sz="3600" b="1" u="sng" dirty="0"/>
              <a:t>Erikson’s Theory in Old Age</a:t>
            </a:r>
          </a:p>
        </p:txBody>
      </p:sp>
      <p:sp>
        <p:nvSpPr>
          <p:cNvPr id="3" name="Content Placeholder 2">
            <a:extLst>
              <a:ext uri="{FF2B5EF4-FFF2-40B4-BE49-F238E27FC236}">
                <a16:creationId xmlns:a16="http://schemas.microsoft.com/office/drawing/2014/main" id="{02D0E6E9-2FD6-4FAE-B33B-97E2481DB0A3}"/>
              </a:ext>
            </a:extLst>
          </p:cNvPr>
          <p:cNvSpPr>
            <a:spLocks noGrp="1"/>
          </p:cNvSpPr>
          <p:nvPr>
            <p:ph idx="1"/>
          </p:nvPr>
        </p:nvSpPr>
        <p:spPr>
          <a:xfrm>
            <a:off x="838200" y="1562100"/>
            <a:ext cx="10515600" cy="5124450"/>
          </a:xfrm>
        </p:spPr>
        <p:txBody>
          <a:bodyPr>
            <a:normAutofit/>
          </a:bodyPr>
          <a:lstStyle/>
          <a:p>
            <a:r>
              <a:rPr lang="en-GB" sz="2400" dirty="0"/>
              <a:t>Erikson’s theory are based on eight principles, my thesis is based on number eight. Ego Integrity vs. Despair. This stage begins at 65 and ends at death.</a:t>
            </a:r>
            <a:endParaRPr lang="en-GB" sz="2400" b="1" u="sng" dirty="0"/>
          </a:p>
          <a:p>
            <a:pPr marL="0" indent="0">
              <a:buNone/>
            </a:pPr>
            <a:endParaRPr lang="en-GB" sz="2400" dirty="0"/>
          </a:p>
          <a:p>
            <a:r>
              <a:rPr lang="en-GB" sz="2400" dirty="0"/>
              <a:t>During old age, people take the time to look back on their life and reflect on their achievements and failures. It is often a time to slow down and examine one’s life so far.</a:t>
            </a:r>
          </a:p>
          <a:p>
            <a:r>
              <a:rPr lang="en-GB" sz="2400" dirty="0"/>
              <a:t> If we think that we have accomplished most of our goals in life, then we feel satisfied and accomplished  but on the flipside, if we feel that our life hasn’t gone according to our expectations, this can often lead to a feeling of failure thus leading to been very grumpy, depressed, frustrated and a sense of bitterness. This generally leads to despair. Erikson terms this philosophy as ‘Mid life crises’. </a:t>
            </a:r>
          </a:p>
        </p:txBody>
      </p:sp>
    </p:spTree>
    <p:extLst>
      <p:ext uri="{BB962C8B-B14F-4D97-AF65-F5344CB8AC3E}">
        <p14:creationId xmlns:p14="http://schemas.microsoft.com/office/powerpoint/2010/main" val="2255714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AA778-29D1-4E5B-9F8E-6CC508C96242}"/>
              </a:ext>
            </a:extLst>
          </p:cNvPr>
          <p:cNvSpPr>
            <a:spLocks noGrp="1"/>
          </p:cNvSpPr>
          <p:nvPr>
            <p:ph type="title"/>
          </p:nvPr>
        </p:nvSpPr>
        <p:spPr>
          <a:xfrm>
            <a:off x="838200" y="327026"/>
            <a:ext cx="10515600" cy="930274"/>
          </a:xfrm>
        </p:spPr>
        <p:txBody>
          <a:bodyPr>
            <a:normAutofit/>
          </a:bodyPr>
          <a:lstStyle/>
          <a:p>
            <a:pPr algn="ctr"/>
            <a:r>
              <a:rPr lang="en-GB" sz="3600" b="1" u="sng" dirty="0"/>
              <a:t>Pro’s and con’s of Erikson’s Theory.</a:t>
            </a:r>
          </a:p>
        </p:txBody>
      </p:sp>
      <p:sp>
        <p:nvSpPr>
          <p:cNvPr id="3" name="Content Placeholder 2">
            <a:extLst>
              <a:ext uri="{FF2B5EF4-FFF2-40B4-BE49-F238E27FC236}">
                <a16:creationId xmlns:a16="http://schemas.microsoft.com/office/drawing/2014/main" id="{4B1B732E-7671-4676-9644-2631A604197F}"/>
              </a:ext>
            </a:extLst>
          </p:cNvPr>
          <p:cNvSpPr>
            <a:spLocks noGrp="1"/>
          </p:cNvSpPr>
          <p:nvPr>
            <p:ph idx="1"/>
          </p:nvPr>
        </p:nvSpPr>
        <p:spPr/>
        <p:txBody>
          <a:bodyPr>
            <a:normAutofit/>
          </a:bodyPr>
          <a:lstStyle/>
          <a:p>
            <a:r>
              <a:rPr lang="en-GB" sz="2400" dirty="0"/>
              <a:t>Erikson’s theory in old age has been widely criticised for the lack of in depth analysis in his theories, some say he sometimes contradicts himself by not providing conclusive finding to back his theories and often times become very vague with his findings. It is also important to stress that Erikson’s work has been instrumental for some of his peers.</a:t>
            </a:r>
          </a:p>
          <a:p>
            <a:r>
              <a:rPr lang="en-GB" sz="2400" dirty="0"/>
              <a:t>Based on Erikson’s theory, psychology has </a:t>
            </a:r>
            <a:r>
              <a:rPr lang="en-GB" sz="2400" dirty="0" err="1"/>
              <a:t>revisionalized</a:t>
            </a:r>
            <a:r>
              <a:rPr lang="en-GB" sz="2400" dirty="0"/>
              <a:t> the way society views later period of life, it is no longer viewed as irrelevant but considered as an active period in ones personal growth.</a:t>
            </a:r>
          </a:p>
          <a:p>
            <a:r>
              <a:rPr lang="en-GB" sz="2400" dirty="0"/>
              <a:t>On the other side, other researchers find Erikson rather vague in his analysis about the causes of development. The ability to resolve various psychosocial conflicts and progress to the next stages. The lack of conclusive mechanism to for crises resolution.  </a:t>
            </a:r>
          </a:p>
        </p:txBody>
      </p:sp>
    </p:spTree>
    <p:extLst>
      <p:ext uri="{BB962C8B-B14F-4D97-AF65-F5344CB8AC3E}">
        <p14:creationId xmlns:p14="http://schemas.microsoft.com/office/powerpoint/2010/main" val="3618974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D3A3A-6181-48E4-A031-479CCCE54E61}"/>
              </a:ext>
            </a:extLst>
          </p:cNvPr>
          <p:cNvSpPr>
            <a:spLocks noGrp="1"/>
          </p:cNvSpPr>
          <p:nvPr>
            <p:ph type="title"/>
          </p:nvPr>
        </p:nvSpPr>
        <p:spPr/>
        <p:txBody>
          <a:bodyPr>
            <a:normAutofit/>
          </a:bodyPr>
          <a:lstStyle/>
          <a:p>
            <a:pPr algn="ctr"/>
            <a:r>
              <a:rPr lang="en-GB" sz="3600" b="1" u="sng" dirty="0"/>
              <a:t>Lawrence </a:t>
            </a:r>
            <a:r>
              <a:rPr lang="en-GB" sz="3600" b="1" u="sng" dirty="0" err="1"/>
              <a:t>Kolhberg</a:t>
            </a:r>
            <a:r>
              <a:rPr lang="en-GB" sz="3600" b="1" u="sng" dirty="0"/>
              <a:t> Theory</a:t>
            </a:r>
          </a:p>
        </p:txBody>
      </p:sp>
      <p:sp>
        <p:nvSpPr>
          <p:cNvPr id="3" name="Content Placeholder 2">
            <a:extLst>
              <a:ext uri="{FF2B5EF4-FFF2-40B4-BE49-F238E27FC236}">
                <a16:creationId xmlns:a16="http://schemas.microsoft.com/office/drawing/2014/main" id="{CB25E29B-701A-400E-BFD9-08C8CC81947F}"/>
              </a:ext>
            </a:extLst>
          </p:cNvPr>
          <p:cNvSpPr>
            <a:spLocks noGrp="1"/>
          </p:cNvSpPr>
          <p:nvPr>
            <p:ph idx="1"/>
          </p:nvPr>
        </p:nvSpPr>
        <p:spPr/>
        <p:txBody>
          <a:bodyPr/>
          <a:lstStyle/>
          <a:p>
            <a:r>
              <a:rPr lang="en-GB" dirty="0" err="1"/>
              <a:t>Kolhberg’s</a:t>
            </a:r>
            <a:r>
              <a:rPr lang="en-GB" dirty="0"/>
              <a:t> theories are somewhat similar to Piaget’s theories in the sense that his reasoning and moral changes in old age are based on similar concepts. Although there has been a lot of critique’s about </a:t>
            </a:r>
            <a:r>
              <a:rPr lang="en-GB" dirty="0" err="1"/>
              <a:t>Kolhberg’s</a:t>
            </a:r>
            <a:r>
              <a:rPr lang="en-GB" dirty="0"/>
              <a:t> theories from other researcher’s especially his favouritism towards the upper class male gender, it is vital to fully analyse and understand his theories in old age and how relevant it is in modern society.</a:t>
            </a:r>
          </a:p>
        </p:txBody>
      </p:sp>
    </p:spTree>
    <p:extLst>
      <p:ext uri="{BB962C8B-B14F-4D97-AF65-F5344CB8AC3E}">
        <p14:creationId xmlns:p14="http://schemas.microsoft.com/office/powerpoint/2010/main" val="3662398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7936-D6A3-4629-AE04-C52713F761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DF25DE-9BC7-4D83-B6EE-69DBD79E6EE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94152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4475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337</TotalTime>
  <Words>477</Words>
  <Application>Microsoft Office PowerPoint</Application>
  <PresentationFormat>Widescreen</PresentationFormat>
  <Paragraphs>15</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PowerPoint Presentation</vt:lpstr>
      <vt:lpstr>Erikson’s Theory. </vt:lpstr>
      <vt:lpstr>Erikson’s Theory in Old Age</vt:lpstr>
      <vt:lpstr>Pro’s and con’s of Erikson’s Theory.</vt:lpstr>
      <vt:lpstr>Lawrence Kolhberg Theory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ERICSON’S THEORY</dc:title>
  <dc:creator>Adele Okojie-Aidonojie</dc:creator>
  <cp:lastModifiedBy>Franco Okojie-aidonojie (1809189)</cp:lastModifiedBy>
  <cp:revision>20</cp:revision>
  <dcterms:created xsi:type="dcterms:W3CDTF">2019-08-16T12:17:25Z</dcterms:created>
  <dcterms:modified xsi:type="dcterms:W3CDTF">2019-08-19T13:47:52Z</dcterms:modified>
</cp:coreProperties>
</file>