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4" r:id="rId1"/>
    <p:sldMasterId id="2147483660" r:id="rId2"/>
  </p:sldMasterIdLst>
  <p:notesMasterIdLst>
    <p:notesMasterId r:id="rId13"/>
  </p:notesMasterIdLst>
  <p:sldIdLst>
    <p:sldId id="256" r:id="rId3"/>
    <p:sldId id="266" r:id="rId4"/>
    <p:sldId id="263" r:id="rId5"/>
    <p:sldId id="264" r:id="rId6"/>
    <p:sldId id="257" r:id="rId7"/>
    <p:sldId id="268" r:id="rId8"/>
    <p:sldId id="265" r:id="rId9"/>
    <p:sldId id="259" r:id="rId10"/>
    <p:sldId id="258" r:id="rId11"/>
    <p:sldId id="260"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F0BD60-8E45-8237-6E29-145983BA3108}" v="5" dt="2021-11-22T20:12:54.158"/>
    <p1510:client id="{EE443E88-C82F-44F2-B625-DBF15F405BDF}" v="323" dt="2021-11-22T19:24:52.8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19"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uliana Georgiana Duca (2026747)" userId="S::2026747@student.uwtsd.ac.uk::edf9b3f5-82a1-42fb-9882-259ae2bbadc8" providerId="AD" clId="Web-{32F0BD60-8E45-8237-6E29-145983BA3108}"/>
    <pc:docChg chg="modSld sldOrd">
      <pc:chgData name="Iuliana Georgiana Duca (2026747)" userId="S::2026747@student.uwtsd.ac.uk::edf9b3f5-82a1-42fb-9882-259ae2bbadc8" providerId="AD" clId="Web-{32F0BD60-8E45-8237-6E29-145983BA3108}" dt="2021-11-22T20:25:19.203" v="694" actId="20577"/>
      <pc:docMkLst>
        <pc:docMk/>
      </pc:docMkLst>
      <pc:sldChg chg="ord">
        <pc:chgData name="Iuliana Georgiana Duca (2026747)" userId="S::2026747@student.uwtsd.ac.uk::edf9b3f5-82a1-42fb-9882-259ae2bbadc8" providerId="AD" clId="Web-{32F0BD60-8E45-8237-6E29-145983BA3108}" dt="2021-11-22T19:56:21.976" v="3"/>
        <pc:sldMkLst>
          <pc:docMk/>
          <pc:sldMk cId="1060902254" sldId="257"/>
        </pc:sldMkLst>
      </pc:sldChg>
      <pc:sldChg chg="addSp delSp modSp">
        <pc:chgData name="Iuliana Georgiana Duca (2026747)" userId="S::2026747@student.uwtsd.ac.uk::edf9b3f5-82a1-42fb-9882-259ae2bbadc8" providerId="AD" clId="Web-{32F0BD60-8E45-8237-6E29-145983BA3108}" dt="2021-11-22T20:12:54.158" v="392"/>
        <pc:sldMkLst>
          <pc:docMk/>
          <pc:sldMk cId="1286017603" sldId="258"/>
        </pc:sldMkLst>
        <pc:spChg chg="add del mod">
          <ac:chgData name="Iuliana Georgiana Duca (2026747)" userId="S::2026747@student.uwtsd.ac.uk::edf9b3f5-82a1-42fb-9882-259ae2bbadc8" providerId="AD" clId="Web-{32F0BD60-8E45-8237-6E29-145983BA3108}" dt="2021-11-22T20:12:54.158" v="392"/>
          <ac:spMkLst>
            <pc:docMk/>
            <pc:sldMk cId="1286017603" sldId="258"/>
            <ac:spMk id="3" creationId="{234BDE30-AA8B-4E1A-9C15-77E8999C807F}"/>
          </ac:spMkLst>
        </pc:spChg>
      </pc:sldChg>
      <pc:sldChg chg="modSp">
        <pc:chgData name="Iuliana Georgiana Duca (2026747)" userId="S::2026747@student.uwtsd.ac.uk::edf9b3f5-82a1-42fb-9882-259ae2bbadc8" providerId="AD" clId="Web-{32F0BD60-8E45-8237-6E29-145983BA3108}" dt="2021-11-22T20:00:24.404" v="167" actId="14100"/>
        <pc:sldMkLst>
          <pc:docMk/>
          <pc:sldMk cId="169645580" sldId="259"/>
        </pc:sldMkLst>
        <pc:graphicFrameChg chg="mod">
          <ac:chgData name="Iuliana Georgiana Duca (2026747)" userId="S::2026747@student.uwtsd.ac.uk::edf9b3f5-82a1-42fb-9882-259ae2bbadc8" providerId="AD" clId="Web-{32F0BD60-8E45-8237-6E29-145983BA3108}" dt="2021-11-22T20:00:24.404" v="167" actId="14100"/>
          <ac:graphicFrameMkLst>
            <pc:docMk/>
            <pc:sldMk cId="169645580" sldId="259"/>
            <ac:graphicFrameMk id="13" creationId="{50004710-F2C4-43D1-95BD-1600F38B2DFE}"/>
          </ac:graphicFrameMkLst>
        </pc:graphicFrameChg>
      </pc:sldChg>
      <pc:sldChg chg="ord">
        <pc:chgData name="Iuliana Georgiana Duca (2026747)" userId="S::2026747@student.uwtsd.ac.uk::edf9b3f5-82a1-42fb-9882-259ae2bbadc8" providerId="AD" clId="Web-{32F0BD60-8E45-8237-6E29-145983BA3108}" dt="2021-11-22T19:56:16.194" v="2"/>
        <pc:sldMkLst>
          <pc:docMk/>
          <pc:sldMk cId="1872362954" sldId="264"/>
        </pc:sldMkLst>
      </pc:sldChg>
      <pc:sldChg chg="modSp">
        <pc:chgData name="Iuliana Georgiana Duca (2026747)" userId="S::2026747@student.uwtsd.ac.uk::edf9b3f5-82a1-42fb-9882-259ae2bbadc8" providerId="AD" clId="Web-{32F0BD60-8E45-8237-6E29-145983BA3108}" dt="2021-11-22T20:25:19.203" v="694" actId="20577"/>
        <pc:sldMkLst>
          <pc:docMk/>
          <pc:sldMk cId="3095205505" sldId="265"/>
        </pc:sldMkLst>
        <pc:graphicFrameChg chg="mod modGraphic">
          <ac:chgData name="Iuliana Georgiana Duca (2026747)" userId="S::2026747@student.uwtsd.ac.uk::edf9b3f5-82a1-42fb-9882-259ae2bbadc8" providerId="AD" clId="Web-{32F0BD60-8E45-8237-6E29-145983BA3108}" dt="2021-11-22T20:25:19.203" v="694" actId="20577"/>
          <ac:graphicFrameMkLst>
            <pc:docMk/>
            <pc:sldMk cId="3095205505" sldId="265"/>
            <ac:graphicFrameMk id="12" creationId="{B57D4606-917B-4FF4-AB0F-8E44F75BFC3E}"/>
          </ac:graphicFrameMkLst>
        </pc:graphicFrameChg>
      </pc:sldChg>
    </pc:docChg>
  </pc:docChgLst>
  <pc:docChgLst>
    <pc:chgData name="Cristina Enache (2026057)" userId="51f8da23-8e0d-4a7c-9bdf-7c84623486c3" providerId="ADAL" clId="{6864F67C-3A37-4A38-BBD5-6FFE6ABE0B95}"/>
    <pc:docChg chg="custSel modSld">
      <pc:chgData name="Cristina Enache (2026057)" userId="51f8da23-8e0d-4a7c-9bdf-7c84623486c3" providerId="ADAL" clId="{6864F67C-3A37-4A38-BBD5-6FFE6ABE0B95}" dt="2021-11-20T22:47:30.047" v="687" actId="27636"/>
      <pc:docMkLst>
        <pc:docMk/>
      </pc:docMkLst>
      <pc:sldChg chg="modSp mod">
        <pc:chgData name="Cristina Enache (2026057)" userId="51f8da23-8e0d-4a7c-9bdf-7c84623486c3" providerId="ADAL" clId="{6864F67C-3A37-4A38-BBD5-6FFE6ABE0B95}" dt="2021-11-20T22:47:30.047" v="687" actId="27636"/>
        <pc:sldMkLst>
          <pc:docMk/>
          <pc:sldMk cId="1286017603" sldId="258"/>
        </pc:sldMkLst>
        <pc:spChg chg="mod">
          <ac:chgData name="Cristina Enache (2026057)" userId="51f8da23-8e0d-4a7c-9bdf-7c84623486c3" providerId="ADAL" clId="{6864F67C-3A37-4A38-BBD5-6FFE6ABE0B95}" dt="2021-11-20T22:47:30.047" v="687" actId="27636"/>
          <ac:spMkLst>
            <pc:docMk/>
            <pc:sldMk cId="1286017603" sldId="258"/>
            <ac:spMk id="12" creationId="{082FECA9-9082-43AE-95E2-52B6D23F1E08}"/>
          </ac:spMkLst>
        </pc:spChg>
      </pc:sldChg>
      <pc:sldChg chg="modSp mod">
        <pc:chgData name="Cristina Enache (2026057)" userId="51f8da23-8e0d-4a7c-9bdf-7c84623486c3" providerId="ADAL" clId="{6864F67C-3A37-4A38-BBD5-6FFE6ABE0B95}" dt="2021-11-20T22:28:33.182" v="670" actId="20577"/>
        <pc:sldMkLst>
          <pc:docMk/>
          <pc:sldMk cId="170619147" sldId="260"/>
        </pc:sldMkLst>
        <pc:spChg chg="mod">
          <ac:chgData name="Cristina Enache (2026057)" userId="51f8da23-8e0d-4a7c-9bdf-7c84623486c3" providerId="ADAL" clId="{6864F67C-3A37-4A38-BBD5-6FFE6ABE0B95}" dt="2021-11-20T22:28:33.182" v="670" actId="20577"/>
          <ac:spMkLst>
            <pc:docMk/>
            <pc:sldMk cId="170619147" sldId="260"/>
            <ac:spMk id="4" creationId="{CE28D81B-39F2-4F1D-9212-5CD0F5A95846}"/>
          </ac:spMkLst>
        </pc:spChg>
      </pc:sldChg>
      <pc:sldChg chg="modSp mod">
        <pc:chgData name="Cristina Enache (2026057)" userId="51f8da23-8e0d-4a7c-9bdf-7c84623486c3" providerId="ADAL" clId="{6864F67C-3A37-4A38-BBD5-6FFE6ABE0B95}" dt="2021-11-20T22:26:30.388" v="482" actId="20577"/>
        <pc:sldMkLst>
          <pc:docMk/>
          <pc:sldMk cId="398980782" sldId="266"/>
        </pc:sldMkLst>
        <pc:spChg chg="mod">
          <ac:chgData name="Cristina Enache (2026057)" userId="51f8da23-8e0d-4a7c-9bdf-7c84623486c3" providerId="ADAL" clId="{6864F67C-3A37-4A38-BBD5-6FFE6ABE0B95}" dt="2021-11-19T14:25:01.980" v="29" actId="27636"/>
          <ac:spMkLst>
            <pc:docMk/>
            <pc:sldMk cId="398980782" sldId="266"/>
            <ac:spMk id="2" creationId="{CB437D45-1713-4913-B8C7-59A260B4BDAE}"/>
          </ac:spMkLst>
        </pc:spChg>
        <pc:spChg chg="mod">
          <ac:chgData name="Cristina Enache (2026057)" userId="51f8da23-8e0d-4a7c-9bdf-7c84623486c3" providerId="ADAL" clId="{6864F67C-3A37-4A38-BBD5-6FFE6ABE0B95}" dt="2021-11-20T22:26:30.388" v="482" actId="20577"/>
          <ac:spMkLst>
            <pc:docMk/>
            <pc:sldMk cId="398980782" sldId="266"/>
            <ac:spMk id="3" creationId="{74F7BC88-3FDC-4180-8A55-2C38F8DFC060}"/>
          </ac:spMkLst>
        </pc:spChg>
      </pc:sldChg>
    </pc:docChg>
  </pc:docChgLst>
  <pc:docChgLst>
    <pc:chgData name="Iulia Costoiu (2021012)" userId="S::2021012@student.uwtsd.ac.uk::1d68a9bb-6e8f-44b8-b4c8-c7db0963db76" providerId="AD" clId="Web-{A79CC8BE-3316-E896-76ED-0A5ACEB0DE4D}"/>
    <pc:docChg chg="addSld delSld modSld sldOrd">
      <pc:chgData name="Iulia Costoiu (2021012)" userId="S::2021012@student.uwtsd.ac.uk::1d68a9bb-6e8f-44b8-b4c8-c7db0963db76" providerId="AD" clId="Web-{A79CC8BE-3316-E896-76ED-0A5ACEB0DE4D}" dt="2021-11-18T12:30:03.576" v="541"/>
      <pc:docMkLst>
        <pc:docMk/>
      </pc:docMkLst>
      <pc:sldChg chg="modSp">
        <pc:chgData name="Iulia Costoiu (2021012)" userId="S::2021012@student.uwtsd.ac.uk::1d68a9bb-6e8f-44b8-b4c8-c7db0963db76" providerId="AD" clId="Web-{A79CC8BE-3316-E896-76ED-0A5ACEB0DE4D}" dt="2021-11-18T10:48:07.943" v="1" actId="20577"/>
        <pc:sldMkLst>
          <pc:docMk/>
          <pc:sldMk cId="1060902254" sldId="257"/>
        </pc:sldMkLst>
        <pc:spChg chg="mod">
          <ac:chgData name="Iulia Costoiu (2021012)" userId="S::2021012@student.uwtsd.ac.uk::1d68a9bb-6e8f-44b8-b4c8-c7db0963db76" providerId="AD" clId="Web-{A79CC8BE-3316-E896-76ED-0A5ACEB0DE4D}" dt="2021-11-18T10:48:07.943" v="1" actId="20577"/>
          <ac:spMkLst>
            <pc:docMk/>
            <pc:sldMk cId="1060902254" sldId="257"/>
            <ac:spMk id="3" creationId="{8E745F3F-C716-4DF0-B003-C772AFB2383C}"/>
          </ac:spMkLst>
        </pc:spChg>
      </pc:sldChg>
      <pc:sldChg chg="addSp modSp mod setBg">
        <pc:chgData name="Iulia Costoiu (2021012)" userId="S::2021012@student.uwtsd.ac.uk::1d68a9bb-6e8f-44b8-b4c8-c7db0963db76" providerId="AD" clId="Web-{A79CC8BE-3316-E896-76ED-0A5ACEB0DE4D}" dt="2021-11-18T12:29:54.904" v="540" actId="20577"/>
        <pc:sldMkLst>
          <pc:docMk/>
          <pc:sldMk cId="169645580" sldId="259"/>
        </pc:sldMkLst>
        <pc:spChg chg="mod">
          <ac:chgData name="Iulia Costoiu (2021012)" userId="S::2021012@student.uwtsd.ac.uk::1d68a9bb-6e8f-44b8-b4c8-c7db0963db76" providerId="AD" clId="Web-{A79CC8BE-3316-E896-76ED-0A5ACEB0DE4D}" dt="2021-11-18T11:28:13.109" v="201"/>
          <ac:spMkLst>
            <pc:docMk/>
            <pc:sldMk cId="169645580" sldId="259"/>
            <ac:spMk id="2" creationId="{7E7689B6-0A8C-48E9-A9A9-AC6A7B6D51FB}"/>
          </ac:spMkLst>
        </pc:spChg>
        <pc:spChg chg="mod">
          <ac:chgData name="Iulia Costoiu (2021012)" userId="S::2021012@student.uwtsd.ac.uk::1d68a9bb-6e8f-44b8-b4c8-c7db0963db76" providerId="AD" clId="Web-{A79CC8BE-3316-E896-76ED-0A5ACEB0DE4D}" dt="2021-11-18T11:28:13.109" v="201"/>
          <ac:spMkLst>
            <pc:docMk/>
            <pc:sldMk cId="169645580" sldId="259"/>
            <ac:spMk id="3" creationId="{2EEF5EDA-0682-4E4E-9E33-45021C15D987}"/>
          </ac:spMkLst>
        </pc:spChg>
        <pc:spChg chg="add">
          <ac:chgData name="Iulia Costoiu (2021012)" userId="S::2021012@student.uwtsd.ac.uk::1d68a9bb-6e8f-44b8-b4c8-c7db0963db76" providerId="AD" clId="Web-{A79CC8BE-3316-E896-76ED-0A5ACEB0DE4D}" dt="2021-11-18T11:28:13.109" v="201"/>
          <ac:spMkLst>
            <pc:docMk/>
            <pc:sldMk cId="169645580" sldId="259"/>
            <ac:spMk id="8" creationId="{5F710FDB-0919-493E-8539-8240C23F1EB2}"/>
          </ac:spMkLst>
        </pc:spChg>
        <pc:graphicFrameChg chg="modGraphic">
          <ac:chgData name="Iulia Costoiu (2021012)" userId="S::2021012@student.uwtsd.ac.uk::1d68a9bb-6e8f-44b8-b4c8-c7db0963db76" providerId="AD" clId="Web-{A79CC8BE-3316-E896-76ED-0A5ACEB0DE4D}" dt="2021-11-18T12:29:54.904" v="540" actId="20577"/>
          <ac:graphicFrameMkLst>
            <pc:docMk/>
            <pc:sldMk cId="169645580" sldId="259"/>
            <ac:graphicFrameMk id="13" creationId="{50004710-F2C4-43D1-95BD-1600F38B2DFE}"/>
          </ac:graphicFrameMkLst>
        </pc:graphicFrameChg>
        <pc:cxnChg chg="add">
          <ac:chgData name="Iulia Costoiu (2021012)" userId="S::2021012@student.uwtsd.ac.uk::1d68a9bb-6e8f-44b8-b4c8-c7db0963db76" providerId="AD" clId="Web-{A79CC8BE-3316-E896-76ED-0A5ACEB0DE4D}" dt="2021-11-18T11:28:13.109" v="201"/>
          <ac:cxnSpMkLst>
            <pc:docMk/>
            <pc:sldMk cId="169645580" sldId="259"/>
            <ac:cxnSpMk id="10" creationId="{8230C0A8-3E5C-476B-A64B-4D4FDE8D5A7C}"/>
          </ac:cxnSpMkLst>
        </pc:cxnChg>
      </pc:sldChg>
      <pc:sldChg chg="modSp">
        <pc:chgData name="Iulia Costoiu (2021012)" userId="S::2021012@student.uwtsd.ac.uk::1d68a9bb-6e8f-44b8-b4c8-c7db0963db76" providerId="AD" clId="Web-{A79CC8BE-3316-E896-76ED-0A5ACEB0DE4D}" dt="2021-11-18T11:03:52.690" v="161" actId="20577"/>
        <pc:sldMkLst>
          <pc:docMk/>
          <pc:sldMk cId="3095205505" sldId="265"/>
        </pc:sldMkLst>
        <pc:spChg chg="mod">
          <ac:chgData name="Iulia Costoiu (2021012)" userId="S::2021012@student.uwtsd.ac.uk::1d68a9bb-6e8f-44b8-b4c8-c7db0963db76" providerId="AD" clId="Web-{A79CC8BE-3316-E896-76ED-0A5ACEB0DE4D}" dt="2021-11-18T11:03:52.690" v="161" actId="20577"/>
          <ac:spMkLst>
            <pc:docMk/>
            <pc:sldMk cId="3095205505" sldId="265"/>
            <ac:spMk id="3" creationId="{53A4C18A-C8CE-47A1-BE2E-FA19C6A461F9}"/>
          </ac:spMkLst>
        </pc:spChg>
      </pc:sldChg>
      <pc:sldChg chg="addSp delSp modSp new del mod ord setBg">
        <pc:chgData name="Iulia Costoiu (2021012)" userId="S::2021012@student.uwtsd.ac.uk::1d68a9bb-6e8f-44b8-b4c8-c7db0963db76" providerId="AD" clId="Web-{A79CC8BE-3316-E896-76ED-0A5ACEB0DE4D}" dt="2021-11-18T12:30:03.576" v="541"/>
        <pc:sldMkLst>
          <pc:docMk/>
          <pc:sldMk cId="228664232" sldId="267"/>
        </pc:sldMkLst>
        <pc:spChg chg="del mod">
          <ac:chgData name="Iulia Costoiu (2021012)" userId="S::2021012@student.uwtsd.ac.uk::1d68a9bb-6e8f-44b8-b4c8-c7db0963db76" providerId="AD" clId="Web-{A79CC8BE-3316-E896-76ED-0A5ACEB0DE4D}" dt="2021-11-18T11:28:44.126" v="202"/>
          <ac:spMkLst>
            <pc:docMk/>
            <pc:sldMk cId="228664232" sldId="267"/>
            <ac:spMk id="3" creationId="{02F40CC6-588B-4138-BA7D-072ED4365881}"/>
          </ac:spMkLst>
        </pc:spChg>
        <pc:spChg chg="add">
          <ac:chgData name="Iulia Costoiu (2021012)" userId="S::2021012@student.uwtsd.ac.uk::1d68a9bb-6e8f-44b8-b4c8-c7db0963db76" providerId="AD" clId="Web-{A79CC8BE-3316-E896-76ED-0A5ACEB0DE4D}" dt="2021-11-18T11:28:44.126" v="202"/>
          <ac:spMkLst>
            <pc:docMk/>
            <pc:sldMk cId="228664232" sldId="267"/>
            <ac:spMk id="9" creationId="{F68B2C62-7648-4430-90D5-AE0F252AF113}"/>
          </ac:spMkLst>
        </pc:spChg>
        <pc:graphicFrameChg chg="add mod">
          <ac:chgData name="Iulia Costoiu (2021012)" userId="S::2021012@student.uwtsd.ac.uk::1d68a9bb-6e8f-44b8-b4c8-c7db0963db76" providerId="AD" clId="Web-{A79CC8BE-3316-E896-76ED-0A5ACEB0DE4D}" dt="2021-11-18T12:25:45.461" v="381" actId="1076"/>
          <ac:graphicFrameMkLst>
            <pc:docMk/>
            <pc:sldMk cId="228664232" sldId="267"/>
            <ac:graphicFrameMk id="5" creationId="{73AF80CF-DFCA-4352-8DBB-128199A9DCA1}"/>
          </ac:graphicFrameMkLst>
        </pc:graphicFrameChg>
        <pc:cxnChg chg="add">
          <ac:chgData name="Iulia Costoiu (2021012)" userId="S::2021012@student.uwtsd.ac.uk::1d68a9bb-6e8f-44b8-b4c8-c7db0963db76" providerId="AD" clId="Web-{A79CC8BE-3316-E896-76ED-0A5ACEB0DE4D}" dt="2021-11-18T11:28:44.126" v="202"/>
          <ac:cxnSpMkLst>
            <pc:docMk/>
            <pc:sldMk cId="228664232" sldId="267"/>
            <ac:cxnSpMk id="11" creationId="{AAD0195E-7F27-4D06-9427-0C121D721A14}"/>
          </ac:cxnSpMkLst>
        </pc:cxnChg>
        <pc:cxnChg chg="add">
          <ac:chgData name="Iulia Costoiu (2021012)" userId="S::2021012@student.uwtsd.ac.uk::1d68a9bb-6e8f-44b8-b4c8-c7db0963db76" providerId="AD" clId="Web-{A79CC8BE-3316-E896-76ED-0A5ACEB0DE4D}" dt="2021-11-18T11:28:44.126" v="202"/>
          <ac:cxnSpMkLst>
            <pc:docMk/>
            <pc:sldMk cId="228664232" sldId="267"/>
            <ac:cxnSpMk id="13" creationId="{9D74C2FC-3228-4FC1-B97B-87AD35508D91}"/>
          </ac:cxnSpMkLst>
        </pc:cxnChg>
      </pc:sldChg>
      <pc:sldChg chg="addSp delSp modSp new del">
        <pc:chgData name="Iulia Costoiu (2021012)" userId="S::2021012@student.uwtsd.ac.uk::1d68a9bb-6e8f-44b8-b4c8-c7db0963db76" providerId="AD" clId="Web-{A79CC8BE-3316-E896-76ED-0A5ACEB0DE4D}" dt="2021-11-18T11:13:25.004" v="186"/>
        <pc:sldMkLst>
          <pc:docMk/>
          <pc:sldMk cId="518277380" sldId="267"/>
        </pc:sldMkLst>
        <pc:spChg chg="del">
          <ac:chgData name="Iulia Costoiu (2021012)" userId="S::2021012@student.uwtsd.ac.uk::1d68a9bb-6e8f-44b8-b4c8-c7db0963db76" providerId="AD" clId="Web-{A79CC8BE-3316-E896-76ED-0A5ACEB0DE4D}" dt="2021-11-18T11:13:11.644" v="185"/>
          <ac:spMkLst>
            <pc:docMk/>
            <pc:sldMk cId="518277380" sldId="267"/>
            <ac:spMk id="3" creationId="{3F0CAA0C-8AC5-44D5-BC6D-766BFA582A3B}"/>
          </ac:spMkLst>
        </pc:spChg>
        <pc:graphicFrameChg chg="add mod ord modGraphic">
          <ac:chgData name="Iulia Costoiu (2021012)" userId="S::2021012@student.uwtsd.ac.uk::1d68a9bb-6e8f-44b8-b4c8-c7db0963db76" providerId="AD" clId="Web-{A79CC8BE-3316-E896-76ED-0A5ACEB0DE4D}" dt="2021-11-18T11:13:11.644" v="185"/>
          <ac:graphicFrameMkLst>
            <pc:docMk/>
            <pc:sldMk cId="518277380" sldId="267"/>
            <ac:graphicFrameMk id="4" creationId="{DAFDBF4E-0779-4CC8-BE73-1E51B3246E69}"/>
          </ac:graphicFrameMkLst>
        </pc:graphicFrameChg>
      </pc:sldChg>
      <pc:sldChg chg="addSp modSp new del">
        <pc:chgData name="Iulia Costoiu (2021012)" userId="S::2021012@student.uwtsd.ac.uk::1d68a9bb-6e8f-44b8-b4c8-c7db0963db76" providerId="AD" clId="Web-{A79CC8BE-3316-E896-76ED-0A5ACEB0DE4D}" dt="2021-11-18T11:12:35.253" v="183"/>
        <pc:sldMkLst>
          <pc:docMk/>
          <pc:sldMk cId="1024624277" sldId="267"/>
        </pc:sldMkLst>
        <pc:spChg chg="add mod">
          <ac:chgData name="Iulia Costoiu (2021012)" userId="S::2021012@student.uwtsd.ac.uk::1d68a9bb-6e8f-44b8-b4c8-c7db0963db76" providerId="AD" clId="Web-{A79CC8BE-3316-E896-76ED-0A5ACEB0DE4D}" dt="2021-11-18T11:12:28.487" v="182" actId="1076"/>
          <ac:spMkLst>
            <pc:docMk/>
            <pc:sldMk cId="1024624277" sldId="267"/>
            <ac:spMk id="2" creationId="{08F4DC18-5998-4CE2-8569-E36C1D34CC3C}"/>
          </ac:spMkLst>
        </pc:spChg>
      </pc:sldChg>
    </pc:docChg>
  </pc:docChgLst>
  <pc:docChgLst>
    <pc:chgData name="Mihaela Cristina Duca (2026748)" userId="S::2026748@student.uwtsd.ac.uk::4db8bcd8-60e7-4848-900c-2249f1057c87" providerId="AD" clId="Web-{69823FF1-2129-4B28-9904-CCB31891BD42}"/>
    <pc:docChg chg="addSld delSld modSld sldOrd addMainMaster">
      <pc:chgData name="Mihaela Cristina Duca (2026748)" userId="S::2026748@student.uwtsd.ac.uk::4db8bcd8-60e7-4848-900c-2249f1057c87" providerId="AD" clId="Web-{69823FF1-2129-4B28-9904-CCB31891BD42}" dt="2021-11-18T12:27:53.640" v="1807" actId="20577"/>
      <pc:docMkLst>
        <pc:docMk/>
      </pc:docMkLst>
      <pc:sldChg chg="addSp delSp modSp">
        <pc:chgData name="Mihaela Cristina Duca (2026748)" userId="S::2026748@student.uwtsd.ac.uk::4db8bcd8-60e7-4848-900c-2249f1057c87" providerId="AD" clId="Web-{69823FF1-2129-4B28-9904-CCB31891BD42}" dt="2021-11-18T11:20:17.207" v="216"/>
        <pc:sldMkLst>
          <pc:docMk/>
          <pc:sldMk cId="1060902254" sldId="257"/>
        </pc:sldMkLst>
        <pc:spChg chg="add del">
          <ac:chgData name="Mihaela Cristina Duca (2026748)" userId="S::2026748@student.uwtsd.ac.uk::4db8bcd8-60e7-4848-900c-2249f1057c87" providerId="AD" clId="Web-{69823FF1-2129-4B28-9904-CCB31891BD42}" dt="2021-11-18T11:13:55.697" v="204"/>
          <ac:spMkLst>
            <pc:docMk/>
            <pc:sldMk cId="1060902254" sldId="257"/>
            <ac:spMk id="3" creationId="{8E745F3F-C716-4DF0-B003-C772AFB2383C}"/>
          </ac:spMkLst>
        </pc:spChg>
        <pc:spChg chg="mod">
          <ac:chgData name="Mihaela Cristina Duca (2026748)" userId="S::2026748@student.uwtsd.ac.uk::4db8bcd8-60e7-4848-900c-2249f1057c87" providerId="AD" clId="Web-{69823FF1-2129-4B28-9904-CCB31891BD42}" dt="2021-11-18T11:20:17.207" v="216"/>
          <ac:spMkLst>
            <pc:docMk/>
            <pc:sldMk cId="1060902254" sldId="257"/>
            <ac:spMk id="4" creationId="{809E5CD4-117A-4252-9B75-95A0593DC9D0}"/>
          </ac:spMkLst>
        </pc:spChg>
        <pc:spChg chg="add del">
          <ac:chgData name="Mihaela Cristina Duca (2026748)" userId="S::2026748@student.uwtsd.ac.uk::4db8bcd8-60e7-4848-900c-2249f1057c87" providerId="AD" clId="Web-{69823FF1-2129-4B28-9904-CCB31891BD42}" dt="2021-11-18T11:13:55.697" v="204"/>
          <ac:spMkLst>
            <pc:docMk/>
            <pc:sldMk cId="1060902254" sldId="257"/>
            <ac:spMk id="9" creationId="{5F710FDB-0919-493E-8539-8240C23F1EB2}"/>
          </ac:spMkLst>
        </pc:spChg>
        <pc:spChg chg="add del">
          <ac:chgData name="Mihaela Cristina Duca (2026748)" userId="S::2026748@student.uwtsd.ac.uk::4db8bcd8-60e7-4848-900c-2249f1057c87" providerId="AD" clId="Web-{69823FF1-2129-4B28-9904-CCB31891BD42}" dt="2021-11-18T11:13:55.650" v="203"/>
          <ac:spMkLst>
            <pc:docMk/>
            <pc:sldMk cId="1060902254" sldId="257"/>
            <ac:spMk id="14" creationId="{F68B2C62-7648-4430-90D5-AE0F252AF113}"/>
          </ac:spMkLst>
        </pc:spChg>
        <pc:spChg chg="add del">
          <ac:chgData name="Mihaela Cristina Duca (2026748)" userId="S::2026748@student.uwtsd.ac.uk::4db8bcd8-60e7-4848-900c-2249f1057c87" providerId="AD" clId="Web-{69823FF1-2129-4B28-9904-CCB31891BD42}" dt="2021-11-18T11:13:51.822" v="201"/>
          <ac:spMkLst>
            <pc:docMk/>
            <pc:sldMk cId="1060902254" sldId="257"/>
            <ac:spMk id="17" creationId="{F68B2C62-7648-4430-90D5-AE0F252AF113}"/>
          </ac:spMkLst>
        </pc:spChg>
        <pc:spChg chg="add del">
          <ac:chgData name="Mihaela Cristina Duca (2026748)" userId="S::2026748@student.uwtsd.ac.uk::4db8bcd8-60e7-4848-900c-2249f1057c87" providerId="AD" clId="Web-{69823FF1-2129-4B28-9904-CCB31891BD42}" dt="2021-11-18T11:19:38.722" v="211"/>
          <ac:spMkLst>
            <pc:docMk/>
            <pc:sldMk cId="1060902254" sldId="257"/>
            <ac:spMk id="18" creationId="{F68B2C62-7648-4430-90D5-AE0F252AF113}"/>
          </ac:spMkLst>
        </pc:spChg>
        <pc:spChg chg="add del">
          <ac:chgData name="Mihaela Cristina Duca (2026748)" userId="S::2026748@student.uwtsd.ac.uk::4db8bcd8-60e7-4848-900c-2249f1057c87" providerId="AD" clId="Web-{69823FF1-2129-4B28-9904-CCB31891BD42}" dt="2021-11-18T11:20:17.207" v="216"/>
          <ac:spMkLst>
            <pc:docMk/>
            <pc:sldMk cId="1060902254" sldId="257"/>
            <ac:spMk id="26" creationId="{E49D7415-2F11-44C2-B6AA-13A25B6814B9}"/>
          </ac:spMkLst>
        </pc:spChg>
        <pc:spChg chg="add del">
          <ac:chgData name="Mihaela Cristina Duca (2026748)" userId="S::2026748@student.uwtsd.ac.uk::4db8bcd8-60e7-4848-900c-2249f1057c87" providerId="AD" clId="Web-{69823FF1-2129-4B28-9904-CCB31891BD42}" dt="2021-11-18T11:20:17.160" v="215"/>
          <ac:spMkLst>
            <pc:docMk/>
            <pc:sldMk cId="1060902254" sldId="257"/>
            <ac:spMk id="32" creationId="{F68B2C62-7648-4430-90D5-AE0F252AF113}"/>
          </ac:spMkLst>
        </pc:spChg>
        <pc:spChg chg="add">
          <ac:chgData name="Mihaela Cristina Duca (2026748)" userId="S::2026748@student.uwtsd.ac.uk::4db8bcd8-60e7-4848-900c-2249f1057c87" providerId="AD" clId="Web-{69823FF1-2129-4B28-9904-CCB31891BD42}" dt="2021-11-18T11:20:17.207" v="216"/>
          <ac:spMkLst>
            <pc:docMk/>
            <pc:sldMk cId="1060902254" sldId="257"/>
            <ac:spMk id="34" creationId="{F68B2C62-7648-4430-90D5-AE0F252AF113}"/>
          </ac:spMkLst>
        </pc:spChg>
        <pc:spChg chg="add del">
          <ac:chgData name="Mihaela Cristina Duca (2026748)" userId="S::2026748@student.uwtsd.ac.uk::4db8bcd8-60e7-4848-900c-2249f1057c87" providerId="AD" clId="Web-{69823FF1-2129-4B28-9904-CCB31891BD42}" dt="2021-11-18T11:20:12.957" v="213"/>
          <ac:spMkLst>
            <pc:docMk/>
            <pc:sldMk cId="1060902254" sldId="257"/>
            <ac:spMk id="35" creationId="{F68B2C62-7648-4430-90D5-AE0F252AF113}"/>
          </ac:spMkLst>
        </pc:spChg>
        <pc:graphicFrameChg chg="add del">
          <ac:chgData name="Mihaela Cristina Duca (2026748)" userId="S::2026748@student.uwtsd.ac.uk::4db8bcd8-60e7-4848-900c-2249f1057c87" providerId="AD" clId="Web-{69823FF1-2129-4B28-9904-CCB31891BD42}" dt="2021-11-18T11:13:51.822" v="201"/>
          <ac:graphicFrameMkLst>
            <pc:docMk/>
            <pc:sldMk cId="1060902254" sldId="257"/>
            <ac:graphicFrameMk id="13" creationId="{6F3D12E9-DE2B-4357-98B7-D5087B81046D}"/>
          </ac:graphicFrameMkLst>
        </pc:graphicFrameChg>
        <pc:graphicFrameChg chg="add del">
          <ac:chgData name="Mihaela Cristina Duca (2026748)" userId="S::2026748@student.uwtsd.ac.uk::4db8bcd8-60e7-4848-900c-2249f1057c87" providerId="AD" clId="Web-{69823FF1-2129-4B28-9904-CCB31891BD42}" dt="2021-11-18T11:13:55.650" v="203"/>
          <ac:graphicFrameMkLst>
            <pc:docMk/>
            <pc:sldMk cId="1060902254" sldId="257"/>
            <ac:graphicFrameMk id="16" creationId="{DD4A397B-EFED-49A5-9987-ECD79F39A02E}"/>
          </ac:graphicFrameMkLst>
        </pc:graphicFrameChg>
        <pc:graphicFrameChg chg="add mod modGraphic">
          <ac:chgData name="Mihaela Cristina Duca (2026748)" userId="S::2026748@student.uwtsd.ac.uk::4db8bcd8-60e7-4848-900c-2249f1057c87" providerId="AD" clId="Web-{69823FF1-2129-4B28-9904-CCB31891BD42}" dt="2021-11-18T11:20:17.207" v="216"/>
          <ac:graphicFrameMkLst>
            <pc:docMk/>
            <pc:sldMk cId="1060902254" sldId="257"/>
            <ac:graphicFrameMk id="21" creationId="{5A200D75-526E-45F3-9B73-1852811DAAA9}"/>
          </ac:graphicFrameMkLst>
        </pc:graphicFrameChg>
        <pc:cxnChg chg="add del">
          <ac:chgData name="Mihaela Cristina Duca (2026748)" userId="S::2026748@student.uwtsd.ac.uk::4db8bcd8-60e7-4848-900c-2249f1057c87" providerId="AD" clId="Web-{69823FF1-2129-4B28-9904-CCB31891BD42}" dt="2021-11-18T11:13:55.697" v="204"/>
          <ac:cxnSpMkLst>
            <pc:docMk/>
            <pc:sldMk cId="1060902254" sldId="257"/>
            <ac:cxnSpMk id="11" creationId="{057DD543-A5CD-4348-8624-8B4E57DB5F80}"/>
          </ac:cxnSpMkLst>
        </pc:cxnChg>
        <pc:cxnChg chg="add del">
          <ac:chgData name="Mihaela Cristina Duca (2026748)" userId="S::2026748@student.uwtsd.ac.uk::4db8bcd8-60e7-4848-900c-2249f1057c87" providerId="AD" clId="Web-{69823FF1-2129-4B28-9904-CCB31891BD42}" dt="2021-11-18T11:13:55.650" v="203"/>
          <ac:cxnSpMkLst>
            <pc:docMk/>
            <pc:sldMk cId="1060902254" sldId="257"/>
            <ac:cxnSpMk id="15" creationId="{4BFD5B9F-5FB6-467D-83D5-DF82F1907354}"/>
          </ac:cxnSpMkLst>
        </pc:cxnChg>
        <pc:cxnChg chg="add del">
          <ac:chgData name="Mihaela Cristina Duca (2026748)" userId="S::2026748@student.uwtsd.ac.uk::4db8bcd8-60e7-4848-900c-2249f1057c87" providerId="AD" clId="Web-{69823FF1-2129-4B28-9904-CCB31891BD42}" dt="2021-11-18T11:13:51.822" v="201"/>
          <ac:cxnSpMkLst>
            <pc:docMk/>
            <pc:sldMk cId="1060902254" sldId="257"/>
            <ac:cxnSpMk id="19" creationId="{9BB96FAB-CCBF-4D1E-9D0D-B038ACC29BD0}"/>
          </ac:cxnSpMkLst>
        </pc:cxnChg>
        <pc:cxnChg chg="add del">
          <ac:chgData name="Mihaela Cristina Duca (2026748)" userId="S::2026748@student.uwtsd.ac.uk::4db8bcd8-60e7-4848-900c-2249f1057c87" providerId="AD" clId="Web-{69823FF1-2129-4B28-9904-CCB31891BD42}" dt="2021-11-18T11:19:38.722" v="211"/>
          <ac:cxnSpMkLst>
            <pc:docMk/>
            <pc:sldMk cId="1060902254" sldId="257"/>
            <ac:cxnSpMk id="20" creationId="{E423DFCF-3B37-4389-873D-3308EBD44D88}"/>
          </ac:cxnSpMkLst>
        </pc:cxnChg>
        <pc:cxnChg chg="add del">
          <ac:chgData name="Mihaela Cristina Duca (2026748)" userId="S::2026748@student.uwtsd.ac.uk::4db8bcd8-60e7-4848-900c-2249f1057c87" providerId="AD" clId="Web-{69823FF1-2129-4B28-9904-CCB31891BD42}" dt="2021-11-18T11:20:17.207" v="216"/>
          <ac:cxnSpMkLst>
            <pc:docMk/>
            <pc:sldMk cId="1060902254" sldId="257"/>
            <ac:cxnSpMk id="28" creationId="{5EF1A8C6-8F60-4EF2-B4D7-A5A5E94F6946}"/>
          </ac:cxnSpMkLst>
        </pc:cxnChg>
        <pc:cxnChg chg="add del">
          <ac:chgData name="Mihaela Cristina Duca (2026748)" userId="S::2026748@student.uwtsd.ac.uk::4db8bcd8-60e7-4848-900c-2249f1057c87" providerId="AD" clId="Web-{69823FF1-2129-4B28-9904-CCB31891BD42}" dt="2021-11-18T11:20:17.207" v="216"/>
          <ac:cxnSpMkLst>
            <pc:docMk/>
            <pc:sldMk cId="1060902254" sldId="257"/>
            <ac:cxnSpMk id="30" creationId="{FD9760AA-CA3F-4C65-B688-B44307731F5A}"/>
          </ac:cxnSpMkLst>
        </pc:cxnChg>
        <pc:cxnChg chg="add del">
          <ac:chgData name="Mihaela Cristina Duca (2026748)" userId="S::2026748@student.uwtsd.ac.uk::4db8bcd8-60e7-4848-900c-2249f1057c87" providerId="AD" clId="Web-{69823FF1-2129-4B28-9904-CCB31891BD42}" dt="2021-11-18T11:20:17.160" v="215"/>
          <ac:cxnSpMkLst>
            <pc:docMk/>
            <pc:sldMk cId="1060902254" sldId="257"/>
            <ac:cxnSpMk id="33" creationId="{AAD0195E-7F27-4D06-9427-0C121D721A14}"/>
          </ac:cxnSpMkLst>
        </pc:cxnChg>
        <pc:cxnChg chg="add">
          <ac:chgData name="Mihaela Cristina Duca (2026748)" userId="S::2026748@student.uwtsd.ac.uk::4db8bcd8-60e7-4848-900c-2249f1057c87" providerId="AD" clId="Web-{69823FF1-2129-4B28-9904-CCB31891BD42}" dt="2021-11-18T11:20:17.207" v="216"/>
          <ac:cxnSpMkLst>
            <pc:docMk/>
            <pc:sldMk cId="1060902254" sldId="257"/>
            <ac:cxnSpMk id="36" creationId="{AAD0195E-7F27-4D06-9427-0C121D721A14}"/>
          </ac:cxnSpMkLst>
        </pc:cxnChg>
        <pc:cxnChg chg="add del">
          <ac:chgData name="Mihaela Cristina Duca (2026748)" userId="S::2026748@student.uwtsd.ac.uk::4db8bcd8-60e7-4848-900c-2249f1057c87" providerId="AD" clId="Web-{69823FF1-2129-4B28-9904-CCB31891BD42}" dt="2021-11-18T11:20:12.957" v="213"/>
          <ac:cxnSpMkLst>
            <pc:docMk/>
            <pc:sldMk cId="1060902254" sldId="257"/>
            <ac:cxnSpMk id="37" creationId="{4BFD5B9F-5FB6-467D-83D5-DF82F1907354}"/>
          </ac:cxnSpMkLst>
        </pc:cxnChg>
        <pc:cxnChg chg="add">
          <ac:chgData name="Mihaela Cristina Duca (2026748)" userId="S::2026748@student.uwtsd.ac.uk::4db8bcd8-60e7-4848-900c-2249f1057c87" providerId="AD" clId="Web-{69823FF1-2129-4B28-9904-CCB31891BD42}" dt="2021-11-18T11:20:17.207" v="216"/>
          <ac:cxnSpMkLst>
            <pc:docMk/>
            <pc:sldMk cId="1060902254" sldId="257"/>
            <ac:cxnSpMk id="38" creationId="{9D74C2FC-3228-4FC1-B97B-87AD35508D91}"/>
          </ac:cxnSpMkLst>
        </pc:cxnChg>
        <pc:cxnChg chg="add del">
          <ac:chgData name="Mihaela Cristina Duca (2026748)" userId="S::2026748@student.uwtsd.ac.uk::4db8bcd8-60e7-4848-900c-2249f1057c87" providerId="AD" clId="Web-{69823FF1-2129-4B28-9904-CCB31891BD42}" dt="2021-11-18T11:20:17.160" v="215"/>
          <ac:cxnSpMkLst>
            <pc:docMk/>
            <pc:sldMk cId="1060902254" sldId="257"/>
            <ac:cxnSpMk id="39" creationId="{9D74C2FC-3228-4FC1-B97B-87AD35508D91}"/>
          </ac:cxnSpMkLst>
        </pc:cxnChg>
      </pc:sldChg>
      <pc:sldChg chg="ord">
        <pc:chgData name="Mihaela Cristina Duca (2026748)" userId="S::2026748@student.uwtsd.ac.uk::4db8bcd8-60e7-4848-900c-2249f1057c87" providerId="AD" clId="Web-{69823FF1-2129-4B28-9904-CCB31891BD42}" dt="2021-11-18T10:51:23.662" v="9"/>
        <pc:sldMkLst>
          <pc:docMk/>
          <pc:sldMk cId="1286017603" sldId="258"/>
        </pc:sldMkLst>
      </pc:sldChg>
      <pc:sldChg chg="addSp delSp ord">
        <pc:chgData name="Mihaela Cristina Duca (2026748)" userId="S::2026748@student.uwtsd.ac.uk::4db8bcd8-60e7-4848-900c-2249f1057c87" providerId="AD" clId="Web-{69823FF1-2129-4B28-9904-CCB31891BD42}" dt="2021-11-18T11:29:25.221" v="320"/>
        <pc:sldMkLst>
          <pc:docMk/>
          <pc:sldMk cId="169645580" sldId="259"/>
        </pc:sldMkLst>
        <pc:spChg chg="add del">
          <ac:chgData name="Mihaela Cristina Duca (2026748)" userId="S::2026748@student.uwtsd.ac.uk::4db8bcd8-60e7-4848-900c-2249f1057c87" providerId="AD" clId="Web-{69823FF1-2129-4B28-9904-CCB31891BD42}" dt="2021-11-18T11:29:25.221" v="320"/>
          <ac:spMkLst>
            <pc:docMk/>
            <pc:sldMk cId="169645580" sldId="259"/>
            <ac:spMk id="3" creationId="{2EEF5EDA-0682-4E4E-9E33-45021C15D987}"/>
          </ac:spMkLst>
        </pc:spChg>
        <pc:graphicFrameChg chg="add del">
          <ac:chgData name="Mihaela Cristina Duca (2026748)" userId="S::2026748@student.uwtsd.ac.uk::4db8bcd8-60e7-4848-900c-2249f1057c87" providerId="AD" clId="Web-{69823FF1-2129-4B28-9904-CCB31891BD42}" dt="2021-11-18T11:29:25.221" v="320"/>
          <ac:graphicFrameMkLst>
            <pc:docMk/>
            <pc:sldMk cId="169645580" sldId="259"/>
            <ac:graphicFrameMk id="12" creationId="{0CE0B4B4-9970-47C2-8068-6A0FFF0E9C40}"/>
          </ac:graphicFrameMkLst>
        </pc:graphicFrameChg>
      </pc:sldChg>
      <pc:sldChg chg="addSp delSp modSp mod setBg">
        <pc:chgData name="Mihaela Cristina Duca (2026748)" userId="S::2026748@student.uwtsd.ac.uk::4db8bcd8-60e7-4848-900c-2249f1057c87" providerId="AD" clId="Web-{69823FF1-2129-4B28-9904-CCB31891BD42}" dt="2021-11-18T11:25:52.419" v="306" actId="20577"/>
        <pc:sldMkLst>
          <pc:docMk/>
          <pc:sldMk cId="170619147" sldId="260"/>
        </pc:sldMkLst>
        <pc:spChg chg="mod">
          <ac:chgData name="Mihaela Cristina Duca (2026748)" userId="S::2026748@student.uwtsd.ac.uk::4db8bcd8-60e7-4848-900c-2249f1057c87" providerId="AD" clId="Web-{69823FF1-2129-4B28-9904-CCB31891BD42}" dt="2021-11-18T10:59:59.300" v="77"/>
          <ac:spMkLst>
            <pc:docMk/>
            <pc:sldMk cId="170619147" sldId="260"/>
            <ac:spMk id="2" creationId="{5FAB1580-A2C8-4AEB-B870-02D07E5E9587}"/>
          </ac:spMkLst>
        </pc:spChg>
        <pc:spChg chg="mod">
          <ac:chgData name="Mihaela Cristina Duca (2026748)" userId="S::2026748@student.uwtsd.ac.uk::4db8bcd8-60e7-4848-900c-2249f1057c87" providerId="AD" clId="Web-{69823FF1-2129-4B28-9904-CCB31891BD42}" dt="2021-11-18T11:02:24.742" v="81" actId="14100"/>
          <ac:spMkLst>
            <pc:docMk/>
            <pc:sldMk cId="170619147" sldId="260"/>
            <ac:spMk id="3" creationId="{686783AA-C12C-4F19-8728-4B3D41939A3A}"/>
          </ac:spMkLst>
        </pc:spChg>
        <pc:spChg chg="add mod">
          <ac:chgData name="Mihaela Cristina Duca (2026748)" userId="S::2026748@student.uwtsd.ac.uk::4db8bcd8-60e7-4848-900c-2249f1057c87" providerId="AD" clId="Web-{69823FF1-2129-4B28-9904-CCB31891BD42}" dt="2021-11-18T11:25:52.419" v="306" actId="20577"/>
          <ac:spMkLst>
            <pc:docMk/>
            <pc:sldMk cId="170619147" sldId="260"/>
            <ac:spMk id="4" creationId="{CE28D81B-39F2-4F1D-9212-5CD0F5A95846}"/>
          </ac:spMkLst>
        </pc:spChg>
        <pc:spChg chg="add del">
          <ac:chgData name="Mihaela Cristina Duca (2026748)" userId="S::2026748@student.uwtsd.ac.uk::4db8bcd8-60e7-4848-900c-2249f1057c87" providerId="AD" clId="Web-{69823FF1-2129-4B28-9904-CCB31891BD42}" dt="2021-11-18T10:59:59.300" v="77"/>
          <ac:spMkLst>
            <pc:docMk/>
            <pc:sldMk cId="170619147" sldId="260"/>
            <ac:spMk id="8" creationId="{5F710FDB-0919-493E-8539-8240C23F1EB2}"/>
          </ac:spMkLst>
        </pc:spChg>
        <pc:spChg chg="add">
          <ac:chgData name="Mihaela Cristina Duca (2026748)" userId="S::2026748@student.uwtsd.ac.uk::4db8bcd8-60e7-4848-900c-2249f1057c87" providerId="AD" clId="Web-{69823FF1-2129-4B28-9904-CCB31891BD42}" dt="2021-11-18T10:59:59.300" v="77"/>
          <ac:spMkLst>
            <pc:docMk/>
            <pc:sldMk cId="170619147" sldId="260"/>
            <ac:spMk id="15" creationId="{5F710FDB-0919-493E-8539-8240C23F1EB2}"/>
          </ac:spMkLst>
        </pc:spChg>
        <pc:cxnChg chg="add del">
          <ac:chgData name="Mihaela Cristina Duca (2026748)" userId="S::2026748@student.uwtsd.ac.uk::4db8bcd8-60e7-4848-900c-2249f1057c87" providerId="AD" clId="Web-{69823FF1-2129-4B28-9904-CCB31891BD42}" dt="2021-11-18T10:59:59.300" v="77"/>
          <ac:cxnSpMkLst>
            <pc:docMk/>
            <pc:sldMk cId="170619147" sldId="260"/>
            <ac:cxnSpMk id="10" creationId="{0AFF0B6C-73E2-4B40-9280-938C14922C87}"/>
          </ac:cxnSpMkLst>
        </pc:cxnChg>
        <pc:cxnChg chg="add">
          <ac:chgData name="Mihaela Cristina Duca (2026748)" userId="S::2026748@student.uwtsd.ac.uk::4db8bcd8-60e7-4848-900c-2249f1057c87" providerId="AD" clId="Web-{69823FF1-2129-4B28-9904-CCB31891BD42}" dt="2021-11-18T10:59:59.300" v="77"/>
          <ac:cxnSpMkLst>
            <pc:docMk/>
            <pc:sldMk cId="170619147" sldId="260"/>
            <ac:cxnSpMk id="17" creationId="{033715A5-8048-453E-A44A-0F17BBB481A4}"/>
          </ac:cxnSpMkLst>
        </pc:cxnChg>
      </pc:sldChg>
      <pc:sldChg chg="modSp del">
        <pc:chgData name="Mihaela Cristina Duca (2026748)" userId="S::2026748@student.uwtsd.ac.uk::4db8bcd8-60e7-4848-900c-2249f1057c87" providerId="AD" clId="Web-{69823FF1-2129-4B28-9904-CCB31891BD42}" dt="2021-11-18T10:59:14.237" v="60"/>
        <pc:sldMkLst>
          <pc:docMk/>
          <pc:sldMk cId="3511487661" sldId="261"/>
        </pc:sldMkLst>
        <pc:spChg chg="mod">
          <ac:chgData name="Mihaela Cristina Duca (2026748)" userId="S::2026748@student.uwtsd.ac.uk::4db8bcd8-60e7-4848-900c-2249f1057c87" providerId="AD" clId="Web-{69823FF1-2129-4B28-9904-CCB31891BD42}" dt="2021-11-18T10:59:12.721" v="59" actId="20577"/>
          <ac:spMkLst>
            <pc:docMk/>
            <pc:sldMk cId="3511487661" sldId="261"/>
            <ac:spMk id="2" creationId="{F8618D67-7DEE-4461-9A88-C6320BA74D0B}"/>
          </ac:spMkLst>
        </pc:spChg>
        <pc:spChg chg="mod">
          <ac:chgData name="Mihaela Cristina Duca (2026748)" userId="S::2026748@student.uwtsd.ac.uk::4db8bcd8-60e7-4848-900c-2249f1057c87" providerId="AD" clId="Web-{69823FF1-2129-4B28-9904-CCB31891BD42}" dt="2021-11-18T10:59:03.799" v="55" actId="20577"/>
          <ac:spMkLst>
            <pc:docMk/>
            <pc:sldMk cId="3511487661" sldId="261"/>
            <ac:spMk id="3" creationId="{EEEE5758-1061-4371-9539-342027865E13}"/>
          </ac:spMkLst>
        </pc:spChg>
      </pc:sldChg>
      <pc:sldChg chg="new del ord">
        <pc:chgData name="Mihaela Cristina Duca (2026748)" userId="S::2026748@student.uwtsd.ac.uk::4db8bcd8-60e7-4848-900c-2249f1057c87" providerId="AD" clId="Web-{69823FF1-2129-4B28-9904-CCB31891BD42}" dt="2021-11-18T10:48:02.641" v="6"/>
        <pc:sldMkLst>
          <pc:docMk/>
          <pc:sldMk cId="3106097633" sldId="262"/>
        </pc:sldMkLst>
      </pc:sldChg>
      <pc:sldChg chg="addSp delSp modSp add mod ord setBg">
        <pc:chgData name="Mihaela Cristina Duca (2026748)" userId="S::2026748@student.uwtsd.ac.uk::4db8bcd8-60e7-4848-900c-2249f1057c87" providerId="AD" clId="Web-{69823FF1-2129-4B28-9904-CCB31891BD42}" dt="2021-11-18T12:27:53.640" v="1807" actId="20577"/>
        <pc:sldMkLst>
          <pc:docMk/>
          <pc:sldMk cId="3328797037" sldId="263"/>
        </pc:sldMkLst>
        <pc:spChg chg="mod">
          <ac:chgData name="Mihaela Cristina Duca (2026748)" userId="S::2026748@student.uwtsd.ac.uk::4db8bcd8-60e7-4848-900c-2249f1057c87" providerId="AD" clId="Web-{69823FF1-2129-4B28-9904-CCB31891BD42}" dt="2021-11-18T11:37:18.358" v="330"/>
          <ac:spMkLst>
            <pc:docMk/>
            <pc:sldMk cId="3328797037" sldId="263"/>
            <ac:spMk id="2" creationId="{00000000-0000-0000-0000-000000000000}"/>
          </ac:spMkLst>
        </pc:spChg>
        <pc:spChg chg="mod">
          <ac:chgData name="Mihaela Cristina Duca (2026748)" userId="S::2026748@student.uwtsd.ac.uk::4db8bcd8-60e7-4848-900c-2249f1057c87" providerId="AD" clId="Web-{69823FF1-2129-4B28-9904-CCB31891BD42}" dt="2021-11-18T12:27:53.640" v="1807" actId="20577"/>
          <ac:spMkLst>
            <pc:docMk/>
            <pc:sldMk cId="3328797037" sldId="263"/>
            <ac:spMk id="3" creationId="{00000000-0000-0000-0000-000000000000}"/>
          </ac:spMkLst>
        </pc:spChg>
        <pc:spChg chg="add">
          <ac:chgData name="Mihaela Cristina Duca (2026748)" userId="S::2026748@student.uwtsd.ac.uk::4db8bcd8-60e7-4848-900c-2249f1057c87" providerId="AD" clId="Web-{69823FF1-2129-4B28-9904-CCB31891BD42}" dt="2021-11-18T11:26:03.232" v="307"/>
          <ac:spMkLst>
            <pc:docMk/>
            <pc:sldMk cId="3328797037" sldId="263"/>
            <ac:spMk id="8" creationId="{09588DA8-065E-4F6F-8EFD-43104AB2E0CF}"/>
          </ac:spMkLst>
        </pc:spChg>
        <pc:spChg chg="add">
          <ac:chgData name="Mihaela Cristina Duca (2026748)" userId="S::2026748@student.uwtsd.ac.uk::4db8bcd8-60e7-4848-900c-2249f1057c87" providerId="AD" clId="Web-{69823FF1-2129-4B28-9904-CCB31891BD42}" dt="2021-11-18T11:26:03.232" v="307"/>
          <ac:spMkLst>
            <pc:docMk/>
            <pc:sldMk cId="3328797037" sldId="263"/>
            <ac:spMk id="10" creationId="{C4285719-470E-454C-AF62-8323075F1F5B}"/>
          </ac:spMkLst>
        </pc:spChg>
        <pc:spChg chg="add">
          <ac:chgData name="Mihaela Cristina Duca (2026748)" userId="S::2026748@student.uwtsd.ac.uk::4db8bcd8-60e7-4848-900c-2249f1057c87" providerId="AD" clId="Web-{69823FF1-2129-4B28-9904-CCB31891BD42}" dt="2021-11-18T11:26:03.232" v="307"/>
          <ac:spMkLst>
            <pc:docMk/>
            <pc:sldMk cId="3328797037" sldId="263"/>
            <ac:spMk id="12" creationId="{CD9FE4EF-C4D8-49A0-B2FF-81D8DB7D8A24}"/>
          </ac:spMkLst>
        </pc:spChg>
        <pc:spChg chg="add">
          <ac:chgData name="Mihaela Cristina Duca (2026748)" userId="S::2026748@student.uwtsd.ac.uk::4db8bcd8-60e7-4848-900c-2249f1057c87" providerId="AD" clId="Web-{69823FF1-2129-4B28-9904-CCB31891BD42}" dt="2021-11-18T11:26:03.232" v="307"/>
          <ac:spMkLst>
            <pc:docMk/>
            <pc:sldMk cId="3328797037" sldId="263"/>
            <ac:spMk id="14" creationId="{4300840D-0A0B-4512-BACA-B439D5B9C57C}"/>
          </ac:spMkLst>
        </pc:spChg>
        <pc:spChg chg="add">
          <ac:chgData name="Mihaela Cristina Duca (2026748)" userId="S::2026748@student.uwtsd.ac.uk::4db8bcd8-60e7-4848-900c-2249f1057c87" providerId="AD" clId="Web-{69823FF1-2129-4B28-9904-CCB31891BD42}" dt="2021-11-18T11:26:03.232" v="307"/>
          <ac:spMkLst>
            <pc:docMk/>
            <pc:sldMk cId="3328797037" sldId="263"/>
            <ac:spMk id="16" creationId="{D2B78728-A580-49A7-84F9-6EF6F583ADE0}"/>
          </ac:spMkLst>
        </pc:spChg>
        <pc:spChg chg="add">
          <ac:chgData name="Mihaela Cristina Duca (2026748)" userId="S::2026748@student.uwtsd.ac.uk::4db8bcd8-60e7-4848-900c-2249f1057c87" providerId="AD" clId="Web-{69823FF1-2129-4B28-9904-CCB31891BD42}" dt="2021-11-18T11:26:03.232" v="307"/>
          <ac:spMkLst>
            <pc:docMk/>
            <pc:sldMk cId="3328797037" sldId="263"/>
            <ac:spMk id="18" creationId="{38FAA1A1-D861-433F-88FA-1E9D6FD31D11}"/>
          </ac:spMkLst>
        </pc:spChg>
        <pc:spChg chg="add">
          <ac:chgData name="Mihaela Cristina Duca (2026748)" userId="S::2026748@student.uwtsd.ac.uk::4db8bcd8-60e7-4848-900c-2249f1057c87" providerId="AD" clId="Web-{69823FF1-2129-4B28-9904-CCB31891BD42}" dt="2021-11-18T11:26:03.232" v="307"/>
          <ac:spMkLst>
            <pc:docMk/>
            <pc:sldMk cId="3328797037" sldId="263"/>
            <ac:spMk id="20" creationId="{8D71EDA1-87BF-4D5D-AB79-F346FD19278A}"/>
          </ac:spMkLst>
        </pc:spChg>
        <pc:spChg chg="del">
          <ac:chgData name="Mihaela Cristina Duca (2026748)" userId="S::2026748@student.uwtsd.ac.uk::4db8bcd8-60e7-4848-900c-2249f1057c87" providerId="AD" clId="Web-{69823FF1-2129-4B28-9904-CCB31891BD42}" dt="2021-11-18T11:37:18.358" v="330"/>
          <ac:spMkLst>
            <pc:docMk/>
            <pc:sldMk cId="3328797037" sldId="263"/>
            <ac:spMk id="26" creationId="{33CD251C-A887-4D2F-925B-FC097198538B}"/>
          </ac:spMkLst>
        </pc:spChg>
        <pc:spChg chg="del">
          <ac:chgData name="Mihaela Cristina Duca (2026748)" userId="S::2026748@student.uwtsd.ac.uk::4db8bcd8-60e7-4848-900c-2249f1057c87" providerId="AD" clId="Web-{69823FF1-2129-4B28-9904-CCB31891BD42}" dt="2021-11-18T11:37:18.358" v="330"/>
          <ac:spMkLst>
            <pc:docMk/>
            <pc:sldMk cId="3328797037" sldId="263"/>
            <ac:spMk id="28" creationId="{B19D093C-27FB-4032-B282-42C4563F257C}"/>
          </ac:spMkLst>
        </pc:spChg>
        <pc:spChg chg="add">
          <ac:chgData name="Mihaela Cristina Duca (2026748)" userId="S::2026748@student.uwtsd.ac.uk::4db8bcd8-60e7-4848-900c-2249f1057c87" providerId="AD" clId="Web-{69823FF1-2129-4B28-9904-CCB31891BD42}" dt="2021-11-18T11:37:18.358" v="330"/>
          <ac:spMkLst>
            <pc:docMk/>
            <pc:sldMk cId="3328797037" sldId="263"/>
            <ac:spMk id="37" creationId="{5A0118C5-4F8D-4CF4-BADD-53FEACC6C42A}"/>
          </ac:spMkLst>
        </pc:spChg>
        <pc:spChg chg="add">
          <ac:chgData name="Mihaela Cristina Duca (2026748)" userId="S::2026748@student.uwtsd.ac.uk::4db8bcd8-60e7-4848-900c-2249f1057c87" providerId="AD" clId="Web-{69823FF1-2129-4B28-9904-CCB31891BD42}" dt="2021-11-18T11:37:18.358" v="330"/>
          <ac:spMkLst>
            <pc:docMk/>
            <pc:sldMk cId="3328797037" sldId="263"/>
            <ac:spMk id="39" creationId="{4E0A5C5C-2A95-428E-9F6A-0D29EBD57C9F}"/>
          </ac:spMkLst>
        </pc:spChg>
        <pc:spChg chg="add">
          <ac:chgData name="Mihaela Cristina Duca (2026748)" userId="S::2026748@student.uwtsd.ac.uk::4db8bcd8-60e7-4848-900c-2249f1057c87" providerId="AD" clId="Web-{69823FF1-2129-4B28-9904-CCB31891BD42}" dt="2021-11-18T11:37:18.358" v="330"/>
          <ac:spMkLst>
            <pc:docMk/>
            <pc:sldMk cId="3328797037" sldId="263"/>
            <ac:spMk id="41" creationId="{1056F38F-7C4E-461D-8709-7D0024AE1F79}"/>
          </ac:spMkLst>
        </pc:spChg>
        <pc:spChg chg="add">
          <ac:chgData name="Mihaela Cristina Duca (2026748)" userId="S::2026748@student.uwtsd.ac.uk::4db8bcd8-60e7-4848-900c-2249f1057c87" providerId="AD" clId="Web-{69823FF1-2129-4B28-9904-CCB31891BD42}" dt="2021-11-18T11:37:18.358" v="330"/>
          <ac:spMkLst>
            <pc:docMk/>
            <pc:sldMk cId="3328797037" sldId="263"/>
            <ac:spMk id="43" creationId="{C7278469-3C3C-49CE-AEEE-E176A4900B78}"/>
          </ac:spMkLst>
        </pc:spChg>
        <pc:spChg chg="add">
          <ac:chgData name="Mihaela Cristina Duca (2026748)" userId="S::2026748@student.uwtsd.ac.uk::4db8bcd8-60e7-4848-900c-2249f1057c87" providerId="AD" clId="Web-{69823FF1-2129-4B28-9904-CCB31891BD42}" dt="2021-11-18T11:37:18.358" v="330"/>
          <ac:spMkLst>
            <pc:docMk/>
            <pc:sldMk cId="3328797037" sldId="263"/>
            <ac:spMk id="49" creationId="{4C6598AB-1C17-4D54-951C-A082D94ACB7A}"/>
          </ac:spMkLst>
        </pc:spChg>
        <pc:spChg chg="add">
          <ac:chgData name="Mihaela Cristina Duca (2026748)" userId="S::2026748@student.uwtsd.ac.uk::4db8bcd8-60e7-4848-900c-2249f1057c87" providerId="AD" clId="Web-{69823FF1-2129-4B28-9904-CCB31891BD42}" dt="2021-11-18T11:37:18.358" v="330"/>
          <ac:spMkLst>
            <pc:docMk/>
            <pc:sldMk cId="3328797037" sldId="263"/>
            <ac:spMk id="51" creationId="{C83B66D7-137D-4AC1-B172-53D60F08BEB5}"/>
          </ac:spMkLst>
        </pc:spChg>
        <pc:spChg chg="add">
          <ac:chgData name="Mihaela Cristina Duca (2026748)" userId="S::2026748@student.uwtsd.ac.uk::4db8bcd8-60e7-4848-900c-2249f1057c87" providerId="AD" clId="Web-{69823FF1-2129-4B28-9904-CCB31891BD42}" dt="2021-11-18T11:37:18.358" v="330"/>
          <ac:spMkLst>
            <pc:docMk/>
            <pc:sldMk cId="3328797037" sldId="263"/>
            <ac:spMk id="53" creationId="{F6B92503-6984-4D15-8B98-8718709B785D}"/>
          </ac:spMkLst>
        </pc:spChg>
        <pc:spChg chg="add">
          <ac:chgData name="Mihaela Cristina Duca (2026748)" userId="S::2026748@student.uwtsd.ac.uk::4db8bcd8-60e7-4848-900c-2249f1057c87" providerId="AD" clId="Web-{69823FF1-2129-4B28-9904-CCB31891BD42}" dt="2021-11-18T11:37:18.358" v="330"/>
          <ac:spMkLst>
            <pc:docMk/>
            <pc:sldMk cId="3328797037" sldId="263"/>
            <ac:spMk id="55" creationId="{08DDF938-524E-4C18-A47D-C00627832366}"/>
          </ac:spMkLst>
        </pc:spChg>
        <pc:grpChg chg="del">
          <ac:chgData name="Mihaela Cristina Duca (2026748)" userId="S::2026748@student.uwtsd.ac.uk::4db8bcd8-60e7-4848-900c-2249f1057c87" providerId="AD" clId="Web-{69823FF1-2129-4B28-9904-CCB31891BD42}" dt="2021-11-18T11:37:18.358" v="330"/>
          <ac:grpSpMkLst>
            <pc:docMk/>
            <pc:sldMk cId="3328797037" sldId="263"/>
            <ac:grpSpMk id="32" creationId="{35EE815E-1BD3-4777-B652-6D98825BF66B}"/>
          </ac:grpSpMkLst>
        </pc:grpChg>
        <pc:grpChg chg="add">
          <ac:chgData name="Mihaela Cristina Duca (2026748)" userId="S::2026748@student.uwtsd.ac.uk::4db8bcd8-60e7-4848-900c-2249f1057c87" providerId="AD" clId="Web-{69823FF1-2129-4B28-9904-CCB31891BD42}" dt="2021-11-18T11:37:18.358" v="330"/>
          <ac:grpSpMkLst>
            <pc:docMk/>
            <pc:sldMk cId="3328797037" sldId="263"/>
            <ac:grpSpMk id="45" creationId="{93DC754C-7E09-422D-A8BB-AF632E90DFA2}"/>
          </ac:grpSpMkLst>
        </pc:grpChg>
        <pc:grpChg chg="add">
          <ac:chgData name="Mihaela Cristina Duca (2026748)" userId="S::2026748@student.uwtsd.ac.uk::4db8bcd8-60e7-4848-900c-2249f1057c87" providerId="AD" clId="Web-{69823FF1-2129-4B28-9904-CCB31891BD42}" dt="2021-11-18T11:37:18.358" v="330"/>
          <ac:grpSpMkLst>
            <pc:docMk/>
            <pc:sldMk cId="3328797037" sldId="263"/>
            <ac:grpSpMk id="57" creationId="{3773FAF5-C452-4455-9411-D6AF5EBD4CA9}"/>
          </ac:grpSpMkLst>
        </pc:grpChg>
      </pc:sldChg>
      <pc:sldChg chg="addSp delSp modSp add mod ord setBg modClrScheme delDesignElem chgLayout">
        <pc:chgData name="Mihaela Cristina Duca (2026748)" userId="S::2026748@student.uwtsd.ac.uk::4db8bcd8-60e7-4848-900c-2249f1057c87" providerId="AD" clId="Web-{69823FF1-2129-4B28-9904-CCB31891BD42}" dt="2021-11-18T12:22:35.569" v="1449" actId="1076"/>
        <pc:sldMkLst>
          <pc:docMk/>
          <pc:sldMk cId="1872362954" sldId="264"/>
        </pc:sldMkLst>
        <pc:spChg chg="mod ord">
          <ac:chgData name="Mihaela Cristina Duca (2026748)" userId="S::2026748@student.uwtsd.ac.uk::4db8bcd8-60e7-4848-900c-2249f1057c87" providerId="AD" clId="Web-{69823FF1-2129-4B28-9904-CCB31891BD42}" dt="2021-11-18T12:10:42.676" v="708"/>
          <ac:spMkLst>
            <pc:docMk/>
            <pc:sldMk cId="1872362954" sldId="264"/>
            <ac:spMk id="2" creationId="{D5254181-4495-43BE-B0E8-48E9C6411103}"/>
          </ac:spMkLst>
        </pc:spChg>
        <pc:spChg chg="mod ord">
          <ac:chgData name="Mihaela Cristina Duca (2026748)" userId="S::2026748@student.uwtsd.ac.uk::4db8bcd8-60e7-4848-900c-2249f1057c87" providerId="AD" clId="Web-{69823FF1-2129-4B28-9904-CCB31891BD42}" dt="2021-11-18T12:10:42.676" v="708"/>
          <ac:spMkLst>
            <pc:docMk/>
            <pc:sldMk cId="1872362954" sldId="264"/>
            <ac:spMk id="3" creationId="{E9B617F7-5379-4F41-BB90-BE5914D7EFBC}"/>
          </ac:spMkLst>
        </pc:spChg>
        <pc:spChg chg="mod">
          <ac:chgData name="Mihaela Cristina Duca (2026748)" userId="S::2026748@student.uwtsd.ac.uk::4db8bcd8-60e7-4848-900c-2249f1057c87" providerId="AD" clId="Web-{69823FF1-2129-4B28-9904-CCB31891BD42}" dt="2021-11-18T12:22:35.569" v="1449" actId="1076"/>
          <ac:spMkLst>
            <pc:docMk/>
            <pc:sldMk cId="1872362954" sldId="264"/>
            <ac:spMk id="5" creationId="{E98E52BE-9954-4B86-A426-5F0832B3CC5F}"/>
          </ac:spMkLst>
        </pc:spChg>
        <pc:spChg chg="add">
          <ac:chgData name="Mihaela Cristina Duca (2026748)" userId="S::2026748@student.uwtsd.ac.uk::4db8bcd8-60e7-4848-900c-2249f1057c87" providerId="AD" clId="Web-{69823FF1-2129-4B28-9904-CCB31891BD42}" dt="2021-11-18T11:27:03.077" v="317"/>
          <ac:spMkLst>
            <pc:docMk/>
            <pc:sldMk cId="1872362954" sldId="264"/>
            <ac:spMk id="9" creationId="{4038CB10-1F5C-4D54-9DF7-12586DE5B007}"/>
          </ac:spMkLst>
        </pc:spChg>
        <pc:spChg chg="add">
          <ac:chgData name="Mihaela Cristina Duca (2026748)" userId="S::2026748@student.uwtsd.ac.uk::4db8bcd8-60e7-4848-900c-2249f1057c87" providerId="AD" clId="Web-{69823FF1-2129-4B28-9904-CCB31891BD42}" dt="2021-11-18T11:27:03.077" v="317"/>
          <ac:spMkLst>
            <pc:docMk/>
            <pc:sldMk cId="1872362954" sldId="264"/>
            <ac:spMk id="11" creationId="{36D30126-6314-4A93-B27E-5C66CF781924}"/>
          </ac:spMkLst>
        </pc:spChg>
        <pc:spChg chg="add">
          <ac:chgData name="Mihaela Cristina Duca (2026748)" userId="S::2026748@student.uwtsd.ac.uk::4db8bcd8-60e7-4848-900c-2249f1057c87" providerId="AD" clId="Web-{69823FF1-2129-4B28-9904-CCB31891BD42}" dt="2021-11-18T11:27:03.077" v="317"/>
          <ac:spMkLst>
            <pc:docMk/>
            <pc:sldMk cId="1872362954" sldId="264"/>
            <ac:spMk id="13" creationId="{73ED6512-6858-4552-B699-9A97FE9A4EA2}"/>
          </ac:spMkLst>
        </pc:spChg>
        <pc:spChg chg="add del">
          <ac:chgData name="Mihaela Cristina Duca (2026748)" userId="S::2026748@student.uwtsd.ac.uk::4db8bcd8-60e7-4848-900c-2249f1057c87" providerId="AD" clId="Web-{69823FF1-2129-4B28-9904-CCB31891BD42}" dt="2021-11-18T12:10:42.676" v="708"/>
          <ac:spMkLst>
            <pc:docMk/>
            <pc:sldMk cId="1872362954" sldId="264"/>
            <ac:spMk id="19" creationId="{33CD251C-A887-4D2F-925B-FC097198538B}"/>
          </ac:spMkLst>
        </pc:spChg>
        <pc:spChg chg="add del">
          <ac:chgData name="Mihaela Cristina Duca (2026748)" userId="S::2026748@student.uwtsd.ac.uk::4db8bcd8-60e7-4848-900c-2249f1057c87" providerId="AD" clId="Web-{69823FF1-2129-4B28-9904-CCB31891BD42}" dt="2021-11-18T12:10:42.676" v="708"/>
          <ac:spMkLst>
            <pc:docMk/>
            <pc:sldMk cId="1872362954" sldId="264"/>
            <ac:spMk id="21" creationId="{B19D093C-27FB-4032-B282-42C4563F257C}"/>
          </ac:spMkLst>
        </pc:spChg>
        <pc:grpChg chg="add del">
          <ac:chgData name="Mihaela Cristina Duca (2026748)" userId="S::2026748@student.uwtsd.ac.uk::4db8bcd8-60e7-4848-900c-2249f1057c87" providerId="AD" clId="Web-{69823FF1-2129-4B28-9904-CCB31891BD42}" dt="2021-11-18T12:10:42.676" v="708"/>
          <ac:grpSpMkLst>
            <pc:docMk/>
            <pc:sldMk cId="1872362954" sldId="264"/>
            <ac:grpSpMk id="25" creationId="{35EE815E-1BD3-4777-B652-6D98825BF66B}"/>
          </ac:grpSpMkLst>
        </pc:grpChg>
        <pc:picChg chg="mod">
          <ac:chgData name="Mihaela Cristina Duca (2026748)" userId="S::2026748@student.uwtsd.ac.uk::4db8bcd8-60e7-4848-900c-2249f1057c87" providerId="AD" clId="Web-{69823FF1-2129-4B28-9904-CCB31891BD42}" dt="2021-11-18T12:12:53.445" v="863" actId="1076"/>
          <ac:picMkLst>
            <pc:docMk/>
            <pc:sldMk cId="1872362954" sldId="264"/>
            <ac:picMk id="4" creationId="{421E1139-0DC1-4495-9085-C3C1061EBC64}"/>
          </ac:picMkLst>
        </pc:picChg>
      </pc:sldChg>
      <pc:sldChg chg="modSp add">
        <pc:chgData name="Mihaela Cristina Duca (2026748)" userId="S::2026748@student.uwtsd.ac.uk::4db8bcd8-60e7-4848-900c-2249f1057c87" providerId="AD" clId="Web-{69823FF1-2129-4B28-9904-CCB31891BD42}" dt="2021-11-18T11:34:43.448" v="323" actId="1076"/>
        <pc:sldMkLst>
          <pc:docMk/>
          <pc:sldMk cId="3095205505" sldId="265"/>
        </pc:sldMkLst>
        <pc:spChg chg="mod">
          <ac:chgData name="Mihaela Cristina Duca (2026748)" userId="S::2026748@student.uwtsd.ac.uk::4db8bcd8-60e7-4848-900c-2249f1057c87" providerId="AD" clId="Web-{69823FF1-2129-4B28-9904-CCB31891BD42}" dt="2021-11-18T10:51:17.896" v="8" actId="20577"/>
          <ac:spMkLst>
            <pc:docMk/>
            <pc:sldMk cId="3095205505" sldId="265"/>
            <ac:spMk id="3" creationId="{53A4C18A-C8CE-47A1-BE2E-FA19C6A461F9}"/>
          </ac:spMkLst>
        </pc:spChg>
        <pc:graphicFrameChg chg="mod">
          <ac:chgData name="Mihaela Cristina Duca (2026748)" userId="S::2026748@student.uwtsd.ac.uk::4db8bcd8-60e7-4848-900c-2249f1057c87" providerId="AD" clId="Web-{69823FF1-2129-4B28-9904-CCB31891BD42}" dt="2021-11-18T11:33:00.274" v="322" actId="1076"/>
          <ac:graphicFrameMkLst>
            <pc:docMk/>
            <pc:sldMk cId="3095205505" sldId="265"/>
            <ac:graphicFrameMk id="5" creationId="{FAD95BE3-1716-454D-8151-370FAB1040CF}"/>
          </ac:graphicFrameMkLst>
        </pc:graphicFrameChg>
        <pc:graphicFrameChg chg="mod">
          <ac:chgData name="Mihaela Cristina Duca (2026748)" userId="S::2026748@student.uwtsd.ac.uk::4db8bcd8-60e7-4848-900c-2249f1057c87" providerId="AD" clId="Web-{69823FF1-2129-4B28-9904-CCB31891BD42}" dt="2021-11-18T11:34:43.448" v="323" actId="1076"/>
          <ac:graphicFrameMkLst>
            <pc:docMk/>
            <pc:sldMk cId="3095205505" sldId="265"/>
            <ac:graphicFrameMk id="12" creationId="{B57D4606-917B-4FF4-AB0F-8E44F75BFC3E}"/>
          </ac:graphicFrameMkLst>
        </pc:graphicFrameChg>
      </pc:sldChg>
      <pc:sldChg chg="delSp modSp">
        <pc:chgData name="Mihaela Cristina Duca (2026748)" userId="S::2026748@student.uwtsd.ac.uk::4db8bcd8-60e7-4848-900c-2249f1057c87" providerId="AD" clId="Web-{69823FF1-2129-4B28-9904-CCB31891BD42}" dt="2021-11-18T11:14:45.401" v="206" actId="1076"/>
        <pc:sldMkLst>
          <pc:docMk/>
          <pc:sldMk cId="228664232" sldId="267"/>
        </pc:sldMkLst>
        <pc:spChg chg="del">
          <ac:chgData name="Mihaela Cristina Duca (2026748)" userId="S::2026748@student.uwtsd.ac.uk::4db8bcd8-60e7-4848-900c-2249f1057c87" providerId="AD" clId="Web-{69823FF1-2129-4B28-9904-CCB31891BD42}" dt="2021-11-18T11:14:38.057" v="205"/>
          <ac:spMkLst>
            <pc:docMk/>
            <pc:sldMk cId="228664232" sldId="267"/>
            <ac:spMk id="2" creationId="{9093FA2B-BD1E-492E-BBD5-B11EF4A6F4FA}"/>
          </ac:spMkLst>
        </pc:spChg>
        <pc:spChg chg="mod">
          <ac:chgData name="Mihaela Cristina Duca (2026748)" userId="S::2026748@student.uwtsd.ac.uk::4db8bcd8-60e7-4848-900c-2249f1057c87" providerId="AD" clId="Web-{69823FF1-2129-4B28-9904-CCB31891BD42}" dt="2021-11-18T11:14:45.401" v="206" actId="1076"/>
          <ac:spMkLst>
            <pc:docMk/>
            <pc:sldMk cId="228664232" sldId="267"/>
            <ac:spMk id="3" creationId="{02F40CC6-588B-4138-BA7D-072ED4365881}"/>
          </ac:spMkLst>
        </pc:spChg>
      </pc:sldChg>
      <pc:sldMasterChg chg="add addSldLayout">
        <pc:chgData name="Mihaela Cristina Duca (2026748)" userId="S::2026748@student.uwtsd.ac.uk::4db8bcd8-60e7-4848-900c-2249f1057c87" providerId="AD" clId="Web-{69823FF1-2129-4B28-9904-CCB31891BD42}" dt="2021-11-18T10:47:33.390" v="2"/>
        <pc:sldMasterMkLst>
          <pc:docMk/>
          <pc:sldMasterMk cId="2460954070" sldId="2147483660"/>
        </pc:sldMasterMkLst>
        <pc:sldLayoutChg chg="add">
          <pc:chgData name="Mihaela Cristina Duca (2026748)" userId="S::2026748@student.uwtsd.ac.uk::4db8bcd8-60e7-4848-900c-2249f1057c87" providerId="AD" clId="Web-{69823FF1-2129-4B28-9904-CCB31891BD42}" dt="2021-11-18T10:47:33.390" v="2"/>
          <pc:sldLayoutMkLst>
            <pc:docMk/>
            <pc:sldMasterMk cId="2460954070" sldId="2147483660"/>
            <pc:sldLayoutMk cId="2385387890" sldId="2147483661"/>
          </pc:sldLayoutMkLst>
        </pc:sldLayoutChg>
        <pc:sldLayoutChg chg="add">
          <pc:chgData name="Mihaela Cristina Duca (2026748)" userId="S::2026748@student.uwtsd.ac.uk::4db8bcd8-60e7-4848-900c-2249f1057c87" providerId="AD" clId="Web-{69823FF1-2129-4B28-9904-CCB31891BD42}" dt="2021-11-18T10:47:33.390" v="2"/>
          <pc:sldLayoutMkLst>
            <pc:docMk/>
            <pc:sldMasterMk cId="2460954070" sldId="2147483660"/>
            <pc:sldLayoutMk cId="949138452" sldId="2147483662"/>
          </pc:sldLayoutMkLst>
        </pc:sldLayoutChg>
        <pc:sldLayoutChg chg="add">
          <pc:chgData name="Mihaela Cristina Duca (2026748)" userId="S::2026748@student.uwtsd.ac.uk::4db8bcd8-60e7-4848-900c-2249f1057c87" providerId="AD" clId="Web-{69823FF1-2129-4B28-9904-CCB31891BD42}" dt="2021-11-18T10:47:33.390" v="2"/>
          <pc:sldLayoutMkLst>
            <pc:docMk/>
            <pc:sldMasterMk cId="2460954070" sldId="2147483660"/>
            <pc:sldLayoutMk cId="2591524520" sldId="2147483663"/>
          </pc:sldLayoutMkLst>
        </pc:sldLayoutChg>
        <pc:sldLayoutChg chg="add">
          <pc:chgData name="Mihaela Cristina Duca (2026748)" userId="S::2026748@student.uwtsd.ac.uk::4db8bcd8-60e7-4848-900c-2249f1057c87" providerId="AD" clId="Web-{69823FF1-2129-4B28-9904-CCB31891BD42}" dt="2021-11-18T10:47:33.390" v="2"/>
          <pc:sldLayoutMkLst>
            <pc:docMk/>
            <pc:sldMasterMk cId="2460954070" sldId="2147483660"/>
            <pc:sldLayoutMk cId="1203092039" sldId="2147483664"/>
          </pc:sldLayoutMkLst>
        </pc:sldLayoutChg>
        <pc:sldLayoutChg chg="add">
          <pc:chgData name="Mihaela Cristina Duca (2026748)" userId="S::2026748@student.uwtsd.ac.uk::4db8bcd8-60e7-4848-900c-2249f1057c87" providerId="AD" clId="Web-{69823FF1-2129-4B28-9904-CCB31891BD42}" dt="2021-11-18T10:47:33.390" v="2"/>
          <pc:sldLayoutMkLst>
            <pc:docMk/>
            <pc:sldMasterMk cId="2460954070" sldId="2147483660"/>
            <pc:sldLayoutMk cId="3733172339" sldId="2147483665"/>
          </pc:sldLayoutMkLst>
        </pc:sldLayoutChg>
        <pc:sldLayoutChg chg="add">
          <pc:chgData name="Mihaela Cristina Duca (2026748)" userId="S::2026748@student.uwtsd.ac.uk::4db8bcd8-60e7-4848-900c-2249f1057c87" providerId="AD" clId="Web-{69823FF1-2129-4B28-9904-CCB31891BD42}" dt="2021-11-18T10:47:33.390" v="2"/>
          <pc:sldLayoutMkLst>
            <pc:docMk/>
            <pc:sldMasterMk cId="2460954070" sldId="2147483660"/>
            <pc:sldLayoutMk cId="3210312558" sldId="2147483666"/>
          </pc:sldLayoutMkLst>
        </pc:sldLayoutChg>
        <pc:sldLayoutChg chg="add">
          <pc:chgData name="Mihaela Cristina Duca (2026748)" userId="S::2026748@student.uwtsd.ac.uk::4db8bcd8-60e7-4848-900c-2249f1057c87" providerId="AD" clId="Web-{69823FF1-2129-4B28-9904-CCB31891BD42}" dt="2021-11-18T10:47:33.390" v="2"/>
          <pc:sldLayoutMkLst>
            <pc:docMk/>
            <pc:sldMasterMk cId="2460954070" sldId="2147483660"/>
            <pc:sldLayoutMk cId="3146388984" sldId="2147483667"/>
          </pc:sldLayoutMkLst>
        </pc:sldLayoutChg>
        <pc:sldLayoutChg chg="add">
          <pc:chgData name="Mihaela Cristina Duca (2026748)" userId="S::2026748@student.uwtsd.ac.uk::4db8bcd8-60e7-4848-900c-2249f1057c87" providerId="AD" clId="Web-{69823FF1-2129-4B28-9904-CCB31891BD42}" dt="2021-11-18T10:47:33.390" v="2"/>
          <pc:sldLayoutMkLst>
            <pc:docMk/>
            <pc:sldMasterMk cId="2460954070" sldId="2147483660"/>
            <pc:sldLayoutMk cId="3171841454" sldId="2147483668"/>
          </pc:sldLayoutMkLst>
        </pc:sldLayoutChg>
        <pc:sldLayoutChg chg="add">
          <pc:chgData name="Mihaela Cristina Duca (2026748)" userId="S::2026748@student.uwtsd.ac.uk::4db8bcd8-60e7-4848-900c-2249f1057c87" providerId="AD" clId="Web-{69823FF1-2129-4B28-9904-CCB31891BD42}" dt="2021-11-18T10:47:33.390" v="2"/>
          <pc:sldLayoutMkLst>
            <pc:docMk/>
            <pc:sldMasterMk cId="2460954070" sldId="2147483660"/>
            <pc:sldLayoutMk cId="1718958274" sldId="2147483669"/>
          </pc:sldLayoutMkLst>
        </pc:sldLayoutChg>
        <pc:sldLayoutChg chg="add">
          <pc:chgData name="Mihaela Cristina Duca (2026748)" userId="S::2026748@student.uwtsd.ac.uk::4db8bcd8-60e7-4848-900c-2249f1057c87" providerId="AD" clId="Web-{69823FF1-2129-4B28-9904-CCB31891BD42}" dt="2021-11-18T10:47:33.390" v="2"/>
          <pc:sldLayoutMkLst>
            <pc:docMk/>
            <pc:sldMasterMk cId="2460954070" sldId="2147483660"/>
            <pc:sldLayoutMk cId="2202905451" sldId="2147483670"/>
          </pc:sldLayoutMkLst>
        </pc:sldLayoutChg>
        <pc:sldLayoutChg chg="add">
          <pc:chgData name="Mihaela Cristina Duca (2026748)" userId="S::2026748@student.uwtsd.ac.uk::4db8bcd8-60e7-4848-900c-2249f1057c87" providerId="AD" clId="Web-{69823FF1-2129-4B28-9904-CCB31891BD42}" dt="2021-11-18T10:47:33.390" v="2"/>
          <pc:sldLayoutMkLst>
            <pc:docMk/>
            <pc:sldMasterMk cId="2460954070" sldId="2147483660"/>
            <pc:sldLayoutMk cId="3479445657" sldId="2147483671"/>
          </pc:sldLayoutMkLst>
        </pc:sldLayoutChg>
      </pc:sldMasterChg>
    </pc:docChg>
  </pc:docChgLst>
  <pc:docChgLst>
    <pc:chgData name="Catalina Roxana Tihulca (2027642)" userId="S::2027642@student.uwtsd.ac.uk::18e465a7-2a56-4720-ac3b-479f5693b489" providerId="AD" clId="Web-{D8B763BA-CA09-5796-EC92-500A7FCD8F7E}"/>
    <pc:docChg chg="addSld modSld">
      <pc:chgData name="Catalina Roxana Tihulca (2027642)" userId="S::2027642@student.uwtsd.ac.uk::18e465a7-2a56-4720-ac3b-479f5693b489" providerId="AD" clId="Web-{D8B763BA-CA09-5796-EC92-500A7FCD8F7E}" dt="2021-11-18T12:23:33.125" v="535" actId="20577"/>
      <pc:docMkLst>
        <pc:docMk/>
      </pc:docMkLst>
      <pc:sldChg chg="addSp delSp modSp">
        <pc:chgData name="Catalina Roxana Tihulca (2027642)" userId="S::2027642@student.uwtsd.ac.uk::18e465a7-2a56-4720-ac3b-479f5693b489" providerId="AD" clId="Web-{D8B763BA-CA09-5796-EC92-500A7FCD8F7E}" dt="2021-11-18T11:37:16.312" v="233" actId="20577"/>
        <pc:sldMkLst>
          <pc:docMk/>
          <pc:sldMk cId="109857222" sldId="256"/>
        </pc:sldMkLst>
        <pc:spChg chg="mod">
          <ac:chgData name="Catalina Roxana Tihulca (2027642)" userId="S::2027642@student.uwtsd.ac.uk::18e465a7-2a56-4720-ac3b-479f5693b489" providerId="AD" clId="Web-{D8B763BA-CA09-5796-EC92-500A7FCD8F7E}" dt="2021-11-18T11:36:40.265" v="228"/>
          <ac:spMkLst>
            <pc:docMk/>
            <pc:sldMk cId="109857222" sldId="256"/>
            <ac:spMk id="2" creationId="{00000000-0000-0000-0000-000000000000}"/>
          </ac:spMkLst>
        </pc:spChg>
        <pc:spChg chg="mod">
          <ac:chgData name="Catalina Roxana Tihulca (2027642)" userId="S::2027642@student.uwtsd.ac.uk::18e465a7-2a56-4720-ac3b-479f5693b489" providerId="AD" clId="Web-{D8B763BA-CA09-5796-EC92-500A7FCD8F7E}" dt="2021-11-18T11:37:16.312" v="233" actId="20577"/>
          <ac:spMkLst>
            <pc:docMk/>
            <pc:sldMk cId="109857222" sldId="256"/>
            <ac:spMk id="3" creationId="{00000000-0000-0000-0000-000000000000}"/>
          </ac:spMkLst>
        </pc:spChg>
        <pc:spChg chg="del">
          <ac:chgData name="Catalina Roxana Tihulca (2027642)" userId="S::2027642@student.uwtsd.ac.uk::18e465a7-2a56-4720-ac3b-479f5693b489" providerId="AD" clId="Web-{D8B763BA-CA09-5796-EC92-500A7FCD8F7E}" dt="2021-11-18T11:36:40.265" v="228"/>
          <ac:spMkLst>
            <pc:docMk/>
            <pc:sldMk cId="109857222" sldId="256"/>
            <ac:spMk id="30" creationId="{660EB578-C970-4186-B93C-45851BBC6E34}"/>
          </ac:spMkLst>
        </pc:spChg>
        <pc:spChg chg="add">
          <ac:chgData name="Catalina Roxana Tihulca (2027642)" userId="S::2027642@student.uwtsd.ac.uk::18e465a7-2a56-4720-ac3b-479f5693b489" providerId="AD" clId="Web-{D8B763BA-CA09-5796-EC92-500A7FCD8F7E}" dt="2021-11-18T11:36:40.265" v="228"/>
          <ac:spMkLst>
            <pc:docMk/>
            <pc:sldMk cId="109857222" sldId="256"/>
            <ac:spMk id="39" creationId="{DEF92653-5D6D-47E6-8744-0DAF76E049C4}"/>
          </ac:spMkLst>
        </pc:spChg>
        <pc:picChg chg="del">
          <ac:chgData name="Catalina Roxana Tihulca (2027642)" userId="S::2027642@student.uwtsd.ac.uk::18e465a7-2a56-4720-ac3b-479f5693b489" providerId="AD" clId="Web-{D8B763BA-CA09-5796-EC92-500A7FCD8F7E}" dt="2021-11-18T11:36:34.811" v="227"/>
          <ac:picMkLst>
            <pc:docMk/>
            <pc:sldMk cId="109857222" sldId="256"/>
            <ac:picMk id="23" creationId="{9BFE0A27-02D4-43C3-9639-F3B155B41721}"/>
          </ac:picMkLst>
        </pc:picChg>
        <pc:cxnChg chg="del">
          <ac:chgData name="Catalina Roxana Tihulca (2027642)" userId="S::2027642@student.uwtsd.ac.uk::18e465a7-2a56-4720-ac3b-479f5693b489" providerId="AD" clId="Web-{D8B763BA-CA09-5796-EC92-500A7FCD8F7E}" dt="2021-11-18T11:36:40.265" v="228"/>
          <ac:cxnSpMkLst>
            <pc:docMk/>
            <pc:sldMk cId="109857222" sldId="256"/>
            <ac:cxnSpMk id="26" creationId="{F64F9B95-9045-48D2-B9F3-2927E98F54AA}"/>
          </ac:cxnSpMkLst>
        </pc:cxnChg>
        <pc:cxnChg chg="del">
          <ac:chgData name="Catalina Roxana Tihulca (2027642)" userId="S::2027642@student.uwtsd.ac.uk::18e465a7-2a56-4720-ac3b-479f5693b489" providerId="AD" clId="Web-{D8B763BA-CA09-5796-EC92-500A7FCD8F7E}" dt="2021-11-18T11:36:40.265" v="228"/>
          <ac:cxnSpMkLst>
            <pc:docMk/>
            <pc:sldMk cId="109857222" sldId="256"/>
            <ac:cxnSpMk id="28" creationId="{085AA86F-6A4D-4BCB-A045-D992CDC2959B}"/>
          </ac:cxnSpMkLst>
        </pc:cxnChg>
        <pc:cxnChg chg="del">
          <ac:chgData name="Catalina Roxana Tihulca (2027642)" userId="S::2027642@student.uwtsd.ac.uk::18e465a7-2a56-4720-ac3b-479f5693b489" providerId="AD" clId="Web-{D8B763BA-CA09-5796-EC92-500A7FCD8F7E}" dt="2021-11-18T11:36:40.265" v="228"/>
          <ac:cxnSpMkLst>
            <pc:docMk/>
            <pc:sldMk cId="109857222" sldId="256"/>
            <ac:cxnSpMk id="32" creationId="{CDF57B02-07BB-407B-BB36-06D9C64A673E}"/>
          </ac:cxnSpMkLst>
        </pc:cxnChg>
        <pc:cxnChg chg="del">
          <ac:chgData name="Catalina Roxana Tihulca (2027642)" userId="S::2027642@student.uwtsd.ac.uk::18e465a7-2a56-4720-ac3b-479f5693b489" providerId="AD" clId="Web-{D8B763BA-CA09-5796-EC92-500A7FCD8F7E}" dt="2021-11-18T11:36:40.265" v="228"/>
          <ac:cxnSpMkLst>
            <pc:docMk/>
            <pc:sldMk cId="109857222" sldId="256"/>
            <ac:cxnSpMk id="34" creationId="{C6855964-C920-48EB-8804-74291211C8A9}"/>
          </ac:cxnSpMkLst>
        </pc:cxnChg>
        <pc:cxnChg chg="add">
          <ac:chgData name="Catalina Roxana Tihulca (2027642)" userId="S::2027642@student.uwtsd.ac.uk::18e465a7-2a56-4720-ac3b-479f5693b489" providerId="AD" clId="Web-{D8B763BA-CA09-5796-EC92-500A7FCD8F7E}" dt="2021-11-18T11:36:40.265" v="228"/>
          <ac:cxnSpMkLst>
            <pc:docMk/>
            <pc:sldMk cId="109857222" sldId="256"/>
            <ac:cxnSpMk id="41" creationId="{9CA98CE3-81A7-4FFE-A047-9AA65998D877}"/>
          </ac:cxnSpMkLst>
        </pc:cxnChg>
        <pc:cxnChg chg="add">
          <ac:chgData name="Catalina Roxana Tihulca (2027642)" userId="S::2027642@student.uwtsd.ac.uk::18e465a7-2a56-4720-ac3b-479f5693b489" providerId="AD" clId="Web-{D8B763BA-CA09-5796-EC92-500A7FCD8F7E}" dt="2021-11-18T11:36:40.265" v="228"/>
          <ac:cxnSpMkLst>
            <pc:docMk/>
            <pc:sldMk cId="109857222" sldId="256"/>
            <ac:cxnSpMk id="43" creationId="{18D91C2B-BDB9-49BE-9C44-E0CFE597ABFE}"/>
          </ac:cxnSpMkLst>
        </pc:cxnChg>
      </pc:sldChg>
      <pc:sldChg chg="addSp delSp modSp mod setBg">
        <pc:chgData name="Catalina Roxana Tihulca (2027642)" userId="S::2027642@student.uwtsd.ac.uk::18e465a7-2a56-4720-ac3b-479f5693b489" providerId="AD" clId="Web-{D8B763BA-CA09-5796-EC92-500A7FCD8F7E}" dt="2021-11-18T11:29:43.583" v="205" actId="1076"/>
        <pc:sldMkLst>
          <pc:docMk/>
          <pc:sldMk cId="1060902254" sldId="257"/>
        </pc:sldMkLst>
        <pc:spChg chg="mod ord">
          <ac:chgData name="Catalina Roxana Tihulca (2027642)" userId="S::2027642@student.uwtsd.ac.uk::18e465a7-2a56-4720-ac3b-479f5693b489" providerId="AD" clId="Web-{D8B763BA-CA09-5796-EC92-500A7FCD8F7E}" dt="2021-11-18T11:13:09.936" v="116"/>
          <ac:spMkLst>
            <pc:docMk/>
            <pc:sldMk cId="1060902254" sldId="257"/>
            <ac:spMk id="3" creationId="{8E745F3F-C716-4DF0-B003-C772AFB2383C}"/>
          </ac:spMkLst>
        </pc:spChg>
        <pc:spChg chg="mod">
          <ac:chgData name="Catalina Roxana Tihulca (2027642)" userId="S::2027642@student.uwtsd.ac.uk::18e465a7-2a56-4720-ac3b-479f5693b489" providerId="AD" clId="Web-{D8B763BA-CA09-5796-EC92-500A7FCD8F7E}" dt="2021-11-18T11:24:56.733" v="179" actId="14100"/>
          <ac:spMkLst>
            <pc:docMk/>
            <pc:sldMk cId="1060902254" sldId="257"/>
            <ac:spMk id="4" creationId="{809E5CD4-117A-4252-9B75-95A0593DC9D0}"/>
          </ac:spMkLst>
        </pc:spChg>
        <pc:spChg chg="add">
          <ac:chgData name="Catalina Roxana Tihulca (2027642)" userId="S::2027642@student.uwtsd.ac.uk::18e465a7-2a56-4720-ac3b-479f5693b489" providerId="AD" clId="Web-{D8B763BA-CA09-5796-EC92-500A7FCD8F7E}" dt="2021-11-18T11:13:09.936" v="116"/>
          <ac:spMkLst>
            <pc:docMk/>
            <pc:sldMk cId="1060902254" sldId="257"/>
            <ac:spMk id="9" creationId="{5F710FDB-0919-493E-8539-8240C23F1EB2}"/>
          </ac:spMkLst>
        </pc:spChg>
        <pc:spChg chg="del">
          <ac:chgData name="Catalina Roxana Tihulca (2027642)" userId="S::2027642@student.uwtsd.ac.uk::18e465a7-2a56-4720-ac3b-479f5693b489" providerId="AD" clId="Web-{D8B763BA-CA09-5796-EC92-500A7FCD8F7E}" dt="2021-11-18T11:23:03.012" v="166"/>
          <ac:spMkLst>
            <pc:docMk/>
            <pc:sldMk cId="1060902254" sldId="257"/>
            <ac:spMk id="34" creationId="{F68B2C62-7648-4430-90D5-AE0F252AF113}"/>
          </ac:spMkLst>
        </pc:spChg>
        <pc:spChg chg="add">
          <ac:chgData name="Catalina Roxana Tihulca (2027642)" userId="S::2027642@student.uwtsd.ac.uk::18e465a7-2a56-4720-ac3b-479f5693b489" providerId="AD" clId="Web-{D8B763BA-CA09-5796-EC92-500A7FCD8F7E}" dt="2021-11-18T11:23:03.012" v="166"/>
          <ac:spMkLst>
            <pc:docMk/>
            <pc:sldMk cId="1060902254" sldId="257"/>
            <ac:spMk id="43" creationId="{F68B2C62-7648-4430-90D5-AE0F252AF113}"/>
          </ac:spMkLst>
        </pc:spChg>
        <pc:spChg chg="add">
          <ac:chgData name="Catalina Roxana Tihulca (2027642)" userId="S::2027642@student.uwtsd.ac.uk::18e465a7-2a56-4720-ac3b-479f5693b489" providerId="AD" clId="Web-{D8B763BA-CA09-5796-EC92-500A7FCD8F7E}" dt="2021-11-18T11:23:03.012" v="166"/>
          <ac:spMkLst>
            <pc:docMk/>
            <pc:sldMk cId="1060902254" sldId="257"/>
            <ac:spMk id="45" creationId="{19604516-F583-413C-8C0B-E7944F332B5A}"/>
          </ac:spMkLst>
        </pc:spChg>
        <pc:spChg chg="add del mod">
          <ac:chgData name="Catalina Roxana Tihulca (2027642)" userId="S::2027642@student.uwtsd.ac.uk::18e465a7-2a56-4720-ac3b-479f5693b489" providerId="AD" clId="Web-{D8B763BA-CA09-5796-EC92-500A7FCD8F7E}" dt="2021-11-18T11:25:44.234" v="183"/>
          <ac:spMkLst>
            <pc:docMk/>
            <pc:sldMk cId="1060902254" sldId="257"/>
            <ac:spMk id="1005" creationId="{74554EA5-87E6-4C7C-B023-77E720258779}"/>
          </ac:spMkLst>
        </pc:spChg>
        <pc:spChg chg="add del mod">
          <ac:chgData name="Catalina Roxana Tihulca (2027642)" userId="S::2027642@student.uwtsd.ac.uk::18e465a7-2a56-4720-ac3b-479f5693b489" providerId="AD" clId="Web-{D8B763BA-CA09-5796-EC92-500A7FCD8F7E}" dt="2021-11-18T11:26:09.391" v="189"/>
          <ac:spMkLst>
            <pc:docMk/>
            <pc:sldMk cId="1060902254" sldId="257"/>
            <ac:spMk id="1006" creationId="{94C664B8-902E-48B8-92A6-2FC258F86CCE}"/>
          </ac:spMkLst>
        </pc:spChg>
        <pc:spChg chg="mod">
          <ac:chgData name="Catalina Roxana Tihulca (2027642)" userId="S::2027642@student.uwtsd.ac.uk::18e465a7-2a56-4720-ac3b-479f5693b489" providerId="AD" clId="Web-{D8B763BA-CA09-5796-EC92-500A7FCD8F7E}" dt="2021-11-18T11:29:16.208" v="204" actId="20577"/>
          <ac:spMkLst>
            <pc:docMk/>
            <pc:sldMk cId="1060902254" sldId="257"/>
            <ac:spMk id="1118" creationId="{CF684646-2450-4AC0-9064-F39BCEAE1164}"/>
          </ac:spMkLst>
        </pc:spChg>
        <pc:graphicFrameChg chg="mod modGraphic">
          <ac:chgData name="Catalina Roxana Tihulca (2027642)" userId="S::2027642@student.uwtsd.ac.uk::18e465a7-2a56-4720-ac3b-479f5693b489" providerId="AD" clId="Web-{D8B763BA-CA09-5796-EC92-500A7FCD8F7E}" dt="2021-11-18T11:29:43.583" v="205" actId="1076"/>
          <ac:graphicFrameMkLst>
            <pc:docMk/>
            <pc:sldMk cId="1060902254" sldId="257"/>
            <ac:graphicFrameMk id="21" creationId="{5A200D75-526E-45F3-9B73-1852811DAAA9}"/>
          </ac:graphicFrameMkLst>
        </pc:graphicFrameChg>
        <pc:cxnChg chg="add">
          <ac:chgData name="Catalina Roxana Tihulca (2027642)" userId="S::2027642@student.uwtsd.ac.uk::18e465a7-2a56-4720-ac3b-479f5693b489" providerId="AD" clId="Web-{D8B763BA-CA09-5796-EC92-500A7FCD8F7E}" dt="2021-11-18T11:13:09.936" v="116"/>
          <ac:cxnSpMkLst>
            <pc:docMk/>
            <pc:sldMk cId="1060902254" sldId="257"/>
            <ac:cxnSpMk id="11" creationId="{057DD543-A5CD-4348-8624-8B4E57DB5F80}"/>
          </ac:cxnSpMkLst>
        </pc:cxnChg>
        <pc:cxnChg chg="del">
          <ac:chgData name="Catalina Roxana Tihulca (2027642)" userId="S::2027642@student.uwtsd.ac.uk::18e465a7-2a56-4720-ac3b-479f5693b489" providerId="AD" clId="Web-{D8B763BA-CA09-5796-EC92-500A7FCD8F7E}" dt="2021-11-18T11:23:03.012" v="166"/>
          <ac:cxnSpMkLst>
            <pc:docMk/>
            <pc:sldMk cId="1060902254" sldId="257"/>
            <ac:cxnSpMk id="36" creationId="{AAD0195E-7F27-4D06-9427-0C121D721A14}"/>
          </ac:cxnSpMkLst>
        </pc:cxnChg>
        <pc:cxnChg chg="del">
          <ac:chgData name="Catalina Roxana Tihulca (2027642)" userId="S::2027642@student.uwtsd.ac.uk::18e465a7-2a56-4720-ac3b-479f5693b489" providerId="AD" clId="Web-{D8B763BA-CA09-5796-EC92-500A7FCD8F7E}" dt="2021-11-18T11:23:03.012" v="166"/>
          <ac:cxnSpMkLst>
            <pc:docMk/>
            <pc:sldMk cId="1060902254" sldId="257"/>
            <ac:cxnSpMk id="38" creationId="{9D74C2FC-3228-4FC1-B97B-87AD35508D91}"/>
          </ac:cxnSpMkLst>
        </pc:cxnChg>
        <pc:cxnChg chg="add">
          <ac:chgData name="Catalina Roxana Tihulca (2027642)" userId="S::2027642@student.uwtsd.ac.uk::18e465a7-2a56-4720-ac3b-479f5693b489" providerId="AD" clId="Web-{D8B763BA-CA09-5796-EC92-500A7FCD8F7E}" dt="2021-11-18T11:23:03.012" v="166"/>
          <ac:cxnSpMkLst>
            <pc:docMk/>
            <pc:sldMk cId="1060902254" sldId="257"/>
            <ac:cxnSpMk id="47" creationId="{4BFD5B9F-5FB6-467D-83D5-DF82F1907354}"/>
          </ac:cxnSpMkLst>
        </pc:cxnChg>
      </pc:sldChg>
      <pc:sldChg chg="addSp delSp modSp">
        <pc:chgData name="Catalina Roxana Tihulca (2027642)" userId="S::2027642@student.uwtsd.ac.uk::18e465a7-2a56-4720-ac3b-479f5693b489" providerId="AD" clId="Web-{D8B763BA-CA09-5796-EC92-500A7FCD8F7E}" dt="2021-11-18T12:18:24.321" v="528" actId="20577"/>
        <pc:sldMkLst>
          <pc:docMk/>
          <pc:sldMk cId="169645580" sldId="259"/>
        </pc:sldMkLst>
        <pc:spChg chg="mod">
          <ac:chgData name="Catalina Roxana Tihulca (2027642)" userId="S::2027642@student.uwtsd.ac.uk::18e465a7-2a56-4720-ac3b-479f5693b489" providerId="AD" clId="Web-{D8B763BA-CA09-5796-EC92-500A7FCD8F7E}" dt="2021-11-18T11:32:03.993" v="206"/>
          <ac:spMkLst>
            <pc:docMk/>
            <pc:sldMk cId="169645580" sldId="259"/>
            <ac:spMk id="2" creationId="{7E7689B6-0A8C-48E9-A9A9-AC6A7B6D51FB}"/>
          </ac:spMkLst>
        </pc:spChg>
        <pc:spChg chg="del mod">
          <ac:chgData name="Catalina Roxana Tihulca (2027642)" userId="S::2027642@student.uwtsd.ac.uk::18e465a7-2a56-4720-ac3b-479f5693b489" providerId="AD" clId="Web-{D8B763BA-CA09-5796-EC92-500A7FCD8F7E}" dt="2021-11-18T11:32:03.993" v="206"/>
          <ac:spMkLst>
            <pc:docMk/>
            <pc:sldMk cId="169645580" sldId="259"/>
            <ac:spMk id="3" creationId="{2EEF5EDA-0682-4E4E-9E33-45021C15D987}"/>
          </ac:spMkLst>
        </pc:spChg>
        <pc:spChg chg="del">
          <ac:chgData name="Catalina Roxana Tihulca (2027642)" userId="S::2027642@student.uwtsd.ac.uk::18e465a7-2a56-4720-ac3b-479f5693b489" providerId="AD" clId="Web-{D8B763BA-CA09-5796-EC92-500A7FCD8F7E}" dt="2021-11-18T11:32:03.993" v="206"/>
          <ac:spMkLst>
            <pc:docMk/>
            <pc:sldMk cId="169645580" sldId="259"/>
            <ac:spMk id="8" creationId="{5F710FDB-0919-493E-8539-8240C23F1EB2}"/>
          </ac:spMkLst>
        </pc:spChg>
        <pc:spChg chg="add">
          <ac:chgData name="Catalina Roxana Tihulca (2027642)" userId="S::2027642@student.uwtsd.ac.uk::18e465a7-2a56-4720-ac3b-479f5693b489" providerId="AD" clId="Web-{D8B763BA-CA09-5796-EC92-500A7FCD8F7E}" dt="2021-11-18T11:32:03.993" v="206"/>
          <ac:spMkLst>
            <pc:docMk/>
            <pc:sldMk cId="169645580" sldId="259"/>
            <ac:spMk id="16" creationId="{F68B2C62-7648-4430-90D5-AE0F252AF113}"/>
          </ac:spMkLst>
        </pc:spChg>
        <pc:spChg chg="add">
          <ac:chgData name="Catalina Roxana Tihulca (2027642)" userId="S::2027642@student.uwtsd.ac.uk::18e465a7-2a56-4720-ac3b-479f5693b489" providerId="AD" clId="Web-{D8B763BA-CA09-5796-EC92-500A7FCD8F7E}" dt="2021-11-18T11:32:03.993" v="206"/>
          <ac:spMkLst>
            <pc:docMk/>
            <pc:sldMk cId="169645580" sldId="259"/>
            <ac:spMk id="18" creationId="{19604516-F583-413C-8C0B-E7944F332B5A}"/>
          </ac:spMkLst>
        </pc:spChg>
        <pc:graphicFrameChg chg="add modGraphic">
          <ac:chgData name="Catalina Roxana Tihulca (2027642)" userId="S::2027642@student.uwtsd.ac.uk::18e465a7-2a56-4720-ac3b-479f5693b489" providerId="AD" clId="Web-{D8B763BA-CA09-5796-EC92-500A7FCD8F7E}" dt="2021-11-18T12:18:24.321" v="528" actId="20577"/>
          <ac:graphicFrameMkLst>
            <pc:docMk/>
            <pc:sldMk cId="169645580" sldId="259"/>
            <ac:graphicFrameMk id="13" creationId="{50004710-F2C4-43D1-95BD-1600F38B2DFE}"/>
          </ac:graphicFrameMkLst>
        </pc:graphicFrameChg>
        <pc:cxnChg chg="del">
          <ac:chgData name="Catalina Roxana Tihulca (2027642)" userId="S::2027642@student.uwtsd.ac.uk::18e465a7-2a56-4720-ac3b-479f5693b489" providerId="AD" clId="Web-{D8B763BA-CA09-5796-EC92-500A7FCD8F7E}" dt="2021-11-18T11:32:03.993" v="206"/>
          <ac:cxnSpMkLst>
            <pc:docMk/>
            <pc:sldMk cId="169645580" sldId="259"/>
            <ac:cxnSpMk id="10" creationId="{8230C0A8-3E5C-476B-A64B-4D4FDE8D5A7C}"/>
          </ac:cxnSpMkLst>
        </pc:cxnChg>
        <pc:cxnChg chg="add">
          <ac:chgData name="Catalina Roxana Tihulca (2027642)" userId="S::2027642@student.uwtsd.ac.uk::18e465a7-2a56-4720-ac3b-479f5693b489" providerId="AD" clId="Web-{D8B763BA-CA09-5796-EC92-500A7FCD8F7E}" dt="2021-11-18T11:32:03.993" v="206"/>
          <ac:cxnSpMkLst>
            <pc:docMk/>
            <pc:sldMk cId="169645580" sldId="259"/>
            <ac:cxnSpMk id="20" creationId="{4BFD5B9F-5FB6-467D-83D5-DF82F1907354}"/>
          </ac:cxnSpMkLst>
        </pc:cxnChg>
      </pc:sldChg>
      <pc:sldChg chg="addSp delSp modSp">
        <pc:chgData name="Catalina Roxana Tihulca (2027642)" userId="S::2027642@student.uwtsd.ac.uk::18e465a7-2a56-4720-ac3b-479f5693b489" providerId="AD" clId="Web-{D8B763BA-CA09-5796-EC92-500A7FCD8F7E}" dt="2021-11-18T11:36:07.733" v="226"/>
        <pc:sldMkLst>
          <pc:docMk/>
          <pc:sldMk cId="3328797037" sldId="263"/>
        </pc:sldMkLst>
        <pc:spChg chg="mod">
          <ac:chgData name="Catalina Roxana Tihulca (2027642)" userId="S::2027642@student.uwtsd.ac.uk::18e465a7-2a56-4720-ac3b-479f5693b489" providerId="AD" clId="Web-{D8B763BA-CA09-5796-EC92-500A7FCD8F7E}" dt="2021-11-18T11:36:07.733" v="226"/>
          <ac:spMkLst>
            <pc:docMk/>
            <pc:sldMk cId="3328797037" sldId="263"/>
            <ac:spMk id="2" creationId="{00000000-0000-0000-0000-000000000000}"/>
          </ac:spMkLst>
        </pc:spChg>
        <pc:spChg chg="mod">
          <ac:chgData name="Catalina Roxana Tihulca (2027642)" userId="S::2027642@student.uwtsd.ac.uk::18e465a7-2a56-4720-ac3b-479f5693b489" providerId="AD" clId="Web-{D8B763BA-CA09-5796-EC92-500A7FCD8F7E}" dt="2021-11-18T11:36:07.733" v="226"/>
          <ac:spMkLst>
            <pc:docMk/>
            <pc:sldMk cId="3328797037" sldId="263"/>
            <ac:spMk id="3" creationId="{00000000-0000-0000-0000-000000000000}"/>
          </ac:spMkLst>
        </pc:spChg>
        <pc:spChg chg="add del">
          <ac:chgData name="Catalina Roxana Tihulca (2027642)" userId="S::2027642@student.uwtsd.ac.uk::18e465a7-2a56-4720-ac3b-479f5693b489" providerId="AD" clId="Web-{D8B763BA-CA09-5796-EC92-500A7FCD8F7E}" dt="2021-11-18T11:36:07.733" v="226"/>
          <ac:spMkLst>
            <pc:docMk/>
            <pc:sldMk cId="3328797037" sldId="263"/>
            <ac:spMk id="8" creationId="{09588DA8-065E-4F6F-8EFD-43104AB2E0CF}"/>
          </ac:spMkLst>
        </pc:spChg>
        <pc:spChg chg="add del">
          <ac:chgData name="Catalina Roxana Tihulca (2027642)" userId="S::2027642@student.uwtsd.ac.uk::18e465a7-2a56-4720-ac3b-479f5693b489" providerId="AD" clId="Web-{D8B763BA-CA09-5796-EC92-500A7FCD8F7E}" dt="2021-11-18T11:36:07.733" v="226"/>
          <ac:spMkLst>
            <pc:docMk/>
            <pc:sldMk cId="3328797037" sldId="263"/>
            <ac:spMk id="10" creationId="{C4285719-470E-454C-AF62-8323075F1F5B}"/>
          </ac:spMkLst>
        </pc:spChg>
        <pc:spChg chg="add del">
          <ac:chgData name="Catalina Roxana Tihulca (2027642)" userId="S::2027642@student.uwtsd.ac.uk::18e465a7-2a56-4720-ac3b-479f5693b489" providerId="AD" clId="Web-{D8B763BA-CA09-5796-EC92-500A7FCD8F7E}" dt="2021-11-18T11:36:07.733" v="226"/>
          <ac:spMkLst>
            <pc:docMk/>
            <pc:sldMk cId="3328797037" sldId="263"/>
            <ac:spMk id="12" creationId="{CD9FE4EF-C4D8-49A0-B2FF-81D8DB7D8A24}"/>
          </ac:spMkLst>
        </pc:spChg>
        <pc:spChg chg="add del">
          <ac:chgData name="Catalina Roxana Tihulca (2027642)" userId="S::2027642@student.uwtsd.ac.uk::18e465a7-2a56-4720-ac3b-479f5693b489" providerId="AD" clId="Web-{D8B763BA-CA09-5796-EC92-500A7FCD8F7E}" dt="2021-11-18T11:36:07.733" v="226"/>
          <ac:spMkLst>
            <pc:docMk/>
            <pc:sldMk cId="3328797037" sldId="263"/>
            <ac:spMk id="14" creationId="{4300840D-0A0B-4512-BACA-B439D5B9C57C}"/>
          </ac:spMkLst>
        </pc:spChg>
        <pc:spChg chg="add del">
          <ac:chgData name="Catalina Roxana Tihulca (2027642)" userId="S::2027642@student.uwtsd.ac.uk::18e465a7-2a56-4720-ac3b-479f5693b489" providerId="AD" clId="Web-{D8B763BA-CA09-5796-EC92-500A7FCD8F7E}" dt="2021-11-18T11:36:07.733" v="226"/>
          <ac:spMkLst>
            <pc:docMk/>
            <pc:sldMk cId="3328797037" sldId="263"/>
            <ac:spMk id="16" creationId="{D2B78728-A580-49A7-84F9-6EF6F583ADE0}"/>
          </ac:spMkLst>
        </pc:spChg>
        <pc:spChg chg="add del">
          <ac:chgData name="Catalina Roxana Tihulca (2027642)" userId="S::2027642@student.uwtsd.ac.uk::18e465a7-2a56-4720-ac3b-479f5693b489" providerId="AD" clId="Web-{D8B763BA-CA09-5796-EC92-500A7FCD8F7E}" dt="2021-11-18T11:36:07.733" v="226"/>
          <ac:spMkLst>
            <pc:docMk/>
            <pc:sldMk cId="3328797037" sldId="263"/>
            <ac:spMk id="18" creationId="{38FAA1A1-D861-433F-88FA-1E9D6FD31D11}"/>
          </ac:spMkLst>
        </pc:spChg>
        <pc:spChg chg="add del">
          <ac:chgData name="Catalina Roxana Tihulca (2027642)" userId="S::2027642@student.uwtsd.ac.uk::18e465a7-2a56-4720-ac3b-479f5693b489" providerId="AD" clId="Web-{D8B763BA-CA09-5796-EC92-500A7FCD8F7E}" dt="2021-11-18T11:36:07.733" v="226"/>
          <ac:spMkLst>
            <pc:docMk/>
            <pc:sldMk cId="3328797037" sldId="263"/>
            <ac:spMk id="20" creationId="{8D71EDA1-87BF-4D5D-AB79-F346FD19278A}"/>
          </ac:spMkLst>
        </pc:spChg>
        <pc:spChg chg="add del">
          <ac:chgData name="Catalina Roxana Tihulca (2027642)" userId="S::2027642@student.uwtsd.ac.uk::18e465a7-2a56-4720-ac3b-479f5693b489" providerId="AD" clId="Web-{D8B763BA-CA09-5796-EC92-500A7FCD8F7E}" dt="2021-11-18T11:36:07.733" v="225"/>
          <ac:spMkLst>
            <pc:docMk/>
            <pc:sldMk cId="3328797037" sldId="263"/>
            <ac:spMk id="22" creationId="{C7FA33FF-088D-4F16-95A2-2C64D353DEA8}"/>
          </ac:spMkLst>
        </pc:spChg>
        <pc:spChg chg="add del">
          <ac:chgData name="Catalina Roxana Tihulca (2027642)" userId="S::2027642@student.uwtsd.ac.uk::18e465a7-2a56-4720-ac3b-479f5693b489" providerId="AD" clId="Web-{D8B763BA-CA09-5796-EC92-500A7FCD8F7E}" dt="2021-11-18T11:36:07.733" v="225"/>
          <ac:spMkLst>
            <pc:docMk/>
            <pc:sldMk cId="3328797037" sldId="263"/>
            <ac:spMk id="23" creationId="{A376EFB1-01CF-419F-ABF1-2AF02BBFCBD1}"/>
          </ac:spMkLst>
        </pc:spChg>
        <pc:spChg chg="add del">
          <ac:chgData name="Catalina Roxana Tihulca (2027642)" userId="S::2027642@student.uwtsd.ac.uk::18e465a7-2a56-4720-ac3b-479f5693b489" providerId="AD" clId="Web-{D8B763BA-CA09-5796-EC92-500A7FCD8F7E}" dt="2021-11-18T11:36:07.733" v="225"/>
          <ac:spMkLst>
            <pc:docMk/>
            <pc:sldMk cId="3328797037" sldId="263"/>
            <ac:spMk id="24" creationId="{FF9DEA15-78BD-4750-AA18-B9F28A6D5AB8}"/>
          </ac:spMkLst>
        </pc:spChg>
        <pc:spChg chg="add del">
          <ac:chgData name="Catalina Roxana Tihulca (2027642)" userId="S::2027642@student.uwtsd.ac.uk::18e465a7-2a56-4720-ac3b-479f5693b489" providerId="AD" clId="Web-{D8B763BA-CA09-5796-EC92-500A7FCD8F7E}" dt="2021-11-18T11:35:54.420" v="223"/>
          <ac:spMkLst>
            <pc:docMk/>
            <pc:sldMk cId="3328797037" sldId="263"/>
            <ac:spMk id="25" creationId="{33CD251C-A887-4D2F-925B-FC097198538B}"/>
          </ac:spMkLst>
        </pc:spChg>
        <pc:spChg chg="add">
          <ac:chgData name="Catalina Roxana Tihulca (2027642)" userId="S::2027642@student.uwtsd.ac.uk::18e465a7-2a56-4720-ac3b-479f5693b489" providerId="AD" clId="Web-{D8B763BA-CA09-5796-EC92-500A7FCD8F7E}" dt="2021-11-18T11:36:07.733" v="226"/>
          <ac:spMkLst>
            <pc:docMk/>
            <pc:sldMk cId="3328797037" sldId="263"/>
            <ac:spMk id="26" creationId="{33CD251C-A887-4D2F-925B-FC097198538B}"/>
          </ac:spMkLst>
        </pc:spChg>
        <pc:spChg chg="add del">
          <ac:chgData name="Catalina Roxana Tihulca (2027642)" userId="S::2027642@student.uwtsd.ac.uk::18e465a7-2a56-4720-ac3b-479f5693b489" providerId="AD" clId="Web-{D8B763BA-CA09-5796-EC92-500A7FCD8F7E}" dt="2021-11-18T11:35:54.420" v="223"/>
          <ac:spMkLst>
            <pc:docMk/>
            <pc:sldMk cId="3328797037" sldId="263"/>
            <ac:spMk id="27" creationId="{B19D093C-27FB-4032-B282-42C4563F257C}"/>
          </ac:spMkLst>
        </pc:spChg>
        <pc:spChg chg="add">
          <ac:chgData name="Catalina Roxana Tihulca (2027642)" userId="S::2027642@student.uwtsd.ac.uk::18e465a7-2a56-4720-ac3b-479f5693b489" providerId="AD" clId="Web-{D8B763BA-CA09-5796-EC92-500A7FCD8F7E}" dt="2021-11-18T11:36:07.733" v="226"/>
          <ac:spMkLst>
            <pc:docMk/>
            <pc:sldMk cId="3328797037" sldId="263"/>
            <ac:spMk id="28" creationId="{B19D093C-27FB-4032-B282-42C4563F257C}"/>
          </ac:spMkLst>
        </pc:spChg>
        <pc:grpChg chg="add del">
          <ac:chgData name="Catalina Roxana Tihulca (2027642)" userId="S::2027642@student.uwtsd.ac.uk::18e465a7-2a56-4720-ac3b-479f5693b489" providerId="AD" clId="Web-{D8B763BA-CA09-5796-EC92-500A7FCD8F7E}" dt="2021-11-18T11:35:54.420" v="223"/>
          <ac:grpSpMkLst>
            <pc:docMk/>
            <pc:sldMk cId="3328797037" sldId="263"/>
            <ac:grpSpMk id="29" creationId="{35EE815E-1BD3-4777-B652-6D98825BF66B}"/>
          </ac:grpSpMkLst>
        </pc:grpChg>
        <pc:grpChg chg="add">
          <ac:chgData name="Catalina Roxana Tihulca (2027642)" userId="S::2027642@student.uwtsd.ac.uk::18e465a7-2a56-4720-ac3b-479f5693b489" providerId="AD" clId="Web-{D8B763BA-CA09-5796-EC92-500A7FCD8F7E}" dt="2021-11-18T11:36:07.733" v="226"/>
          <ac:grpSpMkLst>
            <pc:docMk/>
            <pc:sldMk cId="3328797037" sldId="263"/>
            <ac:grpSpMk id="32" creationId="{35EE815E-1BD3-4777-B652-6D98825BF66B}"/>
          </ac:grpSpMkLst>
        </pc:grpChg>
      </pc:sldChg>
      <pc:sldChg chg="addSp delSp modSp mod setClrOvrMap">
        <pc:chgData name="Catalina Roxana Tihulca (2027642)" userId="S::2027642@student.uwtsd.ac.uk::18e465a7-2a56-4720-ac3b-479f5693b489" providerId="AD" clId="Web-{D8B763BA-CA09-5796-EC92-500A7FCD8F7E}" dt="2021-11-18T12:10:41.139" v="519" actId="14100"/>
        <pc:sldMkLst>
          <pc:docMk/>
          <pc:sldMk cId="1872362954" sldId="264"/>
        </pc:sldMkLst>
        <pc:spChg chg="mod">
          <ac:chgData name="Catalina Roxana Tihulca (2027642)" userId="S::2027642@student.uwtsd.ac.uk::18e465a7-2a56-4720-ac3b-479f5693b489" providerId="AD" clId="Web-{D8B763BA-CA09-5796-EC92-500A7FCD8F7E}" dt="2021-11-18T11:35:32.482" v="221"/>
          <ac:spMkLst>
            <pc:docMk/>
            <pc:sldMk cId="1872362954" sldId="264"/>
            <ac:spMk id="2" creationId="{D5254181-4495-43BE-B0E8-48E9C6411103}"/>
          </ac:spMkLst>
        </pc:spChg>
        <pc:spChg chg="mod">
          <ac:chgData name="Catalina Roxana Tihulca (2027642)" userId="S::2027642@student.uwtsd.ac.uk::18e465a7-2a56-4720-ac3b-479f5693b489" providerId="AD" clId="Web-{D8B763BA-CA09-5796-EC92-500A7FCD8F7E}" dt="2021-11-18T11:35:32.482" v="221"/>
          <ac:spMkLst>
            <pc:docMk/>
            <pc:sldMk cId="1872362954" sldId="264"/>
            <ac:spMk id="3" creationId="{E9B617F7-5379-4F41-BB90-BE5914D7EFBC}"/>
          </ac:spMkLst>
        </pc:spChg>
        <pc:spChg chg="add mod">
          <ac:chgData name="Catalina Roxana Tihulca (2027642)" userId="S::2027642@student.uwtsd.ac.uk::18e465a7-2a56-4720-ac3b-479f5693b489" providerId="AD" clId="Web-{D8B763BA-CA09-5796-EC92-500A7FCD8F7E}" dt="2021-11-18T12:10:41.139" v="519" actId="14100"/>
          <ac:spMkLst>
            <pc:docMk/>
            <pc:sldMk cId="1872362954" sldId="264"/>
            <ac:spMk id="5" creationId="{E98E52BE-9954-4B86-A426-5F0832B3CC5F}"/>
          </ac:spMkLst>
        </pc:spChg>
        <pc:spChg chg="add del">
          <ac:chgData name="Catalina Roxana Tihulca (2027642)" userId="S::2027642@student.uwtsd.ac.uk::18e465a7-2a56-4720-ac3b-479f5693b489" providerId="AD" clId="Web-{D8B763BA-CA09-5796-EC92-500A7FCD8F7E}" dt="2021-11-18T11:35:32.482" v="221"/>
          <ac:spMkLst>
            <pc:docMk/>
            <pc:sldMk cId="1872362954" sldId="264"/>
            <ac:spMk id="9" creationId="{4038CB10-1F5C-4D54-9DF7-12586DE5B007}"/>
          </ac:spMkLst>
        </pc:spChg>
        <pc:spChg chg="add del">
          <ac:chgData name="Catalina Roxana Tihulca (2027642)" userId="S::2027642@student.uwtsd.ac.uk::18e465a7-2a56-4720-ac3b-479f5693b489" providerId="AD" clId="Web-{D8B763BA-CA09-5796-EC92-500A7FCD8F7E}" dt="2021-11-18T11:35:32.482" v="221"/>
          <ac:spMkLst>
            <pc:docMk/>
            <pc:sldMk cId="1872362954" sldId="264"/>
            <ac:spMk id="11" creationId="{36D30126-6314-4A93-B27E-5C66CF781924}"/>
          </ac:spMkLst>
        </pc:spChg>
        <pc:spChg chg="add del">
          <ac:chgData name="Catalina Roxana Tihulca (2027642)" userId="S::2027642@student.uwtsd.ac.uk::18e465a7-2a56-4720-ac3b-479f5693b489" providerId="AD" clId="Web-{D8B763BA-CA09-5796-EC92-500A7FCD8F7E}" dt="2021-11-18T11:35:32.482" v="221"/>
          <ac:spMkLst>
            <pc:docMk/>
            <pc:sldMk cId="1872362954" sldId="264"/>
            <ac:spMk id="13" creationId="{73ED6512-6858-4552-B699-9A97FE9A4EA2}"/>
          </ac:spMkLst>
        </pc:spChg>
        <pc:spChg chg="add del">
          <ac:chgData name="Catalina Roxana Tihulca (2027642)" userId="S::2027642@student.uwtsd.ac.uk::18e465a7-2a56-4720-ac3b-479f5693b489" providerId="AD" clId="Web-{D8B763BA-CA09-5796-EC92-500A7FCD8F7E}" dt="2021-11-18T11:35:32.466" v="220"/>
          <ac:spMkLst>
            <pc:docMk/>
            <pc:sldMk cId="1872362954" sldId="264"/>
            <ac:spMk id="15" creationId="{C7FA33FF-088D-4F16-95A2-2C64D353DEA8}"/>
          </ac:spMkLst>
        </pc:spChg>
        <pc:spChg chg="add del">
          <ac:chgData name="Catalina Roxana Tihulca (2027642)" userId="S::2027642@student.uwtsd.ac.uk::18e465a7-2a56-4720-ac3b-479f5693b489" providerId="AD" clId="Web-{D8B763BA-CA09-5796-EC92-500A7FCD8F7E}" dt="2021-11-18T11:35:32.466" v="220"/>
          <ac:spMkLst>
            <pc:docMk/>
            <pc:sldMk cId="1872362954" sldId="264"/>
            <ac:spMk id="16" creationId="{A376EFB1-01CF-419F-ABF1-2AF02BBFCBD1}"/>
          </ac:spMkLst>
        </pc:spChg>
        <pc:spChg chg="add del">
          <ac:chgData name="Catalina Roxana Tihulca (2027642)" userId="S::2027642@student.uwtsd.ac.uk::18e465a7-2a56-4720-ac3b-479f5693b489" providerId="AD" clId="Web-{D8B763BA-CA09-5796-EC92-500A7FCD8F7E}" dt="2021-11-18T11:35:32.466" v="220"/>
          <ac:spMkLst>
            <pc:docMk/>
            <pc:sldMk cId="1872362954" sldId="264"/>
            <ac:spMk id="17" creationId="{FF9DEA15-78BD-4750-AA18-B9F28A6D5AB8}"/>
          </ac:spMkLst>
        </pc:spChg>
        <pc:spChg chg="add del">
          <ac:chgData name="Catalina Roxana Tihulca (2027642)" userId="S::2027642@student.uwtsd.ac.uk::18e465a7-2a56-4720-ac3b-479f5693b489" providerId="AD" clId="Web-{D8B763BA-CA09-5796-EC92-500A7FCD8F7E}" dt="2021-11-18T11:35:28.513" v="218"/>
          <ac:spMkLst>
            <pc:docMk/>
            <pc:sldMk cId="1872362954" sldId="264"/>
            <ac:spMk id="18" creationId="{C232B152-3720-4D3B-97ED-45CE5483F16F}"/>
          </ac:spMkLst>
        </pc:spChg>
        <pc:spChg chg="add">
          <ac:chgData name="Catalina Roxana Tihulca (2027642)" userId="S::2027642@student.uwtsd.ac.uk::18e465a7-2a56-4720-ac3b-479f5693b489" providerId="AD" clId="Web-{D8B763BA-CA09-5796-EC92-500A7FCD8F7E}" dt="2021-11-18T11:35:32.482" v="221"/>
          <ac:spMkLst>
            <pc:docMk/>
            <pc:sldMk cId="1872362954" sldId="264"/>
            <ac:spMk id="19" creationId="{33CD251C-A887-4D2F-925B-FC097198538B}"/>
          </ac:spMkLst>
        </pc:spChg>
        <pc:spChg chg="add del">
          <ac:chgData name="Catalina Roxana Tihulca (2027642)" userId="S::2027642@student.uwtsd.ac.uk::18e465a7-2a56-4720-ac3b-479f5693b489" providerId="AD" clId="Web-{D8B763BA-CA09-5796-EC92-500A7FCD8F7E}" dt="2021-11-18T11:35:28.513" v="218"/>
          <ac:spMkLst>
            <pc:docMk/>
            <pc:sldMk cId="1872362954" sldId="264"/>
            <ac:spMk id="20" creationId="{11BAB570-FF10-4E96-8A3F-FA9804702B89}"/>
          </ac:spMkLst>
        </pc:spChg>
        <pc:spChg chg="add">
          <ac:chgData name="Catalina Roxana Tihulca (2027642)" userId="S::2027642@student.uwtsd.ac.uk::18e465a7-2a56-4720-ac3b-479f5693b489" providerId="AD" clId="Web-{D8B763BA-CA09-5796-EC92-500A7FCD8F7E}" dt="2021-11-18T11:35:32.482" v="221"/>
          <ac:spMkLst>
            <pc:docMk/>
            <pc:sldMk cId="1872362954" sldId="264"/>
            <ac:spMk id="21" creationId="{B19D093C-27FB-4032-B282-42C4563F257C}"/>
          </ac:spMkLst>
        </pc:spChg>
        <pc:spChg chg="add del">
          <ac:chgData name="Catalina Roxana Tihulca (2027642)" userId="S::2027642@student.uwtsd.ac.uk::18e465a7-2a56-4720-ac3b-479f5693b489" providerId="AD" clId="Web-{D8B763BA-CA09-5796-EC92-500A7FCD8F7E}" dt="2021-11-18T11:35:28.513" v="218"/>
          <ac:spMkLst>
            <pc:docMk/>
            <pc:sldMk cId="1872362954" sldId="264"/>
            <ac:spMk id="22" creationId="{4B9FAFB2-BEB5-4848-8018-BCAD99E2E1AA}"/>
          </ac:spMkLst>
        </pc:spChg>
        <pc:grpChg chg="add">
          <ac:chgData name="Catalina Roxana Tihulca (2027642)" userId="S::2027642@student.uwtsd.ac.uk::18e465a7-2a56-4720-ac3b-479f5693b489" providerId="AD" clId="Web-{D8B763BA-CA09-5796-EC92-500A7FCD8F7E}" dt="2021-11-18T11:35:32.482" v="221"/>
          <ac:grpSpMkLst>
            <pc:docMk/>
            <pc:sldMk cId="1872362954" sldId="264"/>
            <ac:grpSpMk id="25" creationId="{35EE815E-1BD3-4777-B652-6D98825BF66B}"/>
          </ac:grpSpMkLst>
        </pc:grpChg>
        <pc:picChg chg="mod ord">
          <ac:chgData name="Catalina Roxana Tihulca (2027642)" userId="S::2027642@student.uwtsd.ac.uk::18e465a7-2a56-4720-ac3b-479f5693b489" providerId="AD" clId="Web-{D8B763BA-CA09-5796-EC92-500A7FCD8F7E}" dt="2021-11-18T11:35:32.482" v="221"/>
          <ac:picMkLst>
            <pc:docMk/>
            <pc:sldMk cId="1872362954" sldId="264"/>
            <ac:picMk id="4" creationId="{421E1139-0DC1-4495-9085-C3C1061EBC64}"/>
          </ac:picMkLst>
        </pc:picChg>
      </pc:sldChg>
      <pc:sldChg chg="addSp delSp modSp mod setBg">
        <pc:chgData name="Catalina Roxana Tihulca (2027642)" userId="S::2027642@student.uwtsd.ac.uk::18e465a7-2a56-4720-ac3b-479f5693b489" providerId="AD" clId="Web-{D8B763BA-CA09-5796-EC92-500A7FCD8F7E}" dt="2021-11-18T11:34:33.559" v="216" actId="14100"/>
        <pc:sldMkLst>
          <pc:docMk/>
          <pc:sldMk cId="3095205505" sldId="265"/>
        </pc:sldMkLst>
        <pc:spChg chg="mod">
          <ac:chgData name="Catalina Roxana Tihulca (2027642)" userId="S::2027642@student.uwtsd.ac.uk::18e465a7-2a56-4720-ac3b-479f5693b489" providerId="AD" clId="Web-{D8B763BA-CA09-5796-EC92-500A7FCD8F7E}" dt="2021-11-18T11:33:29.214" v="210"/>
          <ac:spMkLst>
            <pc:docMk/>
            <pc:sldMk cId="3095205505" sldId="265"/>
            <ac:spMk id="2" creationId="{1633C6F1-DB82-41A4-90E5-1E135A709B17}"/>
          </ac:spMkLst>
        </pc:spChg>
        <pc:spChg chg="add del">
          <ac:chgData name="Catalina Roxana Tihulca (2027642)" userId="S::2027642@student.uwtsd.ac.uk::18e465a7-2a56-4720-ac3b-479f5693b489" providerId="AD" clId="Web-{D8B763BA-CA09-5796-EC92-500A7FCD8F7E}" dt="2021-11-18T11:33:29.214" v="210"/>
          <ac:spMkLst>
            <pc:docMk/>
            <pc:sldMk cId="3095205505" sldId="265"/>
            <ac:spMk id="3" creationId="{53A4C18A-C8CE-47A1-BE2E-FA19C6A461F9}"/>
          </ac:spMkLst>
        </pc:spChg>
        <pc:spChg chg="add">
          <ac:chgData name="Catalina Roxana Tihulca (2027642)" userId="S::2027642@student.uwtsd.ac.uk::18e465a7-2a56-4720-ac3b-479f5693b489" providerId="AD" clId="Web-{D8B763BA-CA09-5796-EC92-500A7FCD8F7E}" dt="2021-11-18T11:33:29.214" v="210"/>
          <ac:spMkLst>
            <pc:docMk/>
            <pc:sldMk cId="3095205505" sldId="265"/>
            <ac:spMk id="7" creationId="{F68B2C62-7648-4430-90D5-AE0F252AF113}"/>
          </ac:spMkLst>
        </pc:spChg>
        <pc:spChg chg="add">
          <ac:chgData name="Catalina Roxana Tihulca (2027642)" userId="S::2027642@student.uwtsd.ac.uk::18e465a7-2a56-4720-ac3b-479f5693b489" providerId="AD" clId="Web-{D8B763BA-CA09-5796-EC92-500A7FCD8F7E}" dt="2021-11-18T11:33:29.214" v="210"/>
          <ac:spMkLst>
            <pc:docMk/>
            <pc:sldMk cId="3095205505" sldId="265"/>
            <ac:spMk id="8" creationId="{19604516-F583-413C-8C0B-E7944F332B5A}"/>
          </ac:spMkLst>
        </pc:spChg>
        <pc:spChg chg="add del">
          <ac:chgData name="Catalina Roxana Tihulca (2027642)" userId="S::2027642@student.uwtsd.ac.uk::18e465a7-2a56-4720-ac3b-479f5693b489" providerId="AD" clId="Web-{D8B763BA-CA09-5796-EC92-500A7FCD8F7E}" dt="2021-11-18T11:33:29.182" v="209"/>
          <ac:spMkLst>
            <pc:docMk/>
            <pc:sldMk cId="3095205505" sldId="265"/>
            <ac:spMk id="9" creationId="{F68B2C62-7648-4430-90D5-AE0F252AF113}"/>
          </ac:spMkLst>
        </pc:spChg>
        <pc:spChg chg="add del">
          <ac:chgData name="Catalina Roxana Tihulca (2027642)" userId="S::2027642@student.uwtsd.ac.uk::18e465a7-2a56-4720-ac3b-479f5693b489" providerId="AD" clId="Web-{D8B763BA-CA09-5796-EC92-500A7FCD8F7E}" dt="2021-11-18T11:33:29.182" v="209"/>
          <ac:spMkLst>
            <pc:docMk/>
            <pc:sldMk cId="3095205505" sldId="265"/>
            <ac:spMk id="11" creationId="{19604516-F583-413C-8C0B-E7944F332B5A}"/>
          </ac:spMkLst>
        </pc:spChg>
        <pc:graphicFrameChg chg="mod">
          <ac:chgData name="Catalina Roxana Tihulca (2027642)" userId="S::2027642@student.uwtsd.ac.uk::18e465a7-2a56-4720-ac3b-479f5693b489" providerId="AD" clId="Web-{D8B763BA-CA09-5796-EC92-500A7FCD8F7E}" dt="2021-11-18T11:32:45.728" v="207" actId="1076"/>
          <ac:graphicFrameMkLst>
            <pc:docMk/>
            <pc:sldMk cId="3095205505" sldId="265"/>
            <ac:graphicFrameMk id="5" creationId="{FAD95BE3-1716-454D-8151-370FAB1040CF}"/>
          </ac:graphicFrameMkLst>
        </pc:graphicFrameChg>
        <pc:graphicFrameChg chg="add del">
          <ac:chgData name="Catalina Roxana Tihulca (2027642)" userId="S::2027642@student.uwtsd.ac.uk::18e465a7-2a56-4720-ac3b-479f5693b489" providerId="AD" clId="Web-{D8B763BA-CA09-5796-EC92-500A7FCD8F7E}" dt="2021-11-18T11:33:29.182" v="209"/>
          <ac:graphicFrameMkLst>
            <pc:docMk/>
            <pc:sldMk cId="3095205505" sldId="265"/>
            <ac:graphicFrameMk id="6" creationId="{D6AAC56E-ECC3-44EE-B164-690470FC0640}"/>
          </ac:graphicFrameMkLst>
        </pc:graphicFrameChg>
        <pc:graphicFrameChg chg="add mod">
          <ac:chgData name="Catalina Roxana Tihulca (2027642)" userId="S::2027642@student.uwtsd.ac.uk::18e465a7-2a56-4720-ac3b-479f5693b489" providerId="AD" clId="Web-{D8B763BA-CA09-5796-EC92-500A7FCD8F7E}" dt="2021-11-18T11:34:33.559" v="216" actId="14100"/>
          <ac:graphicFrameMkLst>
            <pc:docMk/>
            <pc:sldMk cId="3095205505" sldId="265"/>
            <ac:graphicFrameMk id="12" creationId="{B57D4606-917B-4FF4-AB0F-8E44F75BFC3E}"/>
          </ac:graphicFrameMkLst>
        </pc:graphicFrameChg>
        <pc:cxnChg chg="add">
          <ac:chgData name="Catalina Roxana Tihulca (2027642)" userId="S::2027642@student.uwtsd.ac.uk::18e465a7-2a56-4720-ac3b-479f5693b489" providerId="AD" clId="Web-{D8B763BA-CA09-5796-EC92-500A7FCD8F7E}" dt="2021-11-18T11:33:29.214" v="210"/>
          <ac:cxnSpMkLst>
            <pc:docMk/>
            <pc:sldMk cId="3095205505" sldId="265"/>
            <ac:cxnSpMk id="10" creationId="{4BFD5B9F-5FB6-467D-83D5-DF82F1907354}"/>
          </ac:cxnSpMkLst>
        </pc:cxnChg>
        <pc:cxnChg chg="add del">
          <ac:chgData name="Catalina Roxana Tihulca (2027642)" userId="S::2027642@student.uwtsd.ac.uk::18e465a7-2a56-4720-ac3b-479f5693b489" providerId="AD" clId="Web-{D8B763BA-CA09-5796-EC92-500A7FCD8F7E}" dt="2021-11-18T11:33:29.182" v="209"/>
          <ac:cxnSpMkLst>
            <pc:docMk/>
            <pc:sldMk cId="3095205505" sldId="265"/>
            <ac:cxnSpMk id="13" creationId="{4BFD5B9F-5FB6-467D-83D5-DF82F1907354}"/>
          </ac:cxnSpMkLst>
        </pc:cxnChg>
      </pc:sldChg>
      <pc:sldChg chg="addSp delSp modSp">
        <pc:chgData name="Catalina Roxana Tihulca (2027642)" userId="S::2027642@student.uwtsd.ac.uk::18e465a7-2a56-4720-ac3b-479f5693b489" providerId="AD" clId="Web-{D8B763BA-CA09-5796-EC92-500A7FCD8F7E}" dt="2021-11-18T11:38:20.439" v="235"/>
        <pc:sldMkLst>
          <pc:docMk/>
          <pc:sldMk cId="228664232" sldId="267"/>
        </pc:sldMkLst>
        <pc:spChg chg="mod">
          <ac:chgData name="Catalina Roxana Tihulca (2027642)" userId="S::2027642@student.uwtsd.ac.uk::18e465a7-2a56-4720-ac3b-479f5693b489" providerId="AD" clId="Web-{D8B763BA-CA09-5796-EC92-500A7FCD8F7E}" dt="2021-11-18T11:14:19.656" v="118" actId="20577"/>
          <ac:spMkLst>
            <pc:docMk/>
            <pc:sldMk cId="228664232" sldId="267"/>
            <ac:spMk id="3" creationId="{02F40CC6-588B-4138-BA7D-072ED4365881}"/>
          </ac:spMkLst>
        </pc:spChg>
        <pc:spChg chg="add del">
          <ac:chgData name="Catalina Roxana Tihulca (2027642)" userId="S::2027642@student.uwtsd.ac.uk::18e465a7-2a56-4720-ac3b-479f5693b489" providerId="AD" clId="Web-{D8B763BA-CA09-5796-EC92-500A7FCD8F7E}" dt="2021-11-18T11:38:20.439" v="235"/>
          <ac:spMkLst>
            <pc:docMk/>
            <pc:sldMk cId="228664232" sldId="267"/>
            <ac:spMk id="9" creationId="{F68B2C62-7648-4430-90D5-AE0F252AF113}"/>
          </ac:spMkLst>
        </pc:spChg>
        <pc:spChg chg="add del">
          <ac:chgData name="Catalina Roxana Tihulca (2027642)" userId="S::2027642@student.uwtsd.ac.uk::18e465a7-2a56-4720-ac3b-479f5693b489" providerId="AD" clId="Web-{D8B763BA-CA09-5796-EC92-500A7FCD8F7E}" dt="2021-11-18T11:38:20.439" v="235"/>
          <ac:spMkLst>
            <pc:docMk/>
            <pc:sldMk cId="228664232" sldId="267"/>
            <ac:spMk id="18" creationId="{F68B2C62-7648-4430-90D5-AE0F252AF113}"/>
          </ac:spMkLst>
        </pc:spChg>
        <pc:spChg chg="add del">
          <ac:chgData name="Catalina Roxana Tihulca (2027642)" userId="S::2027642@student.uwtsd.ac.uk::18e465a7-2a56-4720-ac3b-479f5693b489" providerId="AD" clId="Web-{D8B763BA-CA09-5796-EC92-500A7FCD8F7E}" dt="2021-11-18T11:38:20.439" v="235"/>
          <ac:spMkLst>
            <pc:docMk/>
            <pc:sldMk cId="228664232" sldId="267"/>
            <ac:spMk id="20" creationId="{19604516-F583-413C-8C0B-E7944F332B5A}"/>
          </ac:spMkLst>
        </pc:spChg>
        <pc:graphicFrameChg chg="mod modGraphic">
          <ac:chgData name="Catalina Roxana Tihulca (2027642)" userId="S::2027642@student.uwtsd.ac.uk::18e465a7-2a56-4720-ac3b-479f5693b489" providerId="AD" clId="Web-{D8B763BA-CA09-5796-EC92-500A7FCD8F7E}" dt="2021-11-18T11:38:20.439" v="235"/>
          <ac:graphicFrameMkLst>
            <pc:docMk/>
            <pc:sldMk cId="228664232" sldId="267"/>
            <ac:graphicFrameMk id="5" creationId="{73AF80CF-DFCA-4352-8DBB-128199A9DCA1}"/>
          </ac:graphicFrameMkLst>
        </pc:graphicFrameChg>
        <pc:cxnChg chg="add del">
          <ac:chgData name="Catalina Roxana Tihulca (2027642)" userId="S::2027642@student.uwtsd.ac.uk::18e465a7-2a56-4720-ac3b-479f5693b489" providerId="AD" clId="Web-{D8B763BA-CA09-5796-EC92-500A7FCD8F7E}" dt="2021-11-18T11:38:20.439" v="235"/>
          <ac:cxnSpMkLst>
            <pc:docMk/>
            <pc:sldMk cId="228664232" sldId="267"/>
            <ac:cxnSpMk id="11" creationId="{AAD0195E-7F27-4D06-9427-0C121D721A14}"/>
          </ac:cxnSpMkLst>
        </pc:cxnChg>
        <pc:cxnChg chg="add del">
          <ac:chgData name="Catalina Roxana Tihulca (2027642)" userId="S::2027642@student.uwtsd.ac.uk::18e465a7-2a56-4720-ac3b-479f5693b489" providerId="AD" clId="Web-{D8B763BA-CA09-5796-EC92-500A7FCD8F7E}" dt="2021-11-18T11:38:20.439" v="235"/>
          <ac:cxnSpMkLst>
            <pc:docMk/>
            <pc:sldMk cId="228664232" sldId="267"/>
            <ac:cxnSpMk id="13" creationId="{9D74C2FC-3228-4FC1-B97B-87AD35508D91}"/>
          </ac:cxnSpMkLst>
        </pc:cxnChg>
        <pc:cxnChg chg="add del">
          <ac:chgData name="Catalina Roxana Tihulca (2027642)" userId="S::2027642@student.uwtsd.ac.uk::18e465a7-2a56-4720-ac3b-479f5693b489" providerId="AD" clId="Web-{D8B763BA-CA09-5796-EC92-500A7FCD8F7E}" dt="2021-11-18T11:38:20.439" v="235"/>
          <ac:cxnSpMkLst>
            <pc:docMk/>
            <pc:sldMk cId="228664232" sldId="267"/>
            <ac:cxnSpMk id="22" creationId="{4BFD5B9F-5FB6-467D-83D5-DF82F1907354}"/>
          </ac:cxnSpMkLst>
        </pc:cxnChg>
      </pc:sldChg>
      <pc:sldChg chg="delSp modSp new">
        <pc:chgData name="Catalina Roxana Tihulca (2027642)" userId="S::2027642@student.uwtsd.ac.uk::18e465a7-2a56-4720-ac3b-479f5693b489" providerId="AD" clId="Web-{D8B763BA-CA09-5796-EC92-500A7FCD8F7E}" dt="2021-11-18T12:23:33.125" v="535" actId="20577"/>
        <pc:sldMkLst>
          <pc:docMk/>
          <pc:sldMk cId="440594542" sldId="268"/>
        </pc:sldMkLst>
        <pc:spChg chg="del">
          <ac:chgData name="Catalina Roxana Tihulca (2027642)" userId="S::2027642@student.uwtsd.ac.uk::18e465a7-2a56-4720-ac3b-479f5693b489" providerId="AD" clId="Web-{D8B763BA-CA09-5796-EC92-500A7FCD8F7E}" dt="2021-11-18T12:01:41.299" v="237"/>
          <ac:spMkLst>
            <pc:docMk/>
            <pc:sldMk cId="440594542" sldId="268"/>
            <ac:spMk id="2" creationId="{8C93CC38-AC74-412B-AF2C-F7EB68EF847A}"/>
          </ac:spMkLst>
        </pc:spChg>
        <pc:spChg chg="mod">
          <ac:chgData name="Catalina Roxana Tihulca (2027642)" userId="S::2027642@student.uwtsd.ac.uk::18e465a7-2a56-4720-ac3b-479f5693b489" providerId="AD" clId="Web-{D8B763BA-CA09-5796-EC92-500A7FCD8F7E}" dt="2021-11-18T12:23:33.125" v="535" actId="20577"/>
          <ac:spMkLst>
            <pc:docMk/>
            <pc:sldMk cId="440594542" sldId="268"/>
            <ac:spMk id="3" creationId="{28CB9E6A-42E3-48BE-9CE8-8587D1339C23}"/>
          </ac:spMkLst>
        </pc:spChg>
      </pc:sldChg>
    </pc:docChg>
  </pc:docChgLst>
  <pc:docChgLst>
    <pc:chgData name="Iuliana Georgiana Duca (2026747)" userId="S::2026747@student.uwtsd.ac.uk::edf9b3f5-82a1-42fb-9882-259ae2bbadc8" providerId="AD" clId="Web-{CCDD2CE9-EC9E-4416-1CF1-63A9069A9044}"/>
    <pc:docChg chg="addSld modSld sldOrd">
      <pc:chgData name="Iuliana Georgiana Duca (2026747)" userId="S::2026747@student.uwtsd.ac.uk::edf9b3f5-82a1-42fb-9882-259ae2bbadc8" providerId="AD" clId="Web-{CCDD2CE9-EC9E-4416-1CF1-63A9069A9044}" dt="2021-11-18T12:26:56.269" v="515"/>
      <pc:docMkLst>
        <pc:docMk/>
      </pc:docMkLst>
      <pc:sldChg chg="addSp delSp modSp">
        <pc:chgData name="Iuliana Georgiana Duca (2026747)" userId="S::2026747@student.uwtsd.ac.uk::edf9b3f5-82a1-42fb-9882-259ae2bbadc8" providerId="AD" clId="Web-{CCDD2CE9-EC9E-4416-1CF1-63A9069A9044}" dt="2021-11-18T11:28:10.779" v="255" actId="14100"/>
        <pc:sldMkLst>
          <pc:docMk/>
          <pc:sldMk cId="1060902254" sldId="257"/>
        </pc:sldMkLst>
        <pc:spChg chg="add del mod">
          <ac:chgData name="Iuliana Georgiana Duca (2026747)" userId="S::2026747@student.uwtsd.ac.uk::edf9b3f5-82a1-42fb-9882-259ae2bbadc8" providerId="AD" clId="Web-{CCDD2CE9-EC9E-4416-1CF1-63A9069A9044}" dt="2021-11-18T11:27:06.387" v="238"/>
          <ac:spMkLst>
            <pc:docMk/>
            <pc:sldMk cId="1060902254" sldId="257"/>
            <ac:spMk id="1117" creationId="{E8B11312-6706-4891-BE0A-AA75659C2C16}"/>
          </ac:spMkLst>
        </pc:spChg>
        <pc:spChg chg="add mod">
          <ac:chgData name="Iuliana Georgiana Duca (2026747)" userId="S::2026747@student.uwtsd.ac.uk::edf9b3f5-82a1-42fb-9882-259ae2bbadc8" providerId="AD" clId="Web-{CCDD2CE9-EC9E-4416-1CF1-63A9069A9044}" dt="2021-11-18T11:28:00.170" v="253" actId="14100"/>
          <ac:spMkLst>
            <pc:docMk/>
            <pc:sldMk cId="1060902254" sldId="257"/>
            <ac:spMk id="1118" creationId="{CF684646-2450-4AC0-9064-F39BCEAE1164}"/>
          </ac:spMkLst>
        </pc:spChg>
        <pc:graphicFrameChg chg="mod">
          <ac:chgData name="Iuliana Georgiana Duca (2026747)" userId="S::2026747@student.uwtsd.ac.uk::edf9b3f5-82a1-42fb-9882-259ae2bbadc8" providerId="AD" clId="Web-{CCDD2CE9-EC9E-4416-1CF1-63A9069A9044}" dt="2021-11-18T11:28:10.779" v="255" actId="14100"/>
          <ac:graphicFrameMkLst>
            <pc:docMk/>
            <pc:sldMk cId="1060902254" sldId="257"/>
            <ac:graphicFrameMk id="21" creationId="{5A200D75-526E-45F3-9B73-1852811DAAA9}"/>
          </ac:graphicFrameMkLst>
        </pc:graphicFrameChg>
      </pc:sldChg>
      <pc:sldChg chg="addSp delSp modSp">
        <pc:chgData name="Iuliana Georgiana Duca (2026747)" userId="S::2026747@student.uwtsd.ac.uk::edf9b3f5-82a1-42fb-9882-259ae2bbadc8" providerId="AD" clId="Web-{CCDD2CE9-EC9E-4416-1CF1-63A9069A9044}" dt="2021-11-18T11:07:54.804" v="93" actId="20577"/>
        <pc:sldMkLst>
          <pc:docMk/>
          <pc:sldMk cId="1286017603" sldId="258"/>
        </pc:sldMkLst>
        <pc:spChg chg="mod">
          <ac:chgData name="Iuliana Georgiana Duca (2026747)" userId="S::2026747@student.uwtsd.ac.uk::edf9b3f5-82a1-42fb-9882-259ae2bbadc8" providerId="AD" clId="Web-{CCDD2CE9-EC9E-4416-1CF1-63A9069A9044}" dt="2021-11-18T11:07:54.804" v="93" actId="20577"/>
          <ac:spMkLst>
            <pc:docMk/>
            <pc:sldMk cId="1286017603" sldId="258"/>
            <ac:spMk id="2" creationId="{3F8A8498-70FE-4619-8BEA-F8EDA1C9AD0E}"/>
          </ac:spMkLst>
        </pc:spChg>
        <pc:spChg chg="del">
          <ac:chgData name="Iuliana Georgiana Duca (2026747)" userId="S::2026747@student.uwtsd.ac.uk::edf9b3f5-82a1-42fb-9882-259ae2bbadc8" providerId="AD" clId="Web-{CCDD2CE9-EC9E-4416-1CF1-63A9069A9044}" dt="2021-11-18T10:48:23.159" v="0"/>
          <ac:spMkLst>
            <pc:docMk/>
            <pc:sldMk cId="1286017603" sldId="258"/>
            <ac:spMk id="3" creationId="{78D9B55B-048D-4F0E-B9E5-649A58BD8333}"/>
          </ac:spMkLst>
        </pc:spChg>
        <pc:spChg chg="add del mod">
          <ac:chgData name="Iuliana Georgiana Duca (2026747)" userId="S::2026747@student.uwtsd.ac.uk::edf9b3f5-82a1-42fb-9882-259ae2bbadc8" providerId="AD" clId="Web-{CCDD2CE9-EC9E-4416-1CF1-63A9069A9044}" dt="2021-11-18T10:49:00.832" v="3"/>
          <ac:spMkLst>
            <pc:docMk/>
            <pc:sldMk cId="1286017603" sldId="258"/>
            <ac:spMk id="6" creationId="{61CD4970-D159-4121-9379-1C452F26B65D}"/>
          </ac:spMkLst>
        </pc:spChg>
        <pc:spChg chg="add del mod">
          <ac:chgData name="Iuliana Georgiana Duca (2026747)" userId="S::2026747@student.uwtsd.ac.uk::edf9b3f5-82a1-42fb-9882-259ae2bbadc8" providerId="AD" clId="Web-{CCDD2CE9-EC9E-4416-1CF1-63A9069A9044}" dt="2021-11-18T10:49:36.708" v="5"/>
          <ac:spMkLst>
            <pc:docMk/>
            <pc:sldMk cId="1286017603" sldId="258"/>
            <ac:spMk id="9" creationId="{5C5FAB10-6433-47E7-91BD-71089048E61C}"/>
          </ac:spMkLst>
        </pc:spChg>
        <pc:spChg chg="add mod">
          <ac:chgData name="Iuliana Georgiana Duca (2026747)" userId="S::2026747@student.uwtsd.ac.uk::edf9b3f5-82a1-42fb-9882-259ae2bbadc8" providerId="AD" clId="Web-{CCDD2CE9-EC9E-4416-1CF1-63A9069A9044}" dt="2021-11-18T10:49:38.911" v="6"/>
          <ac:spMkLst>
            <pc:docMk/>
            <pc:sldMk cId="1286017603" sldId="258"/>
            <ac:spMk id="12" creationId="{082FECA9-9082-43AE-95E2-52B6D23F1E08}"/>
          </ac:spMkLst>
        </pc:spChg>
        <pc:picChg chg="add del mod ord">
          <ac:chgData name="Iuliana Georgiana Duca (2026747)" userId="S::2026747@student.uwtsd.ac.uk::edf9b3f5-82a1-42fb-9882-259ae2bbadc8" providerId="AD" clId="Web-{CCDD2CE9-EC9E-4416-1CF1-63A9069A9044}" dt="2021-11-18T10:48:34.815" v="2"/>
          <ac:picMkLst>
            <pc:docMk/>
            <pc:sldMk cId="1286017603" sldId="258"/>
            <ac:picMk id="4" creationId="{AA2433C6-8392-49D6-8C5D-0520E54C4291}"/>
          </ac:picMkLst>
        </pc:picChg>
        <pc:picChg chg="add del mod ord">
          <ac:chgData name="Iuliana Georgiana Duca (2026747)" userId="S::2026747@student.uwtsd.ac.uk::edf9b3f5-82a1-42fb-9882-259ae2bbadc8" providerId="AD" clId="Web-{CCDD2CE9-EC9E-4416-1CF1-63A9069A9044}" dt="2021-11-18T10:49:01.800" v="4"/>
          <ac:picMkLst>
            <pc:docMk/>
            <pc:sldMk cId="1286017603" sldId="258"/>
            <ac:picMk id="7" creationId="{C1BA0DE5-9D71-4D26-A9AD-3106D15523AE}"/>
          </ac:picMkLst>
        </pc:picChg>
        <pc:picChg chg="add del mod ord">
          <ac:chgData name="Iuliana Georgiana Duca (2026747)" userId="S::2026747@student.uwtsd.ac.uk::edf9b3f5-82a1-42fb-9882-259ae2bbadc8" providerId="AD" clId="Web-{CCDD2CE9-EC9E-4416-1CF1-63A9069A9044}" dt="2021-11-18T10:49:38.911" v="6"/>
          <ac:picMkLst>
            <pc:docMk/>
            <pc:sldMk cId="1286017603" sldId="258"/>
            <ac:picMk id="10" creationId="{E9B24D22-996C-41A1-837C-46369C81DC51}"/>
          </ac:picMkLst>
        </pc:picChg>
      </pc:sldChg>
      <pc:sldChg chg="modSp">
        <pc:chgData name="Iuliana Georgiana Duca (2026747)" userId="S::2026747@student.uwtsd.ac.uk::edf9b3f5-82a1-42fb-9882-259ae2bbadc8" providerId="AD" clId="Web-{CCDD2CE9-EC9E-4416-1CF1-63A9069A9044}" dt="2021-11-18T12:21:33.407" v="505" actId="20577"/>
        <pc:sldMkLst>
          <pc:docMk/>
          <pc:sldMk cId="169645580" sldId="259"/>
        </pc:sldMkLst>
        <pc:graphicFrameChg chg="mod modGraphic">
          <ac:chgData name="Iuliana Georgiana Duca (2026747)" userId="S::2026747@student.uwtsd.ac.uk::edf9b3f5-82a1-42fb-9882-259ae2bbadc8" providerId="AD" clId="Web-{CCDD2CE9-EC9E-4416-1CF1-63A9069A9044}" dt="2021-11-18T12:21:33.407" v="505" actId="20577"/>
          <ac:graphicFrameMkLst>
            <pc:docMk/>
            <pc:sldMk cId="169645580" sldId="259"/>
            <ac:graphicFrameMk id="13" creationId="{50004710-F2C4-43D1-95BD-1600F38B2DFE}"/>
          </ac:graphicFrameMkLst>
        </pc:graphicFrameChg>
      </pc:sldChg>
      <pc:sldChg chg="modSp">
        <pc:chgData name="Iuliana Georgiana Duca (2026747)" userId="S::2026747@student.uwtsd.ac.uk::edf9b3f5-82a1-42fb-9882-259ae2bbadc8" providerId="AD" clId="Web-{CCDD2CE9-EC9E-4416-1CF1-63A9069A9044}" dt="2021-11-18T11:25:03.336" v="232" actId="20577"/>
        <pc:sldMkLst>
          <pc:docMk/>
          <pc:sldMk cId="170619147" sldId="260"/>
        </pc:sldMkLst>
        <pc:spChg chg="mod">
          <ac:chgData name="Iuliana Georgiana Duca (2026747)" userId="S::2026747@student.uwtsd.ac.uk::edf9b3f5-82a1-42fb-9882-259ae2bbadc8" providerId="AD" clId="Web-{CCDD2CE9-EC9E-4416-1CF1-63A9069A9044}" dt="2021-11-18T11:25:03.336" v="232" actId="20577"/>
          <ac:spMkLst>
            <pc:docMk/>
            <pc:sldMk cId="170619147" sldId="260"/>
            <ac:spMk id="4" creationId="{CE28D81B-39F2-4F1D-9212-5CD0F5A95846}"/>
          </ac:spMkLst>
        </pc:spChg>
      </pc:sldChg>
      <pc:sldChg chg="ord">
        <pc:chgData name="Iuliana Georgiana Duca (2026747)" userId="S::2026747@student.uwtsd.ac.uk::edf9b3f5-82a1-42fb-9882-259ae2bbadc8" providerId="AD" clId="Web-{CCDD2CE9-EC9E-4416-1CF1-63A9069A9044}" dt="2021-11-18T11:08:13.774" v="104"/>
        <pc:sldMkLst>
          <pc:docMk/>
          <pc:sldMk cId="3328797037" sldId="263"/>
        </pc:sldMkLst>
      </pc:sldChg>
      <pc:sldChg chg="ord">
        <pc:chgData name="Iuliana Georgiana Duca (2026747)" userId="S::2026747@student.uwtsd.ac.uk::edf9b3f5-82a1-42fb-9882-259ae2bbadc8" providerId="AD" clId="Web-{CCDD2CE9-EC9E-4416-1CF1-63A9069A9044}" dt="2021-11-18T11:05:48.925" v="81"/>
        <pc:sldMkLst>
          <pc:docMk/>
          <pc:sldMk cId="1872362954" sldId="264"/>
        </pc:sldMkLst>
      </pc:sldChg>
      <pc:sldChg chg="delSp modSp">
        <pc:chgData name="Iuliana Georgiana Duca (2026747)" userId="S::2026747@student.uwtsd.ac.uk::edf9b3f5-82a1-42fb-9882-259ae2bbadc8" providerId="AD" clId="Web-{CCDD2CE9-EC9E-4416-1CF1-63A9069A9044}" dt="2021-11-18T11:34:42.495" v="271" actId="14100"/>
        <pc:sldMkLst>
          <pc:docMk/>
          <pc:sldMk cId="3095205505" sldId="265"/>
        </pc:sldMkLst>
        <pc:spChg chg="mod">
          <ac:chgData name="Iuliana Georgiana Duca (2026747)" userId="S::2026747@student.uwtsd.ac.uk::edf9b3f5-82a1-42fb-9882-259ae2bbadc8" providerId="AD" clId="Web-{CCDD2CE9-EC9E-4416-1CF1-63A9069A9044}" dt="2021-11-18T11:10:18.152" v="108" actId="20577"/>
          <ac:spMkLst>
            <pc:docMk/>
            <pc:sldMk cId="3095205505" sldId="265"/>
            <ac:spMk id="2" creationId="{1633C6F1-DB82-41A4-90E5-1E135A709B17}"/>
          </ac:spMkLst>
        </pc:spChg>
        <pc:spChg chg="mod">
          <ac:chgData name="Iuliana Georgiana Duca (2026747)" userId="S::2026747@student.uwtsd.ac.uk::edf9b3f5-82a1-42fb-9882-259ae2bbadc8" providerId="AD" clId="Web-{CCDD2CE9-EC9E-4416-1CF1-63A9069A9044}" dt="2021-11-18T11:33:15.148" v="265" actId="20577"/>
          <ac:spMkLst>
            <pc:docMk/>
            <pc:sldMk cId="3095205505" sldId="265"/>
            <ac:spMk id="3" creationId="{53A4C18A-C8CE-47A1-BE2E-FA19C6A461F9}"/>
          </ac:spMkLst>
        </pc:spChg>
        <pc:graphicFrameChg chg="del mod">
          <ac:chgData name="Iuliana Georgiana Duca (2026747)" userId="S::2026747@student.uwtsd.ac.uk::edf9b3f5-82a1-42fb-9882-259ae2bbadc8" providerId="AD" clId="Web-{CCDD2CE9-EC9E-4416-1CF1-63A9069A9044}" dt="2021-11-18T11:33:10.836" v="263"/>
          <ac:graphicFrameMkLst>
            <pc:docMk/>
            <pc:sldMk cId="3095205505" sldId="265"/>
            <ac:graphicFrameMk id="5" creationId="{FAD95BE3-1716-454D-8151-370FAB1040CF}"/>
          </ac:graphicFrameMkLst>
        </pc:graphicFrameChg>
        <pc:graphicFrameChg chg="mod">
          <ac:chgData name="Iuliana Georgiana Duca (2026747)" userId="S::2026747@student.uwtsd.ac.uk::edf9b3f5-82a1-42fb-9882-259ae2bbadc8" providerId="AD" clId="Web-{CCDD2CE9-EC9E-4416-1CF1-63A9069A9044}" dt="2021-11-18T11:34:42.495" v="271" actId="14100"/>
          <ac:graphicFrameMkLst>
            <pc:docMk/>
            <pc:sldMk cId="3095205505" sldId="265"/>
            <ac:graphicFrameMk id="12" creationId="{B57D4606-917B-4FF4-AB0F-8E44F75BFC3E}"/>
          </ac:graphicFrameMkLst>
        </pc:graphicFrameChg>
      </pc:sldChg>
      <pc:sldChg chg="modSp new ord">
        <pc:chgData name="Iuliana Georgiana Duca (2026747)" userId="S::2026747@student.uwtsd.ac.uk::edf9b3f5-82a1-42fb-9882-259ae2bbadc8" providerId="AD" clId="Web-{CCDD2CE9-EC9E-4416-1CF1-63A9069A9044}" dt="2021-11-18T11:08:16.821" v="105"/>
        <pc:sldMkLst>
          <pc:docMk/>
          <pc:sldMk cId="398980782" sldId="266"/>
        </pc:sldMkLst>
        <pc:spChg chg="mod">
          <ac:chgData name="Iuliana Georgiana Duca (2026747)" userId="S::2026747@student.uwtsd.ac.uk::edf9b3f5-82a1-42fb-9882-259ae2bbadc8" providerId="AD" clId="Web-{CCDD2CE9-EC9E-4416-1CF1-63A9069A9044}" dt="2021-11-18T11:08:08.305" v="103" actId="20577"/>
          <ac:spMkLst>
            <pc:docMk/>
            <pc:sldMk cId="398980782" sldId="266"/>
            <ac:spMk id="2" creationId="{CB437D45-1713-4913-B8C7-59A260B4BDAE}"/>
          </ac:spMkLst>
        </pc:spChg>
      </pc:sldChg>
      <pc:sldChg chg="modSp">
        <pc:chgData name="Iuliana Georgiana Duca (2026747)" userId="S::2026747@student.uwtsd.ac.uk::edf9b3f5-82a1-42fb-9882-259ae2bbadc8" providerId="AD" clId="Web-{CCDD2CE9-EC9E-4416-1CF1-63A9069A9044}" dt="2021-11-18T11:29:49.329" v="257" actId="1076"/>
        <pc:sldMkLst>
          <pc:docMk/>
          <pc:sldMk cId="228664232" sldId="267"/>
        </pc:sldMkLst>
        <pc:graphicFrameChg chg="mod">
          <ac:chgData name="Iuliana Georgiana Duca (2026747)" userId="S::2026747@student.uwtsd.ac.uk::edf9b3f5-82a1-42fb-9882-259ae2bbadc8" providerId="AD" clId="Web-{CCDD2CE9-EC9E-4416-1CF1-63A9069A9044}" dt="2021-11-18T11:29:49.329" v="257" actId="1076"/>
          <ac:graphicFrameMkLst>
            <pc:docMk/>
            <pc:sldMk cId="228664232" sldId="267"/>
            <ac:graphicFrameMk id="5" creationId="{73AF80CF-DFCA-4352-8DBB-128199A9DCA1}"/>
          </ac:graphicFrameMkLst>
        </pc:graphicFrameChg>
      </pc:sldChg>
      <pc:sldChg chg="addSp delSp modSp mod setBg">
        <pc:chgData name="Iuliana Georgiana Duca (2026747)" userId="S::2026747@student.uwtsd.ac.uk::edf9b3f5-82a1-42fb-9882-259ae2bbadc8" providerId="AD" clId="Web-{CCDD2CE9-EC9E-4416-1CF1-63A9069A9044}" dt="2021-11-18T12:26:56.269" v="515"/>
        <pc:sldMkLst>
          <pc:docMk/>
          <pc:sldMk cId="440594542" sldId="268"/>
        </pc:sldMkLst>
        <pc:spChg chg="mod ord">
          <ac:chgData name="Iuliana Georgiana Duca (2026747)" userId="S::2026747@student.uwtsd.ac.uk::edf9b3f5-82a1-42fb-9882-259ae2bbadc8" providerId="AD" clId="Web-{CCDD2CE9-EC9E-4416-1CF1-63A9069A9044}" dt="2021-11-18T12:26:56.269" v="515"/>
          <ac:spMkLst>
            <pc:docMk/>
            <pc:sldMk cId="440594542" sldId="268"/>
            <ac:spMk id="3" creationId="{28CB9E6A-42E3-48BE-9CE8-8587D1339C23}"/>
          </ac:spMkLst>
        </pc:spChg>
        <pc:spChg chg="add del">
          <ac:chgData name="Iuliana Georgiana Duca (2026747)" userId="S::2026747@student.uwtsd.ac.uk::edf9b3f5-82a1-42fb-9882-259ae2bbadc8" providerId="AD" clId="Web-{CCDD2CE9-EC9E-4416-1CF1-63A9069A9044}" dt="2021-11-18T12:26:56.269" v="515"/>
          <ac:spMkLst>
            <pc:docMk/>
            <pc:sldMk cId="440594542" sldId="268"/>
            <ac:spMk id="9" creationId="{660EB578-C970-4186-B93C-45851BBC6E34}"/>
          </ac:spMkLst>
        </pc:spChg>
        <pc:spChg chg="add">
          <ac:chgData name="Iuliana Georgiana Duca (2026747)" userId="S::2026747@student.uwtsd.ac.uk::edf9b3f5-82a1-42fb-9882-259ae2bbadc8" providerId="AD" clId="Web-{CCDD2CE9-EC9E-4416-1CF1-63A9069A9044}" dt="2021-11-18T12:26:56.269" v="515"/>
          <ac:spMkLst>
            <pc:docMk/>
            <pc:sldMk cId="440594542" sldId="268"/>
            <ac:spMk id="18" creationId="{E49D7415-2F11-44C2-B6AA-13A25B6814B9}"/>
          </ac:spMkLst>
        </pc:spChg>
        <pc:picChg chg="add mod">
          <ac:chgData name="Iuliana Georgiana Duca (2026747)" userId="S::2026747@student.uwtsd.ac.uk::edf9b3f5-82a1-42fb-9882-259ae2bbadc8" providerId="AD" clId="Web-{CCDD2CE9-EC9E-4416-1CF1-63A9069A9044}" dt="2021-11-18T12:26:56.269" v="515"/>
          <ac:picMkLst>
            <pc:docMk/>
            <pc:sldMk cId="440594542" sldId="268"/>
            <ac:picMk id="4" creationId="{595007D4-6569-4C76-A0A2-099342D62C64}"/>
          </ac:picMkLst>
        </pc:picChg>
        <pc:cxnChg chg="add del">
          <ac:chgData name="Iuliana Georgiana Duca (2026747)" userId="S::2026747@student.uwtsd.ac.uk::edf9b3f5-82a1-42fb-9882-259ae2bbadc8" providerId="AD" clId="Web-{CCDD2CE9-EC9E-4416-1CF1-63A9069A9044}" dt="2021-11-18T12:26:56.269" v="515"/>
          <ac:cxnSpMkLst>
            <pc:docMk/>
            <pc:sldMk cId="440594542" sldId="268"/>
            <ac:cxnSpMk id="11" creationId="{CDF57B02-07BB-407B-BB36-06D9C64A673E}"/>
          </ac:cxnSpMkLst>
        </pc:cxnChg>
        <pc:cxnChg chg="add del">
          <ac:chgData name="Iuliana Georgiana Duca (2026747)" userId="S::2026747@student.uwtsd.ac.uk::edf9b3f5-82a1-42fb-9882-259ae2bbadc8" providerId="AD" clId="Web-{CCDD2CE9-EC9E-4416-1CF1-63A9069A9044}" dt="2021-11-18T12:26:56.269" v="515"/>
          <ac:cxnSpMkLst>
            <pc:docMk/>
            <pc:sldMk cId="440594542" sldId="268"/>
            <ac:cxnSpMk id="13" creationId="{C6855964-C920-48EB-8804-74291211C8A9}"/>
          </ac:cxnSpMkLst>
        </pc:cxnChg>
        <pc:cxnChg chg="add">
          <ac:chgData name="Iuliana Georgiana Duca (2026747)" userId="S::2026747@student.uwtsd.ac.uk::edf9b3f5-82a1-42fb-9882-259ae2bbadc8" providerId="AD" clId="Web-{CCDD2CE9-EC9E-4416-1CF1-63A9069A9044}" dt="2021-11-18T12:26:56.269" v="515"/>
          <ac:cxnSpMkLst>
            <pc:docMk/>
            <pc:sldMk cId="440594542" sldId="268"/>
            <ac:cxnSpMk id="20" creationId="{BCE733BF-B95F-4869-AB8F-D90C6F595769}"/>
          </ac:cxnSpMkLst>
        </pc:cxnChg>
        <pc:cxnChg chg="add">
          <ac:chgData name="Iuliana Georgiana Duca (2026747)" userId="S::2026747@student.uwtsd.ac.uk::edf9b3f5-82a1-42fb-9882-259ae2bbadc8" providerId="AD" clId="Web-{CCDD2CE9-EC9E-4416-1CF1-63A9069A9044}" dt="2021-11-18T12:26:56.269" v="515"/>
          <ac:cxnSpMkLst>
            <pc:docMk/>
            <pc:sldMk cId="440594542" sldId="268"/>
            <ac:cxnSpMk id="22" creationId="{8D1166D6-1A36-41B0-8A82-37761E6F3DF9}"/>
          </ac:cxnSpMkLst>
        </pc:cxnChg>
      </pc:sldChg>
    </pc:docChg>
  </pc:docChgLst>
  <pc:docChgLst>
    <pc:chgData name="Iulia Costoiu (2021012)" userId="1d68a9bb-6e8f-44b8-b4c8-c7db0963db76" providerId="ADAL" clId="{EE443E88-C82F-44F2-B625-DBF15F405BDF}"/>
    <pc:docChg chg="custSel modSld">
      <pc:chgData name="Iulia Costoiu (2021012)" userId="1d68a9bb-6e8f-44b8-b4c8-c7db0963db76" providerId="ADAL" clId="{EE443E88-C82F-44F2-B625-DBF15F405BDF}" dt="2021-11-22T19:24:52.873" v="2715" actId="5793"/>
      <pc:docMkLst>
        <pc:docMk/>
      </pc:docMkLst>
      <pc:sldChg chg="modSp modNotesTx">
        <pc:chgData name="Iulia Costoiu (2021012)" userId="1d68a9bb-6e8f-44b8-b4c8-c7db0963db76" providerId="ADAL" clId="{EE443E88-C82F-44F2-B625-DBF15F405BDF}" dt="2021-11-22T19:24:52.873" v="2715" actId="5793"/>
        <pc:sldMkLst>
          <pc:docMk/>
          <pc:sldMk cId="169645580" sldId="259"/>
        </pc:sldMkLst>
        <pc:graphicFrameChg chg="mod">
          <ac:chgData name="Iulia Costoiu (2021012)" userId="1d68a9bb-6e8f-44b8-b4c8-c7db0963db76" providerId="ADAL" clId="{EE443E88-C82F-44F2-B625-DBF15F405BDF}" dt="2021-11-22T19:24:52.873" v="2715" actId="5793"/>
          <ac:graphicFrameMkLst>
            <pc:docMk/>
            <pc:sldMk cId="169645580" sldId="259"/>
            <ac:graphicFrameMk id="13" creationId="{50004710-F2C4-43D1-95BD-1600F38B2DFE}"/>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78459A-B152-478C-BD09-BBA615208578}"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175363C4-375A-4D7E-9F43-D76B4501310E}">
      <dgm:prSet/>
      <dgm:spPr/>
      <dgm:t>
        <a:bodyPr/>
        <a:lstStyle/>
        <a:p>
          <a:r>
            <a:rPr lang="en-US"/>
            <a:t>Face-to-face communication.</a:t>
          </a:r>
        </a:p>
      </dgm:t>
    </dgm:pt>
    <dgm:pt modelId="{AE388C1E-D23E-4DE1-B25D-982642F58D20}" type="parTrans" cxnId="{ABC680AC-434C-463D-A88A-B8A23D5BFBCB}">
      <dgm:prSet/>
      <dgm:spPr/>
      <dgm:t>
        <a:bodyPr/>
        <a:lstStyle/>
        <a:p>
          <a:endParaRPr lang="en-US"/>
        </a:p>
      </dgm:t>
    </dgm:pt>
    <dgm:pt modelId="{8515AE76-2309-4BDA-A690-BB0BE9A1898F}" type="sibTrans" cxnId="{ABC680AC-434C-463D-A88A-B8A23D5BFBCB}">
      <dgm:prSet/>
      <dgm:spPr/>
      <dgm:t>
        <a:bodyPr/>
        <a:lstStyle/>
        <a:p>
          <a:endParaRPr lang="en-US"/>
        </a:p>
      </dgm:t>
    </dgm:pt>
    <dgm:pt modelId="{9042C507-EBC1-4577-AFDA-E5008E0E026E}">
      <dgm:prSet/>
      <dgm:spPr/>
      <dgm:t>
        <a:bodyPr/>
        <a:lstStyle/>
        <a:p>
          <a:r>
            <a:rPr lang="en-US"/>
            <a:t>Phone calls.</a:t>
          </a:r>
        </a:p>
      </dgm:t>
    </dgm:pt>
    <dgm:pt modelId="{B4D8A8E1-72E8-455C-B95E-4833379F5BA8}" type="parTrans" cxnId="{6E886750-3B82-473E-A4FF-0B0AB7659654}">
      <dgm:prSet/>
      <dgm:spPr/>
      <dgm:t>
        <a:bodyPr/>
        <a:lstStyle/>
        <a:p>
          <a:endParaRPr lang="en-US"/>
        </a:p>
      </dgm:t>
    </dgm:pt>
    <dgm:pt modelId="{ED70C6A0-2B83-4809-A098-95BE3ACE44DD}" type="sibTrans" cxnId="{6E886750-3B82-473E-A4FF-0B0AB7659654}">
      <dgm:prSet/>
      <dgm:spPr/>
      <dgm:t>
        <a:bodyPr/>
        <a:lstStyle/>
        <a:p>
          <a:endParaRPr lang="en-US"/>
        </a:p>
      </dgm:t>
    </dgm:pt>
    <dgm:pt modelId="{81B3C8C6-A249-438C-8E9E-0413D3E7E72B}">
      <dgm:prSet/>
      <dgm:spPr/>
      <dgm:t>
        <a:bodyPr/>
        <a:lstStyle/>
        <a:p>
          <a:r>
            <a:rPr lang="en-US"/>
            <a:t>Emails.</a:t>
          </a:r>
        </a:p>
      </dgm:t>
    </dgm:pt>
    <dgm:pt modelId="{ABAAC70E-2624-491C-8CB0-3185FA1BBE3F}" type="parTrans" cxnId="{D1D812D0-00A1-4319-B994-D5C8574BA669}">
      <dgm:prSet/>
      <dgm:spPr/>
      <dgm:t>
        <a:bodyPr/>
        <a:lstStyle/>
        <a:p>
          <a:endParaRPr lang="en-US"/>
        </a:p>
      </dgm:t>
    </dgm:pt>
    <dgm:pt modelId="{F9E27DBC-8C47-4E20-B0F6-0E63EE65A5E6}" type="sibTrans" cxnId="{D1D812D0-00A1-4319-B994-D5C8574BA669}">
      <dgm:prSet/>
      <dgm:spPr/>
      <dgm:t>
        <a:bodyPr/>
        <a:lstStyle/>
        <a:p>
          <a:endParaRPr lang="en-US"/>
        </a:p>
      </dgm:t>
    </dgm:pt>
    <dgm:pt modelId="{11AEDB21-5B5C-422B-BCFA-19CA5B7B038F}">
      <dgm:prSet/>
      <dgm:spPr/>
      <dgm:t>
        <a:bodyPr/>
        <a:lstStyle/>
        <a:p>
          <a:r>
            <a:rPr lang="en-US"/>
            <a:t>Text messages.</a:t>
          </a:r>
        </a:p>
      </dgm:t>
    </dgm:pt>
    <dgm:pt modelId="{90E54B34-F6BD-44BB-B9BB-2B600B6762E1}" type="parTrans" cxnId="{9687EAAC-D1C4-44B5-91A0-2C633EC1747B}">
      <dgm:prSet/>
      <dgm:spPr/>
      <dgm:t>
        <a:bodyPr/>
        <a:lstStyle/>
        <a:p>
          <a:endParaRPr lang="en-US"/>
        </a:p>
      </dgm:t>
    </dgm:pt>
    <dgm:pt modelId="{7946D855-010A-42AA-A578-65F5A5E13FE3}" type="sibTrans" cxnId="{9687EAAC-D1C4-44B5-91A0-2C633EC1747B}">
      <dgm:prSet/>
      <dgm:spPr/>
      <dgm:t>
        <a:bodyPr/>
        <a:lstStyle/>
        <a:p>
          <a:endParaRPr lang="en-US"/>
        </a:p>
      </dgm:t>
    </dgm:pt>
    <dgm:pt modelId="{C1021A47-108E-4F8C-AF7E-778EACB88567}">
      <dgm:prSet/>
      <dgm:spPr/>
      <dgm:t>
        <a:bodyPr/>
        <a:lstStyle/>
        <a:p>
          <a:r>
            <a:rPr lang="en-US"/>
            <a:t>Online messaging.</a:t>
          </a:r>
        </a:p>
      </dgm:t>
    </dgm:pt>
    <dgm:pt modelId="{1535276B-F956-4B50-A71C-04B8E81E3108}" type="parTrans" cxnId="{EE92E3CC-CC11-407C-A6A1-B000A55F4AAF}">
      <dgm:prSet/>
      <dgm:spPr/>
      <dgm:t>
        <a:bodyPr/>
        <a:lstStyle/>
        <a:p>
          <a:endParaRPr lang="en-US"/>
        </a:p>
      </dgm:t>
    </dgm:pt>
    <dgm:pt modelId="{F7D79B77-7C23-48EE-A503-3B2E7F61057C}" type="sibTrans" cxnId="{EE92E3CC-CC11-407C-A6A1-B000A55F4AAF}">
      <dgm:prSet/>
      <dgm:spPr/>
      <dgm:t>
        <a:bodyPr/>
        <a:lstStyle/>
        <a:p>
          <a:endParaRPr lang="en-US"/>
        </a:p>
      </dgm:t>
    </dgm:pt>
    <dgm:pt modelId="{6B4D26E5-621C-46C3-B48C-70A56916153A}" type="pres">
      <dgm:prSet presAssocID="{C178459A-B152-478C-BD09-BBA615208578}" presName="vert0" presStyleCnt="0">
        <dgm:presLayoutVars>
          <dgm:dir/>
          <dgm:animOne val="branch"/>
          <dgm:animLvl val="lvl"/>
        </dgm:presLayoutVars>
      </dgm:prSet>
      <dgm:spPr/>
    </dgm:pt>
    <dgm:pt modelId="{52ED170C-A131-4F01-ADFE-BDF6A310DF79}" type="pres">
      <dgm:prSet presAssocID="{175363C4-375A-4D7E-9F43-D76B4501310E}" presName="thickLine" presStyleLbl="alignNode1" presStyleIdx="0" presStyleCnt="5"/>
      <dgm:spPr/>
    </dgm:pt>
    <dgm:pt modelId="{0B3760F6-2E29-40A4-A32B-CF89C6E3F6AE}" type="pres">
      <dgm:prSet presAssocID="{175363C4-375A-4D7E-9F43-D76B4501310E}" presName="horz1" presStyleCnt="0"/>
      <dgm:spPr/>
    </dgm:pt>
    <dgm:pt modelId="{78508A6A-E04C-41E2-8260-7A9088FFCE5F}" type="pres">
      <dgm:prSet presAssocID="{175363C4-375A-4D7E-9F43-D76B4501310E}" presName="tx1" presStyleLbl="revTx" presStyleIdx="0" presStyleCnt="5"/>
      <dgm:spPr/>
    </dgm:pt>
    <dgm:pt modelId="{73E8B8D7-94D9-4AA2-8AA0-23E951F2D9A3}" type="pres">
      <dgm:prSet presAssocID="{175363C4-375A-4D7E-9F43-D76B4501310E}" presName="vert1" presStyleCnt="0"/>
      <dgm:spPr/>
    </dgm:pt>
    <dgm:pt modelId="{018DF967-5225-4919-A40F-CBE65C654DCC}" type="pres">
      <dgm:prSet presAssocID="{9042C507-EBC1-4577-AFDA-E5008E0E026E}" presName="thickLine" presStyleLbl="alignNode1" presStyleIdx="1" presStyleCnt="5"/>
      <dgm:spPr/>
    </dgm:pt>
    <dgm:pt modelId="{47402404-B007-486B-9BF4-60E4FEBC045E}" type="pres">
      <dgm:prSet presAssocID="{9042C507-EBC1-4577-AFDA-E5008E0E026E}" presName="horz1" presStyleCnt="0"/>
      <dgm:spPr/>
    </dgm:pt>
    <dgm:pt modelId="{3F5988DD-F221-44EB-92FF-9DEE3BE04003}" type="pres">
      <dgm:prSet presAssocID="{9042C507-EBC1-4577-AFDA-E5008E0E026E}" presName="tx1" presStyleLbl="revTx" presStyleIdx="1" presStyleCnt="5"/>
      <dgm:spPr/>
    </dgm:pt>
    <dgm:pt modelId="{067A8911-BCEE-4BC3-B4EC-B09B776B0B7A}" type="pres">
      <dgm:prSet presAssocID="{9042C507-EBC1-4577-AFDA-E5008E0E026E}" presName="vert1" presStyleCnt="0"/>
      <dgm:spPr/>
    </dgm:pt>
    <dgm:pt modelId="{E0C5FECC-AD5E-4262-B5A4-23F391DD422C}" type="pres">
      <dgm:prSet presAssocID="{81B3C8C6-A249-438C-8E9E-0413D3E7E72B}" presName="thickLine" presStyleLbl="alignNode1" presStyleIdx="2" presStyleCnt="5"/>
      <dgm:spPr/>
    </dgm:pt>
    <dgm:pt modelId="{2B4EE465-29CF-433D-9A99-47B23C54F340}" type="pres">
      <dgm:prSet presAssocID="{81B3C8C6-A249-438C-8E9E-0413D3E7E72B}" presName="horz1" presStyleCnt="0"/>
      <dgm:spPr/>
    </dgm:pt>
    <dgm:pt modelId="{6BC96120-CC53-4FA9-B6E1-402423914B78}" type="pres">
      <dgm:prSet presAssocID="{81B3C8C6-A249-438C-8E9E-0413D3E7E72B}" presName="tx1" presStyleLbl="revTx" presStyleIdx="2" presStyleCnt="5"/>
      <dgm:spPr/>
    </dgm:pt>
    <dgm:pt modelId="{C95D84A7-D585-4EF4-B009-314BBE5525BF}" type="pres">
      <dgm:prSet presAssocID="{81B3C8C6-A249-438C-8E9E-0413D3E7E72B}" presName="vert1" presStyleCnt="0"/>
      <dgm:spPr/>
    </dgm:pt>
    <dgm:pt modelId="{02A134B8-E4E8-4400-9121-7036A79609D9}" type="pres">
      <dgm:prSet presAssocID="{11AEDB21-5B5C-422B-BCFA-19CA5B7B038F}" presName="thickLine" presStyleLbl="alignNode1" presStyleIdx="3" presStyleCnt="5"/>
      <dgm:spPr/>
    </dgm:pt>
    <dgm:pt modelId="{F9C8F052-DEB7-4BBC-8F63-095FFEC1633D}" type="pres">
      <dgm:prSet presAssocID="{11AEDB21-5B5C-422B-BCFA-19CA5B7B038F}" presName="horz1" presStyleCnt="0"/>
      <dgm:spPr/>
    </dgm:pt>
    <dgm:pt modelId="{33299529-6E61-4144-9EBB-95605C07A130}" type="pres">
      <dgm:prSet presAssocID="{11AEDB21-5B5C-422B-BCFA-19CA5B7B038F}" presName="tx1" presStyleLbl="revTx" presStyleIdx="3" presStyleCnt="5"/>
      <dgm:spPr/>
    </dgm:pt>
    <dgm:pt modelId="{86A50DE0-9988-48A2-A037-664114A50CBD}" type="pres">
      <dgm:prSet presAssocID="{11AEDB21-5B5C-422B-BCFA-19CA5B7B038F}" presName="vert1" presStyleCnt="0"/>
      <dgm:spPr/>
    </dgm:pt>
    <dgm:pt modelId="{A77AA1B2-6990-42D7-BF34-F3474A045FA9}" type="pres">
      <dgm:prSet presAssocID="{C1021A47-108E-4F8C-AF7E-778EACB88567}" presName="thickLine" presStyleLbl="alignNode1" presStyleIdx="4" presStyleCnt="5"/>
      <dgm:spPr/>
    </dgm:pt>
    <dgm:pt modelId="{6E1C0F03-78C4-425F-8FF4-6D80620B9A0D}" type="pres">
      <dgm:prSet presAssocID="{C1021A47-108E-4F8C-AF7E-778EACB88567}" presName="horz1" presStyleCnt="0"/>
      <dgm:spPr/>
    </dgm:pt>
    <dgm:pt modelId="{795F5590-8CE3-4DF2-9A31-A799AACA8EA5}" type="pres">
      <dgm:prSet presAssocID="{C1021A47-108E-4F8C-AF7E-778EACB88567}" presName="tx1" presStyleLbl="revTx" presStyleIdx="4" presStyleCnt="5"/>
      <dgm:spPr/>
    </dgm:pt>
    <dgm:pt modelId="{F45A4F91-6AE5-477A-8FDE-024B4271B705}" type="pres">
      <dgm:prSet presAssocID="{C1021A47-108E-4F8C-AF7E-778EACB88567}" presName="vert1" presStyleCnt="0"/>
      <dgm:spPr/>
    </dgm:pt>
  </dgm:ptLst>
  <dgm:cxnLst>
    <dgm:cxn modelId="{8A516266-A59C-40A4-96FC-EFC151C15869}" type="presOf" srcId="{11AEDB21-5B5C-422B-BCFA-19CA5B7B038F}" destId="{33299529-6E61-4144-9EBB-95605C07A130}" srcOrd="0" destOrd="0" presId="urn:microsoft.com/office/officeart/2008/layout/LinedList"/>
    <dgm:cxn modelId="{6E886750-3B82-473E-A4FF-0B0AB7659654}" srcId="{C178459A-B152-478C-BD09-BBA615208578}" destId="{9042C507-EBC1-4577-AFDA-E5008E0E026E}" srcOrd="1" destOrd="0" parTransId="{B4D8A8E1-72E8-455C-B95E-4833379F5BA8}" sibTransId="{ED70C6A0-2B83-4809-A098-95BE3ACE44DD}"/>
    <dgm:cxn modelId="{438B4756-E5A7-4828-821D-3CC6F121815D}" type="presOf" srcId="{C1021A47-108E-4F8C-AF7E-778EACB88567}" destId="{795F5590-8CE3-4DF2-9A31-A799AACA8EA5}" srcOrd="0" destOrd="0" presId="urn:microsoft.com/office/officeart/2008/layout/LinedList"/>
    <dgm:cxn modelId="{FBCCF656-3156-4CAD-A32E-C7DC0DF84B51}" type="presOf" srcId="{C178459A-B152-478C-BD09-BBA615208578}" destId="{6B4D26E5-621C-46C3-B48C-70A56916153A}" srcOrd="0" destOrd="0" presId="urn:microsoft.com/office/officeart/2008/layout/LinedList"/>
    <dgm:cxn modelId="{C760745A-D8A8-41BD-B20D-B81D8B95A80B}" type="presOf" srcId="{9042C507-EBC1-4577-AFDA-E5008E0E026E}" destId="{3F5988DD-F221-44EB-92FF-9DEE3BE04003}" srcOrd="0" destOrd="0" presId="urn:microsoft.com/office/officeart/2008/layout/LinedList"/>
    <dgm:cxn modelId="{ABC680AC-434C-463D-A88A-B8A23D5BFBCB}" srcId="{C178459A-B152-478C-BD09-BBA615208578}" destId="{175363C4-375A-4D7E-9F43-D76B4501310E}" srcOrd="0" destOrd="0" parTransId="{AE388C1E-D23E-4DE1-B25D-982642F58D20}" sibTransId="{8515AE76-2309-4BDA-A690-BB0BE9A1898F}"/>
    <dgm:cxn modelId="{9687EAAC-D1C4-44B5-91A0-2C633EC1747B}" srcId="{C178459A-B152-478C-BD09-BBA615208578}" destId="{11AEDB21-5B5C-422B-BCFA-19CA5B7B038F}" srcOrd="3" destOrd="0" parTransId="{90E54B34-F6BD-44BB-B9BB-2B600B6762E1}" sibTransId="{7946D855-010A-42AA-A578-65F5A5E13FE3}"/>
    <dgm:cxn modelId="{CA6D93C7-FC8E-451C-8EF0-AF707D7FAFF6}" type="presOf" srcId="{175363C4-375A-4D7E-9F43-D76B4501310E}" destId="{78508A6A-E04C-41E2-8260-7A9088FFCE5F}" srcOrd="0" destOrd="0" presId="urn:microsoft.com/office/officeart/2008/layout/LinedList"/>
    <dgm:cxn modelId="{EE92E3CC-CC11-407C-A6A1-B000A55F4AAF}" srcId="{C178459A-B152-478C-BD09-BBA615208578}" destId="{C1021A47-108E-4F8C-AF7E-778EACB88567}" srcOrd="4" destOrd="0" parTransId="{1535276B-F956-4B50-A71C-04B8E81E3108}" sibTransId="{F7D79B77-7C23-48EE-A503-3B2E7F61057C}"/>
    <dgm:cxn modelId="{D1D812D0-00A1-4319-B994-D5C8574BA669}" srcId="{C178459A-B152-478C-BD09-BBA615208578}" destId="{81B3C8C6-A249-438C-8E9E-0413D3E7E72B}" srcOrd="2" destOrd="0" parTransId="{ABAAC70E-2624-491C-8CB0-3185FA1BBE3F}" sibTransId="{F9E27DBC-8C47-4E20-B0F6-0E63EE65A5E6}"/>
    <dgm:cxn modelId="{C05897FE-3F4F-46A9-BA8B-1BE5B75462E1}" type="presOf" srcId="{81B3C8C6-A249-438C-8E9E-0413D3E7E72B}" destId="{6BC96120-CC53-4FA9-B6E1-402423914B78}" srcOrd="0" destOrd="0" presId="urn:microsoft.com/office/officeart/2008/layout/LinedList"/>
    <dgm:cxn modelId="{04677BD9-A3EA-439E-9F22-3093CBD24510}" type="presParOf" srcId="{6B4D26E5-621C-46C3-B48C-70A56916153A}" destId="{52ED170C-A131-4F01-ADFE-BDF6A310DF79}" srcOrd="0" destOrd="0" presId="urn:microsoft.com/office/officeart/2008/layout/LinedList"/>
    <dgm:cxn modelId="{F83CE8A9-D9F1-47E6-BB14-BA5B0154A56D}" type="presParOf" srcId="{6B4D26E5-621C-46C3-B48C-70A56916153A}" destId="{0B3760F6-2E29-40A4-A32B-CF89C6E3F6AE}" srcOrd="1" destOrd="0" presId="urn:microsoft.com/office/officeart/2008/layout/LinedList"/>
    <dgm:cxn modelId="{3996EA8A-CF2E-478D-8603-8500C86761A8}" type="presParOf" srcId="{0B3760F6-2E29-40A4-A32B-CF89C6E3F6AE}" destId="{78508A6A-E04C-41E2-8260-7A9088FFCE5F}" srcOrd="0" destOrd="0" presId="urn:microsoft.com/office/officeart/2008/layout/LinedList"/>
    <dgm:cxn modelId="{5859DD1B-8B33-4922-B451-0593D890AE4B}" type="presParOf" srcId="{0B3760F6-2E29-40A4-A32B-CF89C6E3F6AE}" destId="{73E8B8D7-94D9-4AA2-8AA0-23E951F2D9A3}" srcOrd="1" destOrd="0" presId="urn:microsoft.com/office/officeart/2008/layout/LinedList"/>
    <dgm:cxn modelId="{E9222E57-F4BE-4AF0-92F3-484662393A04}" type="presParOf" srcId="{6B4D26E5-621C-46C3-B48C-70A56916153A}" destId="{018DF967-5225-4919-A40F-CBE65C654DCC}" srcOrd="2" destOrd="0" presId="urn:microsoft.com/office/officeart/2008/layout/LinedList"/>
    <dgm:cxn modelId="{9028DDD9-59BA-4246-9D12-CF59A3182D2F}" type="presParOf" srcId="{6B4D26E5-621C-46C3-B48C-70A56916153A}" destId="{47402404-B007-486B-9BF4-60E4FEBC045E}" srcOrd="3" destOrd="0" presId="urn:microsoft.com/office/officeart/2008/layout/LinedList"/>
    <dgm:cxn modelId="{774E8091-096D-4385-93BB-885CEDCA48B8}" type="presParOf" srcId="{47402404-B007-486B-9BF4-60E4FEBC045E}" destId="{3F5988DD-F221-44EB-92FF-9DEE3BE04003}" srcOrd="0" destOrd="0" presId="urn:microsoft.com/office/officeart/2008/layout/LinedList"/>
    <dgm:cxn modelId="{9E8421DF-064C-4FCC-8E29-39DBA3950400}" type="presParOf" srcId="{47402404-B007-486B-9BF4-60E4FEBC045E}" destId="{067A8911-BCEE-4BC3-B4EC-B09B776B0B7A}" srcOrd="1" destOrd="0" presId="urn:microsoft.com/office/officeart/2008/layout/LinedList"/>
    <dgm:cxn modelId="{52982EE1-221D-4EE5-9F18-228F5640B833}" type="presParOf" srcId="{6B4D26E5-621C-46C3-B48C-70A56916153A}" destId="{E0C5FECC-AD5E-4262-B5A4-23F391DD422C}" srcOrd="4" destOrd="0" presId="urn:microsoft.com/office/officeart/2008/layout/LinedList"/>
    <dgm:cxn modelId="{02902657-73CA-42FD-8B3D-D8E06D8DE749}" type="presParOf" srcId="{6B4D26E5-621C-46C3-B48C-70A56916153A}" destId="{2B4EE465-29CF-433D-9A99-47B23C54F340}" srcOrd="5" destOrd="0" presId="urn:microsoft.com/office/officeart/2008/layout/LinedList"/>
    <dgm:cxn modelId="{4DCACA31-3D3F-457A-8290-5BD6C8F950F2}" type="presParOf" srcId="{2B4EE465-29CF-433D-9A99-47B23C54F340}" destId="{6BC96120-CC53-4FA9-B6E1-402423914B78}" srcOrd="0" destOrd="0" presId="urn:microsoft.com/office/officeart/2008/layout/LinedList"/>
    <dgm:cxn modelId="{9DBF57C7-22B5-4F58-8E8F-58831452511E}" type="presParOf" srcId="{2B4EE465-29CF-433D-9A99-47B23C54F340}" destId="{C95D84A7-D585-4EF4-B009-314BBE5525BF}" srcOrd="1" destOrd="0" presId="urn:microsoft.com/office/officeart/2008/layout/LinedList"/>
    <dgm:cxn modelId="{E1B72DB2-82C9-4F1A-B848-C1EB02BD974D}" type="presParOf" srcId="{6B4D26E5-621C-46C3-B48C-70A56916153A}" destId="{02A134B8-E4E8-4400-9121-7036A79609D9}" srcOrd="6" destOrd="0" presId="urn:microsoft.com/office/officeart/2008/layout/LinedList"/>
    <dgm:cxn modelId="{0A6572BC-99CA-4F9A-81A3-71A97A2A48F9}" type="presParOf" srcId="{6B4D26E5-621C-46C3-B48C-70A56916153A}" destId="{F9C8F052-DEB7-4BBC-8F63-095FFEC1633D}" srcOrd="7" destOrd="0" presId="urn:microsoft.com/office/officeart/2008/layout/LinedList"/>
    <dgm:cxn modelId="{7CFF8F30-ECEF-4767-8AE6-1EB8B709CE72}" type="presParOf" srcId="{F9C8F052-DEB7-4BBC-8F63-095FFEC1633D}" destId="{33299529-6E61-4144-9EBB-95605C07A130}" srcOrd="0" destOrd="0" presId="urn:microsoft.com/office/officeart/2008/layout/LinedList"/>
    <dgm:cxn modelId="{0CA03CE6-21EC-4389-A407-9EEF0C7E77B5}" type="presParOf" srcId="{F9C8F052-DEB7-4BBC-8F63-095FFEC1633D}" destId="{86A50DE0-9988-48A2-A037-664114A50CBD}" srcOrd="1" destOrd="0" presId="urn:microsoft.com/office/officeart/2008/layout/LinedList"/>
    <dgm:cxn modelId="{785D20A0-8EC1-4259-9B46-B08A5979AA17}" type="presParOf" srcId="{6B4D26E5-621C-46C3-B48C-70A56916153A}" destId="{A77AA1B2-6990-42D7-BF34-F3474A045FA9}" srcOrd="8" destOrd="0" presId="urn:microsoft.com/office/officeart/2008/layout/LinedList"/>
    <dgm:cxn modelId="{BD9438D7-2946-42BF-8C51-0B49400494BB}" type="presParOf" srcId="{6B4D26E5-621C-46C3-B48C-70A56916153A}" destId="{6E1C0F03-78C4-425F-8FF4-6D80620B9A0D}" srcOrd="9" destOrd="0" presId="urn:microsoft.com/office/officeart/2008/layout/LinedList"/>
    <dgm:cxn modelId="{B5425B8F-9680-4A14-9936-EE705DD85E2D}" type="presParOf" srcId="{6E1C0F03-78C4-425F-8FF4-6D80620B9A0D}" destId="{795F5590-8CE3-4DF2-9A31-A799AACA8EA5}" srcOrd="0" destOrd="0" presId="urn:microsoft.com/office/officeart/2008/layout/LinedList"/>
    <dgm:cxn modelId="{0428C936-9B41-4F86-806C-3D07A4BD7958}" type="presParOf" srcId="{6E1C0F03-78C4-425F-8FF4-6D80620B9A0D}" destId="{F45A4F91-6AE5-477A-8FDE-024B4271B70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0C4BBB-548C-4F76-BCC4-1DC677C282F4}"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05A91836-446B-43EE-8EC7-FF55C88AB82E}">
      <dgm:prSet/>
      <dgm:spPr/>
      <dgm:t>
        <a:bodyPr/>
        <a:lstStyle/>
        <a:p>
          <a:r>
            <a:rPr lang="en-GB">
              <a:latin typeface="Arial"/>
              <a:cs typeface="Arial"/>
            </a:rPr>
            <a:t>The barriers of communication that can prevent effective communication between the organisation and their external stakeholders.</a:t>
          </a:r>
          <a:endParaRPr lang="en-US">
            <a:latin typeface="Arial"/>
            <a:cs typeface="Arial"/>
          </a:endParaRPr>
        </a:p>
      </dgm:t>
    </dgm:pt>
    <dgm:pt modelId="{9EF0981B-31F7-4C95-B5AC-5F9FFD63F74D}" type="parTrans" cxnId="{3FC6A91E-FA17-4F8F-B633-19F5D95F5FED}">
      <dgm:prSet/>
      <dgm:spPr/>
      <dgm:t>
        <a:bodyPr/>
        <a:lstStyle/>
        <a:p>
          <a:endParaRPr lang="en-US"/>
        </a:p>
      </dgm:t>
    </dgm:pt>
    <dgm:pt modelId="{1970C2AD-66F1-46B0-AE7C-EED0BD45E217}" type="sibTrans" cxnId="{3FC6A91E-FA17-4F8F-B633-19F5D95F5FED}">
      <dgm:prSet/>
      <dgm:spPr/>
      <dgm:t>
        <a:bodyPr/>
        <a:lstStyle/>
        <a:p>
          <a:endParaRPr lang="en-US"/>
        </a:p>
      </dgm:t>
    </dgm:pt>
    <dgm:pt modelId="{C9A3FF12-BE0C-4DEA-8890-BCA3CAEB674A}">
      <dgm:prSet/>
      <dgm:spPr/>
      <dgm:t>
        <a:bodyPr/>
        <a:lstStyle/>
        <a:p>
          <a:pPr rtl="0"/>
          <a:r>
            <a:rPr lang="en-GB">
              <a:latin typeface="Arial"/>
              <a:cs typeface="Arial"/>
            </a:rPr>
            <a:t>Language barriers. Can happened in cases when the parents or the staff that work in the hospital are not speaking the same language, and this can result in the misunderstanding the problem and reduce the chance to resolve it. </a:t>
          </a:r>
        </a:p>
      </dgm:t>
    </dgm:pt>
    <dgm:pt modelId="{AE3D8A71-F41D-497E-B242-4567D512D188}" type="parTrans" cxnId="{6494B782-4BE7-4B92-9E45-CE54E4639E1B}">
      <dgm:prSet/>
      <dgm:spPr/>
      <dgm:t>
        <a:bodyPr/>
        <a:lstStyle/>
        <a:p>
          <a:endParaRPr lang="en-US"/>
        </a:p>
      </dgm:t>
    </dgm:pt>
    <dgm:pt modelId="{27A0FF3D-0011-4D97-8D9A-43DC4F47C937}" type="sibTrans" cxnId="{6494B782-4BE7-4B92-9E45-CE54E4639E1B}">
      <dgm:prSet/>
      <dgm:spPr/>
      <dgm:t>
        <a:bodyPr/>
        <a:lstStyle/>
        <a:p>
          <a:endParaRPr lang="en-US"/>
        </a:p>
      </dgm:t>
    </dgm:pt>
    <dgm:pt modelId="{7F2A0FBB-921E-46DE-A4F7-C6222E3511A4}">
      <dgm:prSet/>
      <dgm:spPr/>
      <dgm:t>
        <a:bodyPr/>
        <a:lstStyle/>
        <a:p>
          <a:r>
            <a:rPr lang="en-GB">
              <a:latin typeface="Arial"/>
              <a:cs typeface="Arial"/>
            </a:rPr>
            <a:t>This can occur because of a different language, of a different accent, because of a person's way of using different words. In the case study the miscommunication was made by the nursing team regarding the children's care. The nursing team has recognised that they have communication skills problems and that they need future training to resolve this issue.</a:t>
          </a:r>
          <a:endParaRPr lang="en-US">
            <a:latin typeface="Arial"/>
            <a:cs typeface="Arial"/>
          </a:endParaRPr>
        </a:p>
      </dgm:t>
    </dgm:pt>
    <dgm:pt modelId="{1A4FE8F6-31C8-4BA8-BAFD-06670E5EC306}" type="parTrans" cxnId="{6B7050D5-B337-45FE-A947-570C7F4FE1E6}">
      <dgm:prSet/>
      <dgm:spPr/>
      <dgm:t>
        <a:bodyPr/>
        <a:lstStyle/>
        <a:p>
          <a:endParaRPr lang="en-US"/>
        </a:p>
      </dgm:t>
    </dgm:pt>
    <dgm:pt modelId="{92960D1E-5703-4D44-8BA7-E570FE35E415}" type="sibTrans" cxnId="{6B7050D5-B337-45FE-A947-570C7F4FE1E6}">
      <dgm:prSet/>
      <dgm:spPr/>
      <dgm:t>
        <a:bodyPr/>
        <a:lstStyle/>
        <a:p>
          <a:endParaRPr lang="en-US"/>
        </a:p>
      </dgm:t>
    </dgm:pt>
    <dgm:pt modelId="{364781F6-1FEB-4E90-AD7B-06B6557DF495}">
      <dgm:prSet/>
      <dgm:spPr/>
      <dgm:t>
        <a:bodyPr/>
        <a:lstStyle/>
        <a:p>
          <a:pPr rtl="0"/>
          <a:r>
            <a:rPr lang="en-GB">
              <a:latin typeface="Arial"/>
              <a:cs typeface="Arial"/>
            </a:rPr>
            <a:t>Barriers of Attitude can occur for ex. when the staff or the parents can have an aggressive or bad attitude against one another. In the case study  the misunderstanding created problems for the staff and received severals complaints.</a:t>
          </a:r>
        </a:p>
      </dgm:t>
    </dgm:pt>
    <dgm:pt modelId="{595967F2-7342-4152-B328-FB0CC4032B6C}" type="parTrans" cxnId="{7F58B8C8-B162-4F3A-9790-9DCA0F91C84F}">
      <dgm:prSet/>
      <dgm:spPr/>
      <dgm:t>
        <a:bodyPr/>
        <a:lstStyle/>
        <a:p>
          <a:endParaRPr lang="en-US"/>
        </a:p>
      </dgm:t>
    </dgm:pt>
    <dgm:pt modelId="{F09262E1-0A80-46A6-BDB1-FB4607B53AA0}" type="sibTrans" cxnId="{7F58B8C8-B162-4F3A-9790-9DCA0F91C84F}">
      <dgm:prSet/>
      <dgm:spPr/>
      <dgm:t>
        <a:bodyPr/>
        <a:lstStyle/>
        <a:p>
          <a:endParaRPr lang="en-US"/>
        </a:p>
      </dgm:t>
    </dgm:pt>
    <dgm:pt modelId="{21652EE5-8E99-435D-A11F-D6AC2089DE53}">
      <dgm:prSet/>
      <dgm:spPr/>
      <dgm:t>
        <a:bodyPr/>
        <a:lstStyle/>
        <a:p>
          <a:r>
            <a:rPr lang="en-GB">
              <a:latin typeface="Arial"/>
              <a:cs typeface="Arial"/>
            </a:rPr>
            <a:t>Many people prefer to be alone. They are introverts or individuals who are not usually social. Others like to be friendly or indeed clingy! Most of these scenarios do have capability to develop a communication barrier. Some people have issues in mental mindsets, such as a large ego and uncaring behaviours.  That is way the nursing team is having problems with the caring for their patients and have communication problems.</a:t>
          </a:r>
          <a:r>
            <a:rPr lang="en-GB"/>
            <a:t>  </a:t>
          </a:r>
          <a:endParaRPr lang="en-US"/>
        </a:p>
      </dgm:t>
    </dgm:pt>
    <dgm:pt modelId="{F1C029A5-9445-432B-8469-BE258E2E1D8D}" type="parTrans" cxnId="{1B999899-C91D-476D-A67C-96F9EDDBABB9}">
      <dgm:prSet/>
      <dgm:spPr/>
      <dgm:t>
        <a:bodyPr/>
        <a:lstStyle/>
        <a:p>
          <a:endParaRPr lang="en-US"/>
        </a:p>
      </dgm:t>
    </dgm:pt>
    <dgm:pt modelId="{BF1B30A0-3E5D-498B-9D8C-904C05F9B621}" type="sibTrans" cxnId="{1B999899-C91D-476D-A67C-96F9EDDBABB9}">
      <dgm:prSet/>
      <dgm:spPr/>
      <dgm:t>
        <a:bodyPr/>
        <a:lstStyle/>
        <a:p>
          <a:endParaRPr lang="en-US"/>
        </a:p>
      </dgm:t>
    </dgm:pt>
    <dgm:pt modelId="{32952B21-3424-4613-9A76-2C8FC2EF1875}" type="pres">
      <dgm:prSet presAssocID="{DD0C4BBB-548C-4F76-BCC4-1DC677C282F4}" presName="linear" presStyleCnt="0">
        <dgm:presLayoutVars>
          <dgm:animLvl val="lvl"/>
          <dgm:resizeHandles val="exact"/>
        </dgm:presLayoutVars>
      </dgm:prSet>
      <dgm:spPr/>
    </dgm:pt>
    <dgm:pt modelId="{00549921-95D7-45C3-9F72-F7F079754A95}" type="pres">
      <dgm:prSet presAssocID="{05A91836-446B-43EE-8EC7-FF55C88AB82E}" presName="parentText" presStyleLbl="node1" presStyleIdx="0" presStyleCnt="5">
        <dgm:presLayoutVars>
          <dgm:chMax val="0"/>
          <dgm:bulletEnabled val="1"/>
        </dgm:presLayoutVars>
      </dgm:prSet>
      <dgm:spPr/>
    </dgm:pt>
    <dgm:pt modelId="{65176F4F-5BB2-4AA9-B306-FF4D788E2035}" type="pres">
      <dgm:prSet presAssocID="{1970C2AD-66F1-46B0-AE7C-EED0BD45E217}" presName="spacer" presStyleCnt="0"/>
      <dgm:spPr/>
    </dgm:pt>
    <dgm:pt modelId="{82046836-200A-4906-85F2-ABB03322161F}" type="pres">
      <dgm:prSet presAssocID="{C9A3FF12-BE0C-4DEA-8890-BCA3CAEB674A}" presName="parentText" presStyleLbl="node1" presStyleIdx="1" presStyleCnt="5">
        <dgm:presLayoutVars>
          <dgm:chMax val="0"/>
          <dgm:bulletEnabled val="1"/>
        </dgm:presLayoutVars>
      </dgm:prSet>
      <dgm:spPr/>
    </dgm:pt>
    <dgm:pt modelId="{9144B40F-1E7B-4490-BEA1-FB0D6F0A67D9}" type="pres">
      <dgm:prSet presAssocID="{27A0FF3D-0011-4D97-8D9A-43DC4F47C937}" presName="spacer" presStyleCnt="0"/>
      <dgm:spPr/>
    </dgm:pt>
    <dgm:pt modelId="{181A53CA-2B15-4486-BE52-F377415F5171}" type="pres">
      <dgm:prSet presAssocID="{7F2A0FBB-921E-46DE-A4F7-C6222E3511A4}" presName="parentText" presStyleLbl="node1" presStyleIdx="2" presStyleCnt="5">
        <dgm:presLayoutVars>
          <dgm:chMax val="0"/>
          <dgm:bulletEnabled val="1"/>
        </dgm:presLayoutVars>
      </dgm:prSet>
      <dgm:spPr/>
    </dgm:pt>
    <dgm:pt modelId="{DBDDFA96-AFA3-4FDC-8860-57DE4054E776}" type="pres">
      <dgm:prSet presAssocID="{92960D1E-5703-4D44-8BA7-E570FE35E415}" presName="spacer" presStyleCnt="0"/>
      <dgm:spPr/>
    </dgm:pt>
    <dgm:pt modelId="{E98AA6F0-00EE-4354-8478-972CC2EE3EB4}" type="pres">
      <dgm:prSet presAssocID="{364781F6-1FEB-4E90-AD7B-06B6557DF495}" presName="parentText" presStyleLbl="node1" presStyleIdx="3" presStyleCnt="5">
        <dgm:presLayoutVars>
          <dgm:chMax val="0"/>
          <dgm:bulletEnabled val="1"/>
        </dgm:presLayoutVars>
      </dgm:prSet>
      <dgm:spPr/>
    </dgm:pt>
    <dgm:pt modelId="{23CC040F-8CB1-4EF6-854F-8A1BE73F2269}" type="pres">
      <dgm:prSet presAssocID="{F09262E1-0A80-46A6-BDB1-FB4607B53AA0}" presName="spacer" presStyleCnt="0"/>
      <dgm:spPr/>
    </dgm:pt>
    <dgm:pt modelId="{2B7CDF38-8BC9-492C-BE09-0F0F7775F053}" type="pres">
      <dgm:prSet presAssocID="{21652EE5-8E99-435D-A11F-D6AC2089DE53}" presName="parentText" presStyleLbl="node1" presStyleIdx="4" presStyleCnt="5">
        <dgm:presLayoutVars>
          <dgm:chMax val="0"/>
          <dgm:bulletEnabled val="1"/>
        </dgm:presLayoutVars>
      </dgm:prSet>
      <dgm:spPr/>
    </dgm:pt>
  </dgm:ptLst>
  <dgm:cxnLst>
    <dgm:cxn modelId="{C8511013-6179-4220-96E0-BB4106A72403}" type="presOf" srcId="{05A91836-446B-43EE-8EC7-FF55C88AB82E}" destId="{00549921-95D7-45C3-9F72-F7F079754A95}" srcOrd="0" destOrd="0" presId="urn:microsoft.com/office/officeart/2005/8/layout/vList2"/>
    <dgm:cxn modelId="{3FC6A91E-FA17-4F8F-B633-19F5D95F5FED}" srcId="{DD0C4BBB-548C-4F76-BCC4-1DC677C282F4}" destId="{05A91836-446B-43EE-8EC7-FF55C88AB82E}" srcOrd="0" destOrd="0" parTransId="{9EF0981B-31F7-4C95-B5AC-5F9FFD63F74D}" sibTransId="{1970C2AD-66F1-46B0-AE7C-EED0BD45E217}"/>
    <dgm:cxn modelId="{6A5C4635-C9EB-452A-A5CD-2F5F54393B54}" type="presOf" srcId="{C9A3FF12-BE0C-4DEA-8890-BCA3CAEB674A}" destId="{82046836-200A-4906-85F2-ABB03322161F}" srcOrd="0" destOrd="0" presId="urn:microsoft.com/office/officeart/2005/8/layout/vList2"/>
    <dgm:cxn modelId="{5DD7DA4B-F4F6-4AD9-9048-D3CBA02E2D44}" type="presOf" srcId="{7F2A0FBB-921E-46DE-A4F7-C6222E3511A4}" destId="{181A53CA-2B15-4486-BE52-F377415F5171}" srcOrd="0" destOrd="0" presId="urn:microsoft.com/office/officeart/2005/8/layout/vList2"/>
    <dgm:cxn modelId="{6494B782-4BE7-4B92-9E45-CE54E4639E1B}" srcId="{DD0C4BBB-548C-4F76-BCC4-1DC677C282F4}" destId="{C9A3FF12-BE0C-4DEA-8890-BCA3CAEB674A}" srcOrd="1" destOrd="0" parTransId="{AE3D8A71-F41D-497E-B242-4567D512D188}" sibTransId="{27A0FF3D-0011-4D97-8D9A-43DC4F47C937}"/>
    <dgm:cxn modelId="{536EFF94-2552-4E23-824D-1C57C8F82FF2}" type="presOf" srcId="{364781F6-1FEB-4E90-AD7B-06B6557DF495}" destId="{E98AA6F0-00EE-4354-8478-972CC2EE3EB4}" srcOrd="0" destOrd="0" presId="urn:microsoft.com/office/officeart/2005/8/layout/vList2"/>
    <dgm:cxn modelId="{1B999899-C91D-476D-A67C-96F9EDDBABB9}" srcId="{DD0C4BBB-548C-4F76-BCC4-1DC677C282F4}" destId="{21652EE5-8E99-435D-A11F-D6AC2089DE53}" srcOrd="4" destOrd="0" parTransId="{F1C029A5-9445-432B-8469-BE258E2E1D8D}" sibTransId="{BF1B30A0-3E5D-498B-9D8C-904C05F9B621}"/>
    <dgm:cxn modelId="{D196349D-1E7A-4201-AE88-C1847B3DE63A}" type="presOf" srcId="{DD0C4BBB-548C-4F76-BCC4-1DC677C282F4}" destId="{32952B21-3424-4613-9A76-2C8FC2EF1875}" srcOrd="0" destOrd="0" presId="urn:microsoft.com/office/officeart/2005/8/layout/vList2"/>
    <dgm:cxn modelId="{7F58B8C8-B162-4F3A-9790-9DCA0F91C84F}" srcId="{DD0C4BBB-548C-4F76-BCC4-1DC677C282F4}" destId="{364781F6-1FEB-4E90-AD7B-06B6557DF495}" srcOrd="3" destOrd="0" parTransId="{595967F2-7342-4152-B328-FB0CC4032B6C}" sibTransId="{F09262E1-0A80-46A6-BDB1-FB4607B53AA0}"/>
    <dgm:cxn modelId="{6B7050D5-B337-45FE-A947-570C7F4FE1E6}" srcId="{DD0C4BBB-548C-4F76-BCC4-1DC677C282F4}" destId="{7F2A0FBB-921E-46DE-A4F7-C6222E3511A4}" srcOrd="2" destOrd="0" parTransId="{1A4FE8F6-31C8-4BA8-BAFD-06670E5EC306}" sibTransId="{92960D1E-5703-4D44-8BA7-E570FE35E415}"/>
    <dgm:cxn modelId="{4BC81ADD-BE2F-4801-904D-F9C014246B6F}" type="presOf" srcId="{21652EE5-8E99-435D-A11F-D6AC2089DE53}" destId="{2B7CDF38-8BC9-492C-BE09-0F0F7775F053}" srcOrd="0" destOrd="0" presId="urn:microsoft.com/office/officeart/2005/8/layout/vList2"/>
    <dgm:cxn modelId="{E38B8CA1-B3DA-45A2-A83F-9D38B0B4E813}" type="presParOf" srcId="{32952B21-3424-4613-9A76-2C8FC2EF1875}" destId="{00549921-95D7-45C3-9F72-F7F079754A95}" srcOrd="0" destOrd="0" presId="urn:microsoft.com/office/officeart/2005/8/layout/vList2"/>
    <dgm:cxn modelId="{4731C1ED-B7C9-4D55-BB2D-19C6280FB8AB}" type="presParOf" srcId="{32952B21-3424-4613-9A76-2C8FC2EF1875}" destId="{65176F4F-5BB2-4AA9-B306-FF4D788E2035}" srcOrd="1" destOrd="0" presId="urn:microsoft.com/office/officeart/2005/8/layout/vList2"/>
    <dgm:cxn modelId="{AB38AA8F-5FEE-4B12-8E3D-F51F40FC8165}" type="presParOf" srcId="{32952B21-3424-4613-9A76-2C8FC2EF1875}" destId="{82046836-200A-4906-85F2-ABB03322161F}" srcOrd="2" destOrd="0" presId="urn:microsoft.com/office/officeart/2005/8/layout/vList2"/>
    <dgm:cxn modelId="{E9661C95-2678-472D-853A-4E7EF270D236}" type="presParOf" srcId="{32952B21-3424-4613-9A76-2C8FC2EF1875}" destId="{9144B40F-1E7B-4490-BEA1-FB0D6F0A67D9}" srcOrd="3" destOrd="0" presId="urn:microsoft.com/office/officeart/2005/8/layout/vList2"/>
    <dgm:cxn modelId="{B3623AFB-24A1-479E-9936-42B47AF4E824}" type="presParOf" srcId="{32952B21-3424-4613-9A76-2C8FC2EF1875}" destId="{181A53CA-2B15-4486-BE52-F377415F5171}" srcOrd="4" destOrd="0" presId="urn:microsoft.com/office/officeart/2005/8/layout/vList2"/>
    <dgm:cxn modelId="{8147DFA5-744B-43BD-B9C0-974A46F0A1AF}" type="presParOf" srcId="{32952B21-3424-4613-9A76-2C8FC2EF1875}" destId="{DBDDFA96-AFA3-4FDC-8860-57DE4054E776}" srcOrd="5" destOrd="0" presId="urn:microsoft.com/office/officeart/2005/8/layout/vList2"/>
    <dgm:cxn modelId="{1DFCB532-CBA0-4FFD-AB75-1835D69A0418}" type="presParOf" srcId="{32952B21-3424-4613-9A76-2C8FC2EF1875}" destId="{E98AA6F0-00EE-4354-8478-972CC2EE3EB4}" srcOrd="6" destOrd="0" presId="urn:microsoft.com/office/officeart/2005/8/layout/vList2"/>
    <dgm:cxn modelId="{6783AF18-9FC5-43D6-9442-1E210FE19678}" type="presParOf" srcId="{32952B21-3424-4613-9A76-2C8FC2EF1875}" destId="{23CC040F-8CB1-4EF6-854F-8A1BE73F2269}" srcOrd="7" destOrd="0" presId="urn:microsoft.com/office/officeart/2005/8/layout/vList2"/>
    <dgm:cxn modelId="{0E28CA67-8CD4-4C0B-91CA-4F800B923DB0}" type="presParOf" srcId="{32952B21-3424-4613-9A76-2C8FC2EF1875}" destId="{2B7CDF38-8BC9-492C-BE09-0F0F7775F053}"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A0587A2-B435-4A6A-9B26-873826DCDE1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9DD80D24-9893-4A52-B8CC-0B298437CC8D}">
      <dgm:prSet/>
      <dgm:spPr/>
      <dgm:t>
        <a:bodyPr/>
        <a:lstStyle/>
        <a:p>
          <a:pPr rtl="0"/>
          <a:r>
            <a:rPr lang="en-GB">
              <a:latin typeface="Arial"/>
              <a:cs typeface="Arial"/>
            </a:rPr>
            <a:t>Improved patient wellbeing(peace of mind based on being informed)</a:t>
          </a:r>
          <a:endParaRPr lang="en-US">
            <a:latin typeface="Arial"/>
            <a:cs typeface="Arial"/>
          </a:endParaRPr>
        </a:p>
      </dgm:t>
    </dgm:pt>
    <dgm:pt modelId="{79A37CC8-4FAA-434B-88C1-8CFB33DCC994}" type="parTrans" cxnId="{A449B521-548A-40AE-A7E7-16A35F8B5F5D}">
      <dgm:prSet/>
      <dgm:spPr/>
      <dgm:t>
        <a:bodyPr/>
        <a:lstStyle/>
        <a:p>
          <a:endParaRPr lang="en-US"/>
        </a:p>
      </dgm:t>
    </dgm:pt>
    <dgm:pt modelId="{09790D23-BC9F-45FE-ADB2-FDAD5E9C3F45}" type="sibTrans" cxnId="{A449B521-548A-40AE-A7E7-16A35F8B5F5D}">
      <dgm:prSet/>
      <dgm:spPr/>
      <dgm:t>
        <a:bodyPr/>
        <a:lstStyle/>
        <a:p>
          <a:endParaRPr lang="en-US"/>
        </a:p>
      </dgm:t>
    </dgm:pt>
    <dgm:pt modelId="{B4F6A491-D31D-4D01-A5F9-2A88D1561071}">
      <dgm:prSet/>
      <dgm:spPr/>
      <dgm:t>
        <a:bodyPr/>
        <a:lstStyle/>
        <a:p>
          <a:pPr rtl="0"/>
          <a:r>
            <a:rPr lang="en-US">
              <a:latin typeface="Arial"/>
              <a:cs typeface="Arial"/>
            </a:rPr>
            <a:t>Improved hospital-patient relations</a:t>
          </a:r>
        </a:p>
      </dgm:t>
    </dgm:pt>
    <dgm:pt modelId="{5AAED189-C5F4-45A5-9D12-E8BD3470D2B3}" type="parTrans" cxnId="{603E6533-1DAD-4CC5-A94B-8136A711472D}">
      <dgm:prSet/>
      <dgm:spPr/>
      <dgm:t>
        <a:bodyPr/>
        <a:lstStyle/>
        <a:p>
          <a:endParaRPr lang="en-GB"/>
        </a:p>
      </dgm:t>
    </dgm:pt>
    <dgm:pt modelId="{87AD009B-4F52-4EFC-8B0B-05B161797FE3}" type="sibTrans" cxnId="{603E6533-1DAD-4CC5-A94B-8136A711472D}">
      <dgm:prSet/>
      <dgm:spPr/>
      <dgm:t>
        <a:bodyPr/>
        <a:lstStyle/>
        <a:p>
          <a:endParaRPr lang="en-GB"/>
        </a:p>
      </dgm:t>
    </dgm:pt>
    <dgm:pt modelId="{090C6FCF-3350-435F-B729-EEC1C67A996D}">
      <dgm:prSet/>
      <dgm:spPr/>
      <dgm:t>
        <a:bodyPr/>
        <a:lstStyle/>
        <a:p>
          <a:pPr rtl="0"/>
          <a:r>
            <a:rPr lang="en-US">
              <a:latin typeface="Arial"/>
              <a:cs typeface="Arial"/>
            </a:rPr>
            <a:t>Minimal complaints submitted by patients or patient parents</a:t>
          </a:r>
        </a:p>
      </dgm:t>
    </dgm:pt>
    <dgm:pt modelId="{92643BC1-D26C-4FFE-B068-7165F7778977}" type="parTrans" cxnId="{FE2F8F06-CE57-45DF-B189-E566A0DD6117}">
      <dgm:prSet/>
      <dgm:spPr/>
      <dgm:t>
        <a:bodyPr/>
        <a:lstStyle/>
        <a:p>
          <a:endParaRPr lang="en-GB"/>
        </a:p>
      </dgm:t>
    </dgm:pt>
    <dgm:pt modelId="{E79B1DAF-6B1D-4276-A778-452192D2BFE3}" type="sibTrans" cxnId="{FE2F8F06-CE57-45DF-B189-E566A0DD6117}">
      <dgm:prSet/>
      <dgm:spPr/>
      <dgm:t>
        <a:bodyPr/>
        <a:lstStyle/>
        <a:p>
          <a:endParaRPr lang="en-GB"/>
        </a:p>
      </dgm:t>
    </dgm:pt>
    <dgm:pt modelId="{DB199405-CE98-4DD5-9B49-4FB38E4CBD4E}">
      <dgm:prSet/>
      <dgm:spPr/>
      <dgm:t>
        <a:bodyPr/>
        <a:lstStyle/>
        <a:p>
          <a:pPr rtl="0"/>
          <a:r>
            <a:rPr lang="en-US">
              <a:latin typeface="Arial"/>
              <a:cs typeface="Arial"/>
            </a:rPr>
            <a:t>Reduction in internal conflicts between  staff</a:t>
          </a:r>
        </a:p>
      </dgm:t>
    </dgm:pt>
    <dgm:pt modelId="{1DC53277-DFB7-4081-A9EE-C5A642512577}" type="parTrans" cxnId="{D41716FC-26AA-487B-A02E-F72C26C67F79}">
      <dgm:prSet/>
      <dgm:spPr/>
      <dgm:t>
        <a:bodyPr/>
        <a:lstStyle/>
        <a:p>
          <a:endParaRPr lang="en-GB"/>
        </a:p>
      </dgm:t>
    </dgm:pt>
    <dgm:pt modelId="{51C211A3-EE16-400A-9F97-ADD44E696346}" type="sibTrans" cxnId="{D41716FC-26AA-487B-A02E-F72C26C67F79}">
      <dgm:prSet/>
      <dgm:spPr/>
      <dgm:t>
        <a:bodyPr/>
        <a:lstStyle/>
        <a:p>
          <a:endParaRPr lang="en-GB"/>
        </a:p>
      </dgm:t>
    </dgm:pt>
    <dgm:pt modelId="{0F5DE8B1-6907-4102-A1C0-3A4187334F2B}">
      <dgm:prSet/>
      <dgm:spPr/>
      <dgm:t>
        <a:bodyPr/>
        <a:lstStyle/>
        <a:p>
          <a:pPr rtl="0"/>
          <a:r>
            <a:rPr lang="en-US">
              <a:latin typeface="Arial"/>
              <a:cs typeface="Arial"/>
            </a:rPr>
            <a:t>Ability for improved planning and preparation for both staff and patients</a:t>
          </a:r>
        </a:p>
      </dgm:t>
    </dgm:pt>
    <dgm:pt modelId="{D3E23F71-3E71-4D04-9484-9A4322A23D07}" type="parTrans" cxnId="{DFE525D6-097E-4459-AFC9-233ED83DCC5D}">
      <dgm:prSet/>
      <dgm:spPr/>
      <dgm:t>
        <a:bodyPr/>
        <a:lstStyle/>
        <a:p>
          <a:endParaRPr lang="en-GB"/>
        </a:p>
      </dgm:t>
    </dgm:pt>
    <dgm:pt modelId="{A971E70A-AEDB-4547-A44C-0077297F5C15}" type="sibTrans" cxnId="{DFE525D6-097E-4459-AFC9-233ED83DCC5D}">
      <dgm:prSet/>
      <dgm:spPr/>
      <dgm:t>
        <a:bodyPr/>
        <a:lstStyle/>
        <a:p>
          <a:endParaRPr lang="en-GB"/>
        </a:p>
      </dgm:t>
    </dgm:pt>
    <dgm:pt modelId="{66FC6E21-1E69-4278-B4AF-4D149A18E78F}" type="pres">
      <dgm:prSet presAssocID="{6A0587A2-B435-4A6A-9B26-873826DCDE19}" presName="linear" presStyleCnt="0">
        <dgm:presLayoutVars>
          <dgm:animLvl val="lvl"/>
          <dgm:resizeHandles val="exact"/>
        </dgm:presLayoutVars>
      </dgm:prSet>
      <dgm:spPr/>
    </dgm:pt>
    <dgm:pt modelId="{164F1D76-2CC8-481B-B126-E5644C90FA6E}" type="pres">
      <dgm:prSet presAssocID="{9DD80D24-9893-4A52-B8CC-0B298437CC8D}" presName="parentText" presStyleLbl="node1" presStyleIdx="0" presStyleCnt="5">
        <dgm:presLayoutVars>
          <dgm:chMax val="0"/>
          <dgm:bulletEnabled val="1"/>
        </dgm:presLayoutVars>
      </dgm:prSet>
      <dgm:spPr/>
    </dgm:pt>
    <dgm:pt modelId="{EF27594F-371E-411D-A520-FC057348C1FF}" type="pres">
      <dgm:prSet presAssocID="{09790D23-BC9F-45FE-ADB2-FDAD5E9C3F45}" presName="spacer" presStyleCnt="0"/>
      <dgm:spPr/>
    </dgm:pt>
    <dgm:pt modelId="{F1D50549-4639-4FA1-8EAF-948D489806D9}" type="pres">
      <dgm:prSet presAssocID="{B4F6A491-D31D-4D01-A5F9-2A88D1561071}" presName="parentText" presStyleLbl="node1" presStyleIdx="1" presStyleCnt="5">
        <dgm:presLayoutVars>
          <dgm:chMax val="0"/>
          <dgm:bulletEnabled val="1"/>
        </dgm:presLayoutVars>
      </dgm:prSet>
      <dgm:spPr/>
    </dgm:pt>
    <dgm:pt modelId="{B32DC681-284F-441A-8610-D95CD82B80C6}" type="pres">
      <dgm:prSet presAssocID="{87AD009B-4F52-4EFC-8B0B-05B161797FE3}" presName="spacer" presStyleCnt="0"/>
      <dgm:spPr/>
    </dgm:pt>
    <dgm:pt modelId="{D8EC63EB-28B6-46E9-8EC5-66E79D6AF4EB}" type="pres">
      <dgm:prSet presAssocID="{090C6FCF-3350-435F-B729-EEC1C67A996D}" presName="parentText" presStyleLbl="node1" presStyleIdx="2" presStyleCnt="5">
        <dgm:presLayoutVars>
          <dgm:chMax val="0"/>
          <dgm:bulletEnabled val="1"/>
        </dgm:presLayoutVars>
      </dgm:prSet>
      <dgm:spPr/>
    </dgm:pt>
    <dgm:pt modelId="{50F925DB-A960-4680-8A0D-990A7E58A8AF}" type="pres">
      <dgm:prSet presAssocID="{E79B1DAF-6B1D-4276-A778-452192D2BFE3}" presName="spacer" presStyleCnt="0"/>
      <dgm:spPr/>
    </dgm:pt>
    <dgm:pt modelId="{E70D323F-B307-4A81-89E0-5E0928055194}" type="pres">
      <dgm:prSet presAssocID="{DB199405-CE98-4DD5-9B49-4FB38E4CBD4E}" presName="parentText" presStyleLbl="node1" presStyleIdx="3" presStyleCnt="5">
        <dgm:presLayoutVars>
          <dgm:chMax val="0"/>
          <dgm:bulletEnabled val="1"/>
        </dgm:presLayoutVars>
      </dgm:prSet>
      <dgm:spPr/>
    </dgm:pt>
    <dgm:pt modelId="{FD389A40-45D4-482B-AEB5-3CA7C65A0EC0}" type="pres">
      <dgm:prSet presAssocID="{51C211A3-EE16-400A-9F97-ADD44E696346}" presName="spacer" presStyleCnt="0"/>
      <dgm:spPr/>
    </dgm:pt>
    <dgm:pt modelId="{2CDE306C-E77B-4F3B-BAE8-9D8FFE79CC93}" type="pres">
      <dgm:prSet presAssocID="{0F5DE8B1-6907-4102-A1C0-3A4187334F2B}" presName="parentText" presStyleLbl="node1" presStyleIdx="4" presStyleCnt="5">
        <dgm:presLayoutVars>
          <dgm:chMax val="0"/>
          <dgm:bulletEnabled val="1"/>
        </dgm:presLayoutVars>
      </dgm:prSet>
      <dgm:spPr/>
    </dgm:pt>
  </dgm:ptLst>
  <dgm:cxnLst>
    <dgm:cxn modelId="{FE2F8F06-CE57-45DF-B189-E566A0DD6117}" srcId="{6A0587A2-B435-4A6A-9B26-873826DCDE19}" destId="{090C6FCF-3350-435F-B729-EEC1C67A996D}" srcOrd="2" destOrd="0" parTransId="{92643BC1-D26C-4FFE-B068-7165F7778977}" sibTransId="{E79B1DAF-6B1D-4276-A778-452192D2BFE3}"/>
    <dgm:cxn modelId="{A449B521-548A-40AE-A7E7-16A35F8B5F5D}" srcId="{6A0587A2-B435-4A6A-9B26-873826DCDE19}" destId="{9DD80D24-9893-4A52-B8CC-0B298437CC8D}" srcOrd="0" destOrd="0" parTransId="{79A37CC8-4FAA-434B-88C1-8CFB33DCC994}" sibTransId="{09790D23-BC9F-45FE-ADB2-FDAD5E9C3F45}"/>
    <dgm:cxn modelId="{E4FBFB23-CA04-4EDE-865B-41EF7554BFB0}" type="presOf" srcId="{090C6FCF-3350-435F-B729-EEC1C67A996D}" destId="{D8EC63EB-28B6-46E9-8EC5-66E79D6AF4EB}" srcOrd="0" destOrd="0" presId="urn:microsoft.com/office/officeart/2005/8/layout/vList2"/>
    <dgm:cxn modelId="{603E6533-1DAD-4CC5-A94B-8136A711472D}" srcId="{6A0587A2-B435-4A6A-9B26-873826DCDE19}" destId="{B4F6A491-D31D-4D01-A5F9-2A88D1561071}" srcOrd="1" destOrd="0" parTransId="{5AAED189-C5F4-45A5-9D12-E8BD3470D2B3}" sibTransId="{87AD009B-4F52-4EFC-8B0B-05B161797FE3}"/>
    <dgm:cxn modelId="{C5DF1538-3052-4095-BFD5-935D7FB2C145}" type="presOf" srcId="{B4F6A491-D31D-4D01-A5F9-2A88D1561071}" destId="{F1D50549-4639-4FA1-8EAF-948D489806D9}" srcOrd="0" destOrd="0" presId="urn:microsoft.com/office/officeart/2005/8/layout/vList2"/>
    <dgm:cxn modelId="{1CB58473-1459-4A56-99ED-89B01BA34F4A}" type="presOf" srcId="{6A0587A2-B435-4A6A-9B26-873826DCDE19}" destId="{66FC6E21-1E69-4278-B4AF-4D149A18E78F}" srcOrd="0" destOrd="0" presId="urn:microsoft.com/office/officeart/2005/8/layout/vList2"/>
    <dgm:cxn modelId="{316EF9BD-24DD-401A-8BA8-34B993EA5148}" type="presOf" srcId="{0F5DE8B1-6907-4102-A1C0-3A4187334F2B}" destId="{2CDE306C-E77B-4F3B-BAE8-9D8FFE79CC93}" srcOrd="0" destOrd="0" presId="urn:microsoft.com/office/officeart/2005/8/layout/vList2"/>
    <dgm:cxn modelId="{786E33CB-C497-4F4F-A9C6-0E861020BE84}" type="presOf" srcId="{9DD80D24-9893-4A52-B8CC-0B298437CC8D}" destId="{164F1D76-2CC8-481B-B126-E5644C90FA6E}" srcOrd="0" destOrd="0" presId="urn:microsoft.com/office/officeart/2005/8/layout/vList2"/>
    <dgm:cxn modelId="{DFE525D6-097E-4459-AFC9-233ED83DCC5D}" srcId="{6A0587A2-B435-4A6A-9B26-873826DCDE19}" destId="{0F5DE8B1-6907-4102-A1C0-3A4187334F2B}" srcOrd="4" destOrd="0" parTransId="{D3E23F71-3E71-4D04-9484-9A4322A23D07}" sibTransId="{A971E70A-AEDB-4547-A44C-0077297F5C15}"/>
    <dgm:cxn modelId="{289CECF7-115B-4E7D-9785-860FDF87F7DB}" type="presOf" srcId="{DB199405-CE98-4DD5-9B49-4FB38E4CBD4E}" destId="{E70D323F-B307-4A81-89E0-5E0928055194}" srcOrd="0" destOrd="0" presId="urn:microsoft.com/office/officeart/2005/8/layout/vList2"/>
    <dgm:cxn modelId="{D41716FC-26AA-487B-A02E-F72C26C67F79}" srcId="{6A0587A2-B435-4A6A-9B26-873826DCDE19}" destId="{DB199405-CE98-4DD5-9B49-4FB38E4CBD4E}" srcOrd="3" destOrd="0" parTransId="{1DC53277-DFB7-4081-A9EE-C5A642512577}" sibTransId="{51C211A3-EE16-400A-9F97-ADD44E696346}"/>
    <dgm:cxn modelId="{34105E5A-C6DD-486E-B5A8-7ECB87B060A0}" type="presParOf" srcId="{66FC6E21-1E69-4278-B4AF-4D149A18E78F}" destId="{164F1D76-2CC8-481B-B126-E5644C90FA6E}" srcOrd="0" destOrd="0" presId="urn:microsoft.com/office/officeart/2005/8/layout/vList2"/>
    <dgm:cxn modelId="{EF0CF8FD-4CB5-4672-B2E3-4FD9E2430051}" type="presParOf" srcId="{66FC6E21-1E69-4278-B4AF-4D149A18E78F}" destId="{EF27594F-371E-411D-A520-FC057348C1FF}" srcOrd="1" destOrd="0" presId="urn:microsoft.com/office/officeart/2005/8/layout/vList2"/>
    <dgm:cxn modelId="{C97F5AC5-318D-4D55-861A-FF4DB6235150}" type="presParOf" srcId="{66FC6E21-1E69-4278-B4AF-4D149A18E78F}" destId="{F1D50549-4639-4FA1-8EAF-948D489806D9}" srcOrd="2" destOrd="0" presId="urn:microsoft.com/office/officeart/2005/8/layout/vList2"/>
    <dgm:cxn modelId="{D27D0529-FE15-43D0-BB3E-94CFE5E23702}" type="presParOf" srcId="{66FC6E21-1E69-4278-B4AF-4D149A18E78F}" destId="{B32DC681-284F-441A-8610-D95CD82B80C6}" srcOrd="3" destOrd="0" presId="urn:microsoft.com/office/officeart/2005/8/layout/vList2"/>
    <dgm:cxn modelId="{E2D5A11E-D4B9-47BA-A0BD-0C4930728B53}" type="presParOf" srcId="{66FC6E21-1E69-4278-B4AF-4D149A18E78F}" destId="{D8EC63EB-28B6-46E9-8EC5-66E79D6AF4EB}" srcOrd="4" destOrd="0" presId="urn:microsoft.com/office/officeart/2005/8/layout/vList2"/>
    <dgm:cxn modelId="{02BE297A-26E4-4563-9138-FFCCB2AE728A}" type="presParOf" srcId="{66FC6E21-1E69-4278-B4AF-4D149A18E78F}" destId="{50F925DB-A960-4680-8A0D-990A7E58A8AF}" srcOrd="5" destOrd="0" presId="urn:microsoft.com/office/officeart/2005/8/layout/vList2"/>
    <dgm:cxn modelId="{EF08B43D-9D2F-440E-9A29-9AF25D785C42}" type="presParOf" srcId="{66FC6E21-1E69-4278-B4AF-4D149A18E78F}" destId="{E70D323F-B307-4A81-89E0-5E0928055194}" srcOrd="6" destOrd="0" presId="urn:microsoft.com/office/officeart/2005/8/layout/vList2"/>
    <dgm:cxn modelId="{68977DA0-7B6B-4166-B00C-BA8DDE49B9ED}" type="presParOf" srcId="{66FC6E21-1E69-4278-B4AF-4D149A18E78F}" destId="{FD389A40-45D4-482B-AEB5-3CA7C65A0EC0}" srcOrd="7" destOrd="0" presId="urn:microsoft.com/office/officeart/2005/8/layout/vList2"/>
    <dgm:cxn modelId="{E2052D8C-81F7-4C4F-B7A0-098E8565A477}" type="presParOf" srcId="{66FC6E21-1E69-4278-B4AF-4D149A18E78F}" destId="{2CDE306C-E77B-4F3B-BAE8-9D8FFE79CC93}"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ED170C-A131-4F01-ADFE-BDF6A310DF79}">
      <dsp:nvSpPr>
        <dsp:cNvPr id="0" name=""/>
        <dsp:cNvSpPr/>
      </dsp:nvSpPr>
      <dsp:spPr>
        <a:xfrm>
          <a:off x="0" y="448"/>
          <a:ext cx="427816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508A6A-E04C-41E2-8260-7A9088FFCE5F}">
      <dsp:nvSpPr>
        <dsp:cNvPr id="0" name=""/>
        <dsp:cNvSpPr/>
      </dsp:nvSpPr>
      <dsp:spPr>
        <a:xfrm>
          <a:off x="0" y="448"/>
          <a:ext cx="4278161" cy="735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Face-to-face communication.</a:t>
          </a:r>
        </a:p>
      </dsp:txBody>
      <dsp:txXfrm>
        <a:off x="0" y="448"/>
        <a:ext cx="4278161" cy="735307"/>
      </dsp:txXfrm>
    </dsp:sp>
    <dsp:sp modelId="{018DF967-5225-4919-A40F-CBE65C654DCC}">
      <dsp:nvSpPr>
        <dsp:cNvPr id="0" name=""/>
        <dsp:cNvSpPr/>
      </dsp:nvSpPr>
      <dsp:spPr>
        <a:xfrm>
          <a:off x="0" y="735755"/>
          <a:ext cx="427816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5988DD-F221-44EB-92FF-9DEE3BE04003}">
      <dsp:nvSpPr>
        <dsp:cNvPr id="0" name=""/>
        <dsp:cNvSpPr/>
      </dsp:nvSpPr>
      <dsp:spPr>
        <a:xfrm>
          <a:off x="0" y="735755"/>
          <a:ext cx="4278161" cy="735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Phone calls.</a:t>
          </a:r>
        </a:p>
      </dsp:txBody>
      <dsp:txXfrm>
        <a:off x="0" y="735755"/>
        <a:ext cx="4278161" cy="735307"/>
      </dsp:txXfrm>
    </dsp:sp>
    <dsp:sp modelId="{E0C5FECC-AD5E-4262-B5A4-23F391DD422C}">
      <dsp:nvSpPr>
        <dsp:cNvPr id="0" name=""/>
        <dsp:cNvSpPr/>
      </dsp:nvSpPr>
      <dsp:spPr>
        <a:xfrm>
          <a:off x="0" y="1471062"/>
          <a:ext cx="427816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C96120-CC53-4FA9-B6E1-402423914B78}">
      <dsp:nvSpPr>
        <dsp:cNvPr id="0" name=""/>
        <dsp:cNvSpPr/>
      </dsp:nvSpPr>
      <dsp:spPr>
        <a:xfrm>
          <a:off x="0" y="1471062"/>
          <a:ext cx="4278161" cy="735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Emails.</a:t>
          </a:r>
        </a:p>
      </dsp:txBody>
      <dsp:txXfrm>
        <a:off x="0" y="1471062"/>
        <a:ext cx="4278161" cy="735307"/>
      </dsp:txXfrm>
    </dsp:sp>
    <dsp:sp modelId="{02A134B8-E4E8-4400-9121-7036A79609D9}">
      <dsp:nvSpPr>
        <dsp:cNvPr id="0" name=""/>
        <dsp:cNvSpPr/>
      </dsp:nvSpPr>
      <dsp:spPr>
        <a:xfrm>
          <a:off x="0" y="2206370"/>
          <a:ext cx="427816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299529-6E61-4144-9EBB-95605C07A130}">
      <dsp:nvSpPr>
        <dsp:cNvPr id="0" name=""/>
        <dsp:cNvSpPr/>
      </dsp:nvSpPr>
      <dsp:spPr>
        <a:xfrm>
          <a:off x="0" y="2206370"/>
          <a:ext cx="4278161" cy="735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Text messages.</a:t>
          </a:r>
        </a:p>
      </dsp:txBody>
      <dsp:txXfrm>
        <a:off x="0" y="2206370"/>
        <a:ext cx="4278161" cy="735307"/>
      </dsp:txXfrm>
    </dsp:sp>
    <dsp:sp modelId="{A77AA1B2-6990-42D7-BF34-F3474A045FA9}">
      <dsp:nvSpPr>
        <dsp:cNvPr id="0" name=""/>
        <dsp:cNvSpPr/>
      </dsp:nvSpPr>
      <dsp:spPr>
        <a:xfrm>
          <a:off x="0" y="2941677"/>
          <a:ext cx="427816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5F5590-8CE3-4DF2-9A31-A799AACA8EA5}">
      <dsp:nvSpPr>
        <dsp:cNvPr id="0" name=""/>
        <dsp:cNvSpPr/>
      </dsp:nvSpPr>
      <dsp:spPr>
        <a:xfrm>
          <a:off x="0" y="2941677"/>
          <a:ext cx="4278161" cy="735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Online messaging.</a:t>
          </a:r>
        </a:p>
      </dsp:txBody>
      <dsp:txXfrm>
        <a:off x="0" y="2941677"/>
        <a:ext cx="4278161" cy="7353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549921-95D7-45C3-9F72-F7F079754A95}">
      <dsp:nvSpPr>
        <dsp:cNvPr id="0" name=""/>
        <dsp:cNvSpPr/>
      </dsp:nvSpPr>
      <dsp:spPr>
        <a:xfrm>
          <a:off x="0" y="173803"/>
          <a:ext cx="5952857" cy="125494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latin typeface="Arial"/>
              <a:cs typeface="Arial"/>
            </a:rPr>
            <a:t>The barriers of communication that can prevent effective communication between the organisation and their external stakeholders.</a:t>
          </a:r>
          <a:endParaRPr lang="en-US" sz="1300" kern="1200">
            <a:latin typeface="Arial"/>
            <a:cs typeface="Arial"/>
          </a:endParaRPr>
        </a:p>
      </dsp:txBody>
      <dsp:txXfrm>
        <a:off x="61261" y="235064"/>
        <a:ext cx="5830335" cy="1132425"/>
      </dsp:txXfrm>
    </dsp:sp>
    <dsp:sp modelId="{82046836-200A-4906-85F2-ABB03322161F}">
      <dsp:nvSpPr>
        <dsp:cNvPr id="0" name=""/>
        <dsp:cNvSpPr/>
      </dsp:nvSpPr>
      <dsp:spPr>
        <a:xfrm>
          <a:off x="0" y="1466191"/>
          <a:ext cx="5952857" cy="1254947"/>
        </a:xfrm>
        <a:prstGeom prst="roundRect">
          <a:avLst/>
        </a:prstGeom>
        <a:solidFill>
          <a:schemeClr val="accent2">
            <a:hueOff val="-372781"/>
            <a:satOff val="-80"/>
            <a:lumOff val="17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a:latin typeface="Arial"/>
              <a:cs typeface="Arial"/>
            </a:rPr>
            <a:t>Language barriers. Can happened in cases when the parents or the staff that work in the hospital are not speaking the same language, and this can result in the misunderstanding the problem and reduce the chance to resolve it. </a:t>
          </a:r>
        </a:p>
      </dsp:txBody>
      <dsp:txXfrm>
        <a:off x="61261" y="1527452"/>
        <a:ext cx="5830335" cy="1132425"/>
      </dsp:txXfrm>
    </dsp:sp>
    <dsp:sp modelId="{181A53CA-2B15-4486-BE52-F377415F5171}">
      <dsp:nvSpPr>
        <dsp:cNvPr id="0" name=""/>
        <dsp:cNvSpPr/>
      </dsp:nvSpPr>
      <dsp:spPr>
        <a:xfrm>
          <a:off x="0" y="2758578"/>
          <a:ext cx="5952857" cy="1254947"/>
        </a:xfrm>
        <a:prstGeom prst="roundRect">
          <a:avLst/>
        </a:prstGeom>
        <a:solidFill>
          <a:schemeClr val="accent2">
            <a:hueOff val="-745562"/>
            <a:satOff val="-160"/>
            <a:lumOff val="34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latin typeface="Arial"/>
              <a:cs typeface="Arial"/>
            </a:rPr>
            <a:t>This can occur because of a different language, of a different accent, because of a person's way of using different words. In the case study the miscommunication was made by the nursing team regarding the children's care. The nursing team has recognised that they have communication skills problems and that they need future training to resolve this issue.</a:t>
          </a:r>
          <a:endParaRPr lang="en-US" sz="1300" kern="1200">
            <a:latin typeface="Arial"/>
            <a:cs typeface="Arial"/>
          </a:endParaRPr>
        </a:p>
      </dsp:txBody>
      <dsp:txXfrm>
        <a:off x="61261" y="2819839"/>
        <a:ext cx="5830335" cy="1132425"/>
      </dsp:txXfrm>
    </dsp:sp>
    <dsp:sp modelId="{E98AA6F0-00EE-4354-8478-972CC2EE3EB4}">
      <dsp:nvSpPr>
        <dsp:cNvPr id="0" name=""/>
        <dsp:cNvSpPr/>
      </dsp:nvSpPr>
      <dsp:spPr>
        <a:xfrm>
          <a:off x="0" y="4050966"/>
          <a:ext cx="5952857" cy="1254947"/>
        </a:xfrm>
        <a:prstGeom prst="roundRect">
          <a:avLst/>
        </a:prstGeom>
        <a:solidFill>
          <a:schemeClr val="accent2">
            <a:hueOff val="-1118342"/>
            <a:satOff val="-240"/>
            <a:lumOff val="51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a:latin typeface="Arial"/>
              <a:cs typeface="Arial"/>
            </a:rPr>
            <a:t>Barriers of Attitude can occur for ex. when the staff or the parents can have an aggressive or bad attitude against one another. In the case study  the misunderstanding created problems for the staff and received severals complaints.</a:t>
          </a:r>
        </a:p>
      </dsp:txBody>
      <dsp:txXfrm>
        <a:off x="61261" y="4112227"/>
        <a:ext cx="5830335" cy="1132425"/>
      </dsp:txXfrm>
    </dsp:sp>
    <dsp:sp modelId="{2B7CDF38-8BC9-492C-BE09-0F0F7775F053}">
      <dsp:nvSpPr>
        <dsp:cNvPr id="0" name=""/>
        <dsp:cNvSpPr/>
      </dsp:nvSpPr>
      <dsp:spPr>
        <a:xfrm>
          <a:off x="0" y="5343353"/>
          <a:ext cx="5952857" cy="1254947"/>
        </a:xfrm>
        <a:prstGeom prst="roundRect">
          <a:avLst/>
        </a:prstGeom>
        <a:solidFill>
          <a:schemeClr val="accent2">
            <a:hueOff val="-1491123"/>
            <a:satOff val="-320"/>
            <a:lumOff val="68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latin typeface="Arial"/>
              <a:cs typeface="Arial"/>
            </a:rPr>
            <a:t>Many people prefer to be alone. They are introverts or individuals who are not usually social. Others like to be friendly or indeed clingy! Most of these scenarios do have capability to develop a communication barrier. Some people have issues in mental mindsets, such as a large ego and uncaring behaviours.  That is way the nursing team is having problems with the caring for their patients and have communication problems.</a:t>
          </a:r>
          <a:r>
            <a:rPr lang="en-GB" sz="1300" kern="1200"/>
            <a:t>  </a:t>
          </a:r>
          <a:endParaRPr lang="en-US" sz="1300" kern="1200"/>
        </a:p>
      </dsp:txBody>
      <dsp:txXfrm>
        <a:off x="61261" y="5404614"/>
        <a:ext cx="5830335" cy="11324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4F1D76-2CC8-481B-B126-E5644C90FA6E}">
      <dsp:nvSpPr>
        <dsp:cNvPr id="0" name=""/>
        <dsp:cNvSpPr/>
      </dsp:nvSpPr>
      <dsp:spPr>
        <a:xfrm>
          <a:off x="0" y="786150"/>
          <a:ext cx="5676900" cy="9652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a:latin typeface="Arial"/>
              <a:cs typeface="Arial"/>
            </a:rPr>
            <a:t>Improved patient wellbeing(peace of mind based on being informed)</a:t>
          </a:r>
          <a:endParaRPr lang="en-US" sz="2500" kern="1200">
            <a:latin typeface="Arial"/>
            <a:cs typeface="Arial"/>
          </a:endParaRPr>
        </a:p>
      </dsp:txBody>
      <dsp:txXfrm>
        <a:off x="47120" y="833270"/>
        <a:ext cx="5582660" cy="871010"/>
      </dsp:txXfrm>
    </dsp:sp>
    <dsp:sp modelId="{F1D50549-4639-4FA1-8EAF-948D489806D9}">
      <dsp:nvSpPr>
        <dsp:cNvPr id="0" name=""/>
        <dsp:cNvSpPr/>
      </dsp:nvSpPr>
      <dsp:spPr>
        <a:xfrm>
          <a:off x="0" y="1823400"/>
          <a:ext cx="5676900" cy="965250"/>
        </a:xfrm>
        <a:prstGeom prst="roundRect">
          <a:avLst/>
        </a:prstGeom>
        <a:solidFill>
          <a:schemeClr val="accent2">
            <a:hueOff val="-372781"/>
            <a:satOff val="-80"/>
            <a:lumOff val="17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US" sz="2500" kern="1200">
              <a:latin typeface="Arial"/>
              <a:cs typeface="Arial"/>
            </a:rPr>
            <a:t>Improved hospital-patient relations</a:t>
          </a:r>
        </a:p>
      </dsp:txBody>
      <dsp:txXfrm>
        <a:off x="47120" y="1870520"/>
        <a:ext cx="5582660" cy="871010"/>
      </dsp:txXfrm>
    </dsp:sp>
    <dsp:sp modelId="{D8EC63EB-28B6-46E9-8EC5-66E79D6AF4EB}">
      <dsp:nvSpPr>
        <dsp:cNvPr id="0" name=""/>
        <dsp:cNvSpPr/>
      </dsp:nvSpPr>
      <dsp:spPr>
        <a:xfrm>
          <a:off x="0" y="2860650"/>
          <a:ext cx="5676900" cy="965250"/>
        </a:xfrm>
        <a:prstGeom prst="roundRect">
          <a:avLst/>
        </a:prstGeom>
        <a:solidFill>
          <a:schemeClr val="accent2">
            <a:hueOff val="-745562"/>
            <a:satOff val="-160"/>
            <a:lumOff val="34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US" sz="2500" kern="1200">
              <a:latin typeface="Arial"/>
              <a:cs typeface="Arial"/>
            </a:rPr>
            <a:t>Minimal complaints submitted by patients or patient parents</a:t>
          </a:r>
        </a:p>
      </dsp:txBody>
      <dsp:txXfrm>
        <a:off x="47120" y="2907770"/>
        <a:ext cx="5582660" cy="871010"/>
      </dsp:txXfrm>
    </dsp:sp>
    <dsp:sp modelId="{E70D323F-B307-4A81-89E0-5E0928055194}">
      <dsp:nvSpPr>
        <dsp:cNvPr id="0" name=""/>
        <dsp:cNvSpPr/>
      </dsp:nvSpPr>
      <dsp:spPr>
        <a:xfrm>
          <a:off x="0" y="3897900"/>
          <a:ext cx="5676900" cy="965250"/>
        </a:xfrm>
        <a:prstGeom prst="roundRect">
          <a:avLst/>
        </a:prstGeom>
        <a:solidFill>
          <a:schemeClr val="accent2">
            <a:hueOff val="-1118342"/>
            <a:satOff val="-240"/>
            <a:lumOff val="51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US" sz="2500" kern="1200">
              <a:latin typeface="Arial"/>
              <a:cs typeface="Arial"/>
            </a:rPr>
            <a:t>Reduction in internal conflicts between  staff</a:t>
          </a:r>
        </a:p>
      </dsp:txBody>
      <dsp:txXfrm>
        <a:off x="47120" y="3945020"/>
        <a:ext cx="5582660" cy="871010"/>
      </dsp:txXfrm>
    </dsp:sp>
    <dsp:sp modelId="{2CDE306C-E77B-4F3B-BAE8-9D8FFE79CC93}">
      <dsp:nvSpPr>
        <dsp:cNvPr id="0" name=""/>
        <dsp:cNvSpPr/>
      </dsp:nvSpPr>
      <dsp:spPr>
        <a:xfrm>
          <a:off x="0" y="4935150"/>
          <a:ext cx="5676900" cy="965250"/>
        </a:xfrm>
        <a:prstGeom prst="roundRect">
          <a:avLst/>
        </a:prstGeom>
        <a:solidFill>
          <a:schemeClr val="accent2">
            <a:hueOff val="-1491123"/>
            <a:satOff val="-320"/>
            <a:lumOff val="68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US" sz="2500" kern="1200">
              <a:latin typeface="Arial"/>
              <a:cs typeface="Arial"/>
            </a:rPr>
            <a:t>Ability for improved planning and preparation for both staff and patients</a:t>
          </a:r>
        </a:p>
      </dsp:txBody>
      <dsp:txXfrm>
        <a:off x="47120" y="4982270"/>
        <a:ext cx="5582660" cy="87101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5DF1D2-4B05-4787-A027-1C629FC3C45B}" type="datetimeFigureOut">
              <a:rPr lang="en-GB" smtClean="0"/>
              <a:t>22/11/2021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005A8C-FD7B-4BF9-A7A4-F5A93229024E}" type="slidenum">
              <a:rPr lang="en-GB" smtClean="0"/>
              <a:t>‹#›</a:t>
            </a:fld>
            <a:endParaRPr lang="en-GB"/>
          </a:p>
        </p:txBody>
      </p:sp>
    </p:spTree>
    <p:extLst>
      <p:ext uri="{BB962C8B-B14F-4D97-AF65-F5344CB8AC3E}">
        <p14:creationId xmlns:p14="http://schemas.microsoft.com/office/powerpoint/2010/main" val="11466680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Notes: </a:t>
            </a:r>
            <a:r>
              <a:rPr lang="en-US" b="1"/>
              <a:t>Ref</a:t>
            </a:r>
            <a:r>
              <a:rPr lang="en-US" b="0"/>
              <a:t> argues the importance of communication towards providing a degree of crucial information to patients that enables them to achieve a greater state of wellbeing based on consistently ensuring patients are informed prior, throughout and beyond the care process. Regardless of the nature of the information provided(e.g., bad news),the author identifies that a lack of information can lead to confusion, to unease and to potential further physical and mental problems resulted from anxiety.</a:t>
            </a:r>
          </a:p>
          <a:p>
            <a:endParaRPr lang="en-US" b="0"/>
          </a:p>
          <a:p>
            <a:r>
              <a:rPr lang="en-US" b="0"/>
              <a:t>Moreover, as communication is optimized, patients are able to develop an improved relationship with the hospital. This is based on a vital opportunity for the hospital to listen its patients as to discover greater learning  in regards with their needs and perspectives </a:t>
            </a:r>
            <a:r>
              <a:rPr lang="en-US" b="1"/>
              <a:t>ref</a:t>
            </a:r>
            <a:r>
              <a:rPr lang="en-US" b="0"/>
              <a:t>. By active listening ,while eliminating bias and interruptions ,a display of care and respect is ensured that leads to trust which is critical in the healthcare sector.</a:t>
            </a:r>
          </a:p>
          <a:p>
            <a:endParaRPr lang="en-US" b="0"/>
          </a:p>
          <a:p>
            <a:r>
              <a:rPr lang="en-US" b="0"/>
              <a:t>As the above two benefits are acquired, the complaints volume submitted by patients is due to be minimized and as such, the staff are able to work under less pressure to deliver a quality service.</a:t>
            </a:r>
          </a:p>
          <a:p>
            <a:endParaRPr lang="en-US" b="0"/>
          </a:p>
          <a:p>
            <a:r>
              <a:rPr lang="en-US" b="1"/>
              <a:t>Ref</a:t>
            </a:r>
            <a:r>
              <a:rPr lang="en-US" b="0"/>
              <a:t> states that effective communication is, in addition, a solution for reduction of internal conflicts within organizations. This is similarly applicable in the Rainbow Children’s Hospital. The impact of internal conflicts on patient care are many and far reaching. For example, the sole act of taking focus away from providing the care needed by the patients can lead to health complications with a last effect on a child’s life as well as to an extra cost to the hospital. Therefore, the advantage of minimizing conflicts within the staff team is crucial to improving operations.</a:t>
            </a:r>
          </a:p>
          <a:p>
            <a:endParaRPr lang="en-US" b="0"/>
          </a:p>
          <a:p>
            <a:r>
              <a:rPr lang="en-US" b="0"/>
              <a:t>Finally, as information is effectively communicated across all the relevant parties that include both patients and staff, the families of the children the hospital serves  are able to plan and prepare for all the required care-related interventions. Conversely, as the different staff teams benefit from effective communication and an optimal flow of operations, the required planning to deliver quality care is facilitated as well.</a:t>
            </a:r>
            <a:endParaRPr lang="en-GB" b="1"/>
          </a:p>
        </p:txBody>
      </p:sp>
      <p:sp>
        <p:nvSpPr>
          <p:cNvPr id="4" name="Slide Number Placeholder 3"/>
          <p:cNvSpPr>
            <a:spLocks noGrp="1"/>
          </p:cNvSpPr>
          <p:nvPr>
            <p:ph type="sldNum" sz="quarter" idx="5"/>
          </p:nvPr>
        </p:nvSpPr>
        <p:spPr/>
        <p:txBody>
          <a:bodyPr/>
          <a:lstStyle/>
          <a:p>
            <a:fld id="{87005A8C-FD7B-4BF9-A7A4-F5A93229024E}" type="slidenum">
              <a:rPr lang="en-GB" smtClean="0"/>
              <a:t>8</a:t>
            </a:fld>
            <a:endParaRPr lang="en-GB"/>
          </a:p>
        </p:txBody>
      </p:sp>
    </p:spTree>
    <p:extLst>
      <p:ext uri="{BB962C8B-B14F-4D97-AF65-F5344CB8AC3E}">
        <p14:creationId xmlns:p14="http://schemas.microsoft.com/office/powerpoint/2010/main" val="2280016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11/22/2021</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42527925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11/22/2021</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5499329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11/22/2021</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2403541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11/22/2021</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4033589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11/22/2021</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270394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11/22/2021</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0976261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11/22/2021</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7827865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11/22/2021</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4675588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11/22/2021</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1980414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11/22/2021</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7283673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11/22/2021</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372090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22/11/2021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22/11/2021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22/11/2021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22/11/2021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11/22/2021</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0709706"/>
      </p:ext>
    </p:extLst>
  </p:cSld>
  <p:clrMap bg1="lt1" tx1="dk1" bg2="lt2" tx2="dk2" accent1="accent1" accent2="accent2" accent3="accent3" accent4="accent4" accent5="accent5" accent6="accent6" hlink="hlink" folHlink="folHlink"/>
  <p:sldLayoutIdLst>
    <p:sldLayoutId id="2147483819" r:id="rId1"/>
    <p:sldLayoutId id="2147483820" r:id="rId2"/>
    <p:sldLayoutId id="2147483821" r:id="rId3"/>
    <p:sldLayoutId id="2147483822" r:id="rId4"/>
    <p:sldLayoutId id="2147483823" r:id="rId5"/>
    <p:sldLayoutId id="2147483817" r:id="rId6"/>
    <p:sldLayoutId id="2147483813" r:id="rId7"/>
    <p:sldLayoutId id="2147483814" r:id="rId8"/>
    <p:sldLayoutId id="2147483815" r:id="rId9"/>
    <p:sldLayoutId id="2147483816" r:id="rId10"/>
    <p:sldLayoutId id="2147483818"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22/11/2021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toppr.com/guides/business-correspondence-and-reporting/communication/barriers-in-communication/" TargetMode="External"/><Relationship Id="rId2" Type="http://schemas.openxmlformats.org/officeDocument/2006/relationships/hyperlink" Target="https://start-teaching.com/theories-principles-and-models-of-communication/" TargetMode="External"/><Relationship Id="rId1" Type="http://schemas.openxmlformats.org/officeDocument/2006/relationships/slideLayout" Target="../slideLayouts/slideLayout2.xml"/><Relationship Id="rId4" Type="http://schemas.openxmlformats.org/officeDocument/2006/relationships/hyperlink" Target="https://www.hospitalportal.net/blog/impacts-of-positive-communication-in-health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95324" y="871758"/>
            <a:ext cx="10283452" cy="3871143"/>
          </a:xfrm>
        </p:spPr>
        <p:txBody>
          <a:bodyPr vert="horz" lIns="91440" tIns="45720" rIns="91440" bIns="45720" rtlCol="0">
            <a:normAutofit/>
          </a:bodyPr>
          <a:lstStyle/>
          <a:p>
            <a:r>
              <a:rPr lang="en-US" i="0" kern="1200" cap="all" spc="30" baseline="0">
                <a:solidFill>
                  <a:schemeClr val="bg2"/>
                </a:solidFill>
                <a:latin typeface="+mj-lt"/>
                <a:ea typeface="+mj-ea"/>
                <a:cs typeface="+mj-cs"/>
              </a:rPr>
              <a:t>Presentation – Strategies for Effective Communication in a Business Setting</a:t>
            </a:r>
            <a:endParaRPr lang="en-US" kern="1200" cap="all" spc="30" baseline="0">
              <a:solidFill>
                <a:schemeClr val="bg2"/>
              </a:solidFill>
              <a:latin typeface="+mj-lt"/>
              <a:ea typeface="+mj-ea"/>
              <a:cs typeface="+mj-cs"/>
            </a:endParaRPr>
          </a:p>
        </p:txBody>
      </p:sp>
      <p:sp>
        <p:nvSpPr>
          <p:cNvPr id="3" name="Subtitle 2"/>
          <p:cNvSpPr>
            <a:spLocks noGrp="1"/>
          </p:cNvSpPr>
          <p:nvPr>
            <p:ph type="subTitle" idx="1"/>
          </p:nvPr>
        </p:nvSpPr>
        <p:spPr>
          <a:xfrm>
            <a:off x="688864" y="4095722"/>
            <a:ext cx="6981338" cy="1695477"/>
          </a:xfrm>
        </p:spPr>
        <p:txBody>
          <a:bodyPr vert="horz" lIns="91440" tIns="45720" rIns="91440" bIns="45720" rtlCol="0" anchor="b">
            <a:noAutofit/>
          </a:bodyPr>
          <a:lstStyle/>
          <a:p>
            <a:pPr>
              <a:lnSpc>
                <a:spcPct val="110000"/>
              </a:lnSpc>
            </a:pPr>
            <a:r>
              <a:rPr lang="en-US" sz="1100">
                <a:solidFill>
                  <a:schemeClr val="bg2"/>
                </a:solidFill>
                <a:latin typeface="Arial"/>
                <a:cs typeface="Arial"/>
              </a:rPr>
              <a:t>Group Presentation</a:t>
            </a:r>
          </a:p>
          <a:p>
            <a:pPr indent="-228600">
              <a:lnSpc>
                <a:spcPct val="110000"/>
              </a:lnSpc>
              <a:buFont typeface="Arial" panose="020B0604020202020204" pitchFamily="34" charset="0"/>
              <a:buChar char="•"/>
            </a:pPr>
            <a:r>
              <a:rPr lang="en-US" sz="1100">
                <a:solidFill>
                  <a:schemeClr val="bg2"/>
                </a:solidFill>
                <a:latin typeface="Arial"/>
                <a:cs typeface="Arial"/>
              </a:rPr>
              <a:t>Iuliana Georgiana Duca 2026747</a:t>
            </a:r>
          </a:p>
          <a:p>
            <a:pPr indent="-228600">
              <a:lnSpc>
                <a:spcPct val="110000"/>
              </a:lnSpc>
              <a:buFont typeface="Arial" panose="020B0604020202020204" pitchFamily="34" charset="0"/>
              <a:buChar char="•"/>
            </a:pPr>
            <a:r>
              <a:rPr lang="en-US" sz="1100">
                <a:solidFill>
                  <a:schemeClr val="bg2"/>
                </a:solidFill>
                <a:latin typeface="Arial"/>
                <a:cs typeface="Arial"/>
              </a:rPr>
              <a:t>Catalina </a:t>
            </a:r>
            <a:r>
              <a:rPr lang="en-US" sz="1100" err="1">
                <a:solidFill>
                  <a:schemeClr val="bg2"/>
                </a:solidFill>
                <a:latin typeface="Arial"/>
                <a:cs typeface="Arial"/>
              </a:rPr>
              <a:t>Tihulca</a:t>
            </a:r>
            <a:r>
              <a:rPr lang="en-US" sz="1100">
                <a:solidFill>
                  <a:schemeClr val="bg2"/>
                </a:solidFill>
                <a:latin typeface="Arial"/>
                <a:cs typeface="Arial"/>
              </a:rPr>
              <a:t> 2027642</a:t>
            </a:r>
          </a:p>
          <a:p>
            <a:pPr indent="-228600">
              <a:lnSpc>
                <a:spcPct val="110000"/>
              </a:lnSpc>
              <a:buFont typeface="Arial" panose="020B0604020202020204" pitchFamily="34" charset="0"/>
              <a:buChar char="•"/>
            </a:pPr>
            <a:r>
              <a:rPr lang="en-US" sz="1100">
                <a:solidFill>
                  <a:schemeClr val="bg2"/>
                </a:solidFill>
                <a:latin typeface="Arial"/>
                <a:cs typeface="Arial"/>
              </a:rPr>
              <a:t>Cristina Duca 2026748</a:t>
            </a:r>
          </a:p>
          <a:p>
            <a:pPr indent="-228600">
              <a:lnSpc>
                <a:spcPct val="110000"/>
              </a:lnSpc>
              <a:buFont typeface="Arial" panose="020B0604020202020204" pitchFamily="34" charset="0"/>
              <a:buChar char="•"/>
            </a:pPr>
            <a:r>
              <a:rPr lang="en-US" sz="1100">
                <a:solidFill>
                  <a:schemeClr val="bg2"/>
                </a:solidFill>
                <a:latin typeface="Arial"/>
                <a:cs typeface="Arial"/>
              </a:rPr>
              <a:t>Cristina Enache 2026057</a:t>
            </a:r>
          </a:p>
          <a:p>
            <a:pPr indent="-228600">
              <a:lnSpc>
                <a:spcPct val="110000"/>
              </a:lnSpc>
              <a:buFont typeface="Arial" panose="020B0604020202020204" pitchFamily="34" charset="0"/>
              <a:buChar char="•"/>
            </a:pPr>
            <a:r>
              <a:rPr lang="en-US" sz="1100">
                <a:solidFill>
                  <a:schemeClr val="bg2"/>
                </a:solidFill>
                <a:latin typeface="Arial"/>
                <a:cs typeface="Arial"/>
              </a:rPr>
              <a:t>Iulia </a:t>
            </a:r>
            <a:r>
              <a:rPr lang="en-US" sz="1100" err="1">
                <a:solidFill>
                  <a:schemeClr val="bg2"/>
                </a:solidFill>
                <a:latin typeface="Arial"/>
                <a:cs typeface="Arial"/>
              </a:rPr>
              <a:t>Costoiu</a:t>
            </a:r>
            <a:r>
              <a:rPr lang="en-US" sz="1100">
                <a:solidFill>
                  <a:schemeClr val="bg2"/>
                </a:solidFill>
                <a:latin typeface="Arial"/>
                <a:cs typeface="Arial"/>
              </a:rPr>
              <a:t> 2021012</a:t>
            </a:r>
          </a:p>
          <a:p>
            <a:pPr indent="-228600">
              <a:lnSpc>
                <a:spcPct val="110000"/>
              </a:lnSpc>
              <a:buFont typeface="Arial" panose="020B0604020202020204" pitchFamily="34" charset="0"/>
              <a:buChar char="•"/>
            </a:pPr>
            <a:r>
              <a:rPr lang="en-US" sz="1100">
                <a:solidFill>
                  <a:schemeClr val="bg2"/>
                </a:solidFill>
                <a:latin typeface="Arial"/>
                <a:cs typeface="Arial"/>
              </a:rPr>
              <a:t>Modul Name: EFFECTIVE TEAM WORKING AND COMUNICATION(BMSW4002)</a:t>
            </a:r>
          </a:p>
          <a:p>
            <a:pPr indent="-228600">
              <a:lnSpc>
                <a:spcPct val="110000"/>
              </a:lnSpc>
              <a:buFont typeface="Arial" panose="020B0604020202020204" pitchFamily="34" charset="0"/>
              <a:buChar char="•"/>
            </a:pPr>
            <a:r>
              <a:rPr lang="en-US" sz="1100">
                <a:solidFill>
                  <a:schemeClr val="bg2"/>
                </a:solidFill>
                <a:latin typeface="Arial"/>
                <a:cs typeface="Arial"/>
              </a:rPr>
              <a:t>Lecturer Name: Vasilios </a:t>
            </a:r>
            <a:r>
              <a:rPr lang="en-US" sz="1100" err="1">
                <a:solidFill>
                  <a:schemeClr val="bg2"/>
                </a:solidFill>
                <a:latin typeface="Arial"/>
                <a:cs typeface="Arial"/>
              </a:rPr>
              <a:t>Tavlaridis</a:t>
            </a:r>
            <a:r>
              <a:rPr lang="en-US" sz="1100">
                <a:solidFill>
                  <a:schemeClr val="bg2"/>
                </a:solidFill>
                <a:latin typeface="Arial"/>
                <a:cs typeface="Arial"/>
              </a:rPr>
              <a:t> </a:t>
            </a:r>
          </a:p>
        </p:txBody>
      </p:sp>
      <p:cxnSp>
        <p:nvCxnSpPr>
          <p:cNvPr id="41" name="Straight Connector 40">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37D45-1713-4913-B8C7-59A260B4BDAE}"/>
              </a:ext>
            </a:extLst>
          </p:cNvPr>
          <p:cNvSpPr>
            <a:spLocks noGrp="1"/>
          </p:cNvSpPr>
          <p:nvPr>
            <p:ph type="title"/>
          </p:nvPr>
        </p:nvSpPr>
        <p:spPr>
          <a:xfrm>
            <a:off x="700635" y="647700"/>
            <a:ext cx="10691265" cy="561975"/>
          </a:xfrm>
        </p:spPr>
        <p:txBody>
          <a:bodyPr>
            <a:normAutofit fontScale="90000"/>
          </a:bodyPr>
          <a:lstStyle/>
          <a:p>
            <a:r>
              <a:rPr lang="en-GB"/>
              <a:t>Introduction</a:t>
            </a:r>
          </a:p>
        </p:txBody>
      </p:sp>
      <p:sp>
        <p:nvSpPr>
          <p:cNvPr id="3" name="Content Placeholder 2">
            <a:extLst>
              <a:ext uri="{FF2B5EF4-FFF2-40B4-BE49-F238E27FC236}">
                <a16:creationId xmlns:a16="http://schemas.microsoft.com/office/drawing/2014/main" id="{74F7BC88-3FDC-4180-8A55-2C38F8DFC060}"/>
              </a:ext>
            </a:extLst>
          </p:cNvPr>
          <p:cNvSpPr>
            <a:spLocks noGrp="1"/>
          </p:cNvSpPr>
          <p:nvPr>
            <p:ph idx="1"/>
          </p:nvPr>
        </p:nvSpPr>
        <p:spPr>
          <a:xfrm>
            <a:off x="700635" y="1762125"/>
            <a:ext cx="10691265" cy="4167089"/>
          </a:xfrm>
        </p:spPr>
        <p:txBody>
          <a:bodyPr>
            <a:normAutofit fontScale="85000" lnSpcReduction="10000"/>
          </a:bodyPr>
          <a:lstStyle/>
          <a:p>
            <a:pPr marL="0" indent="0">
              <a:buNone/>
            </a:pPr>
            <a:r>
              <a:rPr lang="en-GB">
                <a:latin typeface="Arial" panose="020B0604020202020204" pitchFamily="34" charset="0"/>
                <a:cs typeface="Arial" panose="020B0604020202020204" pitchFamily="34" charset="0"/>
              </a:rPr>
              <a:t>       In the nursing profession, from the very beginning it is good to know that you will always be at the forefront of communication with patients and you will represent the human interface between them and doctors. In fact, the nursing profession, depending on the organization of a clinic or a hospital, is the facilitator of communication and the guide of the patient's guidance, in absolutely all the directions he needs.     </a:t>
            </a:r>
          </a:p>
          <a:p>
            <a:pPr marL="0" indent="0">
              <a:buNone/>
            </a:pPr>
            <a:r>
              <a:rPr lang="en-GB">
                <a:latin typeface="Arial" panose="020B0604020202020204" pitchFamily="34" charset="0"/>
                <a:cs typeface="Arial" panose="020B0604020202020204" pitchFamily="34" charset="0"/>
              </a:rPr>
              <a:t>      From our case study we understand that at the Rainbow Children’s Hospital the parents of the children made multiple complaints because the nurses do not communicate effectively with them.</a:t>
            </a:r>
          </a:p>
          <a:p>
            <a:pPr marL="0" indent="0">
              <a:buNone/>
            </a:pPr>
            <a:r>
              <a:rPr lang="en-GB">
                <a:latin typeface="Arial" panose="020B0604020202020204" pitchFamily="34" charset="0"/>
                <a:cs typeface="Arial" panose="020B0604020202020204" pitchFamily="34" charset="0"/>
              </a:rPr>
              <a:t>      According to Minority Nurse, one of the pillars of quality nursing care is effective communication. Between a nurse and a patient, both verbal and nonverbal communication is honest (e.g., body language, facial expression, gestures, and distance between you and your patients). Treatment quality, clinical results, and a patient-satisfying nurse-patient relationship can all benefit from effective nurse-patient communication. On the other hand, effective nurse-patient communication is the most difficult issue for nurses to address, and it takes far more than experience and abilities.</a:t>
            </a:r>
          </a:p>
        </p:txBody>
      </p:sp>
    </p:spTree>
    <p:extLst>
      <p:ext uri="{BB962C8B-B14F-4D97-AF65-F5344CB8AC3E}">
        <p14:creationId xmlns:p14="http://schemas.microsoft.com/office/powerpoint/2010/main" val="398980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Oval 42">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02368" y="1877492"/>
            <a:ext cx="4030132" cy="3215373"/>
          </a:xfrm>
        </p:spPr>
        <p:txBody>
          <a:bodyPr vert="horz" lIns="91440" tIns="45720" rIns="91440" bIns="45720" rtlCol="0" anchor="ctr">
            <a:normAutofit/>
          </a:bodyPr>
          <a:lstStyle/>
          <a:p>
            <a:pPr marL="285750" indent="-285750"/>
            <a:r>
              <a:rPr lang="en-US" sz="4400" b="1" kern="1200">
                <a:solidFill>
                  <a:schemeClr val="bg1"/>
                </a:solidFill>
                <a:latin typeface="+mj-lt"/>
                <a:ea typeface="+mj-ea"/>
                <a:cs typeface="+mj-cs"/>
              </a:rPr>
              <a:t>Theories relating to models of communication.</a:t>
            </a:r>
            <a:endParaRPr lang="en-US" sz="4400" kern="1200">
              <a:solidFill>
                <a:schemeClr val="bg1"/>
              </a:solidFill>
              <a:latin typeface="+mj-lt"/>
              <a:ea typeface="+mj-ea"/>
              <a:cs typeface="+mj-cs"/>
            </a:endParaRPr>
          </a:p>
          <a:p>
            <a:endParaRPr lang="en-US" sz="4400" kern="1200">
              <a:solidFill>
                <a:schemeClr val="bg1"/>
              </a:solidFill>
              <a:latin typeface="+mj-lt"/>
              <a:ea typeface="+mj-ea"/>
              <a:cs typeface="+mj-cs"/>
            </a:endParaRPr>
          </a:p>
        </p:txBody>
      </p:sp>
      <p:grpSp>
        <p:nvGrpSpPr>
          <p:cNvPr id="45" name="Group 44">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46" name="Freeform: Shape 45">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47" name="Freeform: Shape 46">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49"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1"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3" name="Oval 52">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5" name="Oval 54">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Subtitle 2"/>
          <p:cNvSpPr>
            <a:spLocks noGrp="1"/>
          </p:cNvSpPr>
          <p:nvPr>
            <p:ph type="subTitle" idx="1"/>
          </p:nvPr>
        </p:nvSpPr>
        <p:spPr>
          <a:xfrm>
            <a:off x="6203553" y="327092"/>
            <a:ext cx="4883146" cy="6084104"/>
          </a:xfrm>
        </p:spPr>
        <p:txBody>
          <a:bodyPr vert="horz" lIns="91440" tIns="45720" rIns="91440" bIns="45720" rtlCol="0" anchor="t">
            <a:noAutofit/>
          </a:bodyPr>
          <a:lstStyle/>
          <a:p>
            <a:pPr algn="l"/>
            <a:r>
              <a:rPr lang="en-US" sz="1300">
                <a:solidFill>
                  <a:schemeClr val="bg1"/>
                </a:solidFill>
              </a:rPr>
              <a:t>  According to James Barron, in the article from 2020, communication is an important aspect of teaching; each contact between the teacher and the students includes some form of communication. Effective communication can be difficult, especially because students have various communication preferences.</a:t>
            </a:r>
            <a:endParaRPr lang="en-US" sz="1300">
              <a:solidFill>
                <a:schemeClr val="bg1"/>
              </a:solidFill>
              <a:cs typeface="Calibri"/>
            </a:endParaRPr>
          </a:p>
          <a:p>
            <a:pPr algn="l"/>
            <a:r>
              <a:rPr lang="en-US" sz="1300">
                <a:solidFill>
                  <a:schemeClr val="bg1"/>
                </a:solidFill>
              </a:rPr>
              <a:t>  Berlo's model of Communication and The Shannon-Weaver Model are two communication theories and models that seek to advance communication.</a:t>
            </a:r>
            <a:endParaRPr lang="en-US" sz="1300">
              <a:solidFill>
                <a:schemeClr val="bg1"/>
              </a:solidFill>
              <a:cs typeface="Calibri"/>
            </a:endParaRPr>
          </a:p>
          <a:p>
            <a:pPr algn="l"/>
            <a:r>
              <a:rPr lang="en-US" sz="1300" b="1">
                <a:solidFill>
                  <a:schemeClr val="bg1"/>
                </a:solidFill>
              </a:rPr>
              <a:t>Berlo's model of Communication</a:t>
            </a:r>
            <a:endParaRPr lang="en-US" sz="1300" b="1">
              <a:solidFill>
                <a:schemeClr val="bg1"/>
              </a:solidFill>
              <a:cs typeface="Calibri"/>
            </a:endParaRPr>
          </a:p>
          <a:p>
            <a:pPr marL="285750" indent="-228600" algn="l">
              <a:buFont typeface="Arial" panose="020B0604020202020204" pitchFamily="34" charset="0"/>
              <a:buChar char="•"/>
            </a:pPr>
            <a:r>
              <a:rPr lang="en-US" sz="1300">
                <a:solidFill>
                  <a:schemeClr val="bg1"/>
                </a:solidFill>
              </a:rPr>
              <a:t>From Shannon Weaver's Model of Communication, David Berlo proposed Berlo's Sender-Message-Channel-Receiver (SMCR) model of communication in 1960. </a:t>
            </a:r>
            <a:endParaRPr lang="en-US" sz="1300" b="1">
              <a:solidFill>
                <a:schemeClr val="bg1"/>
              </a:solidFill>
              <a:cs typeface="Calibri"/>
            </a:endParaRPr>
          </a:p>
          <a:p>
            <a:pPr marL="285750" indent="-228600" algn="l">
              <a:buFont typeface="Arial" panose="020B0604020202020204" pitchFamily="34" charset="0"/>
              <a:buChar char="•"/>
            </a:pPr>
            <a:r>
              <a:rPr lang="en-US" sz="1300">
                <a:solidFill>
                  <a:schemeClr val="bg1"/>
                </a:solidFill>
              </a:rPr>
              <a:t>He identified elements that influence the distinct components of communication, resulting in more efficient communication.</a:t>
            </a:r>
            <a:endParaRPr lang="en-US" sz="1300">
              <a:solidFill>
                <a:schemeClr val="bg1"/>
              </a:solidFill>
              <a:cs typeface="Calibri"/>
            </a:endParaRPr>
          </a:p>
          <a:p>
            <a:pPr marL="285750" indent="-228600" algn="l">
              <a:buFont typeface="Arial" panose="020B0604020202020204" pitchFamily="34" charset="0"/>
              <a:buChar char="•"/>
            </a:pPr>
            <a:r>
              <a:rPr lang="en-US" sz="1300">
                <a:solidFill>
                  <a:schemeClr val="bg1"/>
                </a:solidFill>
              </a:rPr>
              <a:t>Encoding and decoding, which take place before the sender sends the message and before the receiver gets it, are also covered in the model.</a:t>
            </a:r>
            <a:endParaRPr lang="en-US" sz="1300">
              <a:solidFill>
                <a:schemeClr val="bg1"/>
              </a:solidFill>
              <a:cs typeface="Calibri"/>
            </a:endParaRPr>
          </a:p>
          <a:p>
            <a:pPr marL="285750" indent="-228600" algn="l">
              <a:buFont typeface="Arial" panose="020B0604020202020204" pitchFamily="34" charset="0"/>
              <a:buChar char="•"/>
            </a:pPr>
            <a:r>
              <a:rPr lang="en-US" sz="1300">
                <a:solidFill>
                  <a:schemeClr val="bg1"/>
                </a:solidFill>
              </a:rPr>
              <a:t>The communication process is primarily described by four components in Berlo's Model. They are the sender, the message, the channel, and the recipient. Many factors have an impact on each component. ( Source, message, channel, receiver). </a:t>
            </a:r>
            <a:endParaRPr lang="en-US" sz="1300">
              <a:solidFill>
                <a:schemeClr val="bg1"/>
              </a:solidFill>
              <a:cs typeface="Calibri"/>
            </a:endParaRPr>
          </a:p>
          <a:p>
            <a:pPr algn="l"/>
            <a:r>
              <a:rPr lang="en-US" sz="1300">
                <a:solidFill>
                  <a:schemeClr val="bg1"/>
                </a:solidFill>
                <a:cs typeface="Calibri"/>
              </a:rPr>
              <a:t>The nurses from Rainbow's Children Hospital must communicate with the parents about all the problems that their kids have. Every nurse need to know everything that happens in the hospital, because they need to know how to solve the problems. If the message from the sender is clear, transmitted from any channels of communication, the receiver will understand the message.  </a:t>
            </a:r>
          </a:p>
        </p:txBody>
      </p:sp>
      <p:grpSp>
        <p:nvGrpSpPr>
          <p:cNvPr id="57"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58" name="Freeform: Shape 57">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3287970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254181-4495-43BE-B0E8-48E9C6411103}"/>
              </a:ext>
            </a:extLst>
          </p:cNvPr>
          <p:cNvSpPr>
            <a:spLocks noGrp="1"/>
          </p:cNvSpPr>
          <p:nvPr>
            <p:ph type="title"/>
          </p:nvPr>
        </p:nvSpPr>
        <p:spPr>
          <a:xfrm>
            <a:off x="767290" y="1780661"/>
            <a:ext cx="3582073" cy="1463472"/>
          </a:xfrm>
        </p:spPr>
        <p:txBody>
          <a:bodyPr anchor="t">
            <a:normAutofit/>
          </a:bodyPr>
          <a:lstStyle/>
          <a:p>
            <a:r>
              <a:rPr lang="en-GB" sz="4100">
                <a:solidFill>
                  <a:schemeClr val="bg1"/>
                </a:solidFill>
                <a:latin typeface="Arial"/>
                <a:cs typeface="Calibri"/>
              </a:rPr>
              <a:t>The Shannon-Weaver Model</a:t>
            </a:r>
            <a:endParaRPr lang="en-US" sz="4100">
              <a:solidFill>
                <a:schemeClr val="bg1"/>
              </a:solidFill>
              <a:latin typeface="Arial"/>
            </a:endParaRPr>
          </a:p>
        </p:txBody>
      </p:sp>
      <p:grpSp>
        <p:nvGrpSpPr>
          <p:cNvPr id="25" name="Group 2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23"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24"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E9B617F7-5379-4F41-BB90-BE5914D7EFBC}"/>
              </a:ext>
            </a:extLst>
          </p:cNvPr>
          <p:cNvSpPr>
            <a:spLocks noGrp="1"/>
          </p:cNvSpPr>
          <p:nvPr>
            <p:ph idx="1"/>
          </p:nvPr>
        </p:nvSpPr>
        <p:spPr>
          <a:xfrm>
            <a:off x="767290" y="3383121"/>
            <a:ext cx="3582072" cy="2793251"/>
          </a:xfrm>
        </p:spPr>
        <p:txBody>
          <a:bodyPr vert="horz" lIns="91440" tIns="45720" rIns="91440" bIns="45720" rtlCol="0" anchor="t">
            <a:normAutofit/>
          </a:bodyPr>
          <a:lstStyle/>
          <a:p>
            <a:pPr>
              <a:buFont typeface="Wingdings" panose="020B0604020202020204" pitchFamily="34" charset="0"/>
              <a:buChar char="Ø"/>
            </a:pPr>
            <a:r>
              <a:rPr lang="en-GB" sz="1600">
                <a:solidFill>
                  <a:schemeClr val="bg1"/>
                </a:solidFill>
                <a:latin typeface="Arial"/>
                <a:cs typeface="Calibri"/>
              </a:rPr>
              <a:t>Engineers Claude Shannon and Warren Weaver worked for Bell Telephone Laboratories in the United States.</a:t>
            </a:r>
            <a:endParaRPr lang="en-US" sz="1600">
              <a:solidFill>
                <a:schemeClr val="bg1"/>
              </a:solidFill>
              <a:latin typeface="Arial"/>
              <a:cs typeface="Calibri"/>
            </a:endParaRPr>
          </a:p>
          <a:p>
            <a:pPr>
              <a:buFont typeface="Wingdings" panose="020B0604020202020204" pitchFamily="34" charset="0"/>
              <a:buChar char="Ø"/>
            </a:pPr>
            <a:r>
              <a:rPr lang="en-GB" sz="1600">
                <a:solidFill>
                  <a:schemeClr val="bg1"/>
                </a:solidFill>
                <a:latin typeface="Arial"/>
                <a:cs typeface="Calibri"/>
              </a:rPr>
              <a:t>Their goal was to make telephone wires and radio waves as efficient as possible.</a:t>
            </a:r>
            <a:endParaRPr lang="en-GB" sz="1600">
              <a:solidFill>
                <a:schemeClr val="bg1"/>
              </a:solidFill>
              <a:latin typeface="Arial"/>
              <a:cs typeface="Arial"/>
            </a:endParaRPr>
          </a:p>
          <a:p>
            <a:pPr>
              <a:buFont typeface="Wingdings" panose="020B0604020202020204" pitchFamily="34" charset="0"/>
              <a:buChar char="Ø"/>
            </a:pPr>
            <a:r>
              <a:rPr lang="en-GB" sz="1600">
                <a:solidFill>
                  <a:schemeClr val="bg1"/>
                </a:solidFill>
                <a:latin typeface="Arial"/>
                <a:cs typeface="Calibri"/>
              </a:rPr>
              <a:t>They devised a communication model to aid in the development of a mathematical theory of communication.</a:t>
            </a:r>
          </a:p>
        </p:txBody>
      </p:sp>
      <p:pic>
        <p:nvPicPr>
          <p:cNvPr id="4" name="Picture 4" descr="Diagram&#10;&#10;Description automatically generated">
            <a:extLst>
              <a:ext uri="{FF2B5EF4-FFF2-40B4-BE49-F238E27FC236}">
                <a16:creationId xmlns:a16="http://schemas.microsoft.com/office/drawing/2014/main" id="{421E1139-0DC1-4495-9085-C3C1061EBC64}"/>
              </a:ext>
            </a:extLst>
          </p:cNvPr>
          <p:cNvPicPr>
            <a:picLocks noChangeAspect="1"/>
          </p:cNvPicPr>
          <p:nvPr/>
        </p:nvPicPr>
        <p:blipFill>
          <a:blip r:embed="rId2"/>
          <a:stretch>
            <a:fillRect/>
          </a:stretch>
        </p:blipFill>
        <p:spPr>
          <a:xfrm>
            <a:off x="5054022" y="633743"/>
            <a:ext cx="6642532" cy="3321266"/>
          </a:xfrm>
          <a:prstGeom prst="rect">
            <a:avLst/>
          </a:prstGeom>
        </p:spPr>
      </p:pic>
      <p:sp>
        <p:nvSpPr>
          <p:cNvPr id="5" name="TextBox 4">
            <a:extLst>
              <a:ext uri="{FF2B5EF4-FFF2-40B4-BE49-F238E27FC236}">
                <a16:creationId xmlns:a16="http://schemas.microsoft.com/office/drawing/2014/main" id="{E98E52BE-9954-4B86-A426-5F0832B3CC5F}"/>
              </a:ext>
            </a:extLst>
          </p:cNvPr>
          <p:cNvSpPr txBox="1"/>
          <p:nvPr/>
        </p:nvSpPr>
        <p:spPr>
          <a:xfrm rot="-10800000" flipV="1">
            <a:off x="5183688" y="3850043"/>
            <a:ext cx="6417499"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 According to the case study, the information sources are the complains from the parents, the transmitters are the parents, the receiver is the hospital, and the destination is the nurses. </a:t>
            </a:r>
          </a:p>
          <a:p>
            <a:r>
              <a:rPr lang="en-GB">
                <a:cs typeface="Calibri"/>
              </a:rPr>
              <a:t>The communication between the parents and the nurses was poor, because of the lack of professionalism and interest from the nurses, which can be related with the noise source. </a:t>
            </a:r>
          </a:p>
          <a:p>
            <a:r>
              <a:rPr lang="en-GB">
                <a:cs typeface="Calibri"/>
              </a:rPr>
              <a:t>  A good communication system must be implemented on the new team of nurses from the hospital in order to create a better atmosphere for the children. </a:t>
            </a:r>
          </a:p>
        </p:txBody>
      </p:sp>
    </p:spTree>
    <p:extLst>
      <p:ext uri="{BB962C8B-B14F-4D97-AF65-F5344CB8AC3E}">
        <p14:creationId xmlns:p14="http://schemas.microsoft.com/office/powerpoint/2010/main" val="1872362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19604516-F583-413C-8C0B-E7944F332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
            <a:ext cx="4876800" cy="685798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09E5CD4-117A-4252-9B75-95A0593DC9D0}"/>
              </a:ext>
            </a:extLst>
          </p:cNvPr>
          <p:cNvSpPr txBox="1"/>
          <p:nvPr/>
        </p:nvSpPr>
        <p:spPr>
          <a:xfrm>
            <a:off x="309105" y="901702"/>
            <a:ext cx="4110747" cy="121728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10000"/>
          </a:bodyPr>
          <a:lstStyle/>
          <a:p>
            <a:pPr>
              <a:spcBef>
                <a:spcPct val="0"/>
              </a:spcBef>
              <a:spcAft>
                <a:spcPts val="600"/>
              </a:spcAft>
            </a:pPr>
            <a:r>
              <a:rPr lang="en-US" sz="4000" cap="all" spc="30">
                <a:solidFill>
                  <a:schemeClr val="bg1"/>
                </a:solidFill>
                <a:latin typeface="+mj-lt"/>
                <a:ea typeface="+mj-ea"/>
                <a:cs typeface="+mj-cs"/>
              </a:rPr>
              <a:t>Communication </a:t>
            </a:r>
            <a:r>
              <a:rPr lang="en-US" sz="4000" kern="1200" cap="all" spc="30" baseline="0">
                <a:solidFill>
                  <a:schemeClr val="bg1"/>
                </a:solidFill>
                <a:latin typeface="+mj-lt"/>
                <a:ea typeface="+mj-ea"/>
                <a:cs typeface="+mj-cs"/>
              </a:rPr>
              <a:t>Channels</a:t>
            </a:r>
          </a:p>
          <a:p>
            <a:pPr>
              <a:spcBef>
                <a:spcPct val="0"/>
              </a:spcBef>
              <a:spcAft>
                <a:spcPts val="600"/>
              </a:spcAft>
            </a:pPr>
            <a:endParaRPr lang="en-US" sz="4000" cap="all" spc="30">
              <a:solidFill>
                <a:schemeClr val="bg1"/>
              </a:solidFill>
              <a:latin typeface="Univers Condensed"/>
              <a:ea typeface="+mj-ea"/>
              <a:cs typeface="+mj-cs"/>
            </a:endParaRPr>
          </a:p>
        </p:txBody>
      </p:sp>
      <p:cxnSp>
        <p:nvCxnSpPr>
          <p:cNvPr id="47" name="Straight Connector 46">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21" name="Content Placeholder 2">
            <a:extLst>
              <a:ext uri="{FF2B5EF4-FFF2-40B4-BE49-F238E27FC236}">
                <a16:creationId xmlns:a16="http://schemas.microsoft.com/office/drawing/2014/main" id="{5A200D75-526E-45F3-9B73-1852811DAAA9}"/>
              </a:ext>
            </a:extLst>
          </p:cNvPr>
          <p:cNvGraphicFramePr>
            <a:graphicFrameLocks noGrp="1"/>
          </p:cNvGraphicFramePr>
          <p:nvPr>
            <p:ph idx="1"/>
            <p:extLst>
              <p:ext uri="{D42A27DB-BD31-4B8C-83A1-F6EECF244321}">
                <p14:modId xmlns:p14="http://schemas.microsoft.com/office/powerpoint/2010/main" val="2257962951"/>
              </p:ext>
            </p:extLst>
          </p:nvPr>
        </p:nvGraphicFramePr>
        <p:xfrm>
          <a:off x="5120013" y="2070450"/>
          <a:ext cx="4278161" cy="36774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18" name="TextBox 1117">
            <a:extLst>
              <a:ext uri="{FF2B5EF4-FFF2-40B4-BE49-F238E27FC236}">
                <a16:creationId xmlns:a16="http://schemas.microsoft.com/office/drawing/2014/main" id="{CF684646-2450-4AC0-9064-F39BCEAE1164}"/>
              </a:ext>
            </a:extLst>
          </p:cNvPr>
          <p:cNvSpPr txBox="1"/>
          <p:nvPr/>
        </p:nvSpPr>
        <p:spPr>
          <a:xfrm>
            <a:off x="5065603" y="723248"/>
            <a:ext cx="4841309"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rPr>
              <a:t>Communication</a:t>
            </a:r>
            <a:r>
              <a:rPr lang="en-GB" sz="2000">
                <a:latin typeface="Arial"/>
                <a:ea typeface="+mn-lt"/>
                <a:cs typeface="+mn-lt"/>
              </a:rPr>
              <a:t> channel means the medium or media through which the message</a:t>
            </a:r>
            <a:endParaRPr lang="en-US" sz="2000">
              <a:latin typeface="Arial"/>
              <a:cs typeface="Arial"/>
            </a:endParaRPr>
          </a:p>
          <a:p>
            <a:r>
              <a:rPr lang="en-GB" sz="2000">
                <a:latin typeface="Arial"/>
                <a:ea typeface="+mn-lt"/>
                <a:cs typeface="+mn-lt"/>
              </a:rPr>
              <a:t>passes.</a:t>
            </a:r>
            <a:r>
              <a:rPr lang="en-GB" sz="2000" b="1">
                <a:latin typeface="Arial"/>
                <a:ea typeface="+mn-lt"/>
                <a:cs typeface="+mn-lt"/>
              </a:rPr>
              <a:t> </a:t>
            </a:r>
            <a:r>
              <a:rPr lang="en-GB" sz="2000">
                <a:latin typeface="Arial"/>
                <a:ea typeface="+mn-lt"/>
                <a:cs typeface="+mn-lt"/>
              </a:rPr>
              <a:t>(Rayudu, 2009, p10)</a:t>
            </a:r>
            <a:endParaRPr lang="en-GB" sz="2000">
              <a:latin typeface="Arial"/>
            </a:endParaRPr>
          </a:p>
          <a:p>
            <a:pPr algn="l"/>
            <a:endParaRPr lang="en-GB"/>
          </a:p>
        </p:txBody>
      </p:sp>
    </p:spTree>
    <p:extLst>
      <p:ext uri="{BB962C8B-B14F-4D97-AF65-F5344CB8AC3E}">
        <p14:creationId xmlns:p14="http://schemas.microsoft.com/office/powerpoint/2010/main" val="10609022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BCE733BF-B95F-4869-AB8F-D90C6F5957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person, indoor, bed, room&#10;&#10;Description automatically generated">
            <a:extLst>
              <a:ext uri="{FF2B5EF4-FFF2-40B4-BE49-F238E27FC236}">
                <a16:creationId xmlns:a16="http://schemas.microsoft.com/office/drawing/2014/main" id="{595007D4-6569-4C76-A0A2-099342D62C64}"/>
              </a:ext>
            </a:extLst>
          </p:cNvPr>
          <p:cNvPicPr>
            <a:picLocks noChangeAspect="1"/>
          </p:cNvPicPr>
          <p:nvPr/>
        </p:nvPicPr>
        <p:blipFill rotWithShape="1">
          <a:blip r:embed="rId2"/>
          <a:srcRect l="14455" r="39953"/>
          <a:stretch/>
        </p:blipFill>
        <p:spPr>
          <a:xfrm>
            <a:off x="800100" y="1795634"/>
            <a:ext cx="3238500" cy="3995565"/>
          </a:xfrm>
          <a:prstGeom prst="rect">
            <a:avLst/>
          </a:prstGeom>
        </p:spPr>
      </p:pic>
      <p:sp>
        <p:nvSpPr>
          <p:cNvPr id="3" name="Content Placeholder 2">
            <a:extLst>
              <a:ext uri="{FF2B5EF4-FFF2-40B4-BE49-F238E27FC236}">
                <a16:creationId xmlns:a16="http://schemas.microsoft.com/office/drawing/2014/main" id="{28CB9E6A-42E3-48BE-9CE8-8587D1339C23}"/>
              </a:ext>
            </a:extLst>
          </p:cNvPr>
          <p:cNvSpPr>
            <a:spLocks noGrp="1"/>
          </p:cNvSpPr>
          <p:nvPr>
            <p:ph idx="1"/>
          </p:nvPr>
        </p:nvSpPr>
        <p:spPr>
          <a:xfrm>
            <a:off x="4769224" y="1754802"/>
            <a:ext cx="6723529" cy="4074781"/>
          </a:xfrm>
        </p:spPr>
        <p:txBody>
          <a:bodyPr vert="horz" lIns="91440" tIns="45720" rIns="91440" bIns="45720" rtlCol="0">
            <a:normAutofit/>
          </a:bodyPr>
          <a:lstStyle/>
          <a:p>
            <a:pPr marL="0" indent="0">
              <a:buNone/>
            </a:pPr>
            <a:r>
              <a:rPr lang="en-GB"/>
              <a:t>In our case study the nurses don’t use appropriate communication channels like face to face or phone calls. The complaints received from the parents show that the staff members have problem with their communication skills. They need to improve their communication channel so that they can have a better understanding with the parents.</a:t>
            </a:r>
          </a:p>
          <a:p>
            <a:pPr marL="0" indent="0">
              <a:buNone/>
            </a:pPr>
            <a:r>
              <a:rPr lang="en-GB"/>
              <a:t>Their poor communication channels create problems to the organisations and needs to be improved as soon as possible because this causes difficulties to both parents and staff.</a:t>
            </a:r>
          </a:p>
          <a:p>
            <a:pPr marL="0" indent="0">
              <a:buNone/>
            </a:pPr>
            <a:endParaRPr lang="en-GB"/>
          </a:p>
          <a:p>
            <a:pPr marL="0" indent="0">
              <a:buNone/>
            </a:pPr>
            <a:endParaRPr lang="en-GB"/>
          </a:p>
          <a:p>
            <a:pPr marL="0" indent="0">
              <a:buNone/>
            </a:pPr>
            <a:endParaRPr lang="en-GB"/>
          </a:p>
        </p:txBody>
      </p:sp>
      <p:cxnSp>
        <p:nvCxnSpPr>
          <p:cNvPr id="22" name="Straight Connector 21">
            <a:extLst>
              <a:ext uri="{FF2B5EF4-FFF2-40B4-BE49-F238E27FC236}">
                <a16:creationId xmlns:a16="http://schemas.microsoft.com/office/drawing/2014/main" id="{8D1166D6-1A36-41B0-8A82-37761E6F3D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05945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0">
            <a:extLst>
              <a:ext uri="{FF2B5EF4-FFF2-40B4-BE49-F238E27FC236}">
                <a16:creationId xmlns:a16="http://schemas.microsoft.com/office/drawing/2014/main" id="{19604516-F583-413C-8C0B-E7944F332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
            <a:ext cx="4876800" cy="685798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33C6F1-DB82-41A4-90E5-1E135A709B17}"/>
              </a:ext>
            </a:extLst>
          </p:cNvPr>
          <p:cNvSpPr>
            <a:spLocks noGrp="1"/>
          </p:cNvSpPr>
          <p:nvPr>
            <p:ph type="title"/>
          </p:nvPr>
        </p:nvSpPr>
        <p:spPr>
          <a:xfrm>
            <a:off x="695324" y="901702"/>
            <a:ext cx="3724528" cy="3670298"/>
          </a:xfrm>
        </p:spPr>
        <p:txBody>
          <a:bodyPr>
            <a:normAutofit/>
          </a:bodyPr>
          <a:lstStyle/>
          <a:p>
            <a:r>
              <a:rPr lang="en-GB" sz="3100">
                <a:solidFill>
                  <a:schemeClr val="bg1"/>
                </a:solidFill>
                <a:latin typeface="Arial"/>
                <a:cs typeface="Arial"/>
              </a:rPr>
              <a:t>BARRIERS OF Communication</a:t>
            </a:r>
            <a:br>
              <a:rPr lang="en-GB" sz="3100">
                <a:solidFill>
                  <a:schemeClr val="bg1"/>
                </a:solidFill>
              </a:rPr>
            </a:br>
            <a:br>
              <a:rPr lang="en-GB" sz="3100">
                <a:solidFill>
                  <a:schemeClr val="bg1"/>
                </a:solidFill>
              </a:rPr>
            </a:br>
            <a:endParaRPr lang="en-GB" sz="3100">
              <a:solidFill>
                <a:schemeClr val="bg1"/>
              </a:solidFill>
            </a:endParaRPr>
          </a:p>
        </p:txBody>
      </p:sp>
      <p:cxnSp>
        <p:nvCxnSpPr>
          <p:cNvPr id="10" name="Straight Connector 12">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12" name="Content Placeholder 2">
            <a:extLst>
              <a:ext uri="{FF2B5EF4-FFF2-40B4-BE49-F238E27FC236}">
                <a16:creationId xmlns:a16="http://schemas.microsoft.com/office/drawing/2014/main" id="{B57D4606-917B-4FF4-AB0F-8E44F75BFC3E}"/>
              </a:ext>
            </a:extLst>
          </p:cNvPr>
          <p:cNvGraphicFramePr>
            <a:graphicFrameLocks noGrp="1"/>
          </p:cNvGraphicFramePr>
          <p:nvPr>
            <p:ph idx="1"/>
            <p:extLst>
              <p:ext uri="{D42A27DB-BD31-4B8C-83A1-F6EECF244321}">
                <p14:modId xmlns:p14="http://schemas.microsoft.com/office/powerpoint/2010/main" val="931789000"/>
              </p:ext>
            </p:extLst>
          </p:nvPr>
        </p:nvGraphicFramePr>
        <p:xfrm>
          <a:off x="5484573" y="41136"/>
          <a:ext cx="5952857" cy="67721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52055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9604516-F583-413C-8C0B-E7944F332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
            <a:ext cx="4876800" cy="685798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7689B6-0A8C-48E9-A9A9-AC6A7B6D51FB}"/>
              </a:ext>
            </a:extLst>
          </p:cNvPr>
          <p:cNvSpPr>
            <a:spLocks noGrp="1"/>
          </p:cNvSpPr>
          <p:nvPr>
            <p:ph type="title"/>
          </p:nvPr>
        </p:nvSpPr>
        <p:spPr>
          <a:xfrm>
            <a:off x="695324" y="901702"/>
            <a:ext cx="3724528" cy="3670298"/>
          </a:xfrm>
        </p:spPr>
        <p:txBody>
          <a:bodyPr>
            <a:normAutofit/>
          </a:bodyPr>
          <a:lstStyle/>
          <a:p>
            <a:pPr>
              <a:lnSpc>
                <a:spcPct val="90000"/>
              </a:lnSpc>
            </a:pPr>
            <a:r>
              <a:rPr lang="en-GB" sz="3400">
                <a:solidFill>
                  <a:schemeClr val="bg1"/>
                </a:solidFill>
              </a:rPr>
              <a:t>Impact of effective communication on the staff and patients</a:t>
            </a:r>
          </a:p>
        </p:txBody>
      </p:sp>
      <p:cxnSp>
        <p:nvCxnSpPr>
          <p:cNvPr id="20" name="Straight Connector 19">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13" name="Content Placeholder 2">
            <a:extLst>
              <a:ext uri="{FF2B5EF4-FFF2-40B4-BE49-F238E27FC236}">
                <a16:creationId xmlns:a16="http://schemas.microsoft.com/office/drawing/2014/main" id="{50004710-F2C4-43D1-95BD-1600F38B2DFE}"/>
              </a:ext>
            </a:extLst>
          </p:cNvPr>
          <p:cNvGraphicFramePr>
            <a:graphicFrameLocks noGrp="1"/>
          </p:cNvGraphicFramePr>
          <p:nvPr>
            <p:ph idx="1"/>
            <p:extLst>
              <p:ext uri="{D42A27DB-BD31-4B8C-83A1-F6EECF244321}">
                <p14:modId xmlns:p14="http://schemas.microsoft.com/office/powerpoint/2010/main" val="3590395958"/>
              </p:ext>
            </p:extLst>
          </p:nvPr>
        </p:nvGraphicFramePr>
        <p:xfrm>
          <a:off x="5493516" y="252359"/>
          <a:ext cx="5676900" cy="66865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6455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A8498-70FE-4619-8BEA-F8EDA1C9AD0E}"/>
              </a:ext>
            </a:extLst>
          </p:cNvPr>
          <p:cNvSpPr>
            <a:spLocks noGrp="1"/>
          </p:cNvSpPr>
          <p:nvPr>
            <p:ph type="title"/>
          </p:nvPr>
        </p:nvSpPr>
        <p:spPr/>
        <p:txBody>
          <a:bodyPr/>
          <a:lstStyle/>
          <a:p>
            <a:r>
              <a:rPr lang="en-GB"/>
              <a:t>Conclusion</a:t>
            </a:r>
          </a:p>
        </p:txBody>
      </p:sp>
      <p:sp>
        <p:nvSpPr>
          <p:cNvPr id="12" name="Content Placeholder 11">
            <a:extLst>
              <a:ext uri="{FF2B5EF4-FFF2-40B4-BE49-F238E27FC236}">
                <a16:creationId xmlns:a16="http://schemas.microsoft.com/office/drawing/2014/main" id="{082FECA9-9082-43AE-95E2-52B6D23F1E08}"/>
              </a:ext>
            </a:extLst>
          </p:cNvPr>
          <p:cNvSpPr>
            <a:spLocks noGrp="1"/>
          </p:cNvSpPr>
          <p:nvPr>
            <p:ph idx="1"/>
          </p:nvPr>
        </p:nvSpPr>
        <p:spPr>
          <a:xfrm>
            <a:off x="700635" y="1632155"/>
            <a:ext cx="10691265" cy="4297059"/>
          </a:xfrm>
        </p:spPr>
        <p:txBody>
          <a:bodyPr>
            <a:normAutofit lnSpcReduction="10000"/>
          </a:bodyPr>
          <a:lstStyle/>
          <a:p>
            <a:pPr marL="0" indent="0">
              <a:buNone/>
            </a:pPr>
            <a:r>
              <a:rPr lang="en-GB"/>
              <a:t>      </a:t>
            </a:r>
          </a:p>
          <a:p>
            <a:pPr marL="0" indent="0">
              <a:buNone/>
            </a:pPr>
            <a:r>
              <a:rPr lang="en-GB"/>
              <a:t>     Proper communication with patients and their families aims to send a clear message and establish a link between the medical professional and them, starting from the primary values of the medical profession – the desire to help, both through quality care and through moral support, someone who suffers. Direct, open and honest communication allows you to receive messages without blockages and distortions, which maintains and improves relationships. </a:t>
            </a:r>
          </a:p>
          <a:p>
            <a:pPr marL="0" indent="0">
              <a:buNone/>
            </a:pPr>
            <a:r>
              <a:rPr lang="en-GB"/>
              <a:t>    Given that nurses occupy the front line of care provided to patients, it is essential that they understand how they can provide that positive experience, which both they and patients want, with the help of communication. Nurses will need to strike a balance between compassion, clinical expertise, and fluent technology management to create a care process that addresses both the clinical and emotional needs of patients.</a:t>
            </a:r>
          </a:p>
          <a:p>
            <a:pPr marL="0" indent="0">
              <a:buNone/>
            </a:pPr>
            <a:endParaRPr lang="en-GB"/>
          </a:p>
        </p:txBody>
      </p:sp>
    </p:spTree>
    <p:extLst>
      <p:ext uri="{BB962C8B-B14F-4D97-AF65-F5344CB8AC3E}">
        <p14:creationId xmlns:p14="http://schemas.microsoft.com/office/powerpoint/2010/main" val="12860176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AB1580-A2C8-4AEB-B870-02D07E5E9587}"/>
              </a:ext>
            </a:extLst>
          </p:cNvPr>
          <p:cNvSpPr>
            <a:spLocks noGrp="1"/>
          </p:cNvSpPr>
          <p:nvPr>
            <p:ph type="title"/>
          </p:nvPr>
        </p:nvSpPr>
        <p:spPr>
          <a:xfrm>
            <a:off x="695325" y="942815"/>
            <a:ext cx="9989004" cy="581185"/>
          </a:xfrm>
        </p:spPr>
        <p:txBody>
          <a:bodyPr>
            <a:normAutofit/>
          </a:bodyPr>
          <a:lstStyle/>
          <a:p>
            <a:r>
              <a:rPr lang="en-GB" sz="2400">
                <a:latin typeface="Arial"/>
                <a:cs typeface="Arial"/>
              </a:rPr>
              <a:t>References</a:t>
            </a:r>
          </a:p>
        </p:txBody>
      </p:sp>
      <p:cxnSp>
        <p:nvCxnSpPr>
          <p:cNvPr id="17" name="Straight Connector 16">
            <a:extLst>
              <a:ext uri="{FF2B5EF4-FFF2-40B4-BE49-F238E27FC236}">
                <a16:creationId xmlns:a16="http://schemas.microsoft.com/office/drawing/2014/main" id="{033715A5-8048-453E-A44A-0F17BBB481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86783AA-C12C-4F19-8728-4B3D41939A3A}"/>
              </a:ext>
            </a:extLst>
          </p:cNvPr>
          <p:cNvSpPr>
            <a:spLocks noGrp="1"/>
          </p:cNvSpPr>
          <p:nvPr>
            <p:ph idx="1"/>
          </p:nvPr>
        </p:nvSpPr>
        <p:spPr>
          <a:xfrm>
            <a:off x="695324" y="1475286"/>
            <a:ext cx="10772775" cy="4686213"/>
          </a:xfrm>
        </p:spPr>
        <p:txBody>
          <a:bodyPr vert="horz" lIns="91440" tIns="45720" rIns="91440" bIns="45720" rtlCol="0" anchor="t">
            <a:normAutofit/>
          </a:bodyPr>
          <a:lstStyle/>
          <a:p>
            <a:endParaRPr lang="en-GB" sz="3200"/>
          </a:p>
          <a:p>
            <a:endParaRPr lang="en-GB" sz="3200"/>
          </a:p>
        </p:txBody>
      </p:sp>
      <p:sp>
        <p:nvSpPr>
          <p:cNvPr id="4" name="TextBox 3">
            <a:extLst>
              <a:ext uri="{FF2B5EF4-FFF2-40B4-BE49-F238E27FC236}">
                <a16:creationId xmlns:a16="http://schemas.microsoft.com/office/drawing/2014/main" id="{CE28D81B-39F2-4F1D-9212-5CD0F5A95846}"/>
              </a:ext>
            </a:extLst>
          </p:cNvPr>
          <p:cNvSpPr txBox="1"/>
          <p:nvPr/>
        </p:nvSpPr>
        <p:spPr>
          <a:xfrm>
            <a:off x="862209" y="1478071"/>
            <a:ext cx="11052129" cy="47705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600">
                <a:latin typeface="Arial"/>
                <a:cs typeface="Arial"/>
              </a:rPr>
              <a:t>James Barron, (2020). Theories, principles and models of communication [online]</a:t>
            </a:r>
          </a:p>
          <a:p>
            <a:r>
              <a:rPr lang="en-GB" sz="1600">
                <a:latin typeface="Arial"/>
                <a:cs typeface="Arial"/>
              </a:rPr>
              <a:t>Available at: </a:t>
            </a:r>
            <a:r>
              <a:rPr lang="en-GB" sz="1600">
                <a:latin typeface="Arial"/>
                <a:ea typeface="+mn-lt"/>
                <a:cs typeface="+mn-lt"/>
                <a:hlinkClick r:id="rId2"/>
              </a:rPr>
              <a:t>Theories, principles and models of communication - Start Teaching (start-teaching.com)</a:t>
            </a:r>
            <a:endParaRPr lang="en-GB" sz="1600">
              <a:latin typeface="Arial"/>
              <a:cs typeface="Arial"/>
            </a:endParaRPr>
          </a:p>
          <a:p>
            <a:r>
              <a:rPr lang="en-GB" sz="1600">
                <a:latin typeface="Arial"/>
                <a:cs typeface="Arial"/>
              </a:rPr>
              <a:t>[Accessed December 31, 2020]</a:t>
            </a:r>
          </a:p>
          <a:p>
            <a:endParaRPr lang="en-GB" sz="1600">
              <a:latin typeface="Arial"/>
              <a:cs typeface="Arial"/>
            </a:endParaRPr>
          </a:p>
          <a:p>
            <a:pPr marL="285750" indent="-285750">
              <a:buFont typeface="Arial"/>
              <a:buChar char="•"/>
            </a:pPr>
            <a:r>
              <a:rPr lang="en-GB" sz="1600" err="1">
                <a:latin typeface="Arial"/>
                <a:cs typeface="Arial"/>
              </a:rPr>
              <a:t>Toppr</a:t>
            </a:r>
            <a:r>
              <a:rPr lang="en-GB" sz="1600">
                <a:latin typeface="Arial"/>
                <a:cs typeface="Arial"/>
              </a:rPr>
              <a:t>,(2020).Barriers of communication.[online]</a:t>
            </a:r>
          </a:p>
          <a:p>
            <a:r>
              <a:rPr lang="en-GB" sz="1600">
                <a:latin typeface="Arial"/>
                <a:cs typeface="Arial"/>
              </a:rPr>
              <a:t>Available at:</a:t>
            </a:r>
            <a:r>
              <a:rPr lang="en-GB" sz="1600">
                <a:latin typeface="Arial"/>
                <a:ea typeface="+mn-lt"/>
                <a:cs typeface="Arial"/>
              </a:rPr>
              <a:t> </a:t>
            </a:r>
            <a:r>
              <a:rPr lang="en-GB" sz="1600">
                <a:latin typeface="Arial"/>
                <a:ea typeface="+mn-lt"/>
                <a:cs typeface="+mn-lt"/>
                <a:hlinkClick r:id="rId3"/>
              </a:rPr>
              <a:t>https://www.toppr.com/guides/business-correspondence-and-reporting/communication/barriers-in-communication/</a:t>
            </a:r>
            <a:r>
              <a:rPr lang="en-GB" sz="1600">
                <a:latin typeface="Arial"/>
                <a:ea typeface="+mn-lt"/>
                <a:cs typeface="+mn-lt"/>
              </a:rPr>
              <a:t> </a:t>
            </a:r>
          </a:p>
          <a:p>
            <a:r>
              <a:rPr lang="en-GB" sz="1600">
                <a:latin typeface="Arial"/>
                <a:cs typeface="Arial"/>
              </a:rPr>
              <a:t>[Accessed 2020]</a:t>
            </a:r>
          </a:p>
          <a:p>
            <a:endParaRPr lang="en-GB" sz="1600">
              <a:latin typeface="Arial"/>
              <a:cs typeface="Arial"/>
            </a:endParaRPr>
          </a:p>
          <a:p>
            <a:pPr marL="285750" indent="-285750">
              <a:buFont typeface="Arial"/>
              <a:buChar char="•"/>
            </a:pPr>
            <a:r>
              <a:rPr lang="en-GB" sz="1600">
                <a:latin typeface="Arial"/>
                <a:cs typeface="Arial"/>
              </a:rPr>
              <a:t>Hospital Portal, (2016). Impacts of Positive Communication in Healthcare [online]</a:t>
            </a:r>
          </a:p>
          <a:p>
            <a:r>
              <a:rPr lang="en-GB" sz="1600">
                <a:latin typeface="Arial"/>
                <a:cs typeface="Arial"/>
              </a:rPr>
              <a:t>Available at: </a:t>
            </a:r>
            <a:r>
              <a:rPr lang="en-GB" sz="1600">
                <a:latin typeface="Arial"/>
                <a:ea typeface="+mn-lt"/>
                <a:cs typeface="+mn-lt"/>
                <a:hlinkClick r:id="rId4"/>
              </a:rPr>
              <a:t>Impacts of Positive Communication in Healthcare - </a:t>
            </a:r>
            <a:r>
              <a:rPr lang="en-GB" sz="1600" err="1">
                <a:latin typeface="Arial"/>
                <a:ea typeface="+mn-lt"/>
                <a:cs typeface="+mn-lt"/>
                <a:hlinkClick r:id="rId4"/>
              </a:rPr>
              <a:t>HospitalPORTAL</a:t>
            </a:r>
            <a:endParaRPr lang="en-GB" sz="1600">
              <a:latin typeface="Arial"/>
              <a:ea typeface="+mn-lt"/>
              <a:cs typeface="+mn-lt"/>
            </a:endParaRPr>
          </a:p>
          <a:p>
            <a:r>
              <a:rPr lang="en-GB" sz="1600">
                <a:latin typeface="Arial"/>
                <a:cs typeface="Arial"/>
              </a:rPr>
              <a:t>[Accessed June 28, 2016]</a:t>
            </a:r>
          </a:p>
          <a:p>
            <a:pPr marL="285750" indent="-285750">
              <a:buFont typeface="Arial"/>
              <a:buChar char="•"/>
            </a:pPr>
            <a:endParaRPr lang="en-GB" sz="1600">
              <a:latin typeface="Calisto MT"/>
              <a:cs typeface="Arial"/>
            </a:endParaRPr>
          </a:p>
          <a:p>
            <a:pPr marL="285750" indent="-285750">
              <a:buFont typeface="Arial"/>
              <a:buChar char="•"/>
            </a:pPr>
            <a:r>
              <a:rPr lang="en-GB" sz="1600">
                <a:ea typeface="+mn-lt"/>
                <a:cs typeface="+mn-lt"/>
              </a:rPr>
              <a:t>Rayudu, C., (2009) Communication, Global Media, Mumbai. Available from: ProQuest E-book Central.</a:t>
            </a:r>
          </a:p>
          <a:p>
            <a:pPr marL="285750" indent="-285750">
              <a:buFont typeface="Arial"/>
              <a:buChar char="•"/>
            </a:pPr>
            <a:endParaRPr lang="en-GB" sz="1600">
              <a:latin typeface="Arial" panose="020B0604020202020204" pitchFamily="34" charset="0"/>
              <a:ea typeface="+mn-lt"/>
              <a:cs typeface="Arial" panose="020B0604020202020204" pitchFamily="34" charset="0"/>
            </a:endParaRPr>
          </a:p>
          <a:p>
            <a:pPr marL="285750" indent="-285750">
              <a:buFont typeface="Arial"/>
              <a:buChar char="•"/>
            </a:pPr>
            <a:r>
              <a:rPr lang="en-GB" sz="1600">
                <a:latin typeface="Arial" panose="020B0604020202020204" pitchFamily="34" charset="0"/>
                <a:ea typeface="+mn-lt"/>
                <a:cs typeface="Arial" panose="020B0604020202020204" pitchFamily="34" charset="0"/>
              </a:rPr>
              <a:t>Minority Nurse, 2018, 3 Principles of Effective Nurse Patient Communication</a:t>
            </a:r>
          </a:p>
          <a:p>
            <a:r>
              <a:rPr lang="en-GB" sz="1600">
                <a:latin typeface="Arial" panose="020B0604020202020204" pitchFamily="34" charset="0"/>
                <a:ea typeface="+mn-lt"/>
                <a:cs typeface="Arial" panose="020B0604020202020204" pitchFamily="34" charset="0"/>
              </a:rPr>
              <a:t> Available at https://minoritynurse.com/3-principles-of-effective-nurse-patient-communication/#:~:text=Communicating%20with%20patients%20requires%20ample%20time.%20Honesty%20and,have%20and%20show%20them%20their%20kindness%20and%20courtesy.</a:t>
            </a:r>
          </a:p>
        </p:txBody>
      </p:sp>
    </p:spTree>
    <p:extLst>
      <p:ext uri="{BB962C8B-B14F-4D97-AF65-F5344CB8AC3E}">
        <p14:creationId xmlns:p14="http://schemas.microsoft.com/office/powerpoint/2010/main" val="170619147"/>
      </p:ext>
    </p:extLst>
  </p:cSld>
  <p:clrMapOvr>
    <a:masterClrMapping/>
  </p:clrMapOvr>
</p:sld>
</file>

<file path=ppt/theme/theme1.xml><?xml version="1.0" encoding="utf-8"?>
<a:theme xmlns:a="http://schemas.openxmlformats.org/drawingml/2006/main" name="ChronicleVTI">
  <a:themeElements>
    <a:clrScheme name="AnalogousFromLightSeedLeftStep">
      <a:dk1>
        <a:srgbClr val="000000"/>
      </a:dk1>
      <a:lt1>
        <a:srgbClr val="FFFFFF"/>
      </a:lt1>
      <a:dk2>
        <a:srgbClr val="412438"/>
      </a:dk2>
      <a:lt2>
        <a:srgbClr val="E2E8E5"/>
      </a:lt2>
      <a:accent1>
        <a:srgbClr val="C696AE"/>
      </a:accent1>
      <a:accent2>
        <a:srgbClr val="BA7FB4"/>
      </a:accent2>
      <a:accent3>
        <a:srgbClr val="B796C6"/>
      </a:accent3>
      <a:accent4>
        <a:srgbClr val="8E7FBA"/>
      </a:accent4>
      <a:accent5>
        <a:srgbClr val="969EC6"/>
      </a:accent5>
      <a:accent6>
        <a:srgbClr val="7FA0BA"/>
      </a:accent6>
      <a:hlink>
        <a:srgbClr val="579074"/>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1</Notes>
  <HiddenSlides>0</HiddenSlides>
  <ScaleCrop>false</ScaleCrop>
  <HeadingPairs>
    <vt:vector size="4" baseType="variant">
      <vt:variant>
        <vt:lpstr>Theme</vt:lpstr>
      </vt:variant>
      <vt:variant>
        <vt:i4>2</vt:i4>
      </vt:variant>
      <vt:variant>
        <vt:lpstr>Slide Titles</vt:lpstr>
      </vt:variant>
      <vt:variant>
        <vt:i4>10</vt:i4>
      </vt:variant>
    </vt:vector>
  </HeadingPairs>
  <TitlesOfParts>
    <vt:vector size="12" baseType="lpstr">
      <vt:lpstr>ChronicleVTI</vt:lpstr>
      <vt:lpstr>office theme</vt:lpstr>
      <vt:lpstr>Presentation – Strategies for Effective Communication in a Business Setting</vt:lpstr>
      <vt:lpstr>Introduction</vt:lpstr>
      <vt:lpstr>Theories relating to models of communication. </vt:lpstr>
      <vt:lpstr>The Shannon-Weaver Model</vt:lpstr>
      <vt:lpstr>PowerPoint Presentation</vt:lpstr>
      <vt:lpstr>PowerPoint Presentation</vt:lpstr>
      <vt:lpstr>BARRIERS OF Communication  </vt:lpstr>
      <vt:lpstr>Impact of effective communication on the staff and patients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2021-11-18T09:19:46Z</dcterms:created>
  <dcterms:modified xsi:type="dcterms:W3CDTF">2021-11-22T20:25:48Z</dcterms:modified>
</cp:coreProperties>
</file>