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43"/>
  </p:notesMasterIdLst>
  <p:sldIdLst>
    <p:sldId id="256" r:id="rId2"/>
    <p:sldId id="519" r:id="rId3"/>
    <p:sldId id="523" r:id="rId4"/>
    <p:sldId id="510" r:id="rId5"/>
    <p:sldId id="674" r:id="rId6"/>
    <p:sldId id="739" r:id="rId7"/>
    <p:sldId id="741" r:id="rId8"/>
    <p:sldId id="261" r:id="rId9"/>
    <p:sldId id="748" r:id="rId10"/>
    <p:sldId id="263" r:id="rId11"/>
    <p:sldId id="749" r:id="rId12"/>
    <p:sldId id="623" r:id="rId13"/>
    <p:sldId id="626" r:id="rId14"/>
    <p:sldId id="624" r:id="rId15"/>
    <p:sldId id="704" r:id="rId16"/>
    <p:sldId id="746" r:id="rId17"/>
    <p:sldId id="694" r:id="rId18"/>
    <p:sldId id="601" r:id="rId19"/>
    <p:sldId id="602" r:id="rId20"/>
    <p:sldId id="695" r:id="rId21"/>
    <p:sldId id="696" r:id="rId22"/>
    <p:sldId id="619" r:id="rId23"/>
    <p:sldId id="697" r:id="rId24"/>
    <p:sldId id="588" r:id="rId25"/>
    <p:sldId id="698" r:id="rId26"/>
    <p:sldId id="590" r:id="rId27"/>
    <p:sldId id="699" r:id="rId28"/>
    <p:sldId id="612" r:id="rId29"/>
    <p:sldId id="593" r:id="rId30"/>
    <p:sldId id="700" r:id="rId31"/>
    <p:sldId id="701" r:id="rId32"/>
    <p:sldId id="595" r:id="rId33"/>
    <p:sldId id="603" r:id="rId34"/>
    <p:sldId id="702" r:id="rId35"/>
    <p:sldId id="723" r:id="rId36"/>
    <p:sldId id="703" r:id="rId37"/>
    <p:sldId id="265" r:id="rId38"/>
    <p:sldId id="750" r:id="rId39"/>
    <p:sldId id="751" r:id="rId40"/>
    <p:sldId id="752" r:id="rId41"/>
    <p:sldId id="753"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B1B2FC-B0EC-459F-B3EF-8F386D33BC8E}" v="71" dt="2026-08-02T15:15:59.0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0630" autoAdjust="0"/>
  </p:normalViewPr>
  <p:slideViewPr>
    <p:cSldViewPr snapToGrid="0">
      <p:cViewPr varScale="1">
        <p:scale>
          <a:sx n="85" d="100"/>
          <a:sy n="85" d="100"/>
        </p:scale>
        <p:origin x="14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1479FA30-7CD6-43D6-9981-0488DB1D0CB6}"/>
    <pc:docChg chg="undo custSel addSld delSld modSld">
      <pc:chgData name="Hoang Dang Nguyen" userId="1de6b3a7-5191-4a0c-8968-b8f905305e1d" providerId="ADAL" clId="{1479FA30-7CD6-43D6-9981-0488DB1D0CB6}" dt="2026-07-28T15:43:41.581" v="372" actId="47"/>
      <pc:docMkLst>
        <pc:docMk/>
      </pc:docMkLst>
      <pc:sldChg chg="modSp mod">
        <pc:chgData name="Hoang Dang Nguyen" userId="1de6b3a7-5191-4a0c-8968-b8f905305e1d" providerId="ADAL" clId="{1479FA30-7CD6-43D6-9981-0488DB1D0CB6}" dt="2026-07-28T15:38:58.871" v="257" actId="6549"/>
        <pc:sldMkLst>
          <pc:docMk/>
          <pc:sldMk cId="3661340027" sldId="256"/>
        </pc:sldMkLst>
        <pc:spChg chg="mod">
          <ac:chgData name="Hoang Dang Nguyen" userId="1de6b3a7-5191-4a0c-8968-b8f905305e1d" providerId="ADAL" clId="{1479FA30-7CD6-43D6-9981-0488DB1D0CB6}" dt="2026-07-28T15:38:58.871" v="257" actId="6549"/>
          <ac:spMkLst>
            <pc:docMk/>
            <pc:sldMk cId="3661340027" sldId="256"/>
            <ac:spMk id="5" creationId="{D5520C09-344C-5086-48D5-55B49BD92B42}"/>
          </ac:spMkLst>
        </pc:spChg>
      </pc:sldChg>
      <pc:sldChg chg="add del">
        <pc:chgData name="Hoang Dang Nguyen" userId="1de6b3a7-5191-4a0c-8968-b8f905305e1d" providerId="ADAL" clId="{1479FA30-7CD6-43D6-9981-0488DB1D0CB6}" dt="2026-07-28T15:43:34.472" v="362" actId="47"/>
        <pc:sldMkLst>
          <pc:docMk/>
          <pc:sldMk cId="2667253648" sldId="261"/>
        </pc:sldMkLst>
      </pc:sldChg>
      <pc:sldChg chg="add del">
        <pc:chgData name="Hoang Dang Nguyen" userId="1de6b3a7-5191-4a0c-8968-b8f905305e1d" providerId="ADAL" clId="{1479FA30-7CD6-43D6-9981-0488DB1D0CB6}" dt="2026-07-28T15:43:36.625" v="364" actId="47"/>
        <pc:sldMkLst>
          <pc:docMk/>
          <pc:sldMk cId="2020807510" sldId="263"/>
        </pc:sldMkLst>
      </pc:sldChg>
      <pc:sldChg chg="add del">
        <pc:chgData name="Hoang Dang Nguyen" userId="1de6b3a7-5191-4a0c-8968-b8f905305e1d" providerId="ADAL" clId="{1479FA30-7CD6-43D6-9981-0488DB1D0CB6}" dt="2026-07-28T15:43:36.964" v="366" actId="47"/>
        <pc:sldMkLst>
          <pc:docMk/>
          <pc:sldMk cId="1518954524" sldId="265"/>
        </pc:sldMkLst>
      </pc:sldChg>
      <pc:sldChg chg="modSp mod">
        <pc:chgData name="Hoang Dang Nguyen" userId="1de6b3a7-5191-4a0c-8968-b8f905305e1d" providerId="ADAL" clId="{1479FA30-7CD6-43D6-9981-0488DB1D0CB6}" dt="2026-07-28T15:38:51.571" v="251" actId="6549"/>
        <pc:sldMkLst>
          <pc:docMk/>
          <pc:sldMk cId="4010034154" sldId="510"/>
        </pc:sldMkLst>
        <pc:spChg chg="mod">
          <ac:chgData name="Hoang Dang Nguyen" userId="1de6b3a7-5191-4a0c-8968-b8f905305e1d" providerId="ADAL" clId="{1479FA30-7CD6-43D6-9981-0488DB1D0CB6}" dt="2026-07-28T15:30:57.247" v="57" actId="20577"/>
          <ac:spMkLst>
            <pc:docMk/>
            <pc:sldMk cId="4010034154" sldId="510"/>
            <ac:spMk id="2" creationId="{576D6804-92FD-BC04-E5A9-0F19FF674DD3}"/>
          </ac:spMkLst>
        </pc:spChg>
        <pc:spChg chg="mod">
          <ac:chgData name="Hoang Dang Nguyen" userId="1de6b3a7-5191-4a0c-8968-b8f905305e1d" providerId="ADAL" clId="{1479FA30-7CD6-43D6-9981-0488DB1D0CB6}" dt="2026-07-28T15:38:51.571" v="251" actId="6549"/>
          <ac:spMkLst>
            <pc:docMk/>
            <pc:sldMk cId="4010034154" sldId="510"/>
            <ac:spMk id="3" creationId="{038251C8-66A7-FE57-0FAF-79881AC44E9A}"/>
          </ac:spMkLst>
        </pc:spChg>
      </pc:sldChg>
      <pc:sldChg chg="modSp mod">
        <pc:chgData name="Hoang Dang Nguyen" userId="1de6b3a7-5191-4a0c-8968-b8f905305e1d" providerId="ADAL" clId="{1479FA30-7CD6-43D6-9981-0488DB1D0CB6}" dt="2026-07-28T15:32:50.520" v="133" actId="207"/>
        <pc:sldMkLst>
          <pc:docMk/>
          <pc:sldMk cId="1311197664" sldId="674"/>
        </pc:sldMkLst>
        <pc:spChg chg="mod">
          <ac:chgData name="Hoang Dang Nguyen" userId="1de6b3a7-5191-4a0c-8968-b8f905305e1d" providerId="ADAL" clId="{1479FA30-7CD6-43D6-9981-0488DB1D0CB6}" dt="2026-07-28T15:32:50.520" v="133" actId="207"/>
          <ac:spMkLst>
            <pc:docMk/>
            <pc:sldMk cId="1311197664" sldId="674"/>
            <ac:spMk id="21" creationId="{CDFDEA38-1A2A-6422-0909-0086EA5AD5BE}"/>
          </ac:spMkLst>
        </pc:spChg>
      </pc:sldChg>
      <pc:sldChg chg="modSp mod">
        <pc:chgData name="Hoang Dang Nguyen" userId="1de6b3a7-5191-4a0c-8968-b8f905305e1d" providerId="ADAL" clId="{1479FA30-7CD6-43D6-9981-0488DB1D0CB6}" dt="2026-07-28T15:33:00.403" v="137" actId="20577"/>
        <pc:sldMkLst>
          <pc:docMk/>
          <pc:sldMk cId="4051569328" sldId="741"/>
        </pc:sldMkLst>
        <pc:spChg chg="mod">
          <ac:chgData name="Hoang Dang Nguyen" userId="1de6b3a7-5191-4a0c-8968-b8f905305e1d" providerId="ADAL" clId="{1479FA30-7CD6-43D6-9981-0488DB1D0CB6}" dt="2026-07-28T15:33:00.403" v="137" actId="20577"/>
          <ac:spMkLst>
            <pc:docMk/>
            <pc:sldMk cId="4051569328" sldId="741"/>
            <ac:spMk id="2" creationId="{E91F8800-E597-30C6-6D57-BF4B282DC6C8}"/>
          </ac:spMkLst>
        </pc:spChg>
      </pc:sldChg>
      <pc:sldMasterChg chg="delSldLayout">
        <pc:chgData name="Hoang Dang Nguyen" userId="1de6b3a7-5191-4a0c-8968-b8f905305e1d" providerId="ADAL" clId="{1479FA30-7CD6-43D6-9981-0488DB1D0CB6}" dt="2026-07-28T15:43:29.183" v="335" actId="47"/>
        <pc:sldMasterMkLst>
          <pc:docMk/>
          <pc:sldMasterMk cId="1297012552" sldId="2147483650"/>
        </pc:sldMasterMkLst>
      </pc:sldMasterChg>
    </pc:docChg>
  </pc:docChgLst>
  <pc:docChgLst>
    <pc:chgData name="Hoang Dang Nguyen" userId="1de6b3a7-5191-4a0c-8968-b8f905305e1d" providerId="ADAL" clId="{54C9AE00-D1B0-4E49-9E4E-407B2EB8B46F}"/>
    <pc:docChg chg="undo redo custSel addSld delSld modSld sldOrd">
      <pc:chgData name="Hoang Dang Nguyen" userId="1de6b3a7-5191-4a0c-8968-b8f905305e1d" providerId="ADAL" clId="{54C9AE00-D1B0-4E49-9E4E-407B2EB8B46F}" dt="2026-08-02T15:16:04.420" v="4045" actId="15"/>
      <pc:docMkLst>
        <pc:docMk/>
      </pc:docMkLst>
      <pc:sldChg chg="modSp mod">
        <pc:chgData name="Hoang Dang Nguyen" userId="1de6b3a7-5191-4a0c-8968-b8f905305e1d" providerId="ADAL" clId="{54C9AE00-D1B0-4E49-9E4E-407B2EB8B46F}" dt="2026-07-19T07:04:21.938" v="1466" actId="6549"/>
        <pc:sldMkLst>
          <pc:docMk/>
          <pc:sldMk cId="3661340027" sldId="256"/>
        </pc:sldMkLst>
        <pc:spChg chg="mod">
          <ac:chgData name="Hoang Dang Nguyen" userId="1de6b3a7-5191-4a0c-8968-b8f905305e1d" providerId="ADAL" clId="{54C9AE00-D1B0-4E49-9E4E-407B2EB8B46F}" dt="2026-07-17T17:12:17.127" v="134" actId="20577"/>
          <ac:spMkLst>
            <pc:docMk/>
            <pc:sldMk cId="3661340027" sldId="256"/>
            <ac:spMk id="4" creationId="{F7F435BA-7D13-2A2A-3218-88D775370155}"/>
          </ac:spMkLst>
        </pc:spChg>
        <pc:spChg chg="mod">
          <ac:chgData name="Hoang Dang Nguyen" userId="1de6b3a7-5191-4a0c-8968-b8f905305e1d" providerId="ADAL" clId="{54C9AE00-D1B0-4E49-9E4E-407B2EB8B46F}" dt="2026-07-19T07:04:21.938" v="1466" actId="6549"/>
          <ac:spMkLst>
            <pc:docMk/>
            <pc:sldMk cId="3661340027" sldId="256"/>
            <ac:spMk id="5" creationId="{D5520C09-344C-5086-48D5-55B49BD92B42}"/>
          </ac:spMkLst>
        </pc:spChg>
        <pc:spChg chg="mod">
          <ac:chgData name="Hoang Dang Nguyen" userId="1de6b3a7-5191-4a0c-8968-b8f905305e1d" providerId="ADAL" clId="{54C9AE00-D1B0-4E49-9E4E-407B2EB8B46F}" dt="2026-07-17T17:12:13.559" v="126" actId="20577"/>
          <ac:spMkLst>
            <pc:docMk/>
            <pc:sldMk cId="3661340027" sldId="256"/>
            <ac:spMk id="6" creationId="{5E33CEC2-4CCC-CBE6-2D77-B35CDDBE7A37}"/>
          </ac:spMkLst>
        </pc:spChg>
      </pc:sldChg>
      <pc:sldChg chg="modSp add mod">
        <pc:chgData name="Hoang Dang Nguyen" userId="1de6b3a7-5191-4a0c-8968-b8f905305e1d" providerId="ADAL" clId="{54C9AE00-D1B0-4E49-9E4E-407B2EB8B46F}" dt="2026-07-17T17:13:25.330" v="348" actId="20577"/>
        <pc:sldMkLst>
          <pc:docMk/>
          <pc:sldMk cId="2667253648" sldId="261"/>
        </pc:sldMkLst>
        <pc:spChg chg="mod">
          <ac:chgData name="Hoang Dang Nguyen" userId="1de6b3a7-5191-4a0c-8968-b8f905305e1d" providerId="ADAL" clId="{54C9AE00-D1B0-4E49-9E4E-407B2EB8B46F}" dt="2026-07-17T17:13:25.330" v="348" actId="20577"/>
          <ac:spMkLst>
            <pc:docMk/>
            <pc:sldMk cId="2667253648" sldId="261"/>
            <ac:spMk id="2" creationId="{B5BA2C24-6C10-B4A3-5561-E229F5551F2B}"/>
          </ac:spMkLst>
        </pc:spChg>
      </pc:sldChg>
      <pc:sldChg chg="modSp del mod">
        <pc:chgData name="Hoang Dang Nguyen" userId="1de6b3a7-5191-4a0c-8968-b8f905305e1d" providerId="ADAL" clId="{54C9AE00-D1B0-4E49-9E4E-407B2EB8B46F}" dt="2026-08-02T11:16:27.033" v="2791" actId="47"/>
        <pc:sldMkLst>
          <pc:docMk/>
          <pc:sldMk cId="1938720480" sldId="262"/>
        </pc:sldMkLst>
        <pc:spChg chg="mod">
          <ac:chgData name="Hoang Dang Nguyen" userId="1de6b3a7-5191-4a0c-8968-b8f905305e1d" providerId="ADAL" clId="{54C9AE00-D1B0-4E49-9E4E-407B2EB8B46F}" dt="2026-08-02T11:14:15.424" v="2653" actId="404"/>
          <ac:spMkLst>
            <pc:docMk/>
            <pc:sldMk cId="1938720480" sldId="262"/>
            <ac:spMk id="3" creationId="{7E14332D-327D-2F19-C901-DE353244C9D1}"/>
          </ac:spMkLst>
        </pc:spChg>
      </pc:sldChg>
      <pc:sldChg chg="addSp delSp modSp mod">
        <pc:chgData name="Hoang Dang Nguyen" userId="1de6b3a7-5191-4a0c-8968-b8f905305e1d" providerId="ADAL" clId="{54C9AE00-D1B0-4E49-9E4E-407B2EB8B46F}" dt="2026-08-02T14:56:03.619" v="3977" actId="22"/>
        <pc:sldMkLst>
          <pc:docMk/>
          <pc:sldMk cId="2020807510" sldId="263"/>
        </pc:sldMkLst>
        <pc:spChg chg="mod">
          <ac:chgData name="Hoang Dang Nguyen" userId="1de6b3a7-5191-4a0c-8968-b8f905305e1d" providerId="ADAL" clId="{54C9AE00-D1B0-4E49-9E4E-407B2EB8B46F}" dt="2026-08-02T14:55:46.678" v="3974" actId="403"/>
          <ac:spMkLst>
            <pc:docMk/>
            <pc:sldMk cId="2020807510" sldId="263"/>
            <ac:spMk id="3" creationId="{EF0C3ABF-CD13-EBE8-999A-267FA2F1D3A5}"/>
          </ac:spMkLst>
        </pc:spChg>
        <pc:spChg chg="add del mod">
          <ac:chgData name="Hoang Dang Nguyen" userId="1de6b3a7-5191-4a0c-8968-b8f905305e1d" providerId="ADAL" clId="{54C9AE00-D1B0-4E49-9E4E-407B2EB8B46F}" dt="2026-08-02T14:56:03.300" v="3976" actId="478"/>
          <ac:spMkLst>
            <pc:docMk/>
            <pc:sldMk cId="2020807510" sldId="263"/>
            <ac:spMk id="6" creationId="{D374161C-7D9E-DDE8-EB09-A8C50D1C7A0C}"/>
          </ac:spMkLst>
        </pc:spChg>
        <pc:spChg chg="add">
          <ac:chgData name="Hoang Dang Nguyen" userId="1de6b3a7-5191-4a0c-8968-b8f905305e1d" providerId="ADAL" clId="{54C9AE00-D1B0-4E49-9E4E-407B2EB8B46F}" dt="2026-08-02T14:56:03.619" v="3977" actId="22"/>
          <ac:spMkLst>
            <pc:docMk/>
            <pc:sldMk cId="2020807510" sldId="263"/>
            <ac:spMk id="8" creationId="{C2D9495B-A021-1CA1-64AA-3400F95C0799}"/>
          </ac:spMkLst>
        </pc:spChg>
        <pc:graphicFrameChg chg="add del mod modGraphic">
          <ac:chgData name="Hoang Dang Nguyen" userId="1de6b3a7-5191-4a0c-8968-b8f905305e1d" providerId="ADAL" clId="{54C9AE00-D1B0-4E49-9E4E-407B2EB8B46F}" dt="2026-08-02T14:06:06.632" v="3250" actId="478"/>
          <ac:graphicFrameMkLst>
            <pc:docMk/>
            <pc:sldMk cId="2020807510" sldId="263"/>
            <ac:graphicFrameMk id="5" creationId="{341C65DC-4424-3AE9-D952-C126260C76F3}"/>
          </ac:graphicFrameMkLst>
        </pc:graphicFrameChg>
      </pc:sldChg>
      <pc:sldChg chg="del">
        <pc:chgData name="Hoang Dang Nguyen" userId="1de6b3a7-5191-4a0c-8968-b8f905305e1d" providerId="ADAL" clId="{54C9AE00-D1B0-4E49-9E4E-407B2EB8B46F}" dt="2026-08-02T14:05:49.546" v="3249" actId="47"/>
        <pc:sldMkLst>
          <pc:docMk/>
          <pc:sldMk cId="4283251203" sldId="264"/>
        </pc:sldMkLst>
      </pc:sldChg>
      <pc:sldChg chg="modSp mod">
        <pc:chgData name="Hoang Dang Nguyen" userId="1de6b3a7-5191-4a0c-8968-b8f905305e1d" providerId="ADAL" clId="{54C9AE00-D1B0-4E49-9E4E-407B2EB8B46F}" dt="2026-08-02T14:23:41.109" v="3604" actId="20577"/>
        <pc:sldMkLst>
          <pc:docMk/>
          <pc:sldMk cId="1518954524" sldId="265"/>
        </pc:sldMkLst>
        <pc:spChg chg="mod">
          <ac:chgData name="Hoang Dang Nguyen" userId="1de6b3a7-5191-4a0c-8968-b8f905305e1d" providerId="ADAL" clId="{54C9AE00-D1B0-4E49-9E4E-407B2EB8B46F}" dt="2026-08-02T14:23:41.109" v="3604" actId="20577"/>
          <ac:spMkLst>
            <pc:docMk/>
            <pc:sldMk cId="1518954524" sldId="265"/>
            <ac:spMk id="3" creationId="{DC21B220-F93A-8C7A-7494-5D4BB7B2810D}"/>
          </ac:spMkLst>
        </pc:spChg>
      </pc:sldChg>
      <pc:sldChg chg="modSp add mod">
        <pc:chgData name="Hoang Dang Nguyen" userId="1de6b3a7-5191-4a0c-8968-b8f905305e1d" providerId="ADAL" clId="{54C9AE00-D1B0-4E49-9E4E-407B2EB8B46F}" dt="2026-07-17T17:21:29.595" v="1142" actId="6549"/>
        <pc:sldMkLst>
          <pc:docMk/>
          <pc:sldMk cId="4010034154" sldId="510"/>
        </pc:sldMkLst>
        <pc:spChg chg="mod">
          <ac:chgData name="Hoang Dang Nguyen" userId="1de6b3a7-5191-4a0c-8968-b8f905305e1d" providerId="ADAL" clId="{54C9AE00-D1B0-4E49-9E4E-407B2EB8B46F}" dt="2026-07-17T17:21:02.038" v="1101" actId="20577"/>
          <ac:spMkLst>
            <pc:docMk/>
            <pc:sldMk cId="4010034154" sldId="510"/>
            <ac:spMk id="2" creationId="{576D6804-92FD-BC04-E5A9-0F19FF674DD3}"/>
          </ac:spMkLst>
        </pc:spChg>
        <pc:spChg chg="mod">
          <ac:chgData name="Hoang Dang Nguyen" userId="1de6b3a7-5191-4a0c-8968-b8f905305e1d" providerId="ADAL" clId="{54C9AE00-D1B0-4E49-9E4E-407B2EB8B46F}" dt="2026-07-17T17:21:29.595" v="1142" actId="6549"/>
          <ac:spMkLst>
            <pc:docMk/>
            <pc:sldMk cId="4010034154" sldId="510"/>
            <ac:spMk id="3" creationId="{038251C8-66A7-FE57-0FAF-79881AC44E9A}"/>
          </ac:spMkLst>
        </pc:spChg>
      </pc:sldChg>
      <pc:sldChg chg="add">
        <pc:chgData name="Hoang Dang Nguyen" userId="1de6b3a7-5191-4a0c-8968-b8f905305e1d" providerId="ADAL" clId="{54C9AE00-D1B0-4E49-9E4E-407B2EB8B46F}" dt="2026-07-17T17:16:53.675" v="475"/>
        <pc:sldMkLst>
          <pc:docMk/>
          <pc:sldMk cId="884632868" sldId="519"/>
        </pc:sldMkLst>
      </pc:sldChg>
      <pc:sldChg chg="add">
        <pc:chgData name="Hoang Dang Nguyen" userId="1de6b3a7-5191-4a0c-8968-b8f905305e1d" providerId="ADAL" clId="{54C9AE00-D1B0-4E49-9E4E-407B2EB8B46F}" dt="2026-07-17T17:16:53.675" v="475"/>
        <pc:sldMkLst>
          <pc:docMk/>
          <pc:sldMk cId="905439749" sldId="523"/>
        </pc:sldMkLst>
      </pc:sldChg>
      <pc:sldChg chg="addSp delSp modSp add mod chgLayout">
        <pc:chgData name="Hoang Dang Nguyen" userId="1de6b3a7-5191-4a0c-8968-b8f905305e1d" providerId="ADAL" clId="{54C9AE00-D1B0-4E49-9E4E-407B2EB8B46F}" dt="2026-08-02T10:57:20.812" v="2147" actId="6549"/>
        <pc:sldMkLst>
          <pc:docMk/>
          <pc:sldMk cId="3162999509" sldId="588"/>
        </pc:sldMkLst>
        <pc:spChg chg="mod ord">
          <ac:chgData name="Hoang Dang Nguyen" userId="1de6b3a7-5191-4a0c-8968-b8f905305e1d" providerId="ADAL" clId="{54C9AE00-D1B0-4E49-9E4E-407B2EB8B46F}" dt="2026-08-02T10:56:38.318" v="2101" actId="6264"/>
          <ac:spMkLst>
            <pc:docMk/>
            <pc:sldMk cId="3162999509" sldId="588"/>
            <ac:spMk id="2" creationId="{904C1368-6C15-9655-93D2-99891827A1B7}"/>
          </ac:spMkLst>
        </pc:spChg>
        <pc:spChg chg="mod ord">
          <ac:chgData name="Hoang Dang Nguyen" userId="1de6b3a7-5191-4a0c-8968-b8f905305e1d" providerId="ADAL" clId="{54C9AE00-D1B0-4E49-9E4E-407B2EB8B46F}" dt="2026-08-02T10:57:20.812" v="2147" actId="6549"/>
          <ac:spMkLst>
            <pc:docMk/>
            <pc:sldMk cId="3162999509" sldId="588"/>
            <ac:spMk id="3" creationId="{00000000-0000-0000-0000-000000000000}"/>
          </ac:spMkLst>
        </pc:spChg>
        <pc:spChg chg="add del mod">
          <ac:chgData name="Hoang Dang Nguyen" userId="1de6b3a7-5191-4a0c-8968-b8f905305e1d" providerId="ADAL" clId="{54C9AE00-D1B0-4E49-9E4E-407B2EB8B46F}" dt="2026-08-02T10:56:38.318" v="2101" actId="6264"/>
          <ac:spMkLst>
            <pc:docMk/>
            <pc:sldMk cId="3162999509" sldId="588"/>
            <ac:spMk id="4" creationId="{33F8A7C1-28B3-6D04-1686-4EF742E8FA45}"/>
          </ac:spMkLst>
        </pc:spChg>
        <pc:spChg chg="add del mod">
          <ac:chgData name="Hoang Dang Nguyen" userId="1de6b3a7-5191-4a0c-8968-b8f905305e1d" providerId="ADAL" clId="{54C9AE00-D1B0-4E49-9E4E-407B2EB8B46F}" dt="2026-08-02T10:56:38.318" v="2101" actId="6264"/>
          <ac:spMkLst>
            <pc:docMk/>
            <pc:sldMk cId="3162999509" sldId="588"/>
            <ac:spMk id="5" creationId="{065C8C79-2377-1BB2-07CA-8A498BA8B071}"/>
          </ac:spMkLst>
        </pc:spChg>
      </pc:sldChg>
      <pc:sldChg chg="addSp delSp modSp add mod chgLayout">
        <pc:chgData name="Hoang Dang Nguyen" userId="1de6b3a7-5191-4a0c-8968-b8f905305e1d" providerId="ADAL" clId="{54C9AE00-D1B0-4E49-9E4E-407B2EB8B46F}" dt="2026-08-02T10:57:24.694" v="2150" actId="27636"/>
        <pc:sldMkLst>
          <pc:docMk/>
          <pc:sldMk cId="3265840648" sldId="590"/>
        </pc:sldMkLst>
        <pc:spChg chg="mod ord">
          <ac:chgData name="Hoang Dang Nguyen" userId="1de6b3a7-5191-4a0c-8968-b8f905305e1d" providerId="ADAL" clId="{54C9AE00-D1B0-4E49-9E4E-407B2EB8B46F}" dt="2026-08-02T10:56:38.318" v="2101" actId="6264"/>
          <ac:spMkLst>
            <pc:docMk/>
            <pc:sldMk cId="3265840648" sldId="590"/>
            <ac:spMk id="2" creationId="{904C1368-6C15-9655-93D2-99891827A1B7}"/>
          </ac:spMkLst>
        </pc:spChg>
        <pc:spChg chg="mod ord">
          <ac:chgData name="Hoang Dang Nguyen" userId="1de6b3a7-5191-4a0c-8968-b8f905305e1d" providerId="ADAL" clId="{54C9AE00-D1B0-4E49-9E4E-407B2EB8B46F}" dt="2026-08-02T10:57:24.694" v="2150" actId="27636"/>
          <ac:spMkLst>
            <pc:docMk/>
            <pc:sldMk cId="3265840648" sldId="590"/>
            <ac:spMk id="3" creationId="{00000000-0000-0000-0000-000000000000}"/>
          </ac:spMkLst>
        </pc:spChg>
        <pc:spChg chg="add del mod">
          <ac:chgData name="Hoang Dang Nguyen" userId="1de6b3a7-5191-4a0c-8968-b8f905305e1d" providerId="ADAL" clId="{54C9AE00-D1B0-4E49-9E4E-407B2EB8B46F}" dt="2026-08-02T10:56:38.318" v="2101" actId="6264"/>
          <ac:spMkLst>
            <pc:docMk/>
            <pc:sldMk cId="3265840648" sldId="590"/>
            <ac:spMk id="4" creationId="{25D43206-F52D-6DB5-BC0A-D819B2F27CFC}"/>
          </ac:spMkLst>
        </pc:spChg>
        <pc:spChg chg="add del mod">
          <ac:chgData name="Hoang Dang Nguyen" userId="1de6b3a7-5191-4a0c-8968-b8f905305e1d" providerId="ADAL" clId="{54C9AE00-D1B0-4E49-9E4E-407B2EB8B46F}" dt="2026-08-02T10:56:38.318" v="2101" actId="6264"/>
          <ac:spMkLst>
            <pc:docMk/>
            <pc:sldMk cId="3265840648" sldId="590"/>
            <ac:spMk id="5" creationId="{ADD81E51-663D-7673-CDFA-60BA467907CF}"/>
          </ac:spMkLst>
        </pc:spChg>
      </pc:sldChg>
      <pc:sldChg chg="addSp delSp modSp add mod chgLayout">
        <pc:chgData name="Hoang Dang Nguyen" userId="1de6b3a7-5191-4a0c-8968-b8f905305e1d" providerId="ADAL" clId="{54C9AE00-D1B0-4E49-9E4E-407B2EB8B46F}" dt="2026-08-02T10:56:39.348" v="2111" actId="27636"/>
        <pc:sldMkLst>
          <pc:docMk/>
          <pc:sldMk cId="3217417805" sldId="593"/>
        </pc:sldMkLst>
        <pc:spChg chg="mod ord">
          <ac:chgData name="Hoang Dang Nguyen" userId="1de6b3a7-5191-4a0c-8968-b8f905305e1d" providerId="ADAL" clId="{54C9AE00-D1B0-4E49-9E4E-407B2EB8B46F}" dt="2026-08-02T10:56:38.318" v="2101" actId="6264"/>
          <ac:spMkLst>
            <pc:docMk/>
            <pc:sldMk cId="3217417805" sldId="593"/>
            <ac:spMk id="2" creationId="{904C1368-6C15-9655-93D2-99891827A1B7}"/>
          </ac:spMkLst>
        </pc:spChg>
        <pc:spChg chg="mod ord">
          <ac:chgData name="Hoang Dang Nguyen" userId="1de6b3a7-5191-4a0c-8968-b8f905305e1d" providerId="ADAL" clId="{54C9AE00-D1B0-4E49-9E4E-407B2EB8B46F}" dt="2026-08-02T10:56:39.348" v="2111" actId="27636"/>
          <ac:spMkLst>
            <pc:docMk/>
            <pc:sldMk cId="3217417805" sldId="593"/>
            <ac:spMk id="3" creationId="{00000000-0000-0000-0000-000000000000}"/>
          </ac:spMkLst>
        </pc:spChg>
        <pc:spChg chg="add del mod">
          <ac:chgData name="Hoang Dang Nguyen" userId="1de6b3a7-5191-4a0c-8968-b8f905305e1d" providerId="ADAL" clId="{54C9AE00-D1B0-4E49-9E4E-407B2EB8B46F}" dt="2026-08-02T10:56:38.318" v="2101" actId="6264"/>
          <ac:spMkLst>
            <pc:docMk/>
            <pc:sldMk cId="3217417805" sldId="593"/>
            <ac:spMk id="4" creationId="{4815037B-1C41-7ECB-54B1-BCC3F8C30B47}"/>
          </ac:spMkLst>
        </pc:spChg>
        <pc:spChg chg="add del mod">
          <ac:chgData name="Hoang Dang Nguyen" userId="1de6b3a7-5191-4a0c-8968-b8f905305e1d" providerId="ADAL" clId="{54C9AE00-D1B0-4E49-9E4E-407B2EB8B46F}" dt="2026-08-02T10:56:38.318" v="2101" actId="6264"/>
          <ac:spMkLst>
            <pc:docMk/>
            <pc:sldMk cId="3217417805" sldId="593"/>
            <ac:spMk id="5" creationId="{A2BAC686-36F4-FFA1-C8C3-91449389410A}"/>
          </ac:spMkLst>
        </pc:spChg>
      </pc:sldChg>
      <pc:sldChg chg="addSp delSp modSp add mod chgLayout">
        <pc:chgData name="Hoang Dang Nguyen" userId="1de6b3a7-5191-4a0c-8968-b8f905305e1d" providerId="ADAL" clId="{54C9AE00-D1B0-4E49-9E4E-407B2EB8B46F}" dt="2026-08-02T10:56:39.375" v="2112" actId="27636"/>
        <pc:sldMkLst>
          <pc:docMk/>
          <pc:sldMk cId="3811761050" sldId="595"/>
        </pc:sldMkLst>
        <pc:spChg chg="mod ord">
          <ac:chgData name="Hoang Dang Nguyen" userId="1de6b3a7-5191-4a0c-8968-b8f905305e1d" providerId="ADAL" clId="{54C9AE00-D1B0-4E49-9E4E-407B2EB8B46F}" dt="2026-08-02T10:56:38.318" v="2101" actId="6264"/>
          <ac:spMkLst>
            <pc:docMk/>
            <pc:sldMk cId="3811761050" sldId="595"/>
            <ac:spMk id="2" creationId="{904C1368-6C15-9655-93D2-99891827A1B7}"/>
          </ac:spMkLst>
        </pc:spChg>
        <pc:spChg chg="mod ord">
          <ac:chgData name="Hoang Dang Nguyen" userId="1de6b3a7-5191-4a0c-8968-b8f905305e1d" providerId="ADAL" clId="{54C9AE00-D1B0-4E49-9E4E-407B2EB8B46F}" dt="2026-08-02T10:56:39.375" v="2112" actId="27636"/>
          <ac:spMkLst>
            <pc:docMk/>
            <pc:sldMk cId="3811761050" sldId="595"/>
            <ac:spMk id="3" creationId="{00000000-0000-0000-0000-000000000000}"/>
          </ac:spMkLst>
        </pc:spChg>
        <pc:spChg chg="add del mod">
          <ac:chgData name="Hoang Dang Nguyen" userId="1de6b3a7-5191-4a0c-8968-b8f905305e1d" providerId="ADAL" clId="{54C9AE00-D1B0-4E49-9E4E-407B2EB8B46F}" dt="2026-08-02T10:56:38.318" v="2101" actId="6264"/>
          <ac:spMkLst>
            <pc:docMk/>
            <pc:sldMk cId="3811761050" sldId="595"/>
            <ac:spMk id="4" creationId="{C0EC18D0-6A42-9CFF-C484-F8B4C891040B}"/>
          </ac:spMkLst>
        </pc:spChg>
        <pc:spChg chg="add del mod">
          <ac:chgData name="Hoang Dang Nguyen" userId="1de6b3a7-5191-4a0c-8968-b8f905305e1d" providerId="ADAL" clId="{54C9AE00-D1B0-4E49-9E4E-407B2EB8B46F}" dt="2026-08-02T10:56:38.318" v="2101" actId="6264"/>
          <ac:spMkLst>
            <pc:docMk/>
            <pc:sldMk cId="3811761050" sldId="595"/>
            <ac:spMk id="5" creationId="{897615AE-D5DF-483C-B677-98D43526A8F7}"/>
          </ac:spMkLst>
        </pc:spChg>
      </pc:sldChg>
      <pc:sldChg chg="addSp delSp modSp add mod delAnim modAnim chgLayout">
        <pc:chgData name="Hoang Dang Nguyen" userId="1de6b3a7-5191-4a0c-8968-b8f905305e1d" providerId="ADAL" clId="{54C9AE00-D1B0-4E49-9E4E-407B2EB8B46F}" dt="2026-08-02T11:01:41.147" v="2179" actId="113"/>
        <pc:sldMkLst>
          <pc:docMk/>
          <pc:sldMk cId="1722410471" sldId="601"/>
        </pc:sldMkLst>
        <pc:spChg chg="add del mod">
          <ac:chgData name="Hoang Dang Nguyen" userId="1de6b3a7-5191-4a0c-8968-b8f905305e1d" providerId="ADAL" clId="{54C9AE00-D1B0-4E49-9E4E-407B2EB8B46F}" dt="2026-08-02T10:56:38.318" v="2101" actId="6264"/>
          <ac:spMkLst>
            <pc:docMk/>
            <pc:sldMk cId="1722410471" sldId="601"/>
            <ac:spMk id="2" creationId="{A5496236-7D07-4A6F-E116-6D2434740CBD}"/>
          </ac:spMkLst>
        </pc:spChg>
        <pc:spChg chg="mod ord">
          <ac:chgData name="Hoang Dang Nguyen" userId="1de6b3a7-5191-4a0c-8968-b8f905305e1d" providerId="ADAL" clId="{54C9AE00-D1B0-4E49-9E4E-407B2EB8B46F}" dt="2026-08-02T10:56:38.318" v="2101" actId="6264"/>
          <ac:spMkLst>
            <pc:docMk/>
            <pc:sldMk cId="1722410471" sldId="601"/>
            <ac:spMk id="3" creationId="{00000000-0000-0000-0000-000000000000}"/>
          </ac:spMkLst>
        </pc:spChg>
        <pc:spChg chg="del mod">
          <ac:chgData name="Hoang Dang Nguyen" userId="1de6b3a7-5191-4a0c-8968-b8f905305e1d" providerId="ADAL" clId="{54C9AE00-D1B0-4E49-9E4E-407B2EB8B46F}" dt="2026-08-02T10:57:00.279" v="2131"/>
          <ac:spMkLst>
            <pc:docMk/>
            <pc:sldMk cId="1722410471" sldId="601"/>
            <ac:spMk id="4" creationId="{A0B6E651-E7C8-6D20-D087-480AE61A779C}"/>
          </ac:spMkLst>
        </pc:spChg>
        <pc:spChg chg="add mod ord">
          <ac:chgData name="Hoang Dang Nguyen" userId="1de6b3a7-5191-4a0c-8968-b8f905305e1d" providerId="ADAL" clId="{54C9AE00-D1B0-4E49-9E4E-407B2EB8B46F}" dt="2026-08-02T11:01:41.147" v="2179" actId="113"/>
          <ac:spMkLst>
            <pc:docMk/>
            <pc:sldMk cId="1722410471" sldId="601"/>
            <ac:spMk id="5" creationId="{82051F57-E89C-BED3-1140-DCB5D7F70761}"/>
          </ac:spMkLst>
        </pc:spChg>
      </pc:sldChg>
      <pc:sldChg chg="addSp delSp modSp add mod delAnim modAnim chgLayout">
        <pc:chgData name="Hoang Dang Nguyen" userId="1de6b3a7-5191-4a0c-8968-b8f905305e1d" providerId="ADAL" clId="{54C9AE00-D1B0-4E49-9E4E-407B2EB8B46F}" dt="2026-08-02T11:01:40.024" v="2178" actId="113"/>
        <pc:sldMkLst>
          <pc:docMk/>
          <pc:sldMk cId="4142000546" sldId="602"/>
        </pc:sldMkLst>
        <pc:spChg chg="add del mod">
          <ac:chgData name="Hoang Dang Nguyen" userId="1de6b3a7-5191-4a0c-8968-b8f905305e1d" providerId="ADAL" clId="{54C9AE00-D1B0-4E49-9E4E-407B2EB8B46F}" dt="2026-08-02T10:56:38.318" v="2101" actId="6264"/>
          <ac:spMkLst>
            <pc:docMk/>
            <pc:sldMk cId="4142000546" sldId="602"/>
            <ac:spMk id="2" creationId="{839E250F-8BB4-B6A6-6436-E556340C0390}"/>
          </ac:spMkLst>
        </pc:spChg>
        <pc:spChg chg="mod ord">
          <ac:chgData name="Hoang Dang Nguyen" userId="1de6b3a7-5191-4a0c-8968-b8f905305e1d" providerId="ADAL" clId="{54C9AE00-D1B0-4E49-9E4E-407B2EB8B46F}" dt="2026-08-02T10:56:38.756" v="2104" actId="27636"/>
          <ac:spMkLst>
            <pc:docMk/>
            <pc:sldMk cId="4142000546" sldId="602"/>
            <ac:spMk id="3" creationId="{00000000-0000-0000-0000-000000000000}"/>
          </ac:spMkLst>
        </pc:spChg>
        <pc:spChg chg="del mod">
          <ac:chgData name="Hoang Dang Nguyen" userId="1de6b3a7-5191-4a0c-8968-b8f905305e1d" providerId="ADAL" clId="{54C9AE00-D1B0-4E49-9E4E-407B2EB8B46F}" dt="2026-08-02T10:57:04.861" v="2137"/>
          <ac:spMkLst>
            <pc:docMk/>
            <pc:sldMk cId="4142000546" sldId="602"/>
            <ac:spMk id="4" creationId="{A0B6E651-E7C8-6D20-D087-480AE61A779C}"/>
          </ac:spMkLst>
        </pc:spChg>
        <pc:spChg chg="add mod ord">
          <ac:chgData name="Hoang Dang Nguyen" userId="1de6b3a7-5191-4a0c-8968-b8f905305e1d" providerId="ADAL" clId="{54C9AE00-D1B0-4E49-9E4E-407B2EB8B46F}" dt="2026-08-02T11:01:40.024" v="2178" actId="113"/>
          <ac:spMkLst>
            <pc:docMk/>
            <pc:sldMk cId="4142000546" sldId="602"/>
            <ac:spMk id="5" creationId="{B8864A55-BBDB-411C-FF4D-CB11F5D3DAE8}"/>
          </ac:spMkLst>
        </pc:spChg>
      </pc:sldChg>
      <pc:sldChg chg="addSp delSp modSp add mod chgLayout">
        <pc:chgData name="Hoang Dang Nguyen" userId="1de6b3a7-5191-4a0c-8968-b8f905305e1d" providerId="ADAL" clId="{54C9AE00-D1B0-4E49-9E4E-407B2EB8B46F}" dt="2026-08-02T10:57:45.901" v="2165" actId="6549"/>
        <pc:sldMkLst>
          <pc:docMk/>
          <pc:sldMk cId="800991641" sldId="603"/>
        </pc:sldMkLst>
        <pc:spChg chg="mod ord">
          <ac:chgData name="Hoang Dang Nguyen" userId="1de6b3a7-5191-4a0c-8968-b8f905305e1d" providerId="ADAL" clId="{54C9AE00-D1B0-4E49-9E4E-407B2EB8B46F}" dt="2026-08-02T10:56:38.318" v="2101" actId="6264"/>
          <ac:spMkLst>
            <pc:docMk/>
            <pc:sldMk cId="800991641" sldId="603"/>
            <ac:spMk id="2" creationId="{904C1368-6C15-9655-93D2-99891827A1B7}"/>
          </ac:spMkLst>
        </pc:spChg>
        <pc:spChg chg="mod ord">
          <ac:chgData name="Hoang Dang Nguyen" userId="1de6b3a7-5191-4a0c-8968-b8f905305e1d" providerId="ADAL" clId="{54C9AE00-D1B0-4E49-9E4E-407B2EB8B46F}" dt="2026-08-02T10:57:45.901" v="2165" actId="6549"/>
          <ac:spMkLst>
            <pc:docMk/>
            <pc:sldMk cId="800991641" sldId="603"/>
            <ac:spMk id="3" creationId="{00000000-0000-0000-0000-000000000000}"/>
          </ac:spMkLst>
        </pc:spChg>
        <pc:spChg chg="add del mod">
          <ac:chgData name="Hoang Dang Nguyen" userId="1de6b3a7-5191-4a0c-8968-b8f905305e1d" providerId="ADAL" clId="{54C9AE00-D1B0-4E49-9E4E-407B2EB8B46F}" dt="2026-08-02T10:56:38.318" v="2101" actId="6264"/>
          <ac:spMkLst>
            <pc:docMk/>
            <pc:sldMk cId="800991641" sldId="603"/>
            <ac:spMk id="4" creationId="{2C485DC5-B815-FA48-71B8-E3E83D09BFB0}"/>
          </ac:spMkLst>
        </pc:spChg>
        <pc:spChg chg="add del mod">
          <ac:chgData name="Hoang Dang Nguyen" userId="1de6b3a7-5191-4a0c-8968-b8f905305e1d" providerId="ADAL" clId="{54C9AE00-D1B0-4E49-9E4E-407B2EB8B46F}" dt="2026-08-02T10:56:38.318" v="2101" actId="6264"/>
          <ac:spMkLst>
            <pc:docMk/>
            <pc:sldMk cId="800991641" sldId="603"/>
            <ac:spMk id="5" creationId="{7010EDF2-202D-8F3F-7825-988E6EC4989D}"/>
          </ac:spMkLst>
        </pc:spChg>
      </pc:sldChg>
      <pc:sldChg chg="addSp delSp modSp add mod chgLayout">
        <pc:chgData name="Hoang Dang Nguyen" userId="1de6b3a7-5191-4a0c-8968-b8f905305e1d" providerId="ADAL" clId="{54C9AE00-D1B0-4E49-9E4E-407B2EB8B46F}" dt="2026-08-02T10:56:39.337" v="2110" actId="27636"/>
        <pc:sldMkLst>
          <pc:docMk/>
          <pc:sldMk cId="2914719734" sldId="612"/>
        </pc:sldMkLst>
        <pc:spChg chg="mod ord">
          <ac:chgData name="Hoang Dang Nguyen" userId="1de6b3a7-5191-4a0c-8968-b8f905305e1d" providerId="ADAL" clId="{54C9AE00-D1B0-4E49-9E4E-407B2EB8B46F}" dt="2026-08-02T10:56:38.318" v="2101" actId="6264"/>
          <ac:spMkLst>
            <pc:docMk/>
            <pc:sldMk cId="2914719734" sldId="612"/>
            <ac:spMk id="2" creationId="{5E0755C1-5C41-1972-2B00-B6A2AA06CAFF}"/>
          </ac:spMkLst>
        </pc:spChg>
        <pc:spChg chg="mod ord">
          <ac:chgData name="Hoang Dang Nguyen" userId="1de6b3a7-5191-4a0c-8968-b8f905305e1d" providerId="ADAL" clId="{54C9AE00-D1B0-4E49-9E4E-407B2EB8B46F}" dt="2026-08-02T10:56:39.337" v="2110" actId="27636"/>
          <ac:spMkLst>
            <pc:docMk/>
            <pc:sldMk cId="2914719734" sldId="612"/>
            <ac:spMk id="3" creationId="{CCAE92D9-68BD-79D0-EF80-19344B60A581}"/>
          </ac:spMkLst>
        </pc:spChg>
        <pc:spChg chg="add del mod">
          <ac:chgData name="Hoang Dang Nguyen" userId="1de6b3a7-5191-4a0c-8968-b8f905305e1d" providerId="ADAL" clId="{54C9AE00-D1B0-4E49-9E4E-407B2EB8B46F}" dt="2026-08-02T10:56:38.318" v="2101" actId="6264"/>
          <ac:spMkLst>
            <pc:docMk/>
            <pc:sldMk cId="2914719734" sldId="612"/>
            <ac:spMk id="4" creationId="{398BA892-2BDD-76A5-9DD1-89468137FDAA}"/>
          </ac:spMkLst>
        </pc:spChg>
        <pc:spChg chg="add del mod">
          <ac:chgData name="Hoang Dang Nguyen" userId="1de6b3a7-5191-4a0c-8968-b8f905305e1d" providerId="ADAL" clId="{54C9AE00-D1B0-4E49-9E4E-407B2EB8B46F}" dt="2026-08-02T10:56:38.318" v="2101" actId="6264"/>
          <ac:spMkLst>
            <pc:docMk/>
            <pc:sldMk cId="2914719734" sldId="612"/>
            <ac:spMk id="5" creationId="{78502CB0-8110-7726-2B2C-FC1E78B9791C}"/>
          </ac:spMkLst>
        </pc:spChg>
      </pc:sldChg>
      <pc:sldChg chg="addSp delSp modSp add mod chgLayout">
        <pc:chgData name="Hoang Dang Nguyen" userId="1de6b3a7-5191-4a0c-8968-b8f905305e1d" providerId="ADAL" clId="{54C9AE00-D1B0-4E49-9E4E-407B2EB8B46F}" dt="2026-08-02T10:57:15.123" v="2144" actId="1076"/>
        <pc:sldMkLst>
          <pc:docMk/>
          <pc:sldMk cId="3070994815" sldId="619"/>
        </pc:sldMkLst>
        <pc:spChg chg="mod ord">
          <ac:chgData name="Hoang Dang Nguyen" userId="1de6b3a7-5191-4a0c-8968-b8f905305e1d" providerId="ADAL" clId="{54C9AE00-D1B0-4E49-9E4E-407B2EB8B46F}" dt="2026-08-02T10:56:38.318" v="2101" actId="6264"/>
          <ac:spMkLst>
            <pc:docMk/>
            <pc:sldMk cId="3070994815" sldId="619"/>
            <ac:spMk id="2" creationId="{9647F6C0-69EA-5EE9-D65E-5786E75E42BA}"/>
          </ac:spMkLst>
        </pc:spChg>
        <pc:spChg chg="add del mod">
          <ac:chgData name="Hoang Dang Nguyen" userId="1de6b3a7-5191-4a0c-8968-b8f905305e1d" providerId="ADAL" clId="{54C9AE00-D1B0-4E49-9E4E-407B2EB8B46F}" dt="2026-08-02T10:56:38.318" v="2101" actId="6264"/>
          <ac:spMkLst>
            <pc:docMk/>
            <pc:sldMk cId="3070994815" sldId="619"/>
            <ac:spMk id="3" creationId="{B6255759-C8E0-0675-55E6-74C15DD5F811}"/>
          </ac:spMkLst>
        </pc:spChg>
        <pc:spChg chg="mod ord">
          <ac:chgData name="Hoang Dang Nguyen" userId="1de6b3a7-5191-4a0c-8968-b8f905305e1d" providerId="ADAL" clId="{54C9AE00-D1B0-4E49-9E4E-407B2EB8B46F}" dt="2026-08-02T10:56:38.318" v="2101" actId="6264"/>
          <ac:spMkLst>
            <pc:docMk/>
            <pc:sldMk cId="3070994815" sldId="619"/>
            <ac:spMk id="4" creationId="{3F7A1D55-F212-AEED-97B6-15411D58C794}"/>
          </ac:spMkLst>
        </pc:spChg>
        <pc:spChg chg="add del mod">
          <ac:chgData name="Hoang Dang Nguyen" userId="1de6b3a7-5191-4a0c-8968-b8f905305e1d" providerId="ADAL" clId="{54C9AE00-D1B0-4E49-9E4E-407B2EB8B46F}" dt="2026-08-02T10:56:38.318" v="2101" actId="6264"/>
          <ac:spMkLst>
            <pc:docMk/>
            <pc:sldMk cId="3070994815" sldId="619"/>
            <ac:spMk id="6" creationId="{B85D8878-0F37-96C7-ABE5-432A5B97E67B}"/>
          </ac:spMkLst>
        </pc:spChg>
        <pc:spChg chg="add del mod">
          <ac:chgData name="Hoang Dang Nguyen" userId="1de6b3a7-5191-4a0c-8968-b8f905305e1d" providerId="ADAL" clId="{54C9AE00-D1B0-4E49-9E4E-407B2EB8B46F}" dt="2026-08-02T10:56:38.318" v="2101" actId="6264"/>
          <ac:spMkLst>
            <pc:docMk/>
            <pc:sldMk cId="3070994815" sldId="619"/>
            <ac:spMk id="7" creationId="{F354554B-2D17-5305-2235-93B9B9055421}"/>
          </ac:spMkLst>
        </pc:spChg>
        <pc:graphicFrameChg chg="mod ord">
          <ac:chgData name="Hoang Dang Nguyen" userId="1de6b3a7-5191-4a0c-8968-b8f905305e1d" providerId="ADAL" clId="{54C9AE00-D1B0-4E49-9E4E-407B2EB8B46F}" dt="2026-08-02T10:57:15.123" v="2144" actId="1076"/>
          <ac:graphicFrameMkLst>
            <pc:docMk/>
            <pc:sldMk cId="3070994815" sldId="619"/>
            <ac:graphicFrameMk id="5" creationId="{2BDCF727-7580-8478-3537-B502ACEA0EEC}"/>
          </ac:graphicFrameMkLst>
        </pc:graphicFrameChg>
      </pc:sldChg>
      <pc:sldChg chg="addSp delSp modSp add mod chgLayout">
        <pc:chgData name="Hoang Dang Nguyen" userId="1de6b3a7-5191-4a0c-8968-b8f905305e1d" providerId="ADAL" clId="{54C9AE00-D1B0-4E49-9E4E-407B2EB8B46F}" dt="2026-08-02T14:24:57.999" v="3606" actId="6264"/>
        <pc:sldMkLst>
          <pc:docMk/>
          <pc:sldMk cId="1465486840" sldId="623"/>
        </pc:sldMkLst>
        <pc:spChg chg="mod ord">
          <ac:chgData name="Hoang Dang Nguyen" userId="1de6b3a7-5191-4a0c-8968-b8f905305e1d" providerId="ADAL" clId="{54C9AE00-D1B0-4E49-9E4E-407B2EB8B46F}" dt="2026-08-02T14:24:57.999" v="3606" actId="6264"/>
          <ac:spMkLst>
            <pc:docMk/>
            <pc:sldMk cId="1465486840" sldId="623"/>
            <ac:spMk id="2" creationId="{9E519EA5-C755-0FE4-54D7-31AEDFE9EC0D}"/>
          </ac:spMkLst>
        </pc:spChg>
        <pc:spChg chg="mod ord">
          <ac:chgData name="Hoang Dang Nguyen" userId="1de6b3a7-5191-4a0c-8968-b8f905305e1d" providerId="ADAL" clId="{54C9AE00-D1B0-4E49-9E4E-407B2EB8B46F}" dt="2026-08-02T14:24:57.999" v="3606" actId="6264"/>
          <ac:spMkLst>
            <pc:docMk/>
            <pc:sldMk cId="1465486840" sldId="623"/>
            <ac:spMk id="3" creationId="{9D441296-A9BD-EE00-E183-8F9AB992F8C1}"/>
          </ac:spMkLst>
        </pc:spChg>
        <pc:spChg chg="mod ord">
          <ac:chgData name="Hoang Dang Nguyen" userId="1de6b3a7-5191-4a0c-8968-b8f905305e1d" providerId="ADAL" clId="{54C9AE00-D1B0-4E49-9E4E-407B2EB8B46F}" dt="2026-08-02T14:24:57.999" v="3606" actId="6264"/>
          <ac:spMkLst>
            <pc:docMk/>
            <pc:sldMk cId="1465486840" sldId="623"/>
            <ac:spMk id="4" creationId="{B5BF54B1-2BA1-7608-85C2-3DB400738897}"/>
          </ac:spMkLst>
        </pc:spChg>
        <pc:spChg chg="add del mod">
          <ac:chgData name="Hoang Dang Nguyen" userId="1de6b3a7-5191-4a0c-8968-b8f905305e1d" providerId="ADAL" clId="{54C9AE00-D1B0-4E49-9E4E-407B2EB8B46F}" dt="2026-08-02T14:24:57.999" v="3606" actId="6264"/>
          <ac:spMkLst>
            <pc:docMk/>
            <pc:sldMk cId="1465486840" sldId="623"/>
            <ac:spMk id="5" creationId="{3D667EA3-16CE-EC60-A2C9-281F7C0A1C94}"/>
          </ac:spMkLst>
        </pc:spChg>
        <pc:spChg chg="add del mod">
          <ac:chgData name="Hoang Dang Nguyen" userId="1de6b3a7-5191-4a0c-8968-b8f905305e1d" providerId="ADAL" clId="{54C9AE00-D1B0-4E49-9E4E-407B2EB8B46F}" dt="2026-08-02T14:24:57.999" v="3606" actId="6264"/>
          <ac:spMkLst>
            <pc:docMk/>
            <pc:sldMk cId="1465486840" sldId="623"/>
            <ac:spMk id="6" creationId="{D4DE0A2B-0528-9DBF-ECD1-AD60D7ED645D}"/>
          </ac:spMkLst>
        </pc:spChg>
        <pc:spChg chg="add del mod">
          <ac:chgData name="Hoang Dang Nguyen" userId="1de6b3a7-5191-4a0c-8968-b8f905305e1d" providerId="ADAL" clId="{54C9AE00-D1B0-4E49-9E4E-407B2EB8B46F}" dt="2026-08-02T14:24:57.999" v="3606" actId="6264"/>
          <ac:spMkLst>
            <pc:docMk/>
            <pc:sldMk cId="1465486840" sldId="623"/>
            <ac:spMk id="7" creationId="{F1977FF8-392F-0B4C-242B-0459C90FF95C}"/>
          </ac:spMkLst>
        </pc:spChg>
      </pc:sldChg>
      <pc:sldChg chg="addSp delSp modSp add mod chgLayout">
        <pc:chgData name="Hoang Dang Nguyen" userId="1de6b3a7-5191-4a0c-8968-b8f905305e1d" providerId="ADAL" clId="{54C9AE00-D1B0-4E49-9E4E-407B2EB8B46F}" dt="2026-08-02T14:25:00.015" v="3607" actId="27636"/>
        <pc:sldMkLst>
          <pc:docMk/>
          <pc:sldMk cId="1588745077" sldId="624"/>
        </pc:sldMkLst>
        <pc:spChg chg="mod ord">
          <ac:chgData name="Hoang Dang Nguyen" userId="1de6b3a7-5191-4a0c-8968-b8f905305e1d" providerId="ADAL" clId="{54C9AE00-D1B0-4E49-9E4E-407B2EB8B46F}" dt="2026-08-02T14:24:57.999" v="3606" actId="6264"/>
          <ac:spMkLst>
            <pc:docMk/>
            <pc:sldMk cId="1588745077" sldId="624"/>
            <ac:spMk id="2" creationId="{841994BD-EE94-2C2F-5E00-F3C915DD0C63}"/>
          </ac:spMkLst>
        </pc:spChg>
        <pc:spChg chg="mod ord">
          <ac:chgData name="Hoang Dang Nguyen" userId="1de6b3a7-5191-4a0c-8968-b8f905305e1d" providerId="ADAL" clId="{54C9AE00-D1B0-4E49-9E4E-407B2EB8B46F}" dt="2026-08-02T14:25:00.015" v="3607" actId="27636"/>
          <ac:spMkLst>
            <pc:docMk/>
            <pc:sldMk cId="1588745077" sldId="624"/>
            <ac:spMk id="3" creationId="{1F269DA7-ACBD-03C3-E628-63D764DAAB02}"/>
          </ac:spMkLst>
        </pc:spChg>
        <pc:spChg chg="mod ord">
          <ac:chgData name="Hoang Dang Nguyen" userId="1de6b3a7-5191-4a0c-8968-b8f905305e1d" providerId="ADAL" clId="{54C9AE00-D1B0-4E49-9E4E-407B2EB8B46F}" dt="2026-08-02T14:24:57.999" v="3606" actId="6264"/>
          <ac:spMkLst>
            <pc:docMk/>
            <pc:sldMk cId="1588745077" sldId="624"/>
            <ac:spMk id="4" creationId="{D4CA4EBE-D84B-1ED3-3B35-D70F817EF76E}"/>
          </ac:spMkLst>
        </pc:spChg>
        <pc:spChg chg="add del mod">
          <ac:chgData name="Hoang Dang Nguyen" userId="1de6b3a7-5191-4a0c-8968-b8f905305e1d" providerId="ADAL" clId="{54C9AE00-D1B0-4E49-9E4E-407B2EB8B46F}" dt="2026-08-02T14:24:57.999" v="3606" actId="6264"/>
          <ac:spMkLst>
            <pc:docMk/>
            <pc:sldMk cId="1588745077" sldId="624"/>
            <ac:spMk id="5" creationId="{A0F92053-F471-2591-BA13-5CA4C0DFCF74}"/>
          </ac:spMkLst>
        </pc:spChg>
        <pc:spChg chg="add del mod">
          <ac:chgData name="Hoang Dang Nguyen" userId="1de6b3a7-5191-4a0c-8968-b8f905305e1d" providerId="ADAL" clId="{54C9AE00-D1B0-4E49-9E4E-407B2EB8B46F}" dt="2026-08-02T14:24:57.999" v="3606" actId="6264"/>
          <ac:spMkLst>
            <pc:docMk/>
            <pc:sldMk cId="1588745077" sldId="624"/>
            <ac:spMk id="6" creationId="{9FE49F28-FA97-DDB8-195F-B50B48066C14}"/>
          </ac:spMkLst>
        </pc:spChg>
        <pc:spChg chg="add del mod">
          <ac:chgData name="Hoang Dang Nguyen" userId="1de6b3a7-5191-4a0c-8968-b8f905305e1d" providerId="ADAL" clId="{54C9AE00-D1B0-4E49-9E4E-407B2EB8B46F}" dt="2026-08-02T14:24:57.999" v="3606" actId="6264"/>
          <ac:spMkLst>
            <pc:docMk/>
            <pc:sldMk cId="1588745077" sldId="624"/>
            <ac:spMk id="7" creationId="{16E37535-3737-DD49-3F0A-C62F6663E381}"/>
          </ac:spMkLst>
        </pc:spChg>
      </pc:sldChg>
      <pc:sldChg chg="addSp delSp modSp add mod chgLayout">
        <pc:chgData name="Hoang Dang Nguyen" userId="1de6b3a7-5191-4a0c-8968-b8f905305e1d" providerId="ADAL" clId="{54C9AE00-D1B0-4E49-9E4E-407B2EB8B46F}" dt="2026-08-02T14:24:57.999" v="3606" actId="6264"/>
        <pc:sldMkLst>
          <pc:docMk/>
          <pc:sldMk cId="2151869589" sldId="626"/>
        </pc:sldMkLst>
        <pc:spChg chg="mod ord">
          <ac:chgData name="Hoang Dang Nguyen" userId="1de6b3a7-5191-4a0c-8968-b8f905305e1d" providerId="ADAL" clId="{54C9AE00-D1B0-4E49-9E4E-407B2EB8B46F}" dt="2026-08-02T14:24:57.999" v="3606" actId="6264"/>
          <ac:spMkLst>
            <pc:docMk/>
            <pc:sldMk cId="2151869589" sldId="626"/>
            <ac:spMk id="2" creationId="{E24441BC-92B1-7A29-932E-E3FDD060DC10}"/>
          </ac:spMkLst>
        </pc:spChg>
        <pc:spChg chg="mod ord">
          <ac:chgData name="Hoang Dang Nguyen" userId="1de6b3a7-5191-4a0c-8968-b8f905305e1d" providerId="ADAL" clId="{54C9AE00-D1B0-4E49-9E4E-407B2EB8B46F}" dt="2026-08-02T14:24:57.999" v="3606" actId="6264"/>
          <ac:spMkLst>
            <pc:docMk/>
            <pc:sldMk cId="2151869589" sldId="626"/>
            <ac:spMk id="3" creationId="{3528718F-3CEA-940B-6103-1F7B12648A79}"/>
          </ac:spMkLst>
        </pc:spChg>
        <pc:spChg chg="mod ord">
          <ac:chgData name="Hoang Dang Nguyen" userId="1de6b3a7-5191-4a0c-8968-b8f905305e1d" providerId="ADAL" clId="{54C9AE00-D1B0-4E49-9E4E-407B2EB8B46F}" dt="2026-08-02T14:24:57.999" v="3606" actId="6264"/>
          <ac:spMkLst>
            <pc:docMk/>
            <pc:sldMk cId="2151869589" sldId="626"/>
            <ac:spMk id="4" creationId="{B8559064-66A0-241F-F340-D8A38DD2A4D8}"/>
          </ac:spMkLst>
        </pc:spChg>
        <pc:spChg chg="add del mod">
          <ac:chgData name="Hoang Dang Nguyen" userId="1de6b3a7-5191-4a0c-8968-b8f905305e1d" providerId="ADAL" clId="{54C9AE00-D1B0-4E49-9E4E-407B2EB8B46F}" dt="2026-08-02T14:24:57.999" v="3606" actId="6264"/>
          <ac:spMkLst>
            <pc:docMk/>
            <pc:sldMk cId="2151869589" sldId="626"/>
            <ac:spMk id="5" creationId="{4B522E4C-95C0-AAF1-F761-EC6D54BCEB21}"/>
          </ac:spMkLst>
        </pc:spChg>
        <pc:spChg chg="add del mod">
          <ac:chgData name="Hoang Dang Nguyen" userId="1de6b3a7-5191-4a0c-8968-b8f905305e1d" providerId="ADAL" clId="{54C9AE00-D1B0-4E49-9E4E-407B2EB8B46F}" dt="2026-08-02T14:24:57.999" v="3606" actId="6264"/>
          <ac:spMkLst>
            <pc:docMk/>
            <pc:sldMk cId="2151869589" sldId="626"/>
            <ac:spMk id="6" creationId="{9D7FB6D3-184D-09AB-74BD-005238A18109}"/>
          </ac:spMkLst>
        </pc:spChg>
        <pc:spChg chg="add del mod">
          <ac:chgData name="Hoang Dang Nguyen" userId="1de6b3a7-5191-4a0c-8968-b8f905305e1d" providerId="ADAL" clId="{54C9AE00-D1B0-4E49-9E4E-407B2EB8B46F}" dt="2026-08-02T14:24:57.999" v="3606" actId="6264"/>
          <ac:spMkLst>
            <pc:docMk/>
            <pc:sldMk cId="2151869589" sldId="626"/>
            <ac:spMk id="7" creationId="{01358A41-EB2C-70B8-CF62-7BE1102F43A5}"/>
          </ac:spMkLst>
        </pc:spChg>
      </pc:sldChg>
      <pc:sldChg chg="add">
        <pc:chgData name="Hoang Dang Nguyen" userId="1de6b3a7-5191-4a0c-8968-b8f905305e1d" providerId="ADAL" clId="{54C9AE00-D1B0-4E49-9E4E-407B2EB8B46F}" dt="2026-07-17T17:20:59.800" v="1099"/>
        <pc:sldMkLst>
          <pc:docMk/>
          <pc:sldMk cId="1311197664" sldId="674"/>
        </pc:sldMkLst>
      </pc:sldChg>
      <pc:sldChg chg="addSp delSp modSp add mod delAnim modAnim chgLayout">
        <pc:chgData name="Hoang Dang Nguyen" userId="1de6b3a7-5191-4a0c-8968-b8f905305e1d" providerId="ADAL" clId="{54C9AE00-D1B0-4E49-9E4E-407B2EB8B46F}" dt="2026-08-02T11:01:56.366" v="2194" actId="27636"/>
        <pc:sldMkLst>
          <pc:docMk/>
          <pc:sldMk cId="2368175039" sldId="694"/>
        </pc:sldMkLst>
        <pc:spChg chg="add del mod">
          <ac:chgData name="Hoang Dang Nguyen" userId="1de6b3a7-5191-4a0c-8968-b8f905305e1d" providerId="ADAL" clId="{54C9AE00-D1B0-4E49-9E4E-407B2EB8B46F}" dt="2026-08-02T10:56:38.318" v="2101" actId="6264"/>
          <ac:spMkLst>
            <pc:docMk/>
            <pc:sldMk cId="2368175039" sldId="694"/>
            <ac:spMk id="2" creationId="{557EA97F-FC99-F242-1901-0A609BCCAED0}"/>
          </ac:spMkLst>
        </pc:spChg>
        <pc:spChg chg="mod ord">
          <ac:chgData name="Hoang Dang Nguyen" userId="1de6b3a7-5191-4a0c-8968-b8f905305e1d" providerId="ADAL" clId="{54C9AE00-D1B0-4E49-9E4E-407B2EB8B46F}" dt="2026-08-02T11:01:56.366" v="2194" actId="27636"/>
          <ac:spMkLst>
            <pc:docMk/>
            <pc:sldMk cId="2368175039" sldId="694"/>
            <ac:spMk id="3" creationId="{00000000-0000-0000-0000-000000000000}"/>
          </ac:spMkLst>
        </pc:spChg>
        <pc:spChg chg="del mod">
          <ac:chgData name="Hoang Dang Nguyen" userId="1de6b3a7-5191-4a0c-8968-b8f905305e1d" providerId="ADAL" clId="{54C9AE00-D1B0-4E49-9E4E-407B2EB8B46F}" dt="2026-08-02T10:56:54.970" v="2125"/>
          <ac:spMkLst>
            <pc:docMk/>
            <pc:sldMk cId="2368175039" sldId="694"/>
            <ac:spMk id="4" creationId="{A0B6E651-E7C8-6D20-D087-480AE61A779C}"/>
          </ac:spMkLst>
        </pc:spChg>
        <pc:spChg chg="add mod ord">
          <ac:chgData name="Hoang Dang Nguyen" userId="1de6b3a7-5191-4a0c-8968-b8f905305e1d" providerId="ADAL" clId="{54C9AE00-D1B0-4E49-9E4E-407B2EB8B46F}" dt="2026-08-02T11:01:42.964" v="2180" actId="113"/>
          <ac:spMkLst>
            <pc:docMk/>
            <pc:sldMk cId="2368175039" sldId="694"/>
            <ac:spMk id="5" creationId="{60378EC9-7D7F-78B6-EC74-C45295B3547A}"/>
          </ac:spMkLst>
        </pc:spChg>
      </pc:sldChg>
      <pc:sldChg chg="addSp delSp modSp add mod delAnim modAnim chgLayout">
        <pc:chgData name="Hoang Dang Nguyen" userId="1de6b3a7-5191-4a0c-8968-b8f905305e1d" providerId="ADAL" clId="{54C9AE00-D1B0-4E49-9E4E-407B2EB8B46F}" dt="2026-08-02T11:01:38.776" v="2177" actId="113"/>
        <pc:sldMkLst>
          <pc:docMk/>
          <pc:sldMk cId="418647733" sldId="695"/>
        </pc:sldMkLst>
        <pc:spChg chg="add del mod">
          <ac:chgData name="Hoang Dang Nguyen" userId="1de6b3a7-5191-4a0c-8968-b8f905305e1d" providerId="ADAL" clId="{54C9AE00-D1B0-4E49-9E4E-407B2EB8B46F}" dt="2026-08-02T10:56:38.318" v="2101" actId="6264"/>
          <ac:spMkLst>
            <pc:docMk/>
            <pc:sldMk cId="418647733" sldId="695"/>
            <ac:spMk id="2" creationId="{46DE6464-ACC6-B446-C6FB-263E41834151}"/>
          </ac:spMkLst>
        </pc:spChg>
        <pc:spChg chg="mod ord">
          <ac:chgData name="Hoang Dang Nguyen" userId="1de6b3a7-5191-4a0c-8968-b8f905305e1d" providerId="ADAL" clId="{54C9AE00-D1B0-4E49-9E4E-407B2EB8B46F}" dt="2026-08-02T10:56:38.770" v="2105" actId="27636"/>
          <ac:spMkLst>
            <pc:docMk/>
            <pc:sldMk cId="418647733" sldId="695"/>
            <ac:spMk id="3" creationId="{BA785337-37CA-78CE-8625-CFDDB4713E0C}"/>
          </ac:spMkLst>
        </pc:spChg>
        <pc:spChg chg="del mod">
          <ac:chgData name="Hoang Dang Nguyen" userId="1de6b3a7-5191-4a0c-8968-b8f905305e1d" providerId="ADAL" clId="{54C9AE00-D1B0-4E49-9E4E-407B2EB8B46F}" dt="2026-08-02T10:57:09.137" v="2143"/>
          <ac:spMkLst>
            <pc:docMk/>
            <pc:sldMk cId="418647733" sldId="695"/>
            <ac:spMk id="4" creationId="{470D70FD-5FDA-5195-F933-353594558BFE}"/>
          </ac:spMkLst>
        </pc:spChg>
        <pc:spChg chg="add mod ord">
          <ac:chgData name="Hoang Dang Nguyen" userId="1de6b3a7-5191-4a0c-8968-b8f905305e1d" providerId="ADAL" clId="{54C9AE00-D1B0-4E49-9E4E-407B2EB8B46F}" dt="2026-08-02T11:01:38.776" v="2177" actId="113"/>
          <ac:spMkLst>
            <pc:docMk/>
            <pc:sldMk cId="418647733" sldId="695"/>
            <ac:spMk id="5" creationId="{DB8377B2-DEDB-047B-4D6E-E5DAEEB1222F}"/>
          </ac:spMkLst>
        </pc:spChg>
      </pc:sldChg>
      <pc:sldChg chg="addSp delSp modSp add mod chgLayout">
        <pc:chgData name="Hoang Dang Nguyen" userId="1de6b3a7-5191-4a0c-8968-b8f905305e1d" providerId="ADAL" clId="{54C9AE00-D1B0-4E49-9E4E-407B2EB8B46F}" dt="2026-08-02T10:56:38.780" v="2106" actId="27636"/>
        <pc:sldMkLst>
          <pc:docMk/>
          <pc:sldMk cId="3145871322" sldId="696"/>
        </pc:sldMkLst>
        <pc:spChg chg="mod ord">
          <ac:chgData name="Hoang Dang Nguyen" userId="1de6b3a7-5191-4a0c-8968-b8f905305e1d" providerId="ADAL" clId="{54C9AE00-D1B0-4E49-9E4E-407B2EB8B46F}" dt="2026-08-02T10:56:38.318" v="2101" actId="6264"/>
          <ac:spMkLst>
            <pc:docMk/>
            <pc:sldMk cId="3145871322" sldId="696"/>
            <ac:spMk id="2" creationId="{904C1368-6C15-9655-93D2-99891827A1B7}"/>
          </ac:spMkLst>
        </pc:spChg>
        <pc:spChg chg="mod ord">
          <ac:chgData name="Hoang Dang Nguyen" userId="1de6b3a7-5191-4a0c-8968-b8f905305e1d" providerId="ADAL" clId="{54C9AE00-D1B0-4E49-9E4E-407B2EB8B46F}" dt="2026-08-02T10:56:38.780" v="2106" actId="27636"/>
          <ac:spMkLst>
            <pc:docMk/>
            <pc:sldMk cId="3145871322" sldId="696"/>
            <ac:spMk id="3" creationId="{00000000-0000-0000-0000-000000000000}"/>
          </ac:spMkLst>
        </pc:spChg>
        <pc:spChg chg="add del mod">
          <ac:chgData name="Hoang Dang Nguyen" userId="1de6b3a7-5191-4a0c-8968-b8f905305e1d" providerId="ADAL" clId="{54C9AE00-D1B0-4E49-9E4E-407B2EB8B46F}" dt="2026-08-02T10:56:38.318" v="2101" actId="6264"/>
          <ac:spMkLst>
            <pc:docMk/>
            <pc:sldMk cId="3145871322" sldId="696"/>
            <ac:spMk id="4" creationId="{9A789F68-7A15-3878-77E0-21A36FD07567}"/>
          </ac:spMkLst>
        </pc:spChg>
        <pc:spChg chg="add del mod">
          <ac:chgData name="Hoang Dang Nguyen" userId="1de6b3a7-5191-4a0c-8968-b8f905305e1d" providerId="ADAL" clId="{54C9AE00-D1B0-4E49-9E4E-407B2EB8B46F}" dt="2026-08-02T10:56:38.318" v="2101" actId="6264"/>
          <ac:spMkLst>
            <pc:docMk/>
            <pc:sldMk cId="3145871322" sldId="696"/>
            <ac:spMk id="5" creationId="{28E06394-52F3-9D62-C649-648E057C21D4}"/>
          </ac:spMkLst>
        </pc:spChg>
      </pc:sldChg>
      <pc:sldChg chg="addSp delSp modSp add mod chgLayout">
        <pc:chgData name="Hoang Dang Nguyen" userId="1de6b3a7-5191-4a0c-8968-b8f905305e1d" providerId="ADAL" clId="{54C9AE00-D1B0-4E49-9E4E-407B2EB8B46F}" dt="2026-08-02T10:57:17.410" v="2146" actId="27636"/>
        <pc:sldMkLst>
          <pc:docMk/>
          <pc:sldMk cId="696446433" sldId="697"/>
        </pc:sldMkLst>
        <pc:spChg chg="mod ord">
          <ac:chgData name="Hoang Dang Nguyen" userId="1de6b3a7-5191-4a0c-8968-b8f905305e1d" providerId="ADAL" clId="{54C9AE00-D1B0-4E49-9E4E-407B2EB8B46F}" dt="2026-08-02T10:56:38.318" v="2101" actId="6264"/>
          <ac:spMkLst>
            <pc:docMk/>
            <pc:sldMk cId="696446433" sldId="697"/>
            <ac:spMk id="2" creationId="{57E466F5-A2F8-160D-F406-EA800856AB4F}"/>
          </ac:spMkLst>
        </pc:spChg>
        <pc:spChg chg="mod ord">
          <ac:chgData name="Hoang Dang Nguyen" userId="1de6b3a7-5191-4a0c-8968-b8f905305e1d" providerId="ADAL" clId="{54C9AE00-D1B0-4E49-9E4E-407B2EB8B46F}" dt="2026-08-02T10:57:17.410" v="2146" actId="27636"/>
          <ac:spMkLst>
            <pc:docMk/>
            <pc:sldMk cId="696446433" sldId="697"/>
            <ac:spMk id="3" creationId="{3E25000E-ACE5-83D7-77CD-5482C35E588B}"/>
          </ac:spMkLst>
        </pc:spChg>
        <pc:spChg chg="add del mod">
          <ac:chgData name="Hoang Dang Nguyen" userId="1de6b3a7-5191-4a0c-8968-b8f905305e1d" providerId="ADAL" clId="{54C9AE00-D1B0-4E49-9E4E-407B2EB8B46F}" dt="2026-08-02T10:56:38.318" v="2101" actId="6264"/>
          <ac:spMkLst>
            <pc:docMk/>
            <pc:sldMk cId="696446433" sldId="697"/>
            <ac:spMk id="4" creationId="{91720BC0-D95B-3E13-7D38-3FAE1B069CEB}"/>
          </ac:spMkLst>
        </pc:spChg>
        <pc:spChg chg="add del mod">
          <ac:chgData name="Hoang Dang Nguyen" userId="1de6b3a7-5191-4a0c-8968-b8f905305e1d" providerId="ADAL" clId="{54C9AE00-D1B0-4E49-9E4E-407B2EB8B46F}" dt="2026-08-02T10:56:38.318" v="2101" actId="6264"/>
          <ac:spMkLst>
            <pc:docMk/>
            <pc:sldMk cId="696446433" sldId="697"/>
            <ac:spMk id="5" creationId="{71B51153-0E93-8D67-A964-14FD755ED7FE}"/>
          </ac:spMkLst>
        </pc:spChg>
      </pc:sldChg>
      <pc:sldChg chg="addSp delSp modSp add mod chgLayout">
        <pc:chgData name="Hoang Dang Nguyen" userId="1de6b3a7-5191-4a0c-8968-b8f905305e1d" providerId="ADAL" clId="{54C9AE00-D1B0-4E49-9E4E-407B2EB8B46F}" dt="2026-08-02T10:57:22.767" v="2148" actId="6549"/>
        <pc:sldMkLst>
          <pc:docMk/>
          <pc:sldMk cId="1253278473" sldId="698"/>
        </pc:sldMkLst>
        <pc:spChg chg="mod ord">
          <ac:chgData name="Hoang Dang Nguyen" userId="1de6b3a7-5191-4a0c-8968-b8f905305e1d" providerId="ADAL" clId="{54C9AE00-D1B0-4E49-9E4E-407B2EB8B46F}" dt="2026-08-02T10:56:38.318" v="2101" actId="6264"/>
          <ac:spMkLst>
            <pc:docMk/>
            <pc:sldMk cId="1253278473" sldId="698"/>
            <ac:spMk id="2" creationId="{58FE150F-09D3-6006-B8EA-618C0CA3CF34}"/>
          </ac:spMkLst>
        </pc:spChg>
        <pc:spChg chg="mod ord">
          <ac:chgData name="Hoang Dang Nguyen" userId="1de6b3a7-5191-4a0c-8968-b8f905305e1d" providerId="ADAL" clId="{54C9AE00-D1B0-4E49-9E4E-407B2EB8B46F}" dt="2026-08-02T10:57:22.767" v="2148" actId="6549"/>
          <ac:spMkLst>
            <pc:docMk/>
            <pc:sldMk cId="1253278473" sldId="698"/>
            <ac:spMk id="3" creationId="{012B2A5A-9B84-8A37-874F-A883767A0453}"/>
          </ac:spMkLst>
        </pc:spChg>
        <pc:spChg chg="add del mod">
          <ac:chgData name="Hoang Dang Nguyen" userId="1de6b3a7-5191-4a0c-8968-b8f905305e1d" providerId="ADAL" clId="{54C9AE00-D1B0-4E49-9E4E-407B2EB8B46F}" dt="2026-08-02T10:56:38.318" v="2101" actId="6264"/>
          <ac:spMkLst>
            <pc:docMk/>
            <pc:sldMk cId="1253278473" sldId="698"/>
            <ac:spMk id="4" creationId="{9E067E97-33A9-2EA7-B36F-0DEDD01466E0}"/>
          </ac:spMkLst>
        </pc:spChg>
        <pc:spChg chg="add del mod">
          <ac:chgData name="Hoang Dang Nguyen" userId="1de6b3a7-5191-4a0c-8968-b8f905305e1d" providerId="ADAL" clId="{54C9AE00-D1B0-4E49-9E4E-407B2EB8B46F}" dt="2026-08-02T10:56:38.318" v="2101" actId="6264"/>
          <ac:spMkLst>
            <pc:docMk/>
            <pc:sldMk cId="1253278473" sldId="698"/>
            <ac:spMk id="5" creationId="{8D7F18BD-9653-0624-8C75-06ADCE5C1367}"/>
          </ac:spMkLst>
        </pc:spChg>
      </pc:sldChg>
      <pc:sldChg chg="addSp delSp modSp add mod chgLayout">
        <pc:chgData name="Hoang Dang Nguyen" userId="1de6b3a7-5191-4a0c-8968-b8f905305e1d" providerId="ADAL" clId="{54C9AE00-D1B0-4E49-9E4E-407B2EB8B46F}" dt="2026-08-02T10:56:38.866" v="2109" actId="27636"/>
        <pc:sldMkLst>
          <pc:docMk/>
          <pc:sldMk cId="193511501" sldId="699"/>
        </pc:sldMkLst>
        <pc:spChg chg="mod ord">
          <ac:chgData name="Hoang Dang Nguyen" userId="1de6b3a7-5191-4a0c-8968-b8f905305e1d" providerId="ADAL" clId="{54C9AE00-D1B0-4E49-9E4E-407B2EB8B46F}" dt="2026-08-02T10:56:38.318" v="2101" actId="6264"/>
          <ac:spMkLst>
            <pc:docMk/>
            <pc:sldMk cId="193511501" sldId="699"/>
            <ac:spMk id="2" creationId="{904C1368-6C15-9655-93D2-99891827A1B7}"/>
          </ac:spMkLst>
        </pc:spChg>
        <pc:spChg chg="mod ord">
          <ac:chgData name="Hoang Dang Nguyen" userId="1de6b3a7-5191-4a0c-8968-b8f905305e1d" providerId="ADAL" clId="{54C9AE00-D1B0-4E49-9E4E-407B2EB8B46F}" dt="2026-08-02T10:56:38.866" v="2109" actId="27636"/>
          <ac:spMkLst>
            <pc:docMk/>
            <pc:sldMk cId="193511501" sldId="699"/>
            <ac:spMk id="3" creationId="{00000000-0000-0000-0000-000000000000}"/>
          </ac:spMkLst>
        </pc:spChg>
        <pc:spChg chg="add del mod">
          <ac:chgData name="Hoang Dang Nguyen" userId="1de6b3a7-5191-4a0c-8968-b8f905305e1d" providerId="ADAL" clId="{54C9AE00-D1B0-4E49-9E4E-407B2EB8B46F}" dt="2026-08-02T10:56:38.318" v="2101" actId="6264"/>
          <ac:spMkLst>
            <pc:docMk/>
            <pc:sldMk cId="193511501" sldId="699"/>
            <ac:spMk id="4" creationId="{B4CFB3B7-BAF4-4430-1D20-CB34FB5CEDD2}"/>
          </ac:spMkLst>
        </pc:spChg>
        <pc:spChg chg="add del mod">
          <ac:chgData name="Hoang Dang Nguyen" userId="1de6b3a7-5191-4a0c-8968-b8f905305e1d" providerId="ADAL" clId="{54C9AE00-D1B0-4E49-9E4E-407B2EB8B46F}" dt="2026-08-02T10:56:38.318" v="2101" actId="6264"/>
          <ac:spMkLst>
            <pc:docMk/>
            <pc:sldMk cId="193511501" sldId="699"/>
            <ac:spMk id="5" creationId="{778B55BE-0016-15EF-489E-136C1DDE9F13}"/>
          </ac:spMkLst>
        </pc:spChg>
      </pc:sldChg>
      <pc:sldChg chg="addSp delSp modSp add mod chgLayout">
        <pc:chgData name="Hoang Dang Nguyen" userId="1de6b3a7-5191-4a0c-8968-b8f905305e1d" providerId="ADAL" clId="{54C9AE00-D1B0-4E49-9E4E-407B2EB8B46F}" dt="2026-08-02T10:57:34.333" v="2152" actId="6549"/>
        <pc:sldMkLst>
          <pc:docMk/>
          <pc:sldMk cId="969518489" sldId="700"/>
        </pc:sldMkLst>
        <pc:spChg chg="mod ord">
          <ac:chgData name="Hoang Dang Nguyen" userId="1de6b3a7-5191-4a0c-8968-b8f905305e1d" providerId="ADAL" clId="{54C9AE00-D1B0-4E49-9E4E-407B2EB8B46F}" dt="2026-08-02T10:56:38.318" v="2101" actId="6264"/>
          <ac:spMkLst>
            <pc:docMk/>
            <pc:sldMk cId="969518489" sldId="700"/>
            <ac:spMk id="2" creationId="{50506E10-18C6-758B-6AF5-3FA8B88C9806}"/>
          </ac:spMkLst>
        </pc:spChg>
        <pc:spChg chg="mod ord">
          <ac:chgData name="Hoang Dang Nguyen" userId="1de6b3a7-5191-4a0c-8968-b8f905305e1d" providerId="ADAL" clId="{54C9AE00-D1B0-4E49-9E4E-407B2EB8B46F}" dt="2026-08-02T10:57:34.333" v="2152" actId="6549"/>
          <ac:spMkLst>
            <pc:docMk/>
            <pc:sldMk cId="969518489" sldId="700"/>
            <ac:spMk id="3" creationId="{C824DDD1-6511-C19F-6343-006CA9134362}"/>
          </ac:spMkLst>
        </pc:spChg>
        <pc:spChg chg="add del mod">
          <ac:chgData name="Hoang Dang Nguyen" userId="1de6b3a7-5191-4a0c-8968-b8f905305e1d" providerId="ADAL" clId="{54C9AE00-D1B0-4E49-9E4E-407B2EB8B46F}" dt="2026-08-02T10:56:38.318" v="2101" actId="6264"/>
          <ac:spMkLst>
            <pc:docMk/>
            <pc:sldMk cId="969518489" sldId="700"/>
            <ac:spMk id="4" creationId="{44C6696C-0BFE-9FCA-9667-BC6692B451A2}"/>
          </ac:spMkLst>
        </pc:spChg>
        <pc:spChg chg="add del mod">
          <ac:chgData name="Hoang Dang Nguyen" userId="1de6b3a7-5191-4a0c-8968-b8f905305e1d" providerId="ADAL" clId="{54C9AE00-D1B0-4E49-9E4E-407B2EB8B46F}" dt="2026-08-02T10:56:38.318" v="2101" actId="6264"/>
          <ac:spMkLst>
            <pc:docMk/>
            <pc:sldMk cId="969518489" sldId="700"/>
            <ac:spMk id="5" creationId="{8ACF1ADB-CAEF-DF5D-9101-24C7A8E6C894}"/>
          </ac:spMkLst>
        </pc:spChg>
      </pc:sldChg>
      <pc:sldChg chg="addSp delSp modSp add mod chgLayout">
        <pc:chgData name="Hoang Dang Nguyen" userId="1de6b3a7-5191-4a0c-8968-b8f905305e1d" providerId="ADAL" clId="{54C9AE00-D1B0-4E49-9E4E-407B2EB8B46F}" dt="2026-08-02T10:57:41.684" v="2164" actId="404"/>
        <pc:sldMkLst>
          <pc:docMk/>
          <pc:sldMk cId="925540936" sldId="701"/>
        </pc:sldMkLst>
        <pc:spChg chg="mod ord">
          <ac:chgData name="Hoang Dang Nguyen" userId="1de6b3a7-5191-4a0c-8968-b8f905305e1d" providerId="ADAL" clId="{54C9AE00-D1B0-4E49-9E4E-407B2EB8B46F}" dt="2026-08-02T10:56:38.318" v="2101" actId="6264"/>
          <ac:spMkLst>
            <pc:docMk/>
            <pc:sldMk cId="925540936" sldId="701"/>
            <ac:spMk id="2" creationId="{904C1368-6C15-9655-93D2-99891827A1B7}"/>
          </ac:spMkLst>
        </pc:spChg>
        <pc:spChg chg="mod ord">
          <ac:chgData name="Hoang Dang Nguyen" userId="1de6b3a7-5191-4a0c-8968-b8f905305e1d" providerId="ADAL" clId="{54C9AE00-D1B0-4E49-9E4E-407B2EB8B46F}" dt="2026-08-02T10:57:41.684" v="2164" actId="404"/>
          <ac:spMkLst>
            <pc:docMk/>
            <pc:sldMk cId="925540936" sldId="701"/>
            <ac:spMk id="3" creationId="{00000000-0000-0000-0000-000000000000}"/>
          </ac:spMkLst>
        </pc:spChg>
        <pc:spChg chg="add del mod">
          <ac:chgData name="Hoang Dang Nguyen" userId="1de6b3a7-5191-4a0c-8968-b8f905305e1d" providerId="ADAL" clId="{54C9AE00-D1B0-4E49-9E4E-407B2EB8B46F}" dt="2026-08-02T10:56:38.318" v="2101" actId="6264"/>
          <ac:spMkLst>
            <pc:docMk/>
            <pc:sldMk cId="925540936" sldId="701"/>
            <ac:spMk id="4" creationId="{15211C82-49F6-54C1-3559-3A4C74B70C90}"/>
          </ac:spMkLst>
        </pc:spChg>
        <pc:spChg chg="add del mod">
          <ac:chgData name="Hoang Dang Nguyen" userId="1de6b3a7-5191-4a0c-8968-b8f905305e1d" providerId="ADAL" clId="{54C9AE00-D1B0-4E49-9E4E-407B2EB8B46F}" dt="2026-08-02T10:56:38.318" v="2101" actId="6264"/>
          <ac:spMkLst>
            <pc:docMk/>
            <pc:sldMk cId="925540936" sldId="701"/>
            <ac:spMk id="5" creationId="{82ECAE72-D65C-55DD-4D27-B99343E6A39F}"/>
          </ac:spMkLst>
        </pc:spChg>
      </pc:sldChg>
      <pc:sldChg chg="addSp delSp modSp add mod chgLayout">
        <pc:chgData name="Hoang Dang Nguyen" userId="1de6b3a7-5191-4a0c-8968-b8f905305e1d" providerId="ADAL" clId="{54C9AE00-D1B0-4E49-9E4E-407B2EB8B46F}" dt="2026-08-02T10:57:49.507" v="2166" actId="6549"/>
        <pc:sldMkLst>
          <pc:docMk/>
          <pc:sldMk cId="861211245" sldId="702"/>
        </pc:sldMkLst>
        <pc:spChg chg="mod ord">
          <ac:chgData name="Hoang Dang Nguyen" userId="1de6b3a7-5191-4a0c-8968-b8f905305e1d" providerId="ADAL" clId="{54C9AE00-D1B0-4E49-9E4E-407B2EB8B46F}" dt="2026-08-02T10:56:38.318" v="2101" actId="6264"/>
          <ac:spMkLst>
            <pc:docMk/>
            <pc:sldMk cId="861211245" sldId="702"/>
            <ac:spMk id="2" creationId="{9897DC2F-6106-0BB1-E4D2-19A3486DF1FC}"/>
          </ac:spMkLst>
        </pc:spChg>
        <pc:spChg chg="mod ord">
          <ac:chgData name="Hoang Dang Nguyen" userId="1de6b3a7-5191-4a0c-8968-b8f905305e1d" providerId="ADAL" clId="{54C9AE00-D1B0-4E49-9E4E-407B2EB8B46F}" dt="2026-08-02T10:57:49.507" v="2166" actId="6549"/>
          <ac:spMkLst>
            <pc:docMk/>
            <pc:sldMk cId="861211245" sldId="702"/>
            <ac:spMk id="3" creationId="{DB7EAAF4-41A1-78C5-6907-F416F43A1CE0}"/>
          </ac:spMkLst>
        </pc:spChg>
        <pc:spChg chg="add del mod">
          <ac:chgData name="Hoang Dang Nguyen" userId="1de6b3a7-5191-4a0c-8968-b8f905305e1d" providerId="ADAL" clId="{54C9AE00-D1B0-4E49-9E4E-407B2EB8B46F}" dt="2026-08-02T10:56:38.318" v="2101" actId="6264"/>
          <ac:spMkLst>
            <pc:docMk/>
            <pc:sldMk cId="861211245" sldId="702"/>
            <ac:spMk id="4" creationId="{AF6FBE2C-ADB2-E647-D8BF-CACC5607A3E2}"/>
          </ac:spMkLst>
        </pc:spChg>
        <pc:spChg chg="add del mod">
          <ac:chgData name="Hoang Dang Nguyen" userId="1de6b3a7-5191-4a0c-8968-b8f905305e1d" providerId="ADAL" clId="{54C9AE00-D1B0-4E49-9E4E-407B2EB8B46F}" dt="2026-08-02T10:56:38.318" v="2101" actId="6264"/>
          <ac:spMkLst>
            <pc:docMk/>
            <pc:sldMk cId="861211245" sldId="702"/>
            <ac:spMk id="5" creationId="{DAEEA858-2BE8-A129-0D60-5A167C3688E4}"/>
          </ac:spMkLst>
        </pc:spChg>
      </pc:sldChg>
      <pc:sldChg chg="addSp delSp modSp add mod delAnim modAnim chgLayout">
        <pc:chgData name="Hoang Dang Nguyen" userId="1de6b3a7-5191-4a0c-8968-b8f905305e1d" providerId="ADAL" clId="{54C9AE00-D1B0-4E49-9E4E-407B2EB8B46F}" dt="2026-08-02T15:02:37.741" v="3992" actId="207"/>
        <pc:sldMkLst>
          <pc:docMk/>
          <pc:sldMk cId="2112668371" sldId="703"/>
        </pc:sldMkLst>
        <pc:spChg chg="add del mod">
          <ac:chgData name="Hoang Dang Nguyen" userId="1de6b3a7-5191-4a0c-8968-b8f905305e1d" providerId="ADAL" clId="{54C9AE00-D1B0-4E49-9E4E-407B2EB8B46F}" dt="2026-08-02T10:56:38.318" v="2101" actId="6264"/>
          <ac:spMkLst>
            <pc:docMk/>
            <pc:sldMk cId="2112668371" sldId="703"/>
            <ac:spMk id="2" creationId="{A4D4915F-B50B-F8CA-213C-2A510879343F}"/>
          </ac:spMkLst>
        </pc:spChg>
        <pc:spChg chg="mod ord">
          <ac:chgData name="Hoang Dang Nguyen" userId="1de6b3a7-5191-4a0c-8968-b8f905305e1d" providerId="ADAL" clId="{54C9AE00-D1B0-4E49-9E4E-407B2EB8B46F}" dt="2026-08-02T11:00:21.474" v="2176" actId="6549"/>
          <ac:spMkLst>
            <pc:docMk/>
            <pc:sldMk cId="2112668371" sldId="703"/>
            <ac:spMk id="3" creationId="{00000000-0000-0000-0000-000000000000}"/>
          </ac:spMkLst>
        </pc:spChg>
        <pc:spChg chg="del mod">
          <ac:chgData name="Hoang Dang Nguyen" userId="1de6b3a7-5191-4a0c-8968-b8f905305e1d" providerId="ADAL" clId="{54C9AE00-D1B0-4E49-9E4E-407B2EB8B46F}" dt="2026-08-02T10:57:56.029" v="2172"/>
          <ac:spMkLst>
            <pc:docMk/>
            <pc:sldMk cId="2112668371" sldId="703"/>
            <ac:spMk id="4" creationId="{A0B6E651-E7C8-6D20-D087-480AE61A779C}"/>
          </ac:spMkLst>
        </pc:spChg>
        <pc:spChg chg="add mod ord">
          <ac:chgData name="Hoang Dang Nguyen" userId="1de6b3a7-5191-4a0c-8968-b8f905305e1d" providerId="ADAL" clId="{54C9AE00-D1B0-4E49-9E4E-407B2EB8B46F}" dt="2026-08-02T15:02:37.741" v="3992" actId="207"/>
          <ac:spMkLst>
            <pc:docMk/>
            <pc:sldMk cId="2112668371" sldId="703"/>
            <ac:spMk id="5" creationId="{84600597-E000-02D9-F3B8-6E74979B5086}"/>
          </ac:spMkLst>
        </pc:spChg>
      </pc:sldChg>
      <pc:sldChg chg="addSp delSp modSp add mod chgLayout">
        <pc:chgData name="Hoang Dang Nguyen" userId="1de6b3a7-5191-4a0c-8968-b8f905305e1d" providerId="ADAL" clId="{54C9AE00-D1B0-4E49-9E4E-407B2EB8B46F}" dt="2026-08-02T14:24:57.999" v="3606" actId="6264"/>
        <pc:sldMkLst>
          <pc:docMk/>
          <pc:sldMk cId="1906116552" sldId="704"/>
        </pc:sldMkLst>
        <pc:spChg chg="mod ord">
          <ac:chgData name="Hoang Dang Nguyen" userId="1de6b3a7-5191-4a0c-8968-b8f905305e1d" providerId="ADAL" clId="{54C9AE00-D1B0-4E49-9E4E-407B2EB8B46F}" dt="2026-08-02T14:24:57.999" v="3606" actId="6264"/>
          <ac:spMkLst>
            <pc:docMk/>
            <pc:sldMk cId="1906116552" sldId="704"/>
            <ac:spMk id="2" creationId="{ACB65647-2A00-9BFA-5B64-77010B310C55}"/>
          </ac:spMkLst>
        </pc:spChg>
        <pc:spChg chg="mod ord">
          <ac:chgData name="Hoang Dang Nguyen" userId="1de6b3a7-5191-4a0c-8968-b8f905305e1d" providerId="ADAL" clId="{54C9AE00-D1B0-4E49-9E4E-407B2EB8B46F}" dt="2026-08-02T14:24:57.999" v="3606" actId="6264"/>
          <ac:spMkLst>
            <pc:docMk/>
            <pc:sldMk cId="1906116552" sldId="704"/>
            <ac:spMk id="3" creationId="{D8607E06-2EE2-7838-A953-1B2293CD43F4}"/>
          </ac:spMkLst>
        </pc:spChg>
        <pc:spChg chg="add del mod">
          <ac:chgData name="Hoang Dang Nguyen" userId="1de6b3a7-5191-4a0c-8968-b8f905305e1d" providerId="ADAL" clId="{54C9AE00-D1B0-4E49-9E4E-407B2EB8B46F}" dt="2026-08-02T14:24:57.999" v="3606" actId="6264"/>
          <ac:spMkLst>
            <pc:docMk/>
            <pc:sldMk cId="1906116552" sldId="704"/>
            <ac:spMk id="4" creationId="{0A143085-AA74-EED1-8D63-74C842F2EE34}"/>
          </ac:spMkLst>
        </pc:spChg>
        <pc:spChg chg="add del mod">
          <ac:chgData name="Hoang Dang Nguyen" userId="1de6b3a7-5191-4a0c-8968-b8f905305e1d" providerId="ADAL" clId="{54C9AE00-D1B0-4E49-9E4E-407B2EB8B46F}" dt="2026-08-02T14:24:57.999" v="3606" actId="6264"/>
          <ac:spMkLst>
            <pc:docMk/>
            <pc:sldMk cId="1906116552" sldId="704"/>
            <ac:spMk id="5" creationId="{2944EA35-9100-05F9-CAF5-C72CD7571A1F}"/>
          </ac:spMkLst>
        </pc:spChg>
      </pc:sldChg>
      <pc:sldChg chg="addSp delSp modSp add mod ord chgLayout">
        <pc:chgData name="Hoang Dang Nguyen" userId="1de6b3a7-5191-4a0c-8968-b8f905305e1d" providerId="ADAL" clId="{54C9AE00-D1B0-4E49-9E4E-407B2EB8B46F}" dt="2026-08-02T15:02:49.867" v="3995"/>
        <pc:sldMkLst>
          <pc:docMk/>
          <pc:sldMk cId="832118352" sldId="723"/>
        </pc:sldMkLst>
        <pc:spChg chg="add del mod">
          <ac:chgData name="Hoang Dang Nguyen" userId="1de6b3a7-5191-4a0c-8968-b8f905305e1d" providerId="ADAL" clId="{54C9AE00-D1B0-4E49-9E4E-407B2EB8B46F}" dt="2026-08-02T10:56:38.318" v="2101" actId="6264"/>
          <ac:spMkLst>
            <pc:docMk/>
            <pc:sldMk cId="832118352" sldId="723"/>
            <ac:spMk id="2" creationId="{29B08349-0FB2-8004-1F6C-2D8035955D71}"/>
          </ac:spMkLst>
        </pc:spChg>
        <pc:spChg chg="add del mod ord">
          <ac:chgData name="Hoang Dang Nguyen" userId="1de6b3a7-5191-4a0c-8968-b8f905305e1d" providerId="ADAL" clId="{54C9AE00-D1B0-4E49-9E4E-407B2EB8B46F}" dt="2026-08-02T11:02:22.610" v="2197" actId="478"/>
          <ac:spMkLst>
            <pc:docMk/>
            <pc:sldMk cId="832118352" sldId="723"/>
            <ac:spMk id="3" creationId="{D11644D4-23EE-B002-032C-1556505E4388}"/>
          </ac:spMkLst>
        </pc:spChg>
        <pc:spChg chg="mod ord">
          <ac:chgData name="Hoang Dang Nguyen" userId="1de6b3a7-5191-4a0c-8968-b8f905305e1d" providerId="ADAL" clId="{54C9AE00-D1B0-4E49-9E4E-407B2EB8B46F}" dt="2026-08-02T10:56:38.318" v="2101" actId="6264"/>
          <ac:spMkLst>
            <pc:docMk/>
            <pc:sldMk cId="832118352" sldId="723"/>
            <ac:spMk id="6" creationId="{4C441121-40B1-7E0C-DB10-C9C5679B45E8}"/>
          </ac:spMkLst>
        </pc:spChg>
        <pc:picChg chg="mod">
          <ac:chgData name="Hoang Dang Nguyen" userId="1de6b3a7-5191-4a0c-8968-b8f905305e1d" providerId="ADAL" clId="{54C9AE00-D1B0-4E49-9E4E-407B2EB8B46F}" dt="2026-08-02T11:02:26.426" v="2199" actId="1076"/>
          <ac:picMkLst>
            <pc:docMk/>
            <pc:sldMk cId="832118352" sldId="723"/>
            <ac:picMk id="5" creationId="{6DFB9EF8-0FDF-E848-5C70-63EDA7C6D21E}"/>
          </ac:picMkLst>
        </pc:picChg>
      </pc:sldChg>
      <pc:sldChg chg="modSp add mod">
        <pc:chgData name="Hoang Dang Nguyen" userId="1de6b3a7-5191-4a0c-8968-b8f905305e1d" providerId="ADAL" clId="{54C9AE00-D1B0-4E49-9E4E-407B2EB8B46F}" dt="2026-07-19T22:18:10.244" v="1828" actId="20577"/>
        <pc:sldMkLst>
          <pc:docMk/>
          <pc:sldMk cId="2361766808" sldId="739"/>
        </pc:sldMkLst>
        <pc:spChg chg="mod">
          <ac:chgData name="Hoang Dang Nguyen" userId="1de6b3a7-5191-4a0c-8968-b8f905305e1d" providerId="ADAL" clId="{54C9AE00-D1B0-4E49-9E4E-407B2EB8B46F}" dt="2026-07-17T17:22:45.679" v="1359" actId="20577"/>
          <ac:spMkLst>
            <pc:docMk/>
            <pc:sldMk cId="2361766808" sldId="739"/>
            <ac:spMk id="2" creationId="{8EE4A82E-4897-0E46-9D31-6590C41AF358}"/>
          </ac:spMkLst>
        </pc:spChg>
        <pc:spChg chg="mod">
          <ac:chgData name="Hoang Dang Nguyen" userId="1de6b3a7-5191-4a0c-8968-b8f905305e1d" providerId="ADAL" clId="{54C9AE00-D1B0-4E49-9E4E-407B2EB8B46F}" dt="2026-07-19T22:18:10.244" v="1828" actId="20577"/>
          <ac:spMkLst>
            <pc:docMk/>
            <pc:sldMk cId="2361766808" sldId="739"/>
            <ac:spMk id="3" creationId="{0C9A6BC7-264F-7569-2994-3A6AB70A3562}"/>
          </ac:spMkLst>
        </pc:spChg>
      </pc:sldChg>
      <pc:sldChg chg="modSp new mod modNotesTx">
        <pc:chgData name="Hoang Dang Nguyen" userId="1de6b3a7-5191-4a0c-8968-b8f905305e1d" providerId="ADAL" clId="{54C9AE00-D1B0-4E49-9E4E-407B2EB8B46F}" dt="2026-08-02T11:02:10.415" v="2196" actId="404"/>
        <pc:sldMkLst>
          <pc:docMk/>
          <pc:sldMk cId="4051569328" sldId="741"/>
        </pc:sldMkLst>
        <pc:spChg chg="mod">
          <ac:chgData name="Hoang Dang Nguyen" userId="1de6b3a7-5191-4a0c-8968-b8f905305e1d" providerId="ADAL" clId="{54C9AE00-D1B0-4E49-9E4E-407B2EB8B46F}" dt="2026-07-19T07:08:12.423" v="1486" actId="404"/>
          <ac:spMkLst>
            <pc:docMk/>
            <pc:sldMk cId="4051569328" sldId="741"/>
            <ac:spMk id="2" creationId="{E91F8800-E597-30C6-6D57-BF4B282DC6C8}"/>
          </ac:spMkLst>
        </pc:spChg>
        <pc:spChg chg="mod">
          <ac:chgData name="Hoang Dang Nguyen" userId="1de6b3a7-5191-4a0c-8968-b8f905305e1d" providerId="ADAL" clId="{54C9AE00-D1B0-4E49-9E4E-407B2EB8B46F}" dt="2026-08-02T11:02:10.415" v="2196" actId="404"/>
          <ac:spMkLst>
            <pc:docMk/>
            <pc:sldMk cId="4051569328" sldId="741"/>
            <ac:spMk id="3" creationId="{C4FE2035-19BD-56BB-238A-CD0BE75762B0}"/>
          </ac:spMkLst>
        </pc:spChg>
      </pc:sldChg>
      <pc:sldChg chg="addSp delSp modSp add mod delAnim modAnim chgLayout">
        <pc:chgData name="Hoang Dang Nguyen" userId="1de6b3a7-5191-4a0c-8968-b8f905305e1d" providerId="ADAL" clId="{54C9AE00-D1B0-4E49-9E4E-407B2EB8B46F}" dt="2026-08-02T11:01:53.590" v="2190" actId="27636"/>
        <pc:sldMkLst>
          <pc:docMk/>
          <pc:sldMk cId="3645131748" sldId="746"/>
        </pc:sldMkLst>
        <pc:spChg chg="add del mod">
          <ac:chgData name="Hoang Dang Nguyen" userId="1de6b3a7-5191-4a0c-8968-b8f905305e1d" providerId="ADAL" clId="{54C9AE00-D1B0-4E49-9E4E-407B2EB8B46F}" dt="2026-08-02T10:56:38.318" v="2101" actId="6264"/>
          <ac:spMkLst>
            <pc:docMk/>
            <pc:sldMk cId="3645131748" sldId="746"/>
            <ac:spMk id="2" creationId="{CCD62870-F4A0-1D29-E42B-9569934AC803}"/>
          </ac:spMkLst>
        </pc:spChg>
        <pc:spChg chg="mod ord">
          <ac:chgData name="Hoang Dang Nguyen" userId="1de6b3a7-5191-4a0c-8968-b8f905305e1d" providerId="ADAL" clId="{54C9AE00-D1B0-4E49-9E4E-407B2EB8B46F}" dt="2026-08-02T11:01:53.590" v="2190" actId="27636"/>
          <ac:spMkLst>
            <pc:docMk/>
            <pc:sldMk cId="3645131748" sldId="746"/>
            <ac:spMk id="3" creationId="{00000000-0000-0000-0000-000000000000}"/>
          </ac:spMkLst>
        </pc:spChg>
        <pc:spChg chg="del mod">
          <ac:chgData name="Hoang Dang Nguyen" userId="1de6b3a7-5191-4a0c-8968-b8f905305e1d" providerId="ADAL" clId="{54C9AE00-D1B0-4E49-9E4E-407B2EB8B46F}" dt="2026-08-02T10:56:47.924" v="2119"/>
          <ac:spMkLst>
            <pc:docMk/>
            <pc:sldMk cId="3645131748" sldId="746"/>
            <ac:spMk id="4" creationId="{A0B6E651-E7C8-6D20-D087-480AE61A779C}"/>
          </ac:spMkLst>
        </pc:spChg>
        <pc:spChg chg="add mod ord">
          <ac:chgData name="Hoang Dang Nguyen" userId="1de6b3a7-5191-4a0c-8968-b8f905305e1d" providerId="ADAL" clId="{54C9AE00-D1B0-4E49-9E4E-407B2EB8B46F}" dt="2026-08-02T11:01:49.746" v="2183" actId="113"/>
          <ac:spMkLst>
            <pc:docMk/>
            <pc:sldMk cId="3645131748" sldId="746"/>
            <ac:spMk id="5" creationId="{D724E0B4-034D-6F7E-90D0-1716AB28C6C0}"/>
          </ac:spMkLst>
        </pc:spChg>
      </pc:sldChg>
      <pc:sldChg chg="new del">
        <pc:chgData name="Hoang Dang Nguyen" userId="1de6b3a7-5191-4a0c-8968-b8f905305e1d" providerId="ADAL" clId="{54C9AE00-D1B0-4E49-9E4E-407B2EB8B46F}" dt="2026-08-02T11:15:13.200" v="2656" actId="47"/>
        <pc:sldMkLst>
          <pc:docMk/>
          <pc:sldMk cId="1245113660" sldId="747"/>
        </pc:sldMkLst>
      </pc:sldChg>
      <pc:sldChg chg="addSp delSp modSp add mod">
        <pc:chgData name="Hoang Dang Nguyen" userId="1de6b3a7-5191-4a0c-8968-b8f905305e1d" providerId="ADAL" clId="{54C9AE00-D1B0-4E49-9E4E-407B2EB8B46F}" dt="2026-08-02T14:56:07.105" v="3979" actId="22"/>
        <pc:sldMkLst>
          <pc:docMk/>
          <pc:sldMk cId="3232397535" sldId="748"/>
        </pc:sldMkLst>
        <pc:spChg chg="mod">
          <ac:chgData name="Hoang Dang Nguyen" userId="1de6b3a7-5191-4a0c-8968-b8f905305e1d" providerId="ADAL" clId="{54C9AE00-D1B0-4E49-9E4E-407B2EB8B46F}" dt="2026-08-02T14:16:10.131" v="3454" actId="6549"/>
          <ac:spMkLst>
            <pc:docMk/>
            <pc:sldMk cId="3232397535" sldId="748"/>
            <ac:spMk id="3" creationId="{62973FEA-1C1D-8C13-846C-1D62F9701465}"/>
          </ac:spMkLst>
        </pc:spChg>
        <pc:spChg chg="add del">
          <ac:chgData name="Hoang Dang Nguyen" userId="1de6b3a7-5191-4a0c-8968-b8f905305e1d" providerId="ADAL" clId="{54C9AE00-D1B0-4E49-9E4E-407B2EB8B46F}" dt="2026-08-02T14:56:06.800" v="3978" actId="478"/>
          <ac:spMkLst>
            <pc:docMk/>
            <pc:sldMk cId="3232397535" sldId="748"/>
            <ac:spMk id="6" creationId="{47E63144-BD68-E8B6-50CB-D916DE99B5F8}"/>
          </ac:spMkLst>
        </pc:spChg>
        <pc:spChg chg="add">
          <ac:chgData name="Hoang Dang Nguyen" userId="1de6b3a7-5191-4a0c-8968-b8f905305e1d" providerId="ADAL" clId="{54C9AE00-D1B0-4E49-9E4E-407B2EB8B46F}" dt="2026-08-02T14:56:07.105" v="3979" actId="22"/>
          <ac:spMkLst>
            <pc:docMk/>
            <pc:sldMk cId="3232397535" sldId="748"/>
            <ac:spMk id="8" creationId="{D485234D-0C35-BA2A-95E2-91F8DD406F99}"/>
          </ac:spMkLst>
        </pc:spChg>
      </pc:sldChg>
      <pc:sldChg chg="addSp modSp add mod modNotesTx">
        <pc:chgData name="Hoang Dang Nguyen" userId="1de6b3a7-5191-4a0c-8968-b8f905305e1d" providerId="ADAL" clId="{54C9AE00-D1B0-4E49-9E4E-407B2EB8B46F}" dt="2026-08-02T14:55:35.840" v="3969" actId="1076"/>
        <pc:sldMkLst>
          <pc:docMk/>
          <pc:sldMk cId="328653429" sldId="749"/>
        </pc:sldMkLst>
        <pc:spChg chg="mod">
          <ac:chgData name="Hoang Dang Nguyen" userId="1de6b3a7-5191-4a0c-8968-b8f905305e1d" providerId="ADAL" clId="{54C9AE00-D1B0-4E49-9E4E-407B2EB8B46F}" dt="2026-08-02T14:16:34.252" v="3462" actId="20577"/>
          <ac:spMkLst>
            <pc:docMk/>
            <pc:sldMk cId="328653429" sldId="749"/>
            <ac:spMk id="2" creationId="{3404FFD8-5353-A32B-5A92-AA00014F285E}"/>
          </ac:spMkLst>
        </pc:spChg>
        <pc:spChg chg="mod">
          <ac:chgData name="Hoang Dang Nguyen" userId="1de6b3a7-5191-4a0c-8968-b8f905305e1d" providerId="ADAL" clId="{54C9AE00-D1B0-4E49-9E4E-407B2EB8B46F}" dt="2026-08-02T14:54:06.040" v="3962" actId="20577"/>
          <ac:spMkLst>
            <pc:docMk/>
            <pc:sldMk cId="328653429" sldId="749"/>
            <ac:spMk id="3" creationId="{4B0E148C-9028-9388-B7BB-119B9C576951}"/>
          </ac:spMkLst>
        </pc:spChg>
        <pc:spChg chg="add mod">
          <ac:chgData name="Hoang Dang Nguyen" userId="1de6b3a7-5191-4a0c-8968-b8f905305e1d" providerId="ADAL" clId="{54C9AE00-D1B0-4E49-9E4E-407B2EB8B46F}" dt="2026-08-02T14:55:35.840" v="3969" actId="1076"/>
          <ac:spMkLst>
            <pc:docMk/>
            <pc:sldMk cId="328653429" sldId="749"/>
            <ac:spMk id="5" creationId="{578B9C6A-CC86-C173-2C32-23060DE28D19}"/>
          </ac:spMkLst>
        </pc:spChg>
      </pc:sldChg>
      <pc:sldChg chg="modSp new del mod">
        <pc:chgData name="Hoang Dang Nguyen" userId="1de6b3a7-5191-4a0c-8968-b8f905305e1d" providerId="ADAL" clId="{54C9AE00-D1B0-4E49-9E4E-407B2EB8B46F}" dt="2026-08-02T14:05:45.675" v="3246" actId="47"/>
        <pc:sldMkLst>
          <pc:docMk/>
          <pc:sldMk cId="3634321144" sldId="749"/>
        </pc:sldMkLst>
        <pc:spChg chg="mod">
          <ac:chgData name="Hoang Dang Nguyen" userId="1de6b3a7-5191-4a0c-8968-b8f905305e1d" providerId="ADAL" clId="{54C9AE00-D1B0-4E49-9E4E-407B2EB8B46F}" dt="2026-08-02T11:39:26.543" v="2854"/>
          <ac:spMkLst>
            <pc:docMk/>
            <pc:sldMk cId="3634321144" sldId="749"/>
            <ac:spMk id="2" creationId="{A9F7B543-198E-E2B2-1CE9-B4F11DD6C509}"/>
          </ac:spMkLst>
        </pc:spChg>
        <pc:spChg chg="mod">
          <ac:chgData name="Hoang Dang Nguyen" userId="1de6b3a7-5191-4a0c-8968-b8f905305e1d" providerId="ADAL" clId="{54C9AE00-D1B0-4E49-9E4E-407B2EB8B46F}" dt="2026-08-02T11:40:10.633" v="2877" actId="403"/>
          <ac:spMkLst>
            <pc:docMk/>
            <pc:sldMk cId="3634321144" sldId="749"/>
            <ac:spMk id="3" creationId="{09C16080-4FD9-2F59-0FAD-5F95A60890FD}"/>
          </ac:spMkLst>
        </pc:spChg>
      </pc:sldChg>
      <pc:sldChg chg="modSp new mod modNotesTx">
        <pc:chgData name="Hoang Dang Nguyen" userId="1de6b3a7-5191-4a0c-8968-b8f905305e1d" providerId="ADAL" clId="{54C9AE00-D1B0-4E49-9E4E-407B2EB8B46F}" dt="2026-08-02T15:03:52.184" v="4023" actId="6549"/>
        <pc:sldMkLst>
          <pc:docMk/>
          <pc:sldMk cId="1279141517" sldId="750"/>
        </pc:sldMkLst>
        <pc:spChg chg="mod">
          <ac:chgData name="Hoang Dang Nguyen" userId="1de6b3a7-5191-4a0c-8968-b8f905305e1d" providerId="ADAL" clId="{54C9AE00-D1B0-4E49-9E4E-407B2EB8B46F}" dt="2026-08-02T15:02:54.730" v="4009" actId="20577"/>
          <ac:spMkLst>
            <pc:docMk/>
            <pc:sldMk cId="1279141517" sldId="750"/>
            <ac:spMk id="2" creationId="{D757084F-2F64-68D6-4B71-3DF203448D93}"/>
          </ac:spMkLst>
        </pc:spChg>
        <pc:spChg chg="mod">
          <ac:chgData name="Hoang Dang Nguyen" userId="1de6b3a7-5191-4a0c-8968-b8f905305e1d" providerId="ADAL" clId="{54C9AE00-D1B0-4E49-9E4E-407B2EB8B46F}" dt="2026-08-02T15:03:20.682" v="4022" actId="20577"/>
          <ac:spMkLst>
            <pc:docMk/>
            <pc:sldMk cId="1279141517" sldId="750"/>
            <ac:spMk id="3" creationId="{153C0630-6218-1338-04E8-9A189B034CBC}"/>
          </ac:spMkLst>
        </pc:spChg>
      </pc:sldChg>
      <pc:sldChg chg="modSp new del mod modNotesTx">
        <pc:chgData name="Hoang Dang Nguyen" userId="1de6b3a7-5191-4a0c-8968-b8f905305e1d" providerId="ADAL" clId="{54C9AE00-D1B0-4E49-9E4E-407B2EB8B46F}" dt="2026-08-02T14:53:22.843" v="3937" actId="47"/>
        <pc:sldMkLst>
          <pc:docMk/>
          <pc:sldMk cId="3385034708" sldId="750"/>
        </pc:sldMkLst>
        <pc:spChg chg="mod">
          <ac:chgData name="Hoang Dang Nguyen" userId="1de6b3a7-5191-4a0c-8968-b8f905305e1d" providerId="ADAL" clId="{54C9AE00-D1B0-4E49-9E4E-407B2EB8B46F}" dt="2026-08-02T14:42:26.554" v="3679" actId="20577"/>
          <ac:spMkLst>
            <pc:docMk/>
            <pc:sldMk cId="3385034708" sldId="750"/>
            <ac:spMk id="2" creationId="{B5584475-491D-C688-F8ED-924675FF3CB9}"/>
          </ac:spMkLst>
        </pc:spChg>
        <pc:spChg chg="mod">
          <ac:chgData name="Hoang Dang Nguyen" userId="1de6b3a7-5191-4a0c-8968-b8f905305e1d" providerId="ADAL" clId="{54C9AE00-D1B0-4E49-9E4E-407B2EB8B46F}" dt="2026-08-02T14:44:42.084" v="3749" actId="20577"/>
          <ac:spMkLst>
            <pc:docMk/>
            <pc:sldMk cId="3385034708" sldId="750"/>
            <ac:spMk id="3" creationId="{1D982848-34B6-42FE-F2A3-B5FE03DAC4B9}"/>
          </ac:spMkLst>
        </pc:spChg>
      </pc:sldChg>
      <pc:sldChg chg="modSp new del mod">
        <pc:chgData name="Hoang Dang Nguyen" userId="1de6b3a7-5191-4a0c-8968-b8f905305e1d" providerId="ADAL" clId="{54C9AE00-D1B0-4E49-9E4E-407B2EB8B46F}" dt="2026-08-02T14:05:46.976" v="3247" actId="47"/>
        <pc:sldMkLst>
          <pc:docMk/>
          <pc:sldMk cId="4274719681" sldId="750"/>
        </pc:sldMkLst>
        <pc:spChg chg="mod">
          <ac:chgData name="Hoang Dang Nguyen" userId="1de6b3a7-5191-4a0c-8968-b8f905305e1d" providerId="ADAL" clId="{54C9AE00-D1B0-4E49-9E4E-407B2EB8B46F}" dt="2026-08-02T11:39:28.255" v="2855"/>
          <ac:spMkLst>
            <pc:docMk/>
            <pc:sldMk cId="4274719681" sldId="750"/>
            <ac:spMk id="2" creationId="{0343A602-E166-E0EA-53A3-B246B0A45EDF}"/>
          </ac:spMkLst>
        </pc:spChg>
        <pc:spChg chg="mod">
          <ac:chgData name="Hoang Dang Nguyen" userId="1de6b3a7-5191-4a0c-8968-b8f905305e1d" providerId="ADAL" clId="{54C9AE00-D1B0-4E49-9E4E-407B2EB8B46F}" dt="2026-08-02T11:40:07.243" v="2876" actId="403"/>
          <ac:spMkLst>
            <pc:docMk/>
            <pc:sldMk cId="4274719681" sldId="750"/>
            <ac:spMk id="3" creationId="{BF7A6981-FE74-9E86-BDF5-6FFBA10A3A2F}"/>
          </ac:spMkLst>
        </pc:spChg>
      </pc:sldChg>
      <pc:sldChg chg="modSp add del mod modNotesTx">
        <pc:chgData name="Hoang Dang Nguyen" userId="1de6b3a7-5191-4a0c-8968-b8f905305e1d" providerId="ADAL" clId="{54C9AE00-D1B0-4E49-9E4E-407B2EB8B46F}" dt="2026-08-02T14:53:24.804" v="3938" actId="47"/>
        <pc:sldMkLst>
          <pc:docMk/>
          <pc:sldMk cId="199255384" sldId="751"/>
        </pc:sldMkLst>
        <pc:spChg chg="mod">
          <ac:chgData name="Hoang Dang Nguyen" userId="1de6b3a7-5191-4a0c-8968-b8f905305e1d" providerId="ADAL" clId="{54C9AE00-D1B0-4E49-9E4E-407B2EB8B46F}" dt="2026-08-02T14:44:49.046" v="3757" actId="20577"/>
          <ac:spMkLst>
            <pc:docMk/>
            <pc:sldMk cId="199255384" sldId="751"/>
            <ac:spMk id="2" creationId="{AB5B5A19-7611-43B1-3F8D-8B49AF3D3E5E}"/>
          </ac:spMkLst>
        </pc:spChg>
        <pc:spChg chg="mod">
          <ac:chgData name="Hoang Dang Nguyen" userId="1de6b3a7-5191-4a0c-8968-b8f905305e1d" providerId="ADAL" clId="{54C9AE00-D1B0-4E49-9E4E-407B2EB8B46F}" dt="2026-08-02T14:47:57.826" v="3835" actId="15"/>
          <ac:spMkLst>
            <pc:docMk/>
            <pc:sldMk cId="199255384" sldId="751"/>
            <ac:spMk id="3" creationId="{1AE285A2-9BC6-545E-B7CC-E12F1AA79A39}"/>
          </ac:spMkLst>
        </pc:spChg>
      </pc:sldChg>
      <pc:sldChg chg="modSp add mod modNotesTx">
        <pc:chgData name="Hoang Dang Nguyen" userId="1de6b3a7-5191-4a0c-8968-b8f905305e1d" providerId="ADAL" clId="{54C9AE00-D1B0-4E49-9E4E-407B2EB8B46F}" dt="2026-08-02T15:14:35.685" v="4031" actId="404"/>
        <pc:sldMkLst>
          <pc:docMk/>
          <pc:sldMk cId="3084880483" sldId="751"/>
        </pc:sldMkLst>
        <pc:spChg chg="mod">
          <ac:chgData name="Hoang Dang Nguyen" userId="1de6b3a7-5191-4a0c-8968-b8f905305e1d" providerId="ADAL" clId="{54C9AE00-D1B0-4E49-9E4E-407B2EB8B46F}" dt="2026-08-02T15:14:35.685" v="4031" actId="404"/>
          <ac:spMkLst>
            <pc:docMk/>
            <pc:sldMk cId="3084880483" sldId="751"/>
            <ac:spMk id="3" creationId="{CB9D0CC5-1E82-48BA-BB1D-07963795375F}"/>
          </ac:spMkLst>
        </pc:spChg>
      </pc:sldChg>
      <pc:sldChg chg="modSp new del mod">
        <pc:chgData name="Hoang Dang Nguyen" userId="1de6b3a7-5191-4a0c-8968-b8f905305e1d" providerId="ADAL" clId="{54C9AE00-D1B0-4E49-9E4E-407B2EB8B46F}" dt="2026-08-02T14:05:48.324" v="3248" actId="47"/>
        <pc:sldMkLst>
          <pc:docMk/>
          <pc:sldMk cId="3278015346" sldId="751"/>
        </pc:sldMkLst>
        <pc:spChg chg="mod">
          <ac:chgData name="Hoang Dang Nguyen" userId="1de6b3a7-5191-4a0c-8968-b8f905305e1d" providerId="ADAL" clId="{54C9AE00-D1B0-4E49-9E4E-407B2EB8B46F}" dt="2026-08-02T11:39:29.594" v="2856"/>
          <ac:spMkLst>
            <pc:docMk/>
            <pc:sldMk cId="3278015346" sldId="751"/>
            <ac:spMk id="2" creationId="{1ED98BCA-0AB7-8904-EDC3-5827478924A6}"/>
          </ac:spMkLst>
        </pc:spChg>
        <pc:spChg chg="mod">
          <ac:chgData name="Hoang Dang Nguyen" userId="1de6b3a7-5191-4a0c-8968-b8f905305e1d" providerId="ADAL" clId="{54C9AE00-D1B0-4E49-9E4E-407B2EB8B46F}" dt="2026-08-02T11:40:04.258" v="2875" actId="403"/>
          <ac:spMkLst>
            <pc:docMk/>
            <pc:sldMk cId="3278015346" sldId="751"/>
            <ac:spMk id="3" creationId="{19668A27-4DAA-FD6B-BFD8-306CAC7E602E}"/>
          </ac:spMkLst>
        </pc:spChg>
      </pc:sldChg>
      <pc:sldChg chg="modSp add del mod">
        <pc:chgData name="Hoang Dang Nguyen" userId="1de6b3a7-5191-4a0c-8968-b8f905305e1d" providerId="ADAL" clId="{54C9AE00-D1B0-4E49-9E4E-407B2EB8B46F}" dt="2026-08-02T14:05:45.279" v="3245" actId="47"/>
        <pc:sldMkLst>
          <pc:docMk/>
          <pc:sldMk cId="854011579" sldId="752"/>
        </pc:sldMkLst>
        <pc:spChg chg="mod">
          <ac:chgData name="Hoang Dang Nguyen" userId="1de6b3a7-5191-4a0c-8968-b8f905305e1d" providerId="ADAL" clId="{54C9AE00-D1B0-4E49-9E4E-407B2EB8B46F}" dt="2026-08-02T11:40:30.962" v="2885" actId="12"/>
          <ac:spMkLst>
            <pc:docMk/>
            <pc:sldMk cId="854011579" sldId="752"/>
            <ac:spMk id="3" creationId="{6D6CB408-A067-5BA4-A32B-A4BAF687737F}"/>
          </ac:spMkLst>
        </pc:spChg>
      </pc:sldChg>
      <pc:sldChg chg="modSp add mod modNotesTx">
        <pc:chgData name="Hoang Dang Nguyen" userId="1de6b3a7-5191-4a0c-8968-b8f905305e1d" providerId="ADAL" clId="{54C9AE00-D1B0-4E49-9E4E-407B2EB8B46F}" dt="2026-08-02T15:15:17.662" v="4038" actId="404"/>
        <pc:sldMkLst>
          <pc:docMk/>
          <pc:sldMk cId="1006597824" sldId="752"/>
        </pc:sldMkLst>
        <pc:spChg chg="mod">
          <ac:chgData name="Hoang Dang Nguyen" userId="1de6b3a7-5191-4a0c-8968-b8f905305e1d" providerId="ADAL" clId="{54C9AE00-D1B0-4E49-9E4E-407B2EB8B46F}" dt="2026-08-02T15:15:17.662" v="4038" actId="404"/>
          <ac:spMkLst>
            <pc:docMk/>
            <pc:sldMk cId="1006597824" sldId="752"/>
            <ac:spMk id="3" creationId="{F2060A5A-1AE2-B8BB-BD46-C3A9756688CD}"/>
          </ac:spMkLst>
        </pc:spChg>
      </pc:sldChg>
      <pc:sldChg chg="modSp add del mod">
        <pc:chgData name="Hoang Dang Nguyen" userId="1de6b3a7-5191-4a0c-8968-b8f905305e1d" providerId="ADAL" clId="{54C9AE00-D1B0-4E49-9E4E-407B2EB8B46F}" dt="2026-08-02T14:53:28.263" v="3940" actId="47"/>
        <pc:sldMkLst>
          <pc:docMk/>
          <pc:sldMk cId="1494098457" sldId="752"/>
        </pc:sldMkLst>
        <pc:spChg chg="mod">
          <ac:chgData name="Hoang Dang Nguyen" userId="1de6b3a7-5191-4a0c-8968-b8f905305e1d" providerId="ADAL" clId="{54C9AE00-D1B0-4E49-9E4E-407B2EB8B46F}" dt="2026-08-02T14:44:55.308" v="3772" actId="20577"/>
          <ac:spMkLst>
            <pc:docMk/>
            <pc:sldMk cId="1494098457" sldId="752"/>
            <ac:spMk id="2" creationId="{9EEA317A-F20F-43C5-DC47-99E5E16ED15B}"/>
          </ac:spMkLst>
        </pc:spChg>
        <pc:spChg chg="mod">
          <ac:chgData name="Hoang Dang Nguyen" userId="1de6b3a7-5191-4a0c-8968-b8f905305e1d" providerId="ADAL" clId="{54C9AE00-D1B0-4E49-9E4E-407B2EB8B46F}" dt="2026-08-02T14:51:01.107" v="3936" actId="20577"/>
          <ac:spMkLst>
            <pc:docMk/>
            <pc:sldMk cId="1494098457" sldId="752"/>
            <ac:spMk id="3" creationId="{BD912CC8-0180-CD6B-DFD7-8319F66690E0}"/>
          </ac:spMkLst>
        </pc:spChg>
      </pc:sldChg>
      <pc:sldChg chg="modSp add mod modNotesTx">
        <pc:chgData name="Hoang Dang Nguyen" userId="1de6b3a7-5191-4a0c-8968-b8f905305e1d" providerId="ADAL" clId="{54C9AE00-D1B0-4E49-9E4E-407B2EB8B46F}" dt="2026-08-02T15:16:04.420" v="4045" actId="15"/>
        <pc:sldMkLst>
          <pc:docMk/>
          <pc:sldMk cId="837467092" sldId="753"/>
        </pc:sldMkLst>
        <pc:spChg chg="mod">
          <ac:chgData name="Hoang Dang Nguyen" userId="1de6b3a7-5191-4a0c-8968-b8f905305e1d" providerId="ADAL" clId="{54C9AE00-D1B0-4E49-9E4E-407B2EB8B46F}" dt="2026-08-02T15:16:04.420" v="4045" actId="15"/>
          <ac:spMkLst>
            <pc:docMk/>
            <pc:sldMk cId="837467092" sldId="753"/>
            <ac:spMk id="3" creationId="{5796B29E-7C58-555A-2EEA-0DA64A71CF28}"/>
          </ac:spMkLst>
        </pc:spChg>
      </pc:sldChg>
      <pc:sldChg chg="modSp add del mod">
        <pc:chgData name="Hoang Dang Nguyen" userId="1de6b3a7-5191-4a0c-8968-b8f905305e1d" providerId="ADAL" clId="{54C9AE00-D1B0-4E49-9E4E-407B2EB8B46F}" dt="2026-08-02T14:53:30.514" v="3941" actId="47"/>
        <pc:sldMkLst>
          <pc:docMk/>
          <pc:sldMk cId="1472789849" sldId="753"/>
        </pc:sldMkLst>
        <pc:spChg chg="mod">
          <ac:chgData name="Hoang Dang Nguyen" userId="1de6b3a7-5191-4a0c-8968-b8f905305e1d" providerId="ADAL" clId="{54C9AE00-D1B0-4E49-9E4E-407B2EB8B46F}" dt="2026-08-02T14:45:04.959" v="3784" actId="20577"/>
          <ac:spMkLst>
            <pc:docMk/>
            <pc:sldMk cId="1472789849" sldId="753"/>
            <ac:spMk id="2" creationId="{896D7422-00F5-0388-3EA3-86BA2028F836}"/>
          </ac:spMkLst>
        </pc:spChg>
      </pc:sldChg>
      <pc:sldChg chg="modSp add del mod">
        <pc:chgData name="Hoang Dang Nguyen" userId="1de6b3a7-5191-4a0c-8968-b8f905305e1d" providerId="ADAL" clId="{54C9AE00-D1B0-4E49-9E4E-407B2EB8B46F}" dt="2026-08-02T14:53:31.717" v="3942" actId="47"/>
        <pc:sldMkLst>
          <pc:docMk/>
          <pc:sldMk cId="911723771" sldId="754"/>
        </pc:sldMkLst>
        <pc:spChg chg="mod">
          <ac:chgData name="Hoang Dang Nguyen" userId="1de6b3a7-5191-4a0c-8968-b8f905305e1d" providerId="ADAL" clId="{54C9AE00-D1B0-4E49-9E4E-407B2EB8B46F}" dt="2026-08-02T14:45:23.967" v="3825" actId="20577"/>
          <ac:spMkLst>
            <pc:docMk/>
            <pc:sldMk cId="911723771" sldId="754"/>
            <ac:spMk id="2" creationId="{7A5639A1-9C2C-E297-E66B-5B22C46BB568}"/>
          </ac:spMkLst>
        </pc:spChg>
      </pc:sldChg>
      <pc:sldChg chg="modSp new del mod">
        <pc:chgData name="Hoang Dang Nguyen" userId="1de6b3a7-5191-4a0c-8968-b8f905305e1d" providerId="ADAL" clId="{54C9AE00-D1B0-4E49-9E4E-407B2EB8B46F}" dt="2026-08-02T14:53:26.380" v="3939" actId="47"/>
        <pc:sldMkLst>
          <pc:docMk/>
          <pc:sldMk cId="3581018751" sldId="755"/>
        </pc:sldMkLst>
        <pc:spChg chg="mod">
          <ac:chgData name="Hoang Dang Nguyen" userId="1de6b3a7-5191-4a0c-8968-b8f905305e1d" providerId="ADAL" clId="{54C9AE00-D1B0-4E49-9E4E-407B2EB8B46F}" dt="2026-08-02T14:49:25.157" v="3873"/>
          <ac:spMkLst>
            <pc:docMk/>
            <pc:sldMk cId="3581018751" sldId="755"/>
            <ac:spMk id="2" creationId="{299BC92B-496A-79F4-97BB-1A4130C07A7C}"/>
          </ac:spMkLst>
        </pc:spChg>
        <pc:spChg chg="mod">
          <ac:chgData name="Hoang Dang Nguyen" userId="1de6b3a7-5191-4a0c-8968-b8f905305e1d" providerId="ADAL" clId="{54C9AE00-D1B0-4E49-9E4E-407B2EB8B46F}" dt="2026-08-02T14:49:50.107" v="3879" actId="6549"/>
          <ac:spMkLst>
            <pc:docMk/>
            <pc:sldMk cId="3581018751" sldId="755"/>
            <ac:spMk id="3" creationId="{A8F32CAD-06AF-1AB2-F8F0-106839D6EEA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02/08/2026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STM first:</a:t>
            </a:r>
            <a:r>
              <a:rPr lang="en-GB" sz="1200" dirty="0"/>
              <a:t> You cannot fill out a business model or define a USP if you don’t know who you are fighting, what problem you are solving, and what resources you have. Strategy sets the boundaries and direction.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BCM next:</a:t>
            </a:r>
            <a:r>
              <a:rPr lang="en-GB" sz="1200" dirty="0"/>
              <a:t> The canvas takes your abstract strategy and turns it into a concrete, logistical reality. It forces you to look at how the entire machine works together, not just the product itself.</a:t>
            </a:r>
          </a:p>
          <a:p>
            <a:r>
              <a:rPr lang="en-GB" sz="1200" b="1" dirty="0"/>
              <a:t>USP  last:</a:t>
            </a:r>
            <a:r>
              <a:rPr lang="en-GB" sz="1200" dirty="0"/>
              <a:t> A truly sustainable USP cannot be invented in a vacuum. It relies entirely on your business model's ability to deliver something your competitors can't replicate (e.g., if your USP is "delivery in under 10 minutes," your </a:t>
            </a:r>
            <a:r>
              <a:rPr lang="en-GB" sz="1200" i="1" dirty="0"/>
              <a:t>entire business model</a:t>
            </a:r>
            <a:r>
              <a:rPr lang="en-GB" sz="1200" dirty="0"/>
              <a:t> must be custom-built to support that operational reality).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7</a:t>
            </a:fld>
            <a:endParaRPr lang="en-GB"/>
          </a:p>
        </p:txBody>
      </p:sp>
    </p:spTree>
    <p:extLst>
      <p:ext uri="{BB962C8B-B14F-4D97-AF65-F5344CB8AC3E}">
        <p14:creationId xmlns:p14="http://schemas.microsoft.com/office/powerpoint/2010/main" val="1181242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b="1" kern="1200" dirty="0">
                <a:solidFill>
                  <a:schemeClr val="tx1"/>
                </a:solidFill>
                <a:effectLst/>
                <a:latin typeface="+mn-lt"/>
                <a:ea typeface="+mn-ea"/>
                <a:cs typeface="+mn-cs"/>
              </a:rPr>
              <a:t>Job Analysis:</a:t>
            </a:r>
            <a:r>
              <a:rPr lang="en-GB" sz="1200" kern="1200" dirty="0">
                <a:solidFill>
                  <a:schemeClr val="tx1"/>
                </a:solidFill>
                <a:effectLst/>
                <a:latin typeface="+mn-lt"/>
                <a:ea typeface="+mn-ea"/>
                <a:cs typeface="+mn-cs"/>
              </a:rPr>
              <a:t> The systematic process of gathering information about a role's specific duties, necessary skills, and required qualifications. It serves as the foundation for writing accurate job descriptions, evaluating performance, and setting appropriate salaries.</a:t>
            </a:r>
          </a:p>
          <a:p>
            <a:pPr lvl="0" rtl="0"/>
            <a:r>
              <a:rPr lang="en-GB" sz="1200" b="1" kern="1200" dirty="0">
                <a:solidFill>
                  <a:schemeClr val="tx1"/>
                </a:solidFill>
                <a:effectLst/>
                <a:latin typeface="+mn-lt"/>
                <a:ea typeface="+mn-ea"/>
                <a:cs typeface="+mn-cs"/>
              </a:rPr>
              <a:t>Organisational Structure:</a:t>
            </a:r>
            <a:r>
              <a:rPr lang="en-GB" sz="1200" kern="1200" dirty="0">
                <a:solidFill>
                  <a:schemeClr val="tx1"/>
                </a:solidFill>
                <a:effectLst/>
                <a:latin typeface="+mn-lt"/>
                <a:ea typeface="+mn-ea"/>
                <a:cs typeface="+mn-cs"/>
              </a:rPr>
              <a:t> The framework that defines how roles, power, and communications are arranged across a company. It outlines reporting hierarchies, team divisions, and operational authority to ensure smooth decision-making.</a:t>
            </a:r>
          </a:p>
          <a:p>
            <a:pPr lvl="0" rtl="0"/>
            <a:r>
              <a:rPr lang="en-GB" sz="1200" b="1" kern="1200" dirty="0">
                <a:solidFill>
                  <a:schemeClr val="tx1"/>
                </a:solidFill>
                <a:effectLst/>
                <a:latin typeface="+mn-lt"/>
                <a:ea typeface="+mn-ea"/>
                <a:cs typeface="+mn-cs"/>
              </a:rPr>
              <a:t>Recruitment and Retention:</a:t>
            </a:r>
            <a:r>
              <a:rPr lang="en-GB" sz="1200" kern="1200" dirty="0">
                <a:solidFill>
                  <a:schemeClr val="tx1"/>
                </a:solidFill>
                <a:effectLst/>
                <a:latin typeface="+mn-lt"/>
                <a:ea typeface="+mn-ea"/>
                <a:cs typeface="+mn-cs"/>
              </a:rPr>
              <a:t> The combined strategy of attracting top talent to join the business and keeping valuable employees engaged for the long haul. It balances hiring efficiency with initiatives that reduce costly staff turnover.</a:t>
            </a:r>
          </a:p>
          <a:p>
            <a:pPr lvl="0" rtl="0"/>
            <a:r>
              <a:rPr lang="en-GB" sz="1200" b="1" kern="1200" dirty="0">
                <a:solidFill>
                  <a:schemeClr val="tx1"/>
                </a:solidFill>
                <a:effectLst/>
                <a:latin typeface="+mn-lt"/>
                <a:ea typeface="+mn-ea"/>
                <a:cs typeface="+mn-cs"/>
              </a:rPr>
              <a:t>Workplace Regulation and Policy:</a:t>
            </a:r>
            <a:r>
              <a:rPr lang="en-GB" sz="1200" kern="1200" dirty="0">
                <a:solidFill>
                  <a:schemeClr val="tx1"/>
                </a:solidFill>
                <a:effectLst/>
                <a:latin typeface="+mn-lt"/>
                <a:ea typeface="+mn-ea"/>
                <a:cs typeface="+mn-cs"/>
              </a:rPr>
              <a:t> The legal standards and company rules governing employee rights, health and safety, fair treatment, and daily operations. Compliance protects both the business from legal liability and workers from unfair practices.</a:t>
            </a:r>
          </a:p>
          <a:p>
            <a:pPr lvl="0" rtl="0"/>
            <a:r>
              <a:rPr lang="en-GB" sz="1200" b="1" kern="1200" dirty="0">
                <a:solidFill>
                  <a:schemeClr val="tx1"/>
                </a:solidFill>
                <a:effectLst/>
                <a:latin typeface="+mn-lt"/>
                <a:ea typeface="+mn-ea"/>
                <a:cs typeface="+mn-cs"/>
              </a:rPr>
              <a:t>Workplace Climate and Culture:</a:t>
            </a:r>
            <a:r>
              <a:rPr lang="en-GB" sz="1200" kern="1200" dirty="0">
                <a:solidFill>
                  <a:schemeClr val="tx1"/>
                </a:solidFill>
                <a:effectLst/>
                <a:latin typeface="+mn-lt"/>
                <a:ea typeface="+mn-ea"/>
                <a:cs typeface="+mn-cs"/>
              </a:rPr>
              <a:t> The shared values, attitudes, and day-to-day atmosphere experienced by employees within an organisation. While climate reflects immediate employee sentiment, culture shapes the long-term identity and social norms of the workplace.</a:t>
            </a:r>
          </a:p>
          <a:p>
            <a:pPr lvl="0" rtl="0"/>
            <a:r>
              <a:rPr lang="en-GB" sz="1200" b="1" kern="1200" dirty="0">
                <a:solidFill>
                  <a:schemeClr val="tx1"/>
                </a:solidFill>
                <a:effectLst/>
                <a:latin typeface="+mn-lt"/>
                <a:ea typeface="+mn-ea"/>
                <a:cs typeface="+mn-cs"/>
              </a:rPr>
              <a:t>Talent Management:</a:t>
            </a:r>
            <a:r>
              <a:rPr lang="en-GB" sz="1200" kern="1200" dirty="0">
                <a:solidFill>
                  <a:schemeClr val="tx1"/>
                </a:solidFill>
                <a:effectLst/>
                <a:latin typeface="+mn-lt"/>
                <a:ea typeface="+mn-ea"/>
                <a:cs typeface="+mn-cs"/>
              </a:rPr>
              <a:t> The end-to-end process of identifying, developing, and deploying high-performing employees to meet current and future business goals. It includes succession planning, skills development, and career pathing.</a:t>
            </a:r>
          </a:p>
          <a:p>
            <a:pPr lvl="0" rtl="0"/>
            <a:r>
              <a:rPr lang="en-GB" sz="1200" b="1" kern="1200" dirty="0">
                <a:solidFill>
                  <a:schemeClr val="tx1"/>
                </a:solidFill>
                <a:effectLst/>
                <a:latin typeface="+mn-lt"/>
                <a:ea typeface="+mn-ea"/>
                <a:cs typeface="+mn-cs"/>
              </a:rPr>
              <a:t>Compensation &amp; Reward:</a:t>
            </a:r>
            <a:r>
              <a:rPr lang="en-GB" sz="1200" kern="1200" dirty="0">
                <a:solidFill>
                  <a:schemeClr val="tx1"/>
                </a:solidFill>
                <a:effectLst/>
                <a:latin typeface="+mn-lt"/>
                <a:ea typeface="+mn-ea"/>
                <a:cs typeface="+mn-cs"/>
              </a:rPr>
              <a:t> The complete package of direct pay (base salary, bonuses) and indirect benefits (health insurance, perks, equity) offered to employees. It is designed to motivate staff, reward performance, and remain competitive in the </a:t>
            </a:r>
            <a:r>
              <a:rPr lang="en-GB" sz="1200" kern="1200" dirty="0" err="1">
                <a:solidFill>
                  <a:schemeClr val="tx1"/>
                </a:solidFill>
                <a:effectLst/>
                <a:latin typeface="+mn-lt"/>
                <a:ea typeface="+mn-ea"/>
                <a:cs typeface="+mn-cs"/>
              </a:rPr>
              <a:t>labor</a:t>
            </a:r>
            <a:r>
              <a:rPr lang="en-GB" sz="1200" kern="1200" dirty="0">
                <a:solidFill>
                  <a:schemeClr val="tx1"/>
                </a:solidFill>
                <a:effectLst/>
                <a:latin typeface="+mn-lt"/>
                <a:ea typeface="+mn-ea"/>
                <a:cs typeface="+mn-cs"/>
              </a:rPr>
              <a:t> market.</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9</a:t>
            </a:fld>
            <a:endParaRPr lang="en-GB"/>
          </a:p>
        </p:txBody>
      </p:sp>
    </p:spTree>
    <p:extLst>
      <p:ext uri="{BB962C8B-B14F-4D97-AF65-F5344CB8AC3E}">
        <p14:creationId xmlns:p14="http://schemas.microsoft.com/office/powerpoint/2010/main" val="2322936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b="1" dirty="0"/>
              <a:t>Product:</a:t>
            </a:r>
            <a:r>
              <a:rPr lang="en-GB" dirty="0"/>
              <a:t> Define the core offering, highlighting its key features, user benefits, and how it directly solves a specific customer pain point. It should also outline any immediate product roadmap or MVP (minimum viable product) iterations.</a:t>
            </a:r>
          </a:p>
          <a:p>
            <a:pPr lvl="0"/>
            <a:r>
              <a:rPr lang="en-GB" b="1" dirty="0"/>
              <a:t>Price:</a:t>
            </a:r>
            <a:r>
              <a:rPr lang="en-GB" dirty="0"/>
              <a:t> Outline your pricing model (e.g., subscription, freemium, value-based) and monetization strategy. It must balance early market penetration with long-term profitability while reflecting the perceived value of your product.</a:t>
            </a:r>
          </a:p>
          <a:p>
            <a:pPr lvl="0"/>
            <a:r>
              <a:rPr lang="en-GB" b="1" dirty="0"/>
              <a:t>Promotion:</a:t>
            </a:r>
            <a:r>
              <a:rPr lang="en-GB" dirty="0"/>
              <a:t> Detail the specific inbound and outbound channels (e.g., social media, content marketing, paid search, PR) used to build awareness. It should focus on cost-effective tactics that drive rapid, measurable customer acquisition.</a:t>
            </a:r>
          </a:p>
          <a:p>
            <a:pPr lvl="0"/>
            <a:r>
              <a:rPr lang="en-GB" b="1" dirty="0"/>
              <a:t>Place:</a:t>
            </a:r>
            <a:r>
              <a:rPr lang="en-GB" dirty="0"/>
              <a:t> Describe the distribution channels and platforms where customers can discover, evaluate, and purchase your product. For most startups, this focuses heavily on frictionless digital channels, direct-to-consumer websites, or strategic partner ecosystems.</a:t>
            </a:r>
          </a:p>
          <a:p>
            <a:pPr lvl="0"/>
            <a:r>
              <a:rPr lang="en-GB" b="1" dirty="0"/>
              <a:t>People:</a:t>
            </a:r>
            <a:r>
              <a:rPr lang="en-GB" dirty="0"/>
              <a:t> Highlight the key talent, customer support staff, and founders who directly interact with clients or shape the customer experience. This demonstrates to stakeholders that the team possesses the expertise and service mindset required to execute the vision.</a:t>
            </a:r>
          </a:p>
          <a:p>
            <a:pPr lvl="0"/>
            <a:r>
              <a:rPr lang="en-GB" b="1" dirty="0"/>
              <a:t>Process:</a:t>
            </a:r>
            <a:r>
              <a:rPr lang="en-GB" dirty="0"/>
              <a:t> Map out the operational workflows that deliver your product or service seamlessly from initial lead capture to post-sale support. It should emphasize automation and efficiency to ensure a consistent experience as the startup scales.</a:t>
            </a:r>
          </a:p>
          <a:p>
            <a:pPr lvl="0"/>
            <a:r>
              <a:rPr lang="en-GB" b="1" dirty="0"/>
              <a:t>Physical Evidence:</a:t>
            </a:r>
            <a:r>
              <a:rPr lang="en-GB" dirty="0"/>
              <a:t> Identify the tangible or digital proof points—such as a polished website, brand identity, user testimonials, or case studies—that build trust. For early-stage startups with limited brand history, these elements are critical for establishing credibility.</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10</a:t>
            </a:fld>
            <a:endParaRPr lang="en-GB"/>
          </a:p>
        </p:txBody>
      </p:sp>
    </p:spTree>
    <p:extLst>
      <p:ext uri="{BB962C8B-B14F-4D97-AF65-F5344CB8AC3E}">
        <p14:creationId xmlns:p14="http://schemas.microsoft.com/office/powerpoint/2010/main" val="2214160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FB3112-A3E8-762C-EC84-45B4A60300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6984BF-D758-AB58-B4BB-680A657E9B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C61167-401D-6805-1239-8F6E7AA5A08C}"/>
              </a:ext>
            </a:extLst>
          </p:cNvPr>
          <p:cNvSpPr>
            <a:spLocks noGrp="1"/>
          </p:cNvSpPr>
          <p:nvPr>
            <p:ph type="body" idx="1"/>
          </p:nvPr>
        </p:nvSpPr>
        <p:spPr/>
        <p:txBody>
          <a:bodyPr/>
          <a:lstStyle/>
          <a:p>
            <a:pPr lvl="0" rtl="0"/>
            <a:r>
              <a:rPr lang="en-GB" sz="1200" b="1" kern="1200" dirty="0">
                <a:solidFill>
                  <a:schemeClr val="tx1"/>
                </a:solidFill>
                <a:effectLst/>
                <a:latin typeface="+mn-lt"/>
                <a:ea typeface="+mn-ea"/>
                <a:cs typeface="+mn-cs"/>
              </a:rPr>
              <a:t>Revenue Model:</a:t>
            </a:r>
            <a:r>
              <a:rPr lang="en-GB" sz="1200" kern="1200" dirty="0">
                <a:solidFill>
                  <a:schemeClr val="tx1"/>
                </a:solidFill>
                <a:effectLst/>
                <a:latin typeface="+mn-lt"/>
                <a:ea typeface="+mn-ea"/>
                <a:cs typeface="+mn-cs"/>
              </a:rPr>
              <a:t> Explains how your business generates income from its products or services, such as through subscriptions, advertising, or direct sales. It defines who pays, what they pay for, and how those transactions occur.</a:t>
            </a:r>
          </a:p>
          <a:p>
            <a:pPr lvl="0" rtl="0"/>
            <a:r>
              <a:rPr lang="en-GB" sz="1200" b="1" kern="1200" dirty="0">
                <a:solidFill>
                  <a:schemeClr val="tx1"/>
                </a:solidFill>
                <a:effectLst/>
                <a:latin typeface="+mn-lt"/>
                <a:ea typeface="+mn-ea"/>
                <a:cs typeface="+mn-cs"/>
              </a:rPr>
              <a:t>Pricing:</a:t>
            </a:r>
            <a:r>
              <a:rPr lang="en-GB" sz="1200" kern="1200" dirty="0">
                <a:solidFill>
                  <a:schemeClr val="tx1"/>
                </a:solidFill>
                <a:effectLst/>
                <a:latin typeface="+mn-lt"/>
                <a:ea typeface="+mn-ea"/>
                <a:cs typeface="+mn-cs"/>
              </a:rPr>
              <a:t> The specific monetary value or fee structure you set for your offerings based on customer value, market competition, and profit targets. It directly dictates how much revenue you capture from each customer interaction.</a:t>
            </a:r>
          </a:p>
          <a:p>
            <a:pPr lvl="0" rtl="0"/>
            <a:r>
              <a:rPr lang="en-GB" sz="1200" b="1" kern="1200" dirty="0">
                <a:solidFill>
                  <a:schemeClr val="tx1"/>
                </a:solidFill>
                <a:effectLst/>
                <a:latin typeface="+mn-lt"/>
                <a:ea typeface="+mn-ea"/>
                <a:cs typeface="+mn-cs"/>
              </a:rPr>
              <a:t>Cost Structure:</a:t>
            </a:r>
            <a:r>
              <a:rPr lang="en-GB" sz="1200" kern="1200" dirty="0">
                <a:solidFill>
                  <a:schemeClr val="tx1"/>
                </a:solidFill>
                <a:effectLst/>
                <a:latin typeface="+mn-lt"/>
                <a:ea typeface="+mn-ea"/>
                <a:cs typeface="+mn-cs"/>
              </a:rPr>
              <a:t> The detailed breakdown of all fixed expenses (like rent and salaries) and variable costs (like server fees and raw materials) required to run the business. It outlines where your money goes to deliver your product or service.</a:t>
            </a:r>
          </a:p>
          <a:p>
            <a:pPr lvl="0" rtl="0"/>
            <a:r>
              <a:rPr lang="en-GB" sz="1200" b="1" kern="1200" dirty="0">
                <a:solidFill>
                  <a:schemeClr val="tx1"/>
                </a:solidFill>
                <a:effectLst/>
                <a:latin typeface="+mn-lt"/>
                <a:ea typeface="+mn-ea"/>
                <a:cs typeface="+mn-cs"/>
              </a:rPr>
              <a:t>Projections:</a:t>
            </a:r>
            <a:r>
              <a:rPr lang="en-GB" sz="1200" kern="1200" dirty="0">
                <a:solidFill>
                  <a:schemeClr val="tx1"/>
                </a:solidFill>
                <a:effectLst/>
                <a:latin typeface="+mn-lt"/>
                <a:ea typeface="+mn-ea"/>
                <a:cs typeface="+mn-cs"/>
              </a:rPr>
              <a:t> Forward-looking financial forecasts predicting future revenues, expenses, and growth trajectory over a given timeframe (typically 3–5 years). They serve as a roadmap for scaling and evidence for investor pitch decks.</a:t>
            </a:r>
          </a:p>
          <a:p>
            <a:pPr lvl="0" rtl="0"/>
            <a:r>
              <a:rPr lang="en-GB" sz="1200" b="1" kern="1200" dirty="0">
                <a:solidFill>
                  <a:schemeClr val="tx1"/>
                </a:solidFill>
                <a:effectLst/>
                <a:latin typeface="+mn-lt"/>
                <a:ea typeface="+mn-ea"/>
                <a:cs typeface="+mn-cs"/>
              </a:rPr>
              <a:t>Break-Even:</a:t>
            </a:r>
            <a:r>
              <a:rPr lang="en-GB" sz="1200" kern="1200" dirty="0">
                <a:solidFill>
                  <a:schemeClr val="tx1"/>
                </a:solidFill>
                <a:effectLst/>
                <a:latin typeface="+mn-lt"/>
                <a:ea typeface="+mn-ea"/>
                <a:cs typeface="+mn-cs"/>
              </a:rPr>
              <a:t> The operational milestone where your total revenue exactly equals your total expenses, resulting in net zero profit and loss. Passing this point means the business is self-sustaining and no longer burning through capital.</a:t>
            </a:r>
          </a:p>
          <a:p>
            <a:pPr lvl="0" rtl="0"/>
            <a:r>
              <a:rPr lang="en-GB" sz="1200" b="1" kern="1200" dirty="0">
                <a:solidFill>
                  <a:schemeClr val="tx1"/>
                </a:solidFill>
                <a:effectLst/>
                <a:latin typeface="+mn-lt"/>
                <a:ea typeface="+mn-ea"/>
                <a:cs typeface="+mn-cs"/>
              </a:rPr>
              <a:t>Sensitivity Tests:</a:t>
            </a:r>
            <a:r>
              <a:rPr lang="en-GB" sz="1200" kern="1200" dirty="0">
                <a:solidFill>
                  <a:schemeClr val="tx1"/>
                </a:solidFill>
                <a:effectLst/>
                <a:latin typeface="+mn-lt"/>
                <a:ea typeface="+mn-ea"/>
                <a:cs typeface="+mn-cs"/>
              </a:rPr>
              <a:t> "What-if" scenario analyses that show how changes in core assumptions—such as a 20% drop in sales or a spike in user acquisition costs—impact your bottom line. They help evaluate financial risk and prepare contingency plans for best- and worst-case outcomes.</a:t>
            </a:r>
          </a:p>
          <a:p>
            <a:pPr lvl="0" rtl="0"/>
            <a:r>
              <a:rPr lang="en-GB" sz="1200" b="1" kern="1200" dirty="0">
                <a:solidFill>
                  <a:schemeClr val="tx1"/>
                </a:solidFill>
                <a:effectLst/>
                <a:latin typeface="+mn-lt"/>
                <a:ea typeface="+mn-ea"/>
                <a:cs typeface="+mn-cs"/>
              </a:rPr>
              <a:t>Cash Flow:</a:t>
            </a:r>
            <a:r>
              <a:rPr lang="en-GB" sz="1200" kern="1200" dirty="0">
                <a:solidFill>
                  <a:schemeClr val="tx1"/>
                </a:solidFill>
                <a:effectLst/>
                <a:latin typeface="+mn-lt"/>
                <a:ea typeface="+mn-ea"/>
                <a:cs typeface="+mn-cs"/>
              </a:rPr>
              <a:t> The real-time movement of cash into and out of your business accounts, distinct from accounting profit. Positive cash flow ensures you have enough liquid capital on hand to meet immediate obligations like payroll and vendor bills.</a:t>
            </a:r>
          </a:p>
          <a:p>
            <a:pPr lvl="0" rtl="0"/>
            <a:r>
              <a:rPr lang="en-GB" sz="1200" b="1" kern="1200" dirty="0">
                <a:solidFill>
                  <a:schemeClr val="tx1"/>
                </a:solidFill>
                <a:effectLst/>
                <a:latin typeface="+mn-lt"/>
                <a:ea typeface="+mn-ea"/>
                <a:cs typeface="+mn-cs"/>
              </a:rPr>
              <a:t>Funding:</a:t>
            </a:r>
            <a:r>
              <a:rPr lang="en-GB" sz="1200" kern="1200" dirty="0">
                <a:solidFill>
                  <a:schemeClr val="tx1"/>
                </a:solidFill>
                <a:effectLst/>
                <a:latin typeface="+mn-lt"/>
                <a:ea typeface="+mn-ea"/>
                <a:cs typeface="+mn-cs"/>
              </a:rPr>
              <a:t> The external capital raised from investors, banks, or grants to cover initial startup costs and monthly burn rate until the business becomes profitable. It bridges the gap between your starting cash position and sustained growth.</a:t>
            </a:r>
          </a:p>
          <a:p>
            <a:endParaRPr lang="en-GB" dirty="0"/>
          </a:p>
        </p:txBody>
      </p:sp>
      <p:sp>
        <p:nvSpPr>
          <p:cNvPr id="4" name="Slide Number Placeholder 3">
            <a:extLst>
              <a:ext uri="{FF2B5EF4-FFF2-40B4-BE49-F238E27FC236}">
                <a16:creationId xmlns:a16="http://schemas.microsoft.com/office/drawing/2014/main" id="{5CEE6AFB-FBCF-35D9-36FC-BFE0607ACA9E}"/>
              </a:ext>
            </a:extLst>
          </p:cNvPr>
          <p:cNvSpPr>
            <a:spLocks noGrp="1"/>
          </p:cNvSpPr>
          <p:nvPr>
            <p:ph type="sldNum" sz="quarter" idx="5"/>
          </p:nvPr>
        </p:nvSpPr>
        <p:spPr/>
        <p:txBody>
          <a:bodyPr/>
          <a:lstStyle/>
          <a:p>
            <a:fld id="{657F13BE-0D13-4DB1-B8FE-C23C5387B70B}" type="slidenum">
              <a:rPr lang="en-GB" smtClean="0"/>
              <a:t>11</a:t>
            </a:fld>
            <a:endParaRPr lang="en-GB"/>
          </a:p>
        </p:txBody>
      </p:sp>
    </p:spTree>
    <p:extLst>
      <p:ext uri="{BB962C8B-B14F-4D97-AF65-F5344CB8AC3E}">
        <p14:creationId xmlns:p14="http://schemas.microsoft.com/office/powerpoint/2010/main" val="291606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12</a:t>
            </a:fld>
            <a:endParaRPr lang="en-GB"/>
          </a:p>
        </p:txBody>
      </p:sp>
    </p:spTree>
    <p:extLst>
      <p:ext uri="{BB962C8B-B14F-4D97-AF65-F5344CB8AC3E}">
        <p14:creationId xmlns:p14="http://schemas.microsoft.com/office/powerpoint/2010/main" val="2969330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13</a:t>
            </a:fld>
            <a:endParaRPr lang="en-GB"/>
          </a:p>
        </p:txBody>
      </p:sp>
    </p:spTree>
    <p:extLst>
      <p:ext uri="{BB962C8B-B14F-4D97-AF65-F5344CB8AC3E}">
        <p14:creationId xmlns:p14="http://schemas.microsoft.com/office/powerpoint/2010/main" val="2509521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14</a:t>
            </a:fld>
            <a:endParaRPr lang="en-GB"/>
          </a:p>
        </p:txBody>
      </p:sp>
    </p:spTree>
    <p:extLst>
      <p:ext uri="{BB962C8B-B14F-4D97-AF65-F5344CB8AC3E}">
        <p14:creationId xmlns:p14="http://schemas.microsoft.com/office/powerpoint/2010/main" val="27886898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18</a:t>
            </a:fld>
            <a:endParaRPr lang="en-GB"/>
          </a:p>
        </p:txBody>
      </p:sp>
    </p:spTree>
    <p:extLst>
      <p:ext uri="{BB962C8B-B14F-4D97-AF65-F5344CB8AC3E}">
        <p14:creationId xmlns:p14="http://schemas.microsoft.com/office/powerpoint/2010/main" val="2129936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19</a:t>
            </a:fld>
            <a:endParaRPr lang="en-GB"/>
          </a:p>
        </p:txBody>
      </p:sp>
    </p:spTree>
    <p:extLst>
      <p:ext uri="{BB962C8B-B14F-4D97-AF65-F5344CB8AC3E}">
        <p14:creationId xmlns:p14="http://schemas.microsoft.com/office/powerpoint/2010/main" val="1298306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D23C4-C848-3092-1B61-63348A6C42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C50BAE-A530-138B-E750-C24439DF3A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90E040-0D85-2740-3578-275F86137B3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94FBA3A-0A0C-A77F-0AEE-A760D677CCC0}"/>
              </a:ext>
            </a:extLst>
          </p:cNvPr>
          <p:cNvSpPr>
            <a:spLocks noGrp="1"/>
          </p:cNvSpPr>
          <p:nvPr>
            <p:ph type="sldNum" sz="quarter" idx="5"/>
          </p:nvPr>
        </p:nvSpPr>
        <p:spPr/>
        <p:txBody>
          <a:bodyPr/>
          <a:lstStyle/>
          <a:p>
            <a:fld id="{D3BD075C-D0CD-4F41-93C9-0B6DF6D55B16}" type="slidenum">
              <a:rPr lang="en-GB" smtClean="0"/>
              <a:pPr/>
              <a:t>20</a:t>
            </a:fld>
            <a:endParaRPr lang="en-GB"/>
          </a:p>
        </p:txBody>
      </p:sp>
    </p:spTree>
    <p:extLst>
      <p:ext uri="{BB962C8B-B14F-4D97-AF65-F5344CB8AC3E}">
        <p14:creationId xmlns:p14="http://schemas.microsoft.com/office/powerpoint/2010/main" val="24232107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21</a:t>
            </a:fld>
            <a:endParaRPr lang="en-GB"/>
          </a:p>
        </p:txBody>
      </p:sp>
    </p:spTree>
    <p:extLst>
      <p:ext uri="{BB962C8B-B14F-4D97-AF65-F5344CB8AC3E}">
        <p14:creationId xmlns:p14="http://schemas.microsoft.com/office/powerpoint/2010/main" val="18168651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6FFFC-165B-C86E-26CB-86A841C45D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B3CC99-87DD-83FA-158F-C1D13136A2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8A96C9-A465-B3BD-AED4-5F890BCD10E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602BEF-2EF9-A726-D4D2-2CF9C168C499}"/>
              </a:ext>
            </a:extLst>
          </p:cNvPr>
          <p:cNvSpPr>
            <a:spLocks noGrp="1"/>
          </p:cNvSpPr>
          <p:nvPr>
            <p:ph type="sldNum" sz="quarter" idx="5"/>
          </p:nvPr>
        </p:nvSpPr>
        <p:spPr/>
        <p:txBody>
          <a:bodyPr/>
          <a:lstStyle/>
          <a:p>
            <a:fld id="{D3BD075C-D0CD-4F41-93C9-0B6DF6D55B16}" type="slidenum">
              <a:rPr lang="en-GB" smtClean="0"/>
              <a:pPr/>
              <a:t>23</a:t>
            </a:fld>
            <a:endParaRPr lang="en-GB"/>
          </a:p>
        </p:txBody>
      </p:sp>
    </p:spTree>
    <p:extLst>
      <p:ext uri="{BB962C8B-B14F-4D97-AF65-F5344CB8AC3E}">
        <p14:creationId xmlns:p14="http://schemas.microsoft.com/office/powerpoint/2010/main" val="17028520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24</a:t>
            </a:fld>
            <a:endParaRPr lang="en-GB"/>
          </a:p>
        </p:txBody>
      </p:sp>
    </p:spTree>
    <p:extLst>
      <p:ext uri="{BB962C8B-B14F-4D97-AF65-F5344CB8AC3E}">
        <p14:creationId xmlns:p14="http://schemas.microsoft.com/office/powerpoint/2010/main" val="11804922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91BA3-F7E2-CD0E-E851-0B6582DB21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E6C526-A520-7340-1C52-8C8A8FDEE7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5AE603-CF72-4CFA-13F9-C4765790AE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BC9BD6-AA45-37D5-75A4-7D061AF089A1}"/>
              </a:ext>
            </a:extLst>
          </p:cNvPr>
          <p:cNvSpPr>
            <a:spLocks noGrp="1"/>
          </p:cNvSpPr>
          <p:nvPr>
            <p:ph type="sldNum" sz="quarter" idx="5"/>
          </p:nvPr>
        </p:nvSpPr>
        <p:spPr/>
        <p:txBody>
          <a:bodyPr/>
          <a:lstStyle/>
          <a:p>
            <a:fld id="{D3BD075C-D0CD-4F41-93C9-0B6DF6D55B16}" type="slidenum">
              <a:rPr lang="en-GB" smtClean="0"/>
              <a:pPr/>
              <a:t>25</a:t>
            </a:fld>
            <a:endParaRPr lang="en-GB"/>
          </a:p>
        </p:txBody>
      </p:sp>
    </p:spTree>
    <p:extLst>
      <p:ext uri="{BB962C8B-B14F-4D97-AF65-F5344CB8AC3E}">
        <p14:creationId xmlns:p14="http://schemas.microsoft.com/office/powerpoint/2010/main" val="29568207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27</a:t>
            </a:fld>
            <a:endParaRPr lang="en-GB"/>
          </a:p>
        </p:txBody>
      </p:sp>
    </p:spTree>
    <p:extLst>
      <p:ext uri="{BB962C8B-B14F-4D97-AF65-F5344CB8AC3E}">
        <p14:creationId xmlns:p14="http://schemas.microsoft.com/office/powerpoint/2010/main" val="8473844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28</a:t>
            </a:fld>
            <a:endParaRPr lang="en-GB"/>
          </a:p>
        </p:txBody>
      </p:sp>
    </p:spTree>
    <p:extLst>
      <p:ext uri="{BB962C8B-B14F-4D97-AF65-F5344CB8AC3E}">
        <p14:creationId xmlns:p14="http://schemas.microsoft.com/office/powerpoint/2010/main" val="30647846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29</a:t>
            </a:fld>
            <a:endParaRPr lang="en-GB"/>
          </a:p>
        </p:txBody>
      </p:sp>
    </p:spTree>
    <p:extLst>
      <p:ext uri="{BB962C8B-B14F-4D97-AF65-F5344CB8AC3E}">
        <p14:creationId xmlns:p14="http://schemas.microsoft.com/office/powerpoint/2010/main" val="4971854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31</a:t>
            </a:fld>
            <a:endParaRPr lang="en-GB"/>
          </a:p>
        </p:txBody>
      </p:sp>
    </p:spTree>
    <p:extLst>
      <p:ext uri="{BB962C8B-B14F-4D97-AF65-F5344CB8AC3E}">
        <p14:creationId xmlns:p14="http://schemas.microsoft.com/office/powerpoint/2010/main" val="29961887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Operational Workflows: The step-by-step processes and task sequences required to transform inputs into finished products or services efficiently. They </a:t>
            </a:r>
            <a:r>
              <a:rPr lang="en-US" dirty="0" err="1"/>
              <a:t>standardise</a:t>
            </a:r>
            <a:r>
              <a:rPr lang="en-US" dirty="0"/>
              <a:t> daily operations to ensure consistent quality, reduce waste, and streamline team execution.</a:t>
            </a:r>
          </a:p>
          <a:p>
            <a:endParaRPr lang="en-US" dirty="0"/>
          </a:p>
          <a:p>
            <a:r>
              <a:rPr lang="en-US" dirty="0"/>
              <a:t>Supply Chain: The overarching network of organizations, resources, activities, and technology involved in creating and delivering a product from raw material suppliers to the final customer. It encompasses sourcing, procurement, manufacturing, and partner management across the entire product lifecycle.</a:t>
            </a:r>
          </a:p>
          <a:p>
            <a:endParaRPr lang="en-US" dirty="0"/>
          </a:p>
          <a:p>
            <a:r>
              <a:rPr lang="en-US" dirty="0"/>
              <a:t>Logistics: The specific management of how resources, materials, and inventory are physically moved, stored, and transported from their point of origin to their final destination. It focuses on route efficiency, warehousing, inventory tracking, and timely fulfillment to keep operations running smoothly.</a:t>
            </a:r>
          </a:p>
          <a:p>
            <a:endParaRPr lang="en-US" dirty="0"/>
          </a:p>
          <a:p>
            <a:r>
              <a:rPr lang="en-US" dirty="0"/>
              <a:t>Location Strategy, Equipment &amp; Technology Systems</a:t>
            </a:r>
          </a:p>
          <a:p>
            <a:r>
              <a:rPr lang="en-US" dirty="0"/>
              <a:t>Location Strategy: The strategic selection of a business's physical facilities based on proximity to target customers, supply chains, labor talent, and operational costs. It balances geographic visibility and accessibility against overhead expenses like rent, taxes, and shipping infrastructure.</a:t>
            </a:r>
          </a:p>
          <a:p>
            <a:endParaRPr lang="en-US" dirty="0"/>
          </a:p>
          <a:p>
            <a:r>
              <a:rPr lang="en-US" dirty="0"/>
              <a:t>Equipment: The physical machinery, tools, hardware, and assets necessary to produce goods, deliver services, or support daily business operations. Selecting the right equipment directly impacts production capacity, product quality, worker safety, and long-term maintenance costs.</a:t>
            </a:r>
          </a:p>
          <a:p>
            <a:endParaRPr lang="en-US" dirty="0"/>
          </a:p>
          <a:p>
            <a:r>
              <a:rPr lang="en-US" dirty="0"/>
              <a:t>Technology Systems: The software applications, IT infrastructure, platforms, and digital tools that automate processes, store operational data, and enable business communication. They serve as the digital backbone of the enterprise, driving efficiency, analytics, and scalable growth.</a:t>
            </a:r>
          </a:p>
          <a:p>
            <a:endParaRPr lang="en-US" dirty="0"/>
          </a:p>
          <a:p>
            <a:r>
              <a:rPr lang="en-US" dirty="0"/>
              <a:t>Compliance &amp; Regulatory Considerations</a:t>
            </a:r>
          </a:p>
          <a:p>
            <a:r>
              <a:rPr lang="en-US" dirty="0"/>
              <a:t>Compliance/Regulatory Considerations: The legal, industry-specific, and governmental standards a business must adhere to, such as data privacy laws, safety regulations, and tax requirements. Meeting these requirements protects the organization from legal penalties, financial fines, and reputational damage while maintaining operational integrity.</a:t>
            </a: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38</a:t>
            </a:fld>
            <a:endParaRPr lang="en-GB"/>
          </a:p>
        </p:txBody>
      </p:sp>
    </p:spTree>
    <p:extLst>
      <p:ext uri="{BB962C8B-B14F-4D97-AF65-F5344CB8AC3E}">
        <p14:creationId xmlns:p14="http://schemas.microsoft.com/office/powerpoint/2010/main" val="12125527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B20C66-4EAC-E228-FAA5-87C92EE111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CF1CEB-DF5C-BDEC-877E-620403179E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F7D2F1-D2AD-4B38-A978-BD8B33A36B94}"/>
              </a:ext>
            </a:extLst>
          </p:cNvPr>
          <p:cNvSpPr>
            <a:spLocks noGrp="1"/>
          </p:cNvSpPr>
          <p:nvPr>
            <p:ph type="body" idx="1"/>
          </p:nvPr>
        </p:nvSpPr>
        <p:spPr/>
        <p:txBody>
          <a:bodyPr/>
          <a:lstStyle/>
          <a:p>
            <a:r>
              <a:rPr lang="en-US" dirty="0"/>
              <a:t>Operational Workflows: The step-by-step processes and task sequences required to transform inputs into finished products or services efficiently. They </a:t>
            </a:r>
            <a:r>
              <a:rPr lang="en-US" dirty="0" err="1"/>
              <a:t>standardise</a:t>
            </a:r>
            <a:r>
              <a:rPr lang="en-US" dirty="0"/>
              <a:t> daily operations to ensure consistent quality, reduce waste, and streamline team execution.</a:t>
            </a:r>
          </a:p>
          <a:p>
            <a:endParaRPr lang="en-US" dirty="0"/>
          </a:p>
          <a:p>
            <a:r>
              <a:rPr lang="en-US" dirty="0"/>
              <a:t>Supply Chain: The overarching network of organizations, resources, activities, and technology involved in creating and delivering a product from raw material suppliers to the final customer. It encompasses sourcing, procurement, manufacturing, and partner management across the entire product lifecycle.</a:t>
            </a:r>
          </a:p>
          <a:p>
            <a:endParaRPr lang="en-US" dirty="0"/>
          </a:p>
          <a:p>
            <a:r>
              <a:rPr lang="en-US" dirty="0"/>
              <a:t>Logistics: The specific management of how resources, materials, and inventory are physically moved, stored, and transported from their point of origin to their final destination. It focuses on route efficiency, warehousing, inventory tracking, and timely fulfillment to keep operations running smoothly.</a:t>
            </a:r>
          </a:p>
        </p:txBody>
      </p:sp>
      <p:sp>
        <p:nvSpPr>
          <p:cNvPr id="4" name="Slide Number Placeholder 3">
            <a:extLst>
              <a:ext uri="{FF2B5EF4-FFF2-40B4-BE49-F238E27FC236}">
                <a16:creationId xmlns:a16="http://schemas.microsoft.com/office/drawing/2014/main" id="{6BBB2247-13B5-FCD3-77C6-4118BB2ED2B6}"/>
              </a:ext>
            </a:extLst>
          </p:cNvPr>
          <p:cNvSpPr>
            <a:spLocks noGrp="1"/>
          </p:cNvSpPr>
          <p:nvPr>
            <p:ph type="sldNum" sz="quarter" idx="5"/>
          </p:nvPr>
        </p:nvSpPr>
        <p:spPr/>
        <p:txBody>
          <a:bodyPr/>
          <a:lstStyle/>
          <a:p>
            <a:fld id="{657F13BE-0D13-4DB1-B8FE-C23C5387B70B}" type="slidenum">
              <a:rPr lang="en-GB" smtClean="0"/>
              <a:t>39</a:t>
            </a:fld>
            <a:endParaRPr lang="en-GB"/>
          </a:p>
        </p:txBody>
      </p:sp>
    </p:spTree>
    <p:extLst>
      <p:ext uri="{BB962C8B-B14F-4D97-AF65-F5344CB8AC3E}">
        <p14:creationId xmlns:p14="http://schemas.microsoft.com/office/powerpoint/2010/main" val="13397965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356CC3-36F0-79B7-52D8-5A0D5C5D49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690855-5A4D-B421-833F-F84974A32E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1DE8D4-B5B9-203C-505C-5A28CAA0F0A5}"/>
              </a:ext>
            </a:extLst>
          </p:cNvPr>
          <p:cNvSpPr>
            <a:spLocks noGrp="1"/>
          </p:cNvSpPr>
          <p:nvPr>
            <p:ph type="body" idx="1"/>
          </p:nvPr>
        </p:nvSpPr>
        <p:spPr/>
        <p:txBody>
          <a:bodyPr/>
          <a:lstStyle/>
          <a:p>
            <a:r>
              <a:rPr lang="en-US" dirty="0"/>
              <a:t>Location Strategy, Equipment &amp; Technology Systems</a:t>
            </a:r>
          </a:p>
          <a:p>
            <a:r>
              <a:rPr lang="en-US" dirty="0"/>
              <a:t>Location Strategy: The strategic selection of a business's physical facilities based on proximity to target customers, supply chains, labor talent, and operational costs. It balances geographic visibility and accessibility against overhead expenses like rent, taxes, and shipping infrastructure.</a:t>
            </a:r>
          </a:p>
          <a:p>
            <a:endParaRPr lang="en-US" dirty="0"/>
          </a:p>
          <a:p>
            <a:r>
              <a:rPr lang="en-US" dirty="0"/>
              <a:t>Equipment: The physical machinery, tools, hardware, and assets necessary to produce goods, deliver services, or support daily business operations. Selecting the right equipment directly impacts production capacity, product quality, worker safety, and long-term maintenance costs.</a:t>
            </a:r>
          </a:p>
          <a:p>
            <a:endParaRPr lang="en-US" dirty="0"/>
          </a:p>
          <a:p>
            <a:r>
              <a:rPr lang="en-US" dirty="0"/>
              <a:t>Technology Systems: The software applications, IT infrastructure, platforms, and digital tools that automate processes, store operational data, and enable business communication. They serve as the digital backbone of the enterprise, driving efficiency, analytics, and scalable growth.</a:t>
            </a:r>
          </a:p>
          <a:p>
            <a:endParaRPr lang="en-US" dirty="0"/>
          </a:p>
          <a:p>
            <a:r>
              <a:rPr lang="en-US" dirty="0"/>
              <a:t>Compliance &amp; Regulatory Considerations</a:t>
            </a:r>
          </a:p>
          <a:p>
            <a:r>
              <a:rPr lang="en-US" dirty="0"/>
              <a:t>Compliance/Regulatory Considerations: The legal, industry-specific, and governmental standards a business must adhere to, such as data privacy laws, safety regulations, and tax requirements. Meeting these requirements protects the organization from legal penalties, financial fines, and reputational damage while maintaining operational integrity.</a:t>
            </a:r>
            <a:endParaRPr lang="en-GB" dirty="0"/>
          </a:p>
        </p:txBody>
      </p:sp>
      <p:sp>
        <p:nvSpPr>
          <p:cNvPr id="4" name="Slide Number Placeholder 3">
            <a:extLst>
              <a:ext uri="{FF2B5EF4-FFF2-40B4-BE49-F238E27FC236}">
                <a16:creationId xmlns:a16="http://schemas.microsoft.com/office/drawing/2014/main" id="{FDCD9620-C67B-A500-1D95-96BE9EC00450}"/>
              </a:ext>
            </a:extLst>
          </p:cNvPr>
          <p:cNvSpPr>
            <a:spLocks noGrp="1"/>
          </p:cNvSpPr>
          <p:nvPr>
            <p:ph type="sldNum" sz="quarter" idx="5"/>
          </p:nvPr>
        </p:nvSpPr>
        <p:spPr/>
        <p:txBody>
          <a:bodyPr/>
          <a:lstStyle/>
          <a:p>
            <a:fld id="{657F13BE-0D13-4DB1-B8FE-C23C5387B70B}" type="slidenum">
              <a:rPr lang="en-GB" smtClean="0"/>
              <a:t>40</a:t>
            </a:fld>
            <a:endParaRPr lang="en-GB"/>
          </a:p>
        </p:txBody>
      </p:sp>
    </p:spTree>
    <p:extLst>
      <p:ext uri="{BB962C8B-B14F-4D97-AF65-F5344CB8AC3E}">
        <p14:creationId xmlns:p14="http://schemas.microsoft.com/office/powerpoint/2010/main" val="36228767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ED029C-C54F-529F-6139-BDD8BD5D8D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4A8A1B-C38C-EC52-6805-2620162333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F1FD0F-857E-D20A-66F8-D89C204DBBB4}"/>
              </a:ext>
            </a:extLst>
          </p:cNvPr>
          <p:cNvSpPr>
            <a:spLocks noGrp="1"/>
          </p:cNvSpPr>
          <p:nvPr>
            <p:ph type="body" idx="1"/>
          </p:nvPr>
        </p:nvSpPr>
        <p:spPr/>
        <p:txBody>
          <a:bodyPr/>
          <a:lstStyle/>
          <a:p>
            <a:r>
              <a:rPr lang="en-US" dirty="0"/>
              <a:t>Compliance &amp; Regulatory Considerations</a:t>
            </a:r>
          </a:p>
          <a:p>
            <a:r>
              <a:rPr lang="en-US" dirty="0"/>
              <a:t>Compliance/Regulatory Considerations: The legal, industry-specific, and governmental standards a business must adhere to, such as data privacy laws, safety regulations, and tax requirements. Meeting these requirements protects the organization from legal penalties, financial fines, and reputational damage while maintaining operational integrity.</a:t>
            </a:r>
            <a:endParaRPr lang="en-GB" dirty="0"/>
          </a:p>
        </p:txBody>
      </p:sp>
      <p:sp>
        <p:nvSpPr>
          <p:cNvPr id="4" name="Slide Number Placeholder 3">
            <a:extLst>
              <a:ext uri="{FF2B5EF4-FFF2-40B4-BE49-F238E27FC236}">
                <a16:creationId xmlns:a16="http://schemas.microsoft.com/office/drawing/2014/main" id="{B57528B2-191F-368A-CD55-A452FD0B9884}"/>
              </a:ext>
            </a:extLst>
          </p:cNvPr>
          <p:cNvSpPr>
            <a:spLocks noGrp="1"/>
          </p:cNvSpPr>
          <p:nvPr>
            <p:ph type="sldNum" sz="quarter" idx="5"/>
          </p:nvPr>
        </p:nvSpPr>
        <p:spPr/>
        <p:txBody>
          <a:bodyPr/>
          <a:lstStyle/>
          <a:p>
            <a:fld id="{657F13BE-0D13-4DB1-B8FE-C23C5387B70B}" type="slidenum">
              <a:rPr lang="en-GB" smtClean="0"/>
              <a:t>41</a:t>
            </a:fld>
            <a:endParaRPr lang="en-GB"/>
          </a:p>
        </p:txBody>
      </p:sp>
    </p:spTree>
    <p:extLst>
      <p:ext uri="{BB962C8B-B14F-4D97-AF65-F5344CB8AC3E}">
        <p14:creationId xmlns:p14="http://schemas.microsoft.com/office/powerpoint/2010/main" val="12023670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apply-start-up-loan"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gov.uk/business-finance-support"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crowdforangels.co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easyship.com/blog/best-crowdfunding-sites?"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british-business-bank.co.uk/business-guidance/guidance-articles/finance/angel-investment"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thisisnotfinancialadvice.co.uk/p/from-garage-to-global-the-incredible" TargetMode="External"/><Relationship Id="rId2" Type="http://schemas.openxmlformats.org/officeDocument/2006/relationships/hyperlink" Target="https://www.thisismoney.co.uk/money/smallbusiness/article-2809685/Top-25-self-entrepreneurs-started-small-sums-money.html" TargetMode="External"/><Relationship Id="rId1" Type="http://schemas.openxmlformats.org/officeDocument/2006/relationships/slideLayout" Target="../slideLayouts/slideLayout2.xml"/><Relationship Id="rId4" Type="http://schemas.openxmlformats.org/officeDocument/2006/relationships/hyperlink" Target="https://www.benfrancis.com/business/how-i-started-the-uks-fastest-growing-company/"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benfrancis.com/business/how-i-started-the-uks-fastest-growing-company/" TargetMode="External"/><Relationship Id="rId2" Type="http://schemas.openxmlformats.org/officeDocument/2006/relationships/hyperlink" Target="https://www.thisisnotfinancialadvice.co.uk/p/from-garage-to-global-the-incredible"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LCMB7037</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Workshop 5</a:t>
            </a:r>
          </a:p>
          <a:p>
            <a:pPr>
              <a:spcBef>
                <a:spcPct val="0"/>
              </a:spcBef>
              <a:buFontTx/>
              <a:buNone/>
            </a:pPr>
            <a:r>
              <a:rPr lang="en-GB" altLang="en-US" sz="2800" b="1" dirty="0">
                <a:solidFill>
                  <a:srgbClr val="FFFF00"/>
                </a:solidFill>
                <a:latin typeface="Arial" panose="020B0604020202020204" pitchFamily="34" charset="0"/>
              </a:rPr>
              <a:t>Fundamental strategy,</a:t>
            </a:r>
          </a:p>
          <a:p>
            <a:pPr>
              <a:spcBef>
                <a:spcPct val="0"/>
              </a:spcBef>
              <a:buFontTx/>
              <a:buNone/>
            </a:pPr>
            <a:r>
              <a:rPr lang="en-GB" altLang="en-US" sz="2800" b="1" dirty="0">
                <a:solidFill>
                  <a:srgbClr val="FFFF00"/>
                </a:solidFill>
                <a:latin typeface="Arial" panose="020B0604020202020204" pitchFamily="34" charset="0"/>
              </a:rPr>
              <a:t>Implementation,</a:t>
            </a:r>
          </a:p>
          <a:p>
            <a:pPr>
              <a:spcBef>
                <a:spcPct val="0"/>
              </a:spcBef>
              <a:buNone/>
            </a:pPr>
            <a:r>
              <a:rPr lang="en-GB" altLang="en-US" sz="2800" b="1" dirty="0">
                <a:solidFill>
                  <a:srgbClr val="FFFF00"/>
                </a:solidFill>
                <a:latin typeface="Arial" panose="020B0604020202020204" pitchFamily="34" charset="0"/>
              </a:rPr>
              <a:t>Feasibility,</a:t>
            </a:r>
          </a:p>
          <a:p>
            <a:pPr>
              <a:spcBef>
                <a:spcPct val="0"/>
              </a:spcBef>
              <a:buFontTx/>
              <a:buNone/>
            </a:pPr>
            <a:r>
              <a:rPr lang="en-GB" altLang="en-US" sz="2800" b="1" dirty="0">
                <a:solidFill>
                  <a:srgbClr val="FFFF00"/>
                </a:solidFill>
                <a:latin typeface="Arial" panose="020B0604020202020204" pitchFamily="34" charset="0"/>
              </a:rPr>
              <a:t>Write-up</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Development Proposal</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B3597-2DF6-0FEB-3E0E-52DA442380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4B9CF2-8B29-3B92-D5D5-4435E17FFDE1}"/>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AE279EC0-6625-377D-184F-AEDB7B4691BB}"/>
              </a:ext>
            </a:extLst>
          </p:cNvPr>
          <p:cNvSpPr>
            <a:spLocks noGrp="1"/>
          </p:cNvSpPr>
          <p:nvPr>
            <p:ph idx="1"/>
          </p:nvPr>
        </p:nvSpPr>
        <p:spPr/>
        <p:txBody>
          <a:bodyPr/>
          <a:lstStyle/>
          <a:p>
            <a:r>
              <a:rPr lang="en-US" sz="2800" dirty="0" err="1">
                <a:latin typeface="Calibri" panose="020F0502020204030204" pitchFamily="34" charset="0"/>
                <a:ea typeface="Calibri" panose="020F0502020204030204" pitchFamily="34" charset="0"/>
                <a:cs typeface="Calibri" panose="020F0502020204030204" pitchFamily="34" charset="0"/>
              </a:rPr>
              <a:t>Pairwork</a:t>
            </a:r>
            <a:r>
              <a:rPr lang="en-US" sz="2800" dirty="0">
                <a:latin typeface="Calibri" panose="020F0502020204030204" pitchFamily="34" charset="0"/>
                <a:ea typeface="Calibri" panose="020F0502020204030204" pitchFamily="34" charset="0"/>
                <a:cs typeface="Calibri" panose="020F0502020204030204" pitchFamily="34" charset="0"/>
              </a:rPr>
              <a:t>. 10 – 20 minutes.</a:t>
            </a:r>
          </a:p>
          <a:p>
            <a:r>
              <a:rPr lang="en-US" sz="2800" dirty="0">
                <a:latin typeface="Calibri" panose="020F0502020204030204" pitchFamily="34" charset="0"/>
                <a:ea typeface="Calibri" panose="020F0502020204030204" pitchFamily="34" charset="0"/>
                <a:cs typeface="Calibri" panose="020F0502020204030204" pitchFamily="34" charset="0"/>
              </a:rPr>
              <a:t>Review your activities:</a:t>
            </a:r>
          </a:p>
          <a:p>
            <a:pPr lvl="1"/>
            <a:r>
              <a:rPr lang="en-US" sz="2400" dirty="0">
                <a:latin typeface="Calibri" panose="020F0502020204030204" pitchFamily="34" charset="0"/>
                <a:ea typeface="Calibri" panose="020F0502020204030204" pitchFamily="34" charset="0"/>
                <a:cs typeface="Calibri" panose="020F0502020204030204" pitchFamily="34" charset="0"/>
              </a:rPr>
              <a:t>How have you been working on your BDP project?</a:t>
            </a:r>
          </a:p>
          <a:p>
            <a:pPr lvl="1"/>
            <a:r>
              <a:rPr lang="en-US" sz="2400" dirty="0">
                <a:latin typeface="Calibri" panose="020F0502020204030204" pitchFamily="34" charset="0"/>
                <a:ea typeface="Calibri" panose="020F0502020204030204" pitchFamily="34" charset="0"/>
                <a:cs typeface="Calibri" panose="020F0502020204030204" pitchFamily="34" charset="0"/>
              </a:rPr>
              <a:t>What worked? What did not? Why?</a:t>
            </a:r>
          </a:p>
          <a:p>
            <a:r>
              <a:rPr lang="en-US" sz="2800" dirty="0">
                <a:latin typeface="Calibri" panose="020F0502020204030204" pitchFamily="34" charset="0"/>
                <a:ea typeface="Calibri" panose="020F0502020204030204" pitchFamily="34" charset="0"/>
                <a:cs typeface="Calibri" panose="020F0502020204030204" pitchFamily="34" charset="0"/>
              </a:rPr>
              <a:t>Review your meeting with your supervisor:</a:t>
            </a:r>
          </a:p>
          <a:p>
            <a:pPr lvl="1"/>
            <a:r>
              <a:rPr lang="en-US" sz="2400" dirty="0">
                <a:latin typeface="Calibri" panose="020F0502020204030204" pitchFamily="34" charset="0"/>
                <a:ea typeface="Calibri" panose="020F0502020204030204" pitchFamily="34" charset="0"/>
                <a:cs typeface="Calibri" panose="020F0502020204030204" pitchFamily="34" charset="0"/>
              </a:rPr>
              <a:t>What have you learned from that meeting?</a:t>
            </a:r>
          </a:p>
          <a:p>
            <a:pPr lvl="1"/>
            <a:r>
              <a:rPr lang="en-US" sz="2400" dirty="0">
                <a:latin typeface="Calibri" panose="020F0502020204030204" pitchFamily="34" charset="0"/>
                <a:ea typeface="Calibri" panose="020F0502020204030204" pitchFamily="34" charset="0"/>
                <a:cs typeface="Calibri" panose="020F0502020204030204" pitchFamily="34" charset="0"/>
              </a:rPr>
              <a:t>What are the next steps that you are to follow to develop your work?</a:t>
            </a:r>
          </a:p>
        </p:txBody>
      </p:sp>
      <p:sp>
        <p:nvSpPr>
          <p:cNvPr id="4" name="Slide Number Placeholder 3">
            <a:extLst>
              <a:ext uri="{FF2B5EF4-FFF2-40B4-BE49-F238E27FC236}">
                <a16:creationId xmlns:a16="http://schemas.microsoft.com/office/drawing/2014/main" id="{52BD00D7-B16F-8BC2-5C86-C7853F031239}"/>
              </a:ext>
            </a:extLst>
          </p:cNvPr>
          <p:cNvSpPr>
            <a:spLocks noGrp="1"/>
          </p:cNvSpPr>
          <p:nvPr>
            <p:ph type="sldNum" sz="quarter" idx="12"/>
          </p:nvPr>
        </p:nvSpPr>
        <p:spPr/>
        <p:txBody>
          <a:bodyPr/>
          <a:lstStyle/>
          <a:p>
            <a:pPr>
              <a:defRPr/>
            </a:pPr>
            <a:fld id="{6B9CAAEB-5DD4-4716-AEA0-BEF1B1D22BD1}" type="slidenum">
              <a:rPr lang="en-US" altLang="en-US" smtClean="0"/>
              <a:pPr>
                <a:defRPr/>
              </a:pPr>
              <a:t>2</a:t>
            </a:fld>
            <a:endParaRPr lang="en-US" altLang="en-US"/>
          </a:p>
        </p:txBody>
      </p:sp>
    </p:spTree>
    <p:extLst>
      <p:ext uri="{BB962C8B-B14F-4D97-AF65-F5344CB8AC3E}">
        <p14:creationId xmlns:p14="http://schemas.microsoft.com/office/powerpoint/2010/main" val="884632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398BC-DEA9-870E-4744-1D6445298D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6A0467-2E25-2FDB-FC2A-2B9A7F6E8B9F}"/>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0D6B4C99-1770-2010-ADE5-E6C6542C80F4}"/>
              </a:ext>
            </a:extLst>
          </p:cNvPr>
          <p:cNvSpPr>
            <a:spLocks noGrp="1"/>
          </p:cNvSpPr>
          <p:nvPr>
            <p:ph idx="1"/>
          </p:nvPr>
        </p:nvSpPr>
        <p:spPr/>
        <p:txBody>
          <a:bodyPr/>
          <a:lstStyle/>
          <a:p>
            <a:r>
              <a:rPr lang="en-US" sz="2800" dirty="0" err="1">
                <a:latin typeface="Calibri" panose="020F0502020204030204" pitchFamily="34" charset="0"/>
                <a:ea typeface="Calibri" panose="020F0502020204030204" pitchFamily="34" charset="0"/>
                <a:cs typeface="Calibri" panose="020F0502020204030204" pitchFamily="34" charset="0"/>
              </a:rPr>
              <a:t>Pairwork</a:t>
            </a:r>
            <a:r>
              <a:rPr lang="en-US" sz="2800" dirty="0">
                <a:latin typeface="Calibri" panose="020F0502020204030204" pitchFamily="34" charset="0"/>
                <a:ea typeface="Calibri" panose="020F0502020204030204" pitchFamily="34" charset="0"/>
                <a:cs typeface="Calibri" panose="020F0502020204030204" pitchFamily="34" charset="0"/>
              </a:rPr>
              <a:t> / Independent work. </a:t>
            </a:r>
            <a:r>
              <a:rPr lang="en-US" sz="2800">
                <a:latin typeface="Calibri" panose="020F0502020204030204" pitchFamily="34" charset="0"/>
                <a:ea typeface="Calibri" panose="020F0502020204030204" pitchFamily="34" charset="0"/>
                <a:cs typeface="Calibri" panose="020F0502020204030204" pitchFamily="34" charset="0"/>
              </a:rPr>
              <a:t>10 – 20 minutes.</a:t>
            </a:r>
          </a:p>
          <a:p>
            <a:r>
              <a:rPr lang="en-US" sz="2800" dirty="0">
                <a:latin typeface="Calibri" panose="020F0502020204030204" pitchFamily="34" charset="0"/>
                <a:ea typeface="Calibri" panose="020F0502020204030204" pitchFamily="34" charset="0"/>
                <a:cs typeface="Calibri" panose="020F0502020204030204" pitchFamily="34" charset="0"/>
              </a:rPr>
              <a:t>What independent tasks have you completed?</a:t>
            </a:r>
          </a:p>
          <a:p>
            <a:r>
              <a:rPr lang="en-US" sz="2800" dirty="0">
                <a:latin typeface="Calibri" panose="020F0502020204030204" pitchFamily="34" charset="0"/>
                <a:ea typeface="Calibri" panose="020F0502020204030204" pitchFamily="34" charset="0"/>
                <a:cs typeface="Calibri" panose="020F0502020204030204" pitchFamily="34" charset="0"/>
              </a:rPr>
              <a:t>Discuss your findings or insights from those independent tasks.</a:t>
            </a:r>
          </a:p>
          <a:p>
            <a:r>
              <a:rPr lang="en-US" sz="2800" dirty="0">
                <a:latin typeface="Calibri" panose="020F0502020204030204" pitchFamily="34" charset="0"/>
                <a:ea typeface="Calibri" panose="020F0502020204030204" pitchFamily="34" charset="0"/>
                <a:cs typeface="Calibri" panose="020F0502020204030204" pitchFamily="34" charset="0"/>
              </a:rPr>
              <a:t>You may be required to present the result of your Independent Study to the class.</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9F75A07B-99FF-226F-B8EA-028483BD9B71}"/>
              </a:ext>
            </a:extLst>
          </p:cNvPr>
          <p:cNvSpPr>
            <a:spLocks noGrp="1"/>
          </p:cNvSpPr>
          <p:nvPr>
            <p:ph type="sldNum" sz="quarter" idx="12"/>
          </p:nvPr>
        </p:nvSpPr>
        <p:spPr/>
        <p:txBody>
          <a:bodyPr/>
          <a:lstStyle/>
          <a:p>
            <a:pPr>
              <a:defRPr/>
            </a:pPr>
            <a:fld id="{6B9CAAEB-5DD4-4716-AEA0-BEF1B1D22BD1}" type="slidenum">
              <a:rPr lang="en-US" altLang="en-US" smtClean="0"/>
              <a:pPr>
                <a:defRPr/>
              </a:pPr>
              <a:t>3</a:t>
            </a:fld>
            <a:endParaRPr lang="en-US" altLang="en-US"/>
          </a:p>
        </p:txBody>
      </p:sp>
    </p:spTree>
    <p:extLst>
      <p:ext uri="{BB962C8B-B14F-4D97-AF65-F5344CB8AC3E}">
        <p14:creationId xmlns:p14="http://schemas.microsoft.com/office/powerpoint/2010/main" val="905439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D6804-92FD-BC04-E5A9-0F19FF674DD3}"/>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Workshop 5:  Objectives</a:t>
            </a:r>
          </a:p>
        </p:txBody>
      </p:sp>
      <p:sp>
        <p:nvSpPr>
          <p:cNvPr id="3" name="Content Placeholder 2">
            <a:extLst>
              <a:ext uri="{FF2B5EF4-FFF2-40B4-BE49-F238E27FC236}">
                <a16:creationId xmlns:a16="http://schemas.microsoft.com/office/drawing/2014/main" id="{038251C8-66A7-FE57-0FAF-79881AC44E9A}"/>
              </a:ext>
            </a:extLst>
          </p:cNvPr>
          <p:cNvSpPr>
            <a:spLocks noGrp="1"/>
          </p:cNvSpPr>
          <p:nvPr>
            <p:ph idx="1"/>
          </p:nvPr>
        </p:nvSpPr>
        <p:spPr>
          <a:xfrm>
            <a:off x="609600" y="1600201"/>
            <a:ext cx="6858000" cy="3917032"/>
          </a:xfrm>
        </p:spPr>
        <p:txBody>
          <a:bodyPr/>
          <a:lstStyle/>
          <a:p>
            <a:r>
              <a:rPr lang="en-US" dirty="0"/>
              <a:t>Functional strategies (Human Capital, Marketing, Finance)</a:t>
            </a:r>
          </a:p>
          <a:p>
            <a:r>
              <a:rPr lang="en-US" dirty="0"/>
              <a:t>Legal</a:t>
            </a:r>
          </a:p>
          <a:p>
            <a:r>
              <a:rPr lang="en-US" dirty="0"/>
              <a:t>Ethics and sustainability</a:t>
            </a:r>
          </a:p>
          <a:p>
            <a:r>
              <a:rPr lang="en-US" dirty="0"/>
              <a:t>Feasibility</a:t>
            </a:r>
          </a:p>
          <a:p>
            <a:r>
              <a:rPr lang="en-US" dirty="0"/>
              <a:t>Implementation</a:t>
            </a:r>
          </a:p>
          <a:p>
            <a:r>
              <a:rPr lang="en-US" dirty="0"/>
              <a:t>Write-up</a:t>
            </a:r>
            <a:endParaRPr lang="en-GB" dirty="0"/>
          </a:p>
        </p:txBody>
      </p:sp>
      <p:sp>
        <p:nvSpPr>
          <p:cNvPr id="4" name="Slide Number Placeholder 3">
            <a:extLst>
              <a:ext uri="{FF2B5EF4-FFF2-40B4-BE49-F238E27FC236}">
                <a16:creationId xmlns:a16="http://schemas.microsoft.com/office/drawing/2014/main" id="{0323E6C9-56B7-DE63-F987-50A8D44F1367}"/>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4</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descr="Free Treasure Hunter Illustration (AI)">
            <a:extLst>
              <a:ext uri="{FF2B5EF4-FFF2-40B4-BE49-F238E27FC236}">
                <a16:creationId xmlns:a16="http://schemas.microsoft.com/office/drawing/2014/main" id="{45291E69-34C9-B4C2-8CC1-2034FFE81C64}"/>
              </a:ext>
            </a:extLst>
          </p:cNvPr>
          <p:cNvPicPr>
            <a:picLocks noChangeAspect="1"/>
          </p:cNvPicPr>
          <p:nvPr/>
        </p:nvPicPr>
        <p:blipFill>
          <a:blip r:embed="rId2"/>
          <a:stretch>
            <a:fillRect/>
          </a:stretch>
        </p:blipFill>
        <p:spPr>
          <a:xfrm>
            <a:off x="6773669" y="1600201"/>
            <a:ext cx="4594715" cy="3390900"/>
          </a:xfrm>
          <a:prstGeom prst="rect">
            <a:avLst/>
          </a:prstGeom>
        </p:spPr>
      </p:pic>
    </p:spTree>
    <p:extLst>
      <p:ext uri="{BB962C8B-B14F-4D97-AF65-F5344CB8AC3E}">
        <p14:creationId xmlns:p14="http://schemas.microsoft.com/office/powerpoint/2010/main" val="4010034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17AE0-A0EB-3DC9-D830-0A69CC15FD2D}"/>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BDP Process</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3A7BDAA-9C55-6448-DABC-409C5428AB5E}"/>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5</a:t>
            </a:fld>
            <a:endParaRPr lang="en-US" altLang="en-US">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79281AE-6603-BF29-C5A2-39D5744979CF}"/>
              </a:ext>
            </a:extLst>
          </p:cNvPr>
          <p:cNvSpPr txBox="1"/>
          <p:nvPr/>
        </p:nvSpPr>
        <p:spPr>
          <a:xfrm>
            <a:off x="125519" y="3038866"/>
            <a:ext cx="1947279" cy="877442"/>
          </a:xfrm>
          <a:prstGeom prst="rect">
            <a:avLst/>
          </a:prstGeom>
          <a:solidFill>
            <a:schemeClr val="accent5">
              <a:lumMod val="60000"/>
              <a:lumOff val="40000"/>
            </a:schemeClr>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1. Identify a business opportunity</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77639DB-0E66-3EAE-7AF9-D90103FC2FB2}"/>
              </a:ext>
            </a:extLst>
          </p:cNvPr>
          <p:cNvSpPr txBox="1"/>
          <p:nvPr/>
        </p:nvSpPr>
        <p:spPr>
          <a:xfrm>
            <a:off x="2440955" y="3038866"/>
            <a:ext cx="1947279" cy="877442"/>
          </a:xfrm>
          <a:prstGeom prst="rect">
            <a:avLst/>
          </a:prstGeom>
          <a:solidFill>
            <a:schemeClr val="accent5">
              <a:lumMod val="60000"/>
              <a:lumOff val="40000"/>
            </a:schemeClr>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2.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 competitive landscape</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F6B8061-70DB-703D-85FC-1904E9268722}"/>
              </a:ext>
            </a:extLst>
          </p:cNvPr>
          <p:cNvSpPr txBox="1"/>
          <p:nvPr/>
        </p:nvSpPr>
        <p:spPr>
          <a:xfrm>
            <a:off x="4612193" y="3038866"/>
            <a:ext cx="2250831" cy="877442"/>
          </a:xfrm>
          <a:prstGeom prst="rect">
            <a:avLst/>
          </a:prstGeom>
          <a:solidFill>
            <a:schemeClr val="accent5">
              <a:lumMod val="40000"/>
              <a:lumOff val="60000"/>
            </a:schemeClr>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3. Define the strategy &amp; Business Model Canvas</a:t>
            </a:r>
            <a:endParaRPr lang="en-GB" dirty="0">
              <a:latin typeface="Arial" panose="020B0604020202020204" pitchFamily="34" charset="0"/>
              <a:cs typeface="Arial" panose="020B0604020202020204" pitchFamily="34" charset="0"/>
            </a:endParaRPr>
          </a:p>
        </p:txBody>
      </p:sp>
      <p:cxnSp>
        <p:nvCxnSpPr>
          <p:cNvPr id="9" name="Straight Arrow Connector 8">
            <a:extLst>
              <a:ext uri="{FF2B5EF4-FFF2-40B4-BE49-F238E27FC236}">
                <a16:creationId xmlns:a16="http://schemas.microsoft.com/office/drawing/2014/main" id="{673F25EA-6B11-EE24-B09B-5DE649BFB73C}"/>
              </a:ext>
            </a:extLst>
          </p:cNvPr>
          <p:cNvCxnSpPr>
            <a:cxnSpLocks/>
            <a:stCxn id="5" idx="3"/>
            <a:endCxn id="6" idx="1"/>
          </p:cNvCxnSpPr>
          <p:nvPr/>
        </p:nvCxnSpPr>
        <p:spPr>
          <a:xfrm>
            <a:off x="2072798" y="3477587"/>
            <a:ext cx="368157"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0" name="Straight Arrow Connector 9">
            <a:extLst>
              <a:ext uri="{FF2B5EF4-FFF2-40B4-BE49-F238E27FC236}">
                <a16:creationId xmlns:a16="http://schemas.microsoft.com/office/drawing/2014/main" id="{399BCC96-6DAA-46EF-F852-C3B8AE5CF2B0}"/>
              </a:ext>
            </a:extLst>
          </p:cNvPr>
          <p:cNvCxnSpPr>
            <a:cxnSpLocks/>
            <a:stCxn id="6" idx="3"/>
            <a:endCxn id="7" idx="1"/>
          </p:cNvCxnSpPr>
          <p:nvPr/>
        </p:nvCxnSpPr>
        <p:spPr>
          <a:xfrm>
            <a:off x="4388234" y="3477587"/>
            <a:ext cx="223959"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14" name="TextBox 13">
            <a:extLst>
              <a:ext uri="{FF2B5EF4-FFF2-40B4-BE49-F238E27FC236}">
                <a16:creationId xmlns:a16="http://schemas.microsoft.com/office/drawing/2014/main" id="{91780815-4652-FFE8-892C-A23E324E92A6}"/>
              </a:ext>
            </a:extLst>
          </p:cNvPr>
          <p:cNvSpPr txBox="1"/>
          <p:nvPr/>
        </p:nvSpPr>
        <p:spPr>
          <a:xfrm>
            <a:off x="125519" y="4843980"/>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JTBD,  product life cycle, etc.</a:t>
            </a:r>
            <a:endParaRPr lang="en-GB" sz="14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EE47677-0AAF-EBEE-2908-64B935589329}"/>
              </a:ext>
            </a:extLst>
          </p:cNvPr>
          <p:cNvSpPr txBox="1"/>
          <p:nvPr/>
        </p:nvSpPr>
        <p:spPr>
          <a:xfrm>
            <a:off x="2440955" y="4843980"/>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Five forces, value chain, strategic group map, etc.</a:t>
            </a:r>
            <a:endParaRPr lang="en-GB" sz="14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74755792-22D0-FF5B-9D49-CAA4E935A249}"/>
              </a:ext>
            </a:extLst>
          </p:cNvPr>
          <p:cNvSpPr txBox="1"/>
          <p:nvPr/>
        </p:nvSpPr>
        <p:spPr>
          <a:xfrm>
            <a:off x="9387262" y="4843980"/>
            <a:ext cx="2700000"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a:t>
            </a:r>
            <a:r>
              <a:rPr lang="en-US" sz="1400" dirty="0" err="1">
                <a:latin typeface="Arial" panose="020B0604020202020204" pitchFamily="34" charset="0"/>
                <a:cs typeface="Arial" panose="020B0604020202020204" pitchFamily="34" charset="0"/>
              </a:rPr>
              <a:t>SAFe</a:t>
            </a:r>
            <a:r>
              <a:rPr lang="en-US" sz="1400" dirty="0">
                <a:latin typeface="Arial" panose="020B0604020202020204" pitchFamily="34" charset="0"/>
                <a:cs typeface="Arial" panose="020B0604020202020204" pitchFamily="34" charset="0"/>
              </a:rPr>
              <a:t>, implementation theories</a:t>
            </a:r>
            <a:endParaRPr lang="en-GB" sz="14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CDFDEA38-1A2A-6422-0909-0086EA5AD5BE}"/>
              </a:ext>
            </a:extLst>
          </p:cNvPr>
          <p:cNvSpPr txBox="1"/>
          <p:nvPr/>
        </p:nvSpPr>
        <p:spPr>
          <a:xfrm>
            <a:off x="7071827" y="3038866"/>
            <a:ext cx="1947279" cy="877442"/>
          </a:xfrm>
          <a:prstGeom prst="rect">
            <a:avLst/>
          </a:prstGeom>
          <a:solidFill>
            <a:schemeClr val="accent2"/>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4. Develop capabilities to execute</a:t>
            </a:r>
            <a:endParaRPr lang="en-GB" dirty="0">
              <a:latin typeface="Arial" panose="020B0604020202020204" pitchFamily="34" charset="0"/>
              <a:cs typeface="Arial" panose="020B0604020202020204" pitchFamily="34" charset="0"/>
            </a:endParaRPr>
          </a:p>
        </p:txBody>
      </p:sp>
      <p:cxnSp>
        <p:nvCxnSpPr>
          <p:cNvPr id="22" name="Straight Arrow Connector 21">
            <a:extLst>
              <a:ext uri="{FF2B5EF4-FFF2-40B4-BE49-F238E27FC236}">
                <a16:creationId xmlns:a16="http://schemas.microsoft.com/office/drawing/2014/main" id="{A5199E0D-C8F9-3D0B-4040-C90450C2EC6A}"/>
              </a:ext>
            </a:extLst>
          </p:cNvPr>
          <p:cNvCxnSpPr>
            <a:cxnSpLocks/>
            <a:stCxn id="7" idx="3"/>
            <a:endCxn id="21" idx="1"/>
          </p:cNvCxnSpPr>
          <p:nvPr/>
        </p:nvCxnSpPr>
        <p:spPr>
          <a:xfrm>
            <a:off x="6863024" y="3477587"/>
            <a:ext cx="208803"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30" name="TextBox 29">
            <a:extLst>
              <a:ext uri="{FF2B5EF4-FFF2-40B4-BE49-F238E27FC236}">
                <a16:creationId xmlns:a16="http://schemas.microsoft.com/office/drawing/2014/main" id="{FB49CF0F-E1F3-9CD2-FDB7-6E39D817369C}"/>
              </a:ext>
            </a:extLst>
          </p:cNvPr>
          <p:cNvSpPr txBox="1"/>
          <p:nvPr/>
        </p:nvSpPr>
        <p:spPr>
          <a:xfrm>
            <a:off x="4763969" y="4843980"/>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VRIO, SWOT, Porter’s generic strategies, USP, VPC, etc.</a:t>
            </a:r>
            <a:endParaRPr lang="en-GB" sz="1400" dirty="0">
              <a:latin typeface="Arial" panose="020B0604020202020204" pitchFamily="34" charset="0"/>
              <a:cs typeface="Arial" panose="020B0604020202020204" pitchFamily="34" charset="0"/>
            </a:endParaRPr>
          </a:p>
        </p:txBody>
      </p:sp>
      <p:sp>
        <p:nvSpPr>
          <p:cNvPr id="31" name="Arrow: Up 30">
            <a:extLst>
              <a:ext uri="{FF2B5EF4-FFF2-40B4-BE49-F238E27FC236}">
                <a16:creationId xmlns:a16="http://schemas.microsoft.com/office/drawing/2014/main" id="{6E96E5F7-0687-DEA7-0853-9FFB5F117C19}"/>
              </a:ext>
            </a:extLst>
          </p:cNvPr>
          <p:cNvSpPr/>
          <p:nvPr/>
        </p:nvSpPr>
        <p:spPr>
          <a:xfrm>
            <a:off x="677128"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2" name="Arrow: Up 31">
            <a:extLst>
              <a:ext uri="{FF2B5EF4-FFF2-40B4-BE49-F238E27FC236}">
                <a16:creationId xmlns:a16="http://schemas.microsoft.com/office/drawing/2014/main" id="{7B869374-CC65-780E-28C3-012966B7F38B}"/>
              </a:ext>
            </a:extLst>
          </p:cNvPr>
          <p:cNvSpPr/>
          <p:nvPr/>
        </p:nvSpPr>
        <p:spPr>
          <a:xfrm>
            <a:off x="5315578"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3" name="Arrow: Up 32">
            <a:extLst>
              <a:ext uri="{FF2B5EF4-FFF2-40B4-BE49-F238E27FC236}">
                <a16:creationId xmlns:a16="http://schemas.microsoft.com/office/drawing/2014/main" id="{DA992913-B0E6-AF04-66D1-43B016B75434}"/>
              </a:ext>
            </a:extLst>
          </p:cNvPr>
          <p:cNvSpPr/>
          <p:nvPr/>
        </p:nvSpPr>
        <p:spPr>
          <a:xfrm>
            <a:off x="7623436"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4" name="Arrow: Up 33">
            <a:extLst>
              <a:ext uri="{FF2B5EF4-FFF2-40B4-BE49-F238E27FC236}">
                <a16:creationId xmlns:a16="http://schemas.microsoft.com/office/drawing/2014/main" id="{8A390087-9FD7-09E0-46D9-A04A11529FEC}"/>
              </a:ext>
            </a:extLst>
          </p:cNvPr>
          <p:cNvSpPr/>
          <p:nvPr/>
        </p:nvSpPr>
        <p:spPr>
          <a:xfrm>
            <a:off x="10315232"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106F8F23-314F-4DEF-2267-E2ABC7D53B9D}"/>
              </a:ext>
            </a:extLst>
          </p:cNvPr>
          <p:cNvSpPr txBox="1"/>
          <p:nvPr/>
        </p:nvSpPr>
        <p:spPr>
          <a:xfrm>
            <a:off x="125519" y="1365308"/>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external data</a:t>
            </a:r>
            <a:endParaRPr lang="en-GB" sz="1400" dirty="0">
              <a:latin typeface="Arial" panose="020B0604020202020204" pitchFamily="34" charset="0"/>
              <a:cs typeface="Arial" panose="020B0604020202020204" pitchFamily="34" charset="0"/>
            </a:endParaRPr>
          </a:p>
        </p:txBody>
      </p:sp>
      <p:sp>
        <p:nvSpPr>
          <p:cNvPr id="36" name="Arrow: Down 35">
            <a:extLst>
              <a:ext uri="{FF2B5EF4-FFF2-40B4-BE49-F238E27FC236}">
                <a16:creationId xmlns:a16="http://schemas.microsoft.com/office/drawing/2014/main" id="{550A3DD3-96E7-0A61-8508-84D666CA4DF0}"/>
              </a:ext>
            </a:extLst>
          </p:cNvPr>
          <p:cNvSpPr/>
          <p:nvPr/>
        </p:nvSpPr>
        <p:spPr>
          <a:xfrm>
            <a:off x="677128"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7B85EB47-6DE8-015C-C1E5-242140C2AE7E}"/>
              </a:ext>
            </a:extLst>
          </p:cNvPr>
          <p:cNvSpPr txBox="1"/>
          <p:nvPr/>
        </p:nvSpPr>
        <p:spPr>
          <a:xfrm>
            <a:off x="2440955" y="1365308"/>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external data</a:t>
            </a:r>
            <a:endParaRPr lang="en-GB" sz="1400" dirty="0">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F045D8A7-E7BC-ADE5-D51B-8ADC9E337B0B}"/>
              </a:ext>
            </a:extLst>
          </p:cNvPr>
          <p:cNvSpPr txBox="1"/>
          <p:nvPr/>
        </p:nvSpPr>
        <p:spPr>
          <a:xfrm>
            <a:off x="4763969" y="1365308"/>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internal and external data</a:t>
            </a:r>
            <a:endParaRPr lang="en-GB" sz="1400" dirty="0">
              <a:latin typeface="Arial" panose="020B0604020202020204" pitchFamily="34" charset="0"/>
              <a:cs typeface="Arial" panose="020B0604020202020204" pitchFamily="34" charset="0"/>
            </a:endParaRPr>
          </a:p>
        </p:txBody>
      </p:sp>
      <p:sp>
        <p:nvSpPr>
          <p:cNvPr id="39" name="Arrow: Down 38">
            <a:extLst>
              <a:ext uri="{FF2B5EF4-FFF2-40B4-BE49-F238E27FC236}">
                <a16:creationId xmlns:a16="http://schemas.microsoft.com/office/drawing/2014/main" id="{FA62F95A-FA82-7491-2E7B-F7EB0745A153}"/>
              </a:ext>
            </a:extLst>
          </p:cNvPr>
          <p:cNvSpPr/>
          <p:nvPr/>
        </p:nvSpPr>
        <p:spPr>
          <a:xfrm>
            <a:off x="5315578"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0" name="Arrow: Down 39">
            <a:extLst>
              <a:ext uri="{FF2B5EF4-FFF2-40B4-BE49-F238E27FC236}">
                <a16:creationId xmlns:a16="http://schemas.microsoft.com/office/drawing/2014/main" id="{CCCAC444-D709-2E65-4D95-B810C9CD6846}"/>
              </a:ext>
            </a:extLst>
          </p:cNvPr>
          <p:cNvSpPr/>
          <p:nvPr/>
        </p:nvSpPr>
        <p:spPr>
          <a:xfrm>
            <a:off x="7623436"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42112AED-B647-6F16-E01A-DFA5E2AF30D5}"/>
              </a:ext>
            </a:extLst>
          </p:cNvPr>
          <p:cNvSpPr txBox="1"/>
          <p:nvPr/>
        </p:nvSpPr>
        <p:spPr>
          <a:xfrm>
            <a:off x="9387262" y="1365308"/>
            <a:ext cx="2700000"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internal and external data</a:t>
            </a:r>
            <a:endParaRPr lang="en-GB" sz="1400" dirty="0">
              <a:latin typeface="Arial" panose="020B0604020202020204" pitchFamily="34" charset="0"/>
              <a:cs typeface="Arial" panose="020B0604020202020204" pitchFamily="34" charset="0"/>
            </a:endParaRPr>
          </a:p>
        </p:txBody>
      </p:sp>
      <p:sp>
        <p:nvSpPr>
          <p:cNvPr id="42" name="Arrow: Down 41">
            <a:extLst>
              <a:ext uri="{FF2B5EF4-FFF2-40B4-BE49-F238E27FC236}">
                <a16:creationId xmlns:a16="http://schemas.microsoft.com/office/drawing/2014/main" id="{EC148C9E-4BFB-A0D3-9A1C-44455FCEC7C1}"/>
              </a:ext>
            </a:extLst>
          </p:cNvPr>
          <p:cNvSpPr/>
          <p:nvPr/>
        </p:nvSpPr>
        <p:spPr>
          <a:xfrm>
            <a:off x="10315232"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D4D3E336-5762-F023-6A13-07294E09DF57}"/>
              </a:ext>
            </a:extLst>
          </p:cNvPr>
          <p:cNvSpPr txBox="1"/>
          <p:nvPr/>
        </p:nvSpPr>
        <p:spPr>
          <a:xfrm>
            <a:off x="9397653" y="3038866"/>
            <a:ext cx="2679219" cy="877442"/>
          </a:xfrm>
          <a:prstGeom prst="rect">
            <a:avLst/>
          </a:prstGeom>
          <a:solidFill>
            <a:schemeClr val="accent2"/>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5.Feasibility and Implementation</a:t>
            </a:r>
            <a:endParaRPr lang="en-GB" dirty="0">
              <a:latin typeface="Arial" panose="020B0604020202020204" pitchFamily="34" charset="0"/>
              <a:cs typeface="Arial" panose="020B0604020202020204" pitchFamily="34" charset="0"/>
            </a:endParaRPr>
          </a:p>
        </p:txBody>
      </p:sp>
      <p:cxnSp>
        <p:nvCxnSpPr>
          <p:cNvPr id="49" name="Straight Arrow Connector 48">
            <a:extLst>
              <a:ext uri="{FF2B5EF4-FFF2-40B4-BE49-F238E27FC236}">
                <a16:creationId xmlns:a16="http://schemas.microsoft.com/office/drawing/2014/main" id="{0BA8CCF8-19D3-32CC-3207-97DEDED0E01B}"/>
              </a:ext>
            </a:extLst>
          </p:cNvPr>
          <p:cNvCxnSpPr>
            <a:cxnSpLocks/>
            <a:stCxn id="21" idx="3"/>
            <a:endCxn id="48" idx="1"/>
          </p:cNvCxnSpPr>
          <p:nvPr/>
        </p:nvCxnSpPr>
        <p:spPr>
          <a:xfrm>
            <a:off x="9019106" y="3477587"/>
            <a:ext cx="378547"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58" name="TextBox 57">
            <a:extLst>
              <a:ext uri="{FF2B5EF4-FFF2-40B4-BE49-F238E27FC236}">
                <a16:creationId xmlns:a16="http://schemas.microsoft.com/office/drawing/2014/main" id="{F0C8F61C-6BD4-D22F-01AD-A8ADEC7E2B3A}"/>
              </a:ext>
            </a:extLst>
          </p:cNvPr>
          <p:cNvSpPr txBox="1"/>
          <p:nvPr/>
        </p:nvSpPr>
        <p:spPr>
          <a:xfrm>
            <a:off x="7071827" y="4855705"/>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MKM/ FIM/HCM/ IBC/IMP/ STM theories, etc.</a:t>
            </a:r>
            <a:endParaRPr lang="en-GB" sz="1400" dirty="0">
              <a:latin typeface="Arial" panose="020B0604020202020204" pitchFamily="34" charset="0"/>
              <a:cs typeface="Arial" panose="020B0604020202020204" pitchFamily="34" charset="0"/>
            </a:endParaRPr>
          </a:p>
        </p:txBody>
      </p:sp>
      <p:sp>
        <p:nvSpPr>
          <p:cNvPr id="59" name="TextBox 58">
            <a:extLst>
              <a:ext uri="{FF2B5EF4-FFF2-40B4-BE49-F238E27FC236}">
                <a16:creationId xmlns:a16="http://schemas.microsoft.com/office/drawing/2014/main" id="{70166E24-68F5-8AE3-5BBC-143BDCCCD31A}"/>
              </a:ext>
            </a:extLst>
          </p:cNvPr>
          <p:cNvSpPr txBox="1"/>
          <p:nvPr/>
        </p:nvSpPr>
        <p:spPr>
          <a:xfrm>
            <a:off x="7071827" y="1377033"/>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internal and external data</a:t>
            </a:r>
            <a:endParaRPr lang="en-GB" sz="1400" dirty="0">
              <a:latin typeface="Arial" panose="020B0604020202020204" pitchFamily="34" charset="0"/>
              <a:cs typeface="Arial" panose="020B0604020202020204" pitchFamily="34" charset="0"/>
            </a:endParaRPr>
          </a:p>
        </p:txBody>
      </p:sp>
      <p:sp>
        <p:nvSpPr>
          <p:cNvPr id="60" name="Arrow: Down 59">
            <a:extLst>
              <a:ext uri="{FF2B5EF4-FFF2-40B4-BE49-F238E27FC236}">
                <a16:creationId xmlns:a16="http://schemas.microsoft.com/office/drawing/2014/main" id="{FEFC6C02-1398-7B24-9C8E-AA4F2F06F222}"/>
              </a:ext>
            </a:extLst>
          </p:cNvPr>
          <p:cNvSpPr/>
          <p:nvPr/>
        </p:nvSpPr>
        <p:spPr>
          <a:xfrm>
            <a:off x="2992564"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61" name="Arrow: Up 60">
            <a:extLst>
              <a:ext uri="{FF2B5EF4-FFF2-40B4-BE49-F238E27FC236}">
                <a16:creationId xmlns:a16="http://schemas.microsoft.com/office/drawing/2014/main" id="{F0AFB28D-8586-9099-1C33-158F4FC68B22}"/>
              </a:ext>
            </a:extLst>
          </p:cNvPr>
          <p:cNvSpPr/>
          <p:nvPr/>
        </p:nvSpPr>
        <p:spPr>
          <a:xfrm>
            <a:off x="2992564"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1197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11D42-26E0-5661-6303-2EC5645460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E4A82E-4897-0E46-9D31-6590C41AF358}"/>
              </a:ext>
            </a:extLst>
          </p:cNvPr>
          <p:cNvSpPr>
            <a:spLocks noGrp="1"/>
          </p:cNvSpPr>
          <p:nvPr>
            <p:ph type="title"/>
          </p:nvPr>
        </p:nvSpPr>
        <p:spPr/>
        <p:txBody>
          <a:bodyPr/>
          <a:lstStyle/>
          <a:p>
            <a:r>
              <a:rPr lang="en-US" dirty="0"/>
              <a:t>Review</a:t>
            </a:r>
            <a:endParaRPr lang="en-GB" dirty="0"/>
          </a:p>
        </p:txBody>
      </p:sp>
      <p:sp>
        <p:nvSpPr>
          <p:cNvPr id="3" name="Content Placeholder 2">
            <a:extLst>
              <a:ext uri="{FF2B5EF4-FFF2-40B4-BE49-F238E27FC236}">
                <a16:creationId xmlns:a16="http://schemas.microsoft.com/office/drawing/2014/main" id="{0C9A6BC7-264F-7569-2994-3A6AB70A3562}"/>
              </a:ext>
            </a:extLst>
          </p:cNvPr>
          <p:cNvSpPr>
            <a:spLocks noGrp="1"/>
          </p:cNvSpPr>
          <p:nvPr>
            <p:ph idx="1"/>
          </p:nvPr>
        </p:nvSpPr>
        <p:spPr/>
        <p:txBody>
          <a:bodyPr/>
          <a:lstStyle/>
          <a:p>
            <a:r>
              <a:rPr lang="en-US" dirty="0"/>
              <a:t>What was the chosen business opportunity?</a:t>
            </a:r>
          </a:p>
          <a:p>
            <a:r>
              <a:rPr lang="en-US" dirty="0"/>
              <a:t>Are you certain that the chosen business opportunity is promising? How do you know?</a:t>
            </a:r>
          </a:p>
          <a:p>
            <a:r>
              <a:rPr lang="en-US" dirty="0"/>
              <a:t>What strategy did you identify in the previous lecturer that could help to capture the chosen business opportunity?</a:t>
            </a:r>
            <a:endParaRPr lang="en-GB" dirty="0"/>
          </a:p>
        </p:txBody>
      </p:sp>
      <p:sp>
        <p:nvSpPr>
          <p:cNvPr id="4" name="Slide Number Placeholder 3">
            <a:extLst>
              <a:ext uri="{FF2B5EF4-FFF2-40B4-BE49-F238E27FC236}">
                <a16:creationId xmlns:a16="http://schemas.microsoft.com/office/drawing/2014/main" id="{C5DD1A90-20D9-B287-23B9-391CD89695CF}"/>
              </a:ext>
            </a:extLst>
          </p:cNvPr>
          <p:cNvSpPr>
            <a:spLocks noGrp="1"/>
          </p:cNvSpPr>
          <p:nvPr>
            <p:ph type="sldNum" sz="quarter" idx="12"/>
          </p:nvPr>
        </p:nvSpPr>
        <p:spPr/>
        <p:txBody>
          <a:bodyPr/>
          <a:lstStyle/>
          <a:p>
            <a:pPr>
              <a:defRPr/>
            </a:pPr>
            <a:fld id="{6B9CAAEB-5DD4-4716-AEA0-BEF1B1D22BD1}" type="slidenum">
              <a:rPr lang="en-US" altLang="en-US" smtClean="0"/>
              <a:pPr>
                <a:defRPr/>
              </a:pPr>
              <a:t>6</a:t>
            </a:fld>
            <a:endParaRPr lang="en-US" altLang="en-US"/>
          </a:p>
        </p:txBody>
      </p:sp>
    </p:spTree>
    <p:extLst>
      <p:ext uri="{BB962C8B-B14F-4D97-AF65-F5344CB8AC3E}">
        <p14:creationId xmlns:p14="http://schemas.microsoft.com/office/powerpoint/2010/main" val="2361766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F8800-E597-30C6-6D57-BF4B282DC6C8}"/>
              </a:ext>
            </a:extLst>
          </p:cNvPr>
          <p:cNvSpPr>
            <a:spLocks noGrp="1"/>
          </p:cNvSpPr>
          <p:nvPr>
            <p:ph type="title"/>
          </p:nvPr>
        </p:nvSpPr>
        <p:spPr/>
        <p:txBody>
          <a:bodyPr/>
          <a:lstStyle/>
          <a:p>
            <a:r>
              <a:rPr lang="en-US" sz="3600" dirty="0"/>
              <a:t>Step 4: </a:t>
            </a:r>
            <a:r>
              <a:rPr lang="en-US" sz="3600" dirty="0">
                <a:latin typeface="Arial" panose="020B0604020202020204" pitchFamily="34" charset="0"/>
                <a:cs typeface="Arial" panose="020B0604020202020204" pitchFamily="34" charset="0"/>
              </a:rPr>
              <a:t>4. Develop capabilities to execute</a:t>
            </a:r>
            <a:endParaRPr lang="en-GB" sz="3600" dirty="0"/>
          </a:p>
        </p:txBody>
      </p:sp>
      <p:sp>
        <p:nvSpPr>
          <p:cNvPr id="3" name="Content Placeholder 2">
            <a:extLst>
              <a:ext uri="{FF2B5EF4-FFF2-40B4-BE49-F238E27FC236}">
                <a16:creationId xmlns:a16="http://schemas.microsoft.com/office/drawing/2014/main" id="{C4FE2035-19BD-56BB-238A-CD0BE75762B0}"/>
              </a:ext>
            </a:extLst>
          </p:cNvPr>
          <p:cNvSpPr>
            <a:spLocks noGrp="1"/>
          </p:cNvSpPr>
          <p:nvPr>
            <p:ph idx="1"/>
          </p:nvPr>
        </p:nvSpPr>
        <p:spPr/>
        <p:txBody>
          <a:bodyPr/>
          <a:lstStyle/>
          <a:p>
            <a:pPr marL="0" indent="0">
              <a:buNone/>
            </a:pPr>
            <a:r>
              <a:rPr lang="en-GB" sz="1800" b="1" dirty="0"/>
              <a:t>1. Strategy Comes First (The Compass)</a:t>
            </a:r>
          </a:p>
          <a:p>
            <a:pPr marL="0" indent="0">
              <a:buNone/>
            </a:pPr>
            <a:r>
              <a:rPr lang="en-GB" sz="1800" dirty="0"/>
              <a:t>Your strategy is your long-term plan for how your business will win in a competitive marketplace. It defines your core mission, the specific market you want to play in, and how you intend to position yourself.</a:t>
            </a:r>
          </a:p>
          <a:p>
            <a:pPr marL="0" indent="0">
              <a:buNone/>
            </a:pPr>
            <a:r>
              <a:rPr lang="en-GB" sz="1800" b="1" dirty="0"/>
              <a:t>2. Business Model Canvas Follows (The Blueprint)</a:t>
            </a:r>
          </a:p>
          <a:p>
            <a:pPr marL="0" indent="0">
              <a:buNone/>
            </a:pPr>
            <a:r>
              <a:rPr lang="en-GB" sz="1800" dirty="0"/>
              <a:t>Once you have a strategy, you need an operational framework to test if that strategy can actually make money. The Business Model Canvas (BMC) is a one-page document that maps out the nine core building blocks of your business—including customer segments, revenue streams, key partners, and cost structures.</a:t>
            </a:r>
          </a:p>
          <a:p>
            <a:pPr marL="0" indent="0">
              <a:buNone/>
            </a:pPr>
            <a:r>
              <a:rPr lang="en-GB" sz="1800" b="1" dirty="0"/>
              <a:t>3. Unique Selling Point Comes Last (The Spearhead)</a:t>
            </a:r>
          </a:p>
          <a:p>
            <a:pPr marL="0" indent="0">
              <a:buNone/>
            </a:pPr>
            <a:r>
              <a:rPr lang="en-GB" sz="1800" dirty="0"/>
              <a:t>Your USP is the distinct, razor-sharp reason a customer chooses you over a competitor. It is born out of the intersection between your strategy and your business model.</a:t>
            </a:r>
          </a:p>
        </p:txBody>
      </p:sp>
      <p:sp>
        <p:nvSpPr>
          <p:cNvPr id="4" name="Slide Number Placeholder 3">
            <a:extLst>
              <a:ext uri="{FF2B5EF4-FFF2-40B4-BE49-F238E27FC236}">
                <a16:creationId xmlns:a16="http://schemas.microsoft.com/office/drawing/2014/main" id="{183BC4E8-9312-4D53-6794-5BEB074CC434}"/>
              </a:ext>
            </a:extLst>
          </p:cNvPr>
          <p:cNvSpPr>
            <a:spLocks noGrp="1"/>
          </p:cNvSpPr>
          <p:nvPr>
            <p:ph type="sldNum" sz="quarter" idx="12"/>
          </p:nvPr>
        </p:nvSpPr>
        <p:spPr/>
        <p:txBody>
          <a:bodyPr/>
          <a:lstStyle/>
          <a:p>
            <a:pPr>
              <a:defRPr/>
            </a:pPr>
            <a:fld id="{6B9CAAEB-5DD4-4716-AEA0-BEF1B1D22BD1}" type="slidenum">
              <a:rPr lang="en-US" altLang="en-US" smtClean="0"/>
              <a:pPr>
                <a:defRPr/>
              </a:pPr>
              <a:t>7</a:t>
            </a:fld>
            <a:endParaRPr lang="en-US" altLang="en-US"/>
          </a:p>
        </p:txBody>
      </p:sp>
    </p:spTree>
    <p:extLst>
      <p:ext uri="{BB962C8B-B14F-4D97-AF65-F5344CB8AC3E}">
        <p14:creationId xmlns:p14="http://schemas.microsoft.com/office/powerpoint/2010/main" val="4051569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D9C1D9-F4F2-2C25-3C22-DCDC664904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BA2C24-6C10-B4A3-5561-E229F5551F2B}"/>
              </a:ext>
            </a:extLst>
          </p:cNvPr>
          <p:cNvSpPr>
            <a:spLocks noGrp="1"/>
          </p:cNvSpPr>
          <p:nvPr>
            <p:ph type="title"/>
          </p:nvPr>
        </p:nvSpPr>
        <p:spPr/>
        <p:txBody>
          <a:bodyPr/>
          <a:lstStyle/>
          <a:p>
            <a:r>
              <a:rPr lang="en-US" dirty="0"/>
              <a:t>Functional Strategies</a:t>
            </a:r>
            <a:endParaRPr lang="en-GB" dirty="0"/>
          </a:p>
        </p:txBody>
      </p:sp>
      <p:sp>
        <p:nvSpPr>
          <p:cNvPr id="3" name="Content Placeholder 2">
            <a:extLst>
              <a:ext uri="{FF2B5EF4-FFF2-40B4-BE49-F238E27FC236}">
                <a16:creationId xmlns:a16="http://schemas.microsoft.com/office/drawing/2014/main" id="{E75E0E0B-37B4-3E75-614A-73F815D86235}"/>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60FAD4D8-DCC9-69FF-7111-325E4572761C}"/>
              </a:ext>
            </a:extLst>
          </p:cNvPr>
          <p:cNvSpPr>
            <a:spLocks noGrp="1"/>
          </p:cNvSpPr>
          <p:nvPr>
            <p:ph type="sldNum" sz="quarter" idx="12"/>
          </p:nvPr>
        </p:nvSpPr>
        <p:spPr/>
        <p:txBody>
          <a:bodyPr/>
          <a:lstStyle/>
          <a:p>
            <a:pPr>
              <a:defRPr/>
            </a:pPr>
            <a:fld id="{6B9CAAEB-5DD4-4716-AEA0-BEF1B1D22BD1}" type="slidenum">
              <a:rPr lang="en-US" altLang="en-US" smtClean="0"/>
              <a:pPr>
                <a:defRPr/>
              </a:pPr>
              <a:t>8</a:t>
            </a:fld>
            <a:endParaRPr lang="en-US" altLang="en-US"/>
          </a:p>
        </p:txBody>
      </p:sp>
    </p:spTree>
    <p:extLst>
      <p:ext uri="{BB962C8B-B14F-4D97-AF65-F5344CB8AC3E}">
        <p14:creationId xmlns:p14="http://schemas.microsoft.com/office/powerpoint/2010/main" val="2667253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17C51-2E74-07F0-2CF0-0CD934E929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04B7E9-749D-2375-E144-C2DE41636927}"/>
              </a:ext>
            </a:extLst>
          </p:cNvPr>
          <p:cNvSpPr>
            <a:spLocks noGrp="1"/>
          </p:cNvSpPr>
          <p:nvPr>
            <p:ph type="title"/>
          </p:nvPr>
        </p:nvSpPr>
        <p:spPr/>
        <p:txBody>
          <a:bodyPr/>
          <a:lstStyle/>
          <a:p>
            <a:r>
              <a:rPr lang="en-US" dirty="0"/>
              <a:t>Functional Strategy: Human Capital</a:t>
            </a:r>
            <a:endParaRPr lang="en-GB" dirty="0"/>
          </a:p>
        </p:txBody>
      </p:sp>
      <p:sp>
        <p:nvSpPr>
          <p:cNvPr id="3" name="Content Placeholder 2">
            <a:extLst>
              <a:ext uri="{FF2B5EF4-FFF2-40B4-BE49-F238E27FC236}">
                <a16:creationId xmlns:a16="http://schemas.microsoft.com/office/drawing/2014/main" id="{62973FEA-1C1D-8C13-846C-1D62F9701465}"/>
              </a:ext>
            </a:extLst>
          </p:cNvPr>
          <p:cNvSpPr>
            <a:spLocks noGrp="1"/>
          </p:cNvSpPr>
          <p:nvPr>
            <p:ph idx="1"/>
          </p:nvPr>
        </p:nvSpPr>
        <p:spPr/>
        <p:txBody>
          <a:bodyPr/>
          <a:lstStyle/>
          <a:p>
            <a:pPr marL="514350" indent="-514350">
              <a:buFont typeface="+mj-lt"/>
              <a:buAutoNum type="arabicPeriod"/>
            </a:pPr>
            <a:r>
              <a:rPr lang="en-GB" sz="2800" dirty="0"/>
              <a:t>Job analysis?</a:t>
            </a:r>
          </a:p>
          <a:p>
            <a:pPr marL="514350" indent="-514350">
              <a:buFont typeface="+mj-lt"/>
              <a:buAutoNum type="arabicPeriod"/>
            </a:pPr>
            <a:r>
              <a:rPr lang="en-GB" sz="2800" dirty="0"/>
              <a:t>Organisational structure?</a:t>
            </a:r>
          </a:p>
          <a:p>
            <a:pPr marL="514350" indent="-514350">
              <a:buFont typeface="+mj-lt"/>
              <a:buAutoNum type="arabicPeriod"/>
            </a:pPr>
            <a:r>
              <a:rPr lang="en-GB" sz="2800" dirty="0"/>
              <a:t>Recruitment and retention?</a:t>
            </a:r>
          </a:p>
          <a:p>
            <a:pPr marL="514350" indent="-514350">
              <a:buFont typeface="+mj-lt"/>
              <a:buAutoNum type="arabicPeriod"/>
            </a:pPr>
            <a:r>
              <a:rPr lang="en-GB" sz="2800" dirty="0"/>
              <a:t>Workplace regulation and policy?</a:t>
            </a:r>
          </a:p>
          <a:p>
            <a:pPr marL="514350" indent="-514350">
              <a:buFont typeface="+mj-lt"/>
              <a:buAutoNum type="arabicPeriod"/>
            </a:pPr>
            <a:r>
              <a:rPr lang="en-GB" sz="2800" dirty="0"/>
              <a:t>Workplace climate and culture?</a:t>
            </a:r>
          </a:p>
          <a:p>
            <a:pPr marL="514350" indent="-514350">
              <a:buFont typeface="+mj-lt"/>
              <a:buAutoNum type="arabicPeriod"/>
            </a:pPr>
            <a:r>
              <a:rPr lang="en-GB" sz="2800" dirty="0"/>
              <a:t>Talent management?</a:t>
            </a:r>
          </a:p>
          <a:p>
            <a:pPr marL="514350" indent="-514350">
              <a:buFont typeface="+mj-lt"/>
              <a:buAutoNum type="arabicPeriod"/>
            </a:pPr>
            <a:r>
              <a:rPr lang="en-GB" sz="2800" dirty="0"/>
              <a:t>Compensation &amp; reward?</a:t>
            </a:r>
          </a:p>
        </p:txBody>
      </p:sp>
      <p:sp>
        <p:nvSpPr>
          <p:cNvPr id="4" name="Slide Number Placeholder 3">
            <a:extLst>
              <a:ext uri="{FF2B5EF4-FFF2-40B4-BE49-F238E27FC236}">
                <a16:creationId xmlns:a16="http://schemas.microsoft.com/office/drawing/2014/main" id="{3E181301-B81E-BA74-E1E6-A8E763BE6A9D}"/>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sp>
        <p:nvSpPr>
          <p:cNvPr id="8" name="TextBox 7">
            <a:extLst>
              <a:ext uri="{FF2B5EF4-FFF2-40B4-BE49-F238E27FC236}">
                <a16:creationId xmlns:a16="http://schemas.microsoft.com/office/drawing/2014/main" id="{D485234D-0C35-BA2A-95E2-91F8DD406F99}"/>
              </a:ext>
            </a:extLst>
          </p:cNvPr>
          <p:cNvSpPr txBox="1"/>
          <p:nvPr/>
        </p:nvSpPr>
        <p:spPr>
          <a:xfrm>
            <a:off x="7650480" y="4611468"/>
            <a:ext cx="4226560" cy="646331"/>
          </a:xfrm>
          <a:prstGeom prst="rect">
            <a:avLst/>
          </a:prstGeom>
          <a:solidFill>
            <a:schemeClr val="accent6">
              <a:lumMod val="40000"/>
              <a:lumOff val="60000"/>
            </a:schemeClr>
          </a:solidFill>
        </p:spPr>
        <p:txBody>
          <a:bodyPr wrap="square" rtlCol="0">
            <a:spAutoFit/>
          </a:bodyPr>
          <a:lstStyle/>
          <a:p>
            <a:pPr algn="ctr"/>
            <a:r>
              <a:rPr lang="en-GB" dirty="0"/>
              <a:t>Ensure it is well aligned with the defined Business Model Canvas (BMC).</a:t>
            </a:r>
          </a:p>
        </p:txBody>
      </p:sp>
    </p:spTree>
    <p:extLst>
      <p:ext uri="{BB962C8B-B14F-4D97-AF65-F5344CB8AC3E}">
        <p14:creationId xmlns:p14="http://schemas.microsoft.com/office/powerpoint/2010/main" val="3232397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B5A9B-D9D1-1D04-66E1-922A6B58DC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D4A8EE-4061-A20B-7C73-A2BEEA891116}"/>
              </a:ext>
            </a:extLst>
          </p:cNvPr>
          <p:cNvSpPr>
            <a:spLocks noGrp="1"/>
          </p:cNvSpPr>
          <p:nvPr>
            <p:ph type="title"/>
          </p:nvPr>
        </p:nvSpPr>
        <p:spPr/>
        <p:txBody>
          <a:bodyPr/>
          <a:lstStyle/>
          <a:p>
            <a:r>
              <a:rPr lang="en-US" dirty="0"/>
              <a:t>Functional Strategy: Marketing</a:t>
            </a:r>
            <a:endParaRPr lang="en-GB" dirty="0"/>
          </a:p>
        </p:txBody>
      </p:sp>
      <p:sp>
        <p:nvSpPr>
          <p:cNvPr id="3" name="Content Placeholder 2">
            <a:extLst>
              <a:ext uri="{FF2B5EF4-FFF2-40B4-BE49-F238E27FC236}">
                <a16:creationId xmlns:a16="http://schemas.microsoft.com/office/drawing/2014/main" id="{EF0C3ABF-CD13-EBE8-999A-267FA2F1D3A5}"/>
              </a:ext>
            </a:extLst>
          </p:cNvPr>
          <p:cNvSpPr>
            <a:spLocks noGrp="1"/>
          </p:cNvSpPr>
          <p:nvPr>
            <p:ph idx="1"/>
          </p:nvPr>
        </p:nvSpPr>
        <p:spPr/>
        <p:txBody>
          <a:bodyPr/>
          <a:lstStyle/>
          <a:p>
            <a:r>
              <a:rPr lang="en-GB" sz="2800" dirty="0"/>
              <a:t>Present the extended Marketing Mix (7P):</a:t>
            </a:r>
          </a:p>
          <a:p>
            <a:pPr marL="914400" lvl="1" indent="-457200">
              <a:buFont typeface="+mj-lt"/>
              <a:buAutoNum type="arabicPeriod"/>
            </a:pPr>
            <a:r>
              <a:rPr lang="en-US" sz="2400" dirty="0"/>
              <a:t>Product</a:t>
            </a:r>
          </a:p>
          <a:p>
            <a:pPr marL="914400" lvl="1" indent="-457200">
              <a:buFont typeface="+mj-lt"/>
              <a:buAutoNum type="arabicPeriod"/>
            </a:pPr>
            <a:r>
              <a:rPr lang="en-US" sz="2400" dirty="0"/>
              <a:t>Price</a:t>
            </a:r>
          </a:p>
          <a:p>
            <a:pPr marL="914400" lvl="1" indent="-457200">
              <a:buFont typeface="+mj-lt"/>
              <a:buAutoNum type="arabicPeriod"/>
            </a:pPr>
            <a:r>
              <a:rPr lang="en-US" sz="2400" dirty="0"/>
              <a:t>Promotion</a:t>
            </a:r>
          </a:p>
          <a:p>
            <a:pPr marL="914400" lvl="1" indent="-457200">
              <a:buFont typeface="+mj-lt"/>
              <a:buAutoNum type="arabicPeriod"/>
            </a:pPr>
            <a:r>
              <a:rPr lang="en-US" sz="2400" dirty="0"/>
              <a:t>Place</a:t>
            </a:r>
          </a:p>
          <a:p>
            <a:pPr marL="914400" lvl="1" indent="-457200">
              <a:buFont typeface="+mj-lt"/>
              <a:buAutoNum type="arabicPeriod"/>
            </a:pPr>
            <a:r>
              <a:rPr lang="en-US" sz="2400" dirty="0"/>
              <a:t>People</a:t>
            </a:r>
          </a:p>
          <a:p>
            <a:pPr marL="914400" lvl="1" indent="-457200">
              <a:buFont typeface="+mj-lt"/>
              <a:buAutoNum type="arabicPeriod"/>
            </a:pPr>
            <a:r>
              <a:rPr lang="en-US" sz="2400" dirty="0"/>
              <a:t>Process</a:t>
            </a:r>
          </a:p>
          <a:p>
            <a:pPr marL="914400" lvl="1" indent="-457200">
              <a:buFont typeface="+mj-lt"/>
              <a:buAutoNum type="arabicPeriod"/>
            </a:pPr>
            <a:r>
              <a:rPr lang="en-US" sz="2400" dirty="0"/>
              <a:t>Physical Evidence</a:t>
            </a:r>
            <a:endParaRPr lang="en-GB" sz="2400" dirty="0"/>
          </a:p>
          <a:p>
            <a:pPr marL="0" indent="0">
              <a:buNone/>
            </a:pPr>
            <a:endParaRPr lang="en-GB" sz="2800" dirty="0"/>
          </a:p>
        </p:txBody>
      </p:sp>
      <p:sp>
        <p:nvSpPr>
          <p:cNvPr id="4" name="Slide Number Placeholder 3">
            <a:extLst>
              <a:ext uri="{FF2B5EF4-FFF2-40B4-BE49-F238E27FC236}">
                <a16:creationId xmlns:a16="http://schemas.microsoft.com/office/drawing/2014/main" id="{D01B2355-AF6E-C436-4313-863E5CD73431}"/>
              </a:ext>
            </a:extLst>
          </p:cNvPr>
          <p:cNvSpPr>
            <a:spLocks noGrp="1"/>
          </p:cNvSpPr>
          <p:nvPr>
            <p:ph type="sldNum" sz="quarter" idx="12"/>
          </p:nvPr>
        </p:nvSpPr>
        <p:spPr/>
        <p:txBody>
          <a:bodyPr/>
          <a:lstStyle/>
          <a:p>
            <a:pPr>
              <a:defRPr/>
            </a:pPr>
            <a:fld id="{6B9CAAEB-5DD4-4716-AEA0-BEF1B1D22BD1}" type="slidenum">
              <a:rPr lang="en-US" altLang="en-US" smtClean="0"/>
              <a:pPr>
                <a:defRPr/>
              </a:pPr>
              <a:t>10</a:t>
            </a:fld>
            <a:endParaRPr lang="en-US" altLang="en-US"/>
          </a:p>
        </p:txBody>
      </p:sp>
      <p:sp>
        <p:nvSpPr>
          <p:cNvPr id="8" name="TextBox 7">
            <a:extLst>
              <a:ext uri="{FF2B5EF4-FFF2-40B4-BE49-F238E27FC236}">
                <a16:creationId xmlns:a16="http://schemas.microsoft.com/office/drawing/2014/main" id="{C2D9495B-A021-1CA1-64AA-3400F95C0799}"/>
              </a:ext>
            </a:extLst>
          </p:cNvPr>
          <p:cNvSpPr txBox="1"/>
          <p:nvPr/>
        </p:nvSpPr>
        <p:spPr>
          <a:xfrm>
            <a:off x="7650480" y="4611468"/>
            <a:ext cx="4226560" cy="646331"/>
          </a:xfrm>
          <a:prstGeom prst="rect">
            <a:avLst/>
          </a:prstGeom>
          <a:solidFill>
            <a:schemeClr val="accent6">
              <a:lumMod val="40000"/>
              <a:lumOff val="60000"/>
            </a:schemeClr>
          </a:solidFill>
        </p:spPr>
        <p:txBody>
          <a:bodyPr wrap="square" rtlCol="0">
            <a:spAutoFit/>
          </a:bodyPr>
          <a:lstStyle/>
          <a:p>
            <a:pPr algn="ctr"/>
            <a:r>
              <a:rPr lang="en-GB" dirty="0"/>
              <a:t>Ensure it is well aligned with the defined Business Model Canvas (BMC).</a:t>
            </a:r>
          </a:p>
        </p:txBody>
      </p:sp>
    </p:spTree>
    <p:extLst>
      <p:ext uri="{BB962C8B-B14F-4D97-AF65-F5344CB8AC3E}">
        <p14:creationId xmlns:p14="http://schemas.microsoft.com/office/powerpoint/2010/main" val="2020807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65C85-682C-4EAC-9585-4B457A4723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04FFD8-5353-A32B-5A92-AA00014F285E}"/>
              </a:ext>
            </a:extLst>
          </p:cNvPr>
          <p:cNvSpPr>
            <a:spLocks noGrp="1"/>
          </p:cNvSpPr>
          <p:nvPr>
            <p:ph type="title"/>
          </p:nvPr>
        </p:nvSpPr>
        <p:spPr/>
        <p:txBody>
          <a:bodyPr/>
          <a:lstStyle/>
          <a:p>
            <a:r>
              <a:rPr lang="en-US" dirty="0"/>
              <a:t>Functional Strategy: Finance</a:t>
            </a:r>
            <a:endParaRPr lang="en-GB" dirty="0"/>
          </a:p>
        </p:txBody>
      </p:sp>
      <p:sp>
        <p:nvSpPr>
          <p:cNvPr id="3" name="Content Placeholder 2">
            <a:extLst>
              <a:ext uri="{FF2B5EF4-FFF2-40B4-BE49-F238E27FC236}">
                <a16:creationId xmlns:a16="http://schemas.microsoft.com/office/drawing/2014/main" id="{4B0E148C-9028-9388-B7BB-119B9C576951}"/>
              </a:ext>
            </a:extLst>
          </p:cNvPr>
          <p:cNvSpPr>
            <a:spLocks noGrp="1"/>
          </p:cNvSpPr>
          <p:nvPr>
            <p:ph idx="1"/>
          </p:nvPr>
        </p:nvSpPr>
        <p:spPr/>
        <p:txBody>
          <a:bodyPr/>
          <a:lstStyle/>
          <a:p>
            <a:pPr marL="457200" indent="-457200">
              <a:buFont typeface="+mj-lt"/>
              <a:buAutoNum type="arabicPeriod"/>
            </a:pPr>
            <a:r>
              <a:rPr lang="en-GB" sz="2800" dirty="0"/>
              <a:t>Revenue model</a:t>
            </a:r>
          </a:p>
          <a:p>
            <a:pPr marL="457200" indent="-457200">
              <a:buFont typeface="+mj-lt"/>
              <a:buAutoNum type="arabicPeriod"/>
            </a:pPr>
            <a:r>
              <a:rPr lang="en-GB" sz="2800" dirty="0"/>
              <a:t>Pricing</a:t>
            </a:r>
          </a:p>
          <a:p>
            <a:pPr marL="457200" indent="-457200">
              <a:buFont typeface="+mj-lt"/>
              <a:buAutoNum type="arabicPeriod"/>
            </a:pPr>
            <a:r>
              <a:rPr lang="en-GB" sz="2800" dirty="0"/>
              <a:t>Cost structure</a:t>
            </a:r>
          </a:p>
          <a:p>
            <a:pPr marL="457200" indent="-457200">
              <a:buFont typeface="+mj-lt"/>
              <a:buAutoNum type="arabicPeriod"/>
            </a:pPr>
            <a:r>
              <a:rPr lang="en-GB" sz="2800" dirty="0"/>
              <a:t>Projections</a:t>
            </a:r>
          </a:p>
          <a:p>
            <a:pPr marL="457200" indent="-457200">
              <a:buFont typeface="+mj-lt"/>
              <a:buAutoNum type="arabicPeriod"/>
            </a:pPr>
            <a:r>
              <a:rPr lang="en-GB" sz="2800" dirty="0"/>
              <a:t>Break-even</a:t>
            </a:r>
          </a:p>
          <a:p>
            <a:pPr marL="457200" indent="-457200">
              <a:buFont typeface="+mj-lt"/>
              <a:buAutoNum type="arabicPeriod"/>
            </a:pPr>
            <a:r>
              <a:rPr lang="en-GB" sz="2800" dirty="0"/>
              <a:t>Sensitivity tests</a:t>
            </a:r>
          </a:p>
          <a:p>
            <a:pPr marL="457200" indent="-457200">
              <a:buFont typeface="+mj-lt"/>
              <a:buAutoNum type="arabicPeriod"/>
            </a:pPr>
            <a:r>
              <a:rPr lang="en-GB" sz="2800" dirty="0"/>
              <a:t>Cash flow</a:t>
            </a:r>
          </a:p>
          <a:p>
            <a:pPr marL="457200" indent="-457200">
              <a:buFont typeface="+mj-lt"/>
              <a:buAutoNum type="arabicPeriod"/>
            </a:pPr>
            <a:r>
              <a:rPr lang="en-GB" sz="2800" dirty="0"/>
              <a:t>Funding</a:t>
            </a:r>
            <a:endParaRPr lang="en-US" sz="2000" dirty="0"/>
          </a:p>
        </p:txBody>
      </p:sp>
      <p:sp>
        <p:nvSpPr>
          <p:cNvPr id="4" name="Slide Number Placeholder 3">
            <a:extLst>
              <a:ext uri="{FF2B5EF4-FFF2-40B4-BE49-F238E27FC236}">
                <a16:creationId xmlns:a16="http://schemas.microsoft.com/office/drawing/2014/main" id="{4BF1A05B-E6F8-76D7-3875-1E6D13DF6068}"/>
              </a:ext>
            </a:extLst>
          </p:cNvPr>
          <p:cNvSpPr>
            <a:spLocks noGrp="1"/>
          </p:cNvSpPr>
          <p:nvPr>
            <p:ph type="sldNum" sz="quarter" idx="12"/>
          </p:nvPr>
        </p:nvSpPr>
        <p:spPr/>
        <p:txBody>
          <a:bodyPr/>
          <a:lstStyle/>
          <a:p>
            <a:pPr>
              <a:defRPr/>
            </a:pPr>
            <a:fld id="{6B9CAAEB-5DD4-4716-AEA0-BEF1B1D22BD1}" type="slidenum">
              <a:rPr lang="en-US" altLang="en-US" smtClean="0"/>
              <a:pPr>
                <a:defRPr/>
              </a:pPr>
              <a:t>11</a:t>
            </a:fld>
            <a:endParaRPr lang="en-US" altLang="en-US"/>
          </a:p>
        </p:txBody>
      </p:sp>
      <p:sp>
        <p:nvSpPr>
          <p:cNvPr id="5" name="TextBox 4">
            <a:extLst>
              <a:ext uri="{FF2B5EF4-FFF2-40B4-BE49-F238E27FC236}">
                <a16:creationId xmlns:a16="http://schemas.microsoft.com/office/drawing/2014/main" id="{578B9C6A-CC86-C173-2C32-23060DE28D19}"/>
              </a:ext>
            </a:extLst>
          </p:cNvPr>
          <p:cNvSpPr txBox="1"/>
          <p:nvPr/>
        </p:nvSpPr>
        <p:spPr>
          <a:xfrm>
            <a:off x="7650480" y="4611468"/>
            <a:ext cx="4226560" cy="646331"/>
          </a:xfrm>
          <a:prstGeom prst="rect">
            <a:avLst/>
          </a:prstGeom>
          <a:solidFill>
            <a:schemeClr val="accent6">
              <a:lumMod val="40000"/>
              <a:lumOff val="60000"/>
            </a:schemeClr>
          </a:solidFill>
        </p:spPr>
        <p:txBody>
          <a:bodyPr wrap="square" rtlCol="0">
            <a:spAutoFit/>
          </a:bodyPr>
          <a:lstStyle/>
          <a:p>
            <a:pPr algn="ctr"/>
            <a:r>
              <a:rPr lang="en-GB" dirty="0"/>
              <a:t>Ensure it is well aligned with the defined Business Model Canvas (BMC).</a:t>
            </a:r>
          </a:p>
        </p:txBody>
      </p:sp>
    </p:spTree>
    <p:extLst>
      <p:ext uri="{BB962C8B-B14F-4D97-AF65-F5344CB8AC3E}">
        <p14:creationId xmlns:p14="http://schemas.microsoft.com/office/powerpoint/2010/main" val="328653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19EA5-C755-0FE4-54D7-31AEDFE9EC0D}"/>
              </a:ext>
            </a:extLst>
          </p:cNvPr>
          <p:cNvSpPr>
            <a:spLocks noGrp="1"/>
          </p:cNvSpPr>
          <p:nvPr>
            <p:ph type="title"/>
          </p:nvPr>
        </p:nvSpPr>
        <p:spPr>
          <a:xfrm>
            <a:off x="609600" y="274638"/>
            <a:ext cx="10972800" cy="1143000"/>
          </a:xfrm>
        </p:spPr>
        <p:txBody>
          <a:bodyPr>
            <a:normAutofit/>
          </a:bodyPr>
          <a:lstStyle/>
          <a:p>
            <a:r>
              <a:rPr lang="en-US" dirty="0"/>
              <a:t>Cash flow</a:t>
            </a:r>
            <a:endParaRPr lang="en-GB" dirty="0"/>
          </a:p>
        </p:txBody>
      </p:sp>
      <p:sp>
        <p:nvSpPr>
          <p:cNvPr id="3" name="Content Placeholder 2">
            <a:extLst>
              <a:ext uri="{FF2B5EF4-FFF2-40B4-BE49-F238E27FC236}">
                <a16:creationId xmlns:a16="http://schemas.microsoft.com/office/drawing/2014/main" id="{9D441296-A9BD-EE00-E183-8F9AB992F8C1}"/>
              </a:ext>
            </a:extLst>
          </p:cNvPr>
          <p:cNvSpPr>
            <a:spLocks noGrp="1"/>
          </p:cNvSpPr>
          <p:nvPr>
            <p:ph idx="1"/>
          </p:nvPr>
        </p:nvSpPr>
        <p:spPr>
          <a:xfrm>
            <a:off x="609600" y="1600201"/>
            <a:ext cx="10972800" cy="3917032"/>
          </a:xfrm>
        </p:spPr>
        <p:txBody>
          <a:bodyPr>
            <a:normAutofit lnSpcReduction="10000"/>
          </a:bodyPr>
          <a:lstStyle/>
          <a:p>
            <a:r>
              <a:rPr lang="en-US" dirty="0"/>
              <a:t>Cash flow in business refers to the amount of cash/money that comes into and out of a company over a particular period of time.</a:t>
            </a:r>
          </a:p>
          <a:p>
            <a:r>
              <a:rPr lang="en-US" dirty="0"/>
              <a:t>Cash flow helps you to plan and manage your financial resources.</a:t>
            </a:r>
          </a:p>
          <a:p>
            <a:r>
              <a:rPr lang="en-US" dirty="0"/>
              <a:t>A cash flow forecast gives you insight into the likely future state of your business.</a:t>
            </a:r>
          </a:p>
          <a:p>
            <a:r>
              <a:rPr lang="en-US" dirty="0"/>
              <a:t>You can make decisions before they become critical.</a:t>
            </a:r>
          </a:p>
          <a:p>
            <a:endParaRPr lang="en-US" dirty="0"/>
          </a:p>
          <a:p>
            <a:endParaRPr lang="en-US" dirty="0"/>
          </a:p>
          <a:p>
            <a:endParaRPr lang="en-US" dirty="0"/>
          </a:p>
          <a:p>
            <a:endParaRPr lang="en-GB" dirty="0"/>
          </a:p>
        </p:txBody>
      </p:sp>
      <p:sp>
        <p:nvSpPr>
          <p:cNvPr id="4" name="Slide Number Placeholder 3">
            <a:extLst>
              <a:ext uri="{FF2B5EF4-FFF2-40B4-BE49-F238E27FC236}">
                <a16:creationId xmlns:a16="http://schemas.microsoft.com/office/drawing/2014/main" id="{B5BF54B1-2BA1-7608-85C2-3DB400738897}"/>
              </a:ext>
            </a:extLst>
          </p:cNvPr>
          <p:cNvSpPr>
            <a:spLocks noGrp="1"/>
          </p:cNvSpPr>
          <p:nvPr>
            <p:ph type="sldNum" sz="quarter" idx="12"/>
          </p:nvPr>
        </p:nvSpPr>
        <p:spPr>
          <a:xfrm>
            <a:off x="10608733" y="6381751"/>
            <a:ext cx="973667" cy="339725"/>
          </a:xfrm>
        </p:spPr>
        <p:txBody>
          <a:bodyPr/>
          <a:lstStyle/>
          <a:p>
            <a:fld id="{C3F65BB1-9206-4D7F-97F9-47DCC7DC6334}" type="slidenum">
              <a:rPr lang="en-GB" smtClean="0"/>
              <a:pPr/>
              <a:t>12</a:t>
            </a:fld>
            <a:endParaRPr lang="en-GB"/>
          </a:p>
        </p:txBody>
      </p:sp>
    </p:spTree>
    <p:extLst>
      <p:ext uri="{BB962C8B-B14F-4D97-AF65-F5344CB8AC3E}">
        <p14:creationId xmlns:p14="http://schemas.microsoft.com/office/powerpoint/2010/main" val="1465486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441BC-92B1-7A29-932E-E3FDD060DC10}"/>
              </a:ext>
            </a:extLst>
          </p:cNvPr>
          <p:cNvSpPr>
            <a:spLocks noGrp="1"/>
          </p:cNvSpPr>
          <p:nvPr>
            <p:ph type="title"/>
          </p:nvPr>
        </p:nvSpPr>
        <p:spPr>
          <a:xfrm>
            <a:off x="609600" y="274638"/>
            <a:ext cx="10972800" cy="1143000"/>
          </a:xfrm>
        </p:spPr>
        <p:txBody>
          <a:bodyPr>
            <a:normAutofit/>
          </a:bodyPr>
          <a:lstStyle/>
          <a:p>
            <a:r>
              <a:rPr lang="en-US" dirty="0"/>
              <a:t>Cash flow</a:t>
            </a:r>
            <a:endParaRPr lang="en-GB" dirty="0"/>
          </a:p>
        </p:txBody>
      </p:sp>
      <p:sp>
        <p:nvSpPr>
          <p:cNvPr id="3" name="Content Placeholder 2">
            <a:extLst>
              <a:ext uri="{FF2B5EF4-FFF2-40B4-BE49-F238E27FC236}">
                <a16:creationId xmlns:a16="http://schemas.microsoft.com/office/drawing/2014/main" id="{3528718F-3CEA-940B-6103-1F7B12648A79}"/>
              </a:ext>
            </a:extLst>
          </p:cNvPr>
          <p:cNvSpPr>
            <a:spLocks noGrp="1"/>
          </p:cNvSpPr>
          <p:nvPr>
            <p:ph idx="1"/>
          </p:nvPr>
        </p:nvSpPr>
        <p:spPr>
          <a:xfrm>
            <a:off x="609600" y="1600201"/>
            <a:ext cx="10972800" cy="3917032"/>
          </a:xfrm>
        </p:spPr>
        <p:txBody>
          <a:bodyPr>
            <a:normAutofit/>
          </a:bodyPr>
          <a:lstStyle/>
          <a:p>
            <a:r>
              <a:rPr lang="en-US" dirty="0"/>
              <a:t>Cash inflow is the money that comes into a business. It increases the company’s cash balance and helps cover expenses, invest in growth, or save for the future. </a:t>
            </a:r>
          </a:p>
          <a:p>
            <a:r>
              <a:rPr lang="en-US" dirty="0"/>
              <a:t>Example: Customer payments, loans, sales revenue, etc.</a:t>
            </a:r>
          </a:p>
          <a:p>
            <a:endParaRPr lang="en-US" dirty="0"/>
          </a:p>
          <a:p>
            <a:r>
              <a:rPr lang="en-US" dirty="0"/>
              <a:t>A strong cash inflow is essential for a business to survive, grow and succeed.</a:t>
            </a:r>
          </a:p>
          <a:p>
            <a:endParaRPr lang="en-GB" dirty="0"/>
          </a:p>
        </p:txBody>
      </p:sp>
      <p:sp>
        <p:nvSpPr>
          <p:cNvPr id="4" name="Slide Number Placeholder 3">
            <a:extLst>
              <a:ext uri="{FF2B5EF4-FFF2-40B4-BE49-F238E27FC236}">
                <a16:creationId xmlns:a16="http://schemas.microsoft.com/office/drawing/2014/main" id="{B8559064-66A0-241F-F340-D8A38DD2A4D8}"/>
              </a:ext>
            </a:extLst>
          </p:cNvPr>
          <p:cNvSpPr>
            <a:spLocks noGrp="1"/>
          </p:cNvSpPr>
          <p:nvPr>
            <p:ph type="sldNum" sz="quarter" idx="12"/>
          </p:nvPr>
        </p:nvSpPr>
        <p:spPr>
          <a:xfrm>
            <a:off x="10608733" y="6381751"/>
            <a:ext cx="973667" cy="339725"/>
          </a:xfrm>
        </p:spPr>
        <p:txBody>
          <a:bodyPr/>
          <a:lstStyle/>
          <a:p>
            <a:fld id="{C3F65BB1-9206-4D7F-97F9-47DCC7DC6334}" type="slidenum">
              <a:rPr lang="en-GB" smtClean="0"/>
              <a:pPr/>
              <a:t>13</a:t>
            </a:fld>
            <a:endParaRPr lang="en-GB"/>
          </a:p>
        </p:txBody>
      </p:sp>
    </p:spTree>
    <p:extLst>
      <p:ext uri="{BB962C8B-B14F-4D97-AF65-F5344CB8AC3E}">
        <p14:creationId xmlns:p14="http://schemas.microsoft.com/office/powerpoint/2010/main" val="21518695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994BD-EE94-2C2F-5E00-F3C915DD0C63}"/>
              </a:ext>
            </a:extLst>
          </p:cNvPr>
          <p:cNvSpPr>
            <a:spLocks noGrp="1"/>
          </p:cNvSpPr>
          <p:nvPr>
            <p:ph type="title"/>
          </p:nvPr>
        </p:nvSpPr>
        <p:spPr>
          <a:xfrm>
            <a:off x="609600" y="274638"/>
            <a:ext cx="10972800" cy="1143000"/>
          </a:xfrm>
        </p:spPr>
        <p:txBody>
          <a:bodyPr>
            <a:normAutofit/>
          </a:bodyPr>
          <a:lstStyle/>
          <a:p>
            <a:r>
              <a:rPr lang="en-US" dirty="0"/>
              <a:t>Cash flow</a:t>
            </a:r>
            <a:endParaRPr lang="en-GB" dirty="0"/>
          </a:p>
        </p:txBody>
      </p:sp>
      <p:sp>
        <p:nvSpPr>
          <p:cNvPr id="3" name="Content Placeholder 2">
            <a:extLst>
              <a:ext uri="{FF2B5EF4-FFF2-40B4-BE49-F238E27FC236}">
                <a16:creationId xmlns:a16="http://schemas.microsoft.com/office/drawing/2014/main" id="{1F269DA7-ACBD-03C3-E628-63D764DAAB02}"/>
              </a:ext>
            </a:extLst>
          </p:cNvPr>
          <p:cNvSpPr>
            <a:spLocks noGrp="1"/>
          </p:cNvSpPr>
          <p:nvPr>
            <p:ph idx="1"/>
          </p:nvPr>
        </p:nvSpPr>
        <p:spPr>
          <a:xfrm>
            <a:off x="609600" y="1600201"/>
            <a:ext cx="10972800" cy="3917032"/>
          </a:xfrm>
        </p:spPr>
        <p:txBody>
          <a:bodyPr>
            <a:normAutofit fontScale="92500"/>
          </a:bodyPr>
          <a:lstStyle/>
          <a:p>
            <a:r>
              <a:rPr lang="en-US" dirty="0"/>
              <a:t>Cash outflow is the money that a business spends. It flows out of the business to pay various costs and expenses.</a:t>
            </a:r>
            <a:r>
              <a:rPr lang="en-GB" dirty="0"/>
              <a:t> </a:t>
            </a:r>
          </a:p>
          <a:p>
            <a:r>
              <a:rPr lang="en-US" dirty="0"/>
              <a:t>Examples are operating expenses, loan repayment, taxes</a:t>
            </a:r>
            <a:r>
              <a:rPr lang="en-GB" dirty="0"/>
              <a:t> and fees, etc.</a:t>
            </a:r>
          </a:p>
          <a:p>
            <a:r>
              <a:rPr lang="en-GB" dirty="0"/>
              <a:t>It reflects how much the business is spending.</a:t>
            </a:r>
          </a:p>
          <a:p>
            <a:r>
              <a:rPr lang="en-GB" dirty="0"/>
              <a:t>Helps track and control business costs.</a:t>
            </a:r>
          </a:p>
          <a:p>
            <a:r>
              <a:rPr lang="en-GB" dirty="0"/>
              <a:t>Must be balanced with cash inflow to running out of money.</a:t>
            </a:r>
          </a:p>
          <a:p>
            <a:endParaRPr lang="en-GB" dirty="0"/>
          </a:p>
          <a:p>
            <a:endParaRPr lang="en-US" dirty="0"/>
          </a:p>
        </p:txBody>
      </p:sp>
      <p:sp>
        <p:nvSpPr>
          <p:cNvPr id="4" name="Slide Number Placeholder 3">
            <a:extLst>
              <a:ext uri="{FF2B5EF4-FFF2-40B4-BE49-F238E27FC236}">
                <a16:creationId xmlns:a16="http://schemas.microsoft.com/office/drawing/2014/main" id="{D4CA4EBE-D84B-1ED3-3B35-D70F817EF76E}"/>
              </a:ext>
            </a:extLst>
          </p:cNvPr>
          <p:cNvSpPr>
            <a:spLocks noGrp="1"/>
          </p:cNvSpPr>
          <p:nvPr>
            <p:ph type="sldNum" sz="quarter" idx="12"/>
          </p:nvPr>
        </p:nvSpPr>
        <p:spPr>
          <a:xfrm>
            <a:off x="10608733" y="6381751"/>
            <a:ext cx="973667" cy="339725"/>
          </a:xfrm>
        </p:spPr>
        <p:txBody>
          <a:bodyPr/>
          <a:lstStyle/>
          <a:p>
            <a:fld id="{C3F65BB1-9206-4D7F-97F9-47DCC7DC6334}" type="slidenum">
              <a:rPr lang="en-GB" smtClean="0"/>
              <a:pPr/>
              <a:t>14</a:t>
            </a:fld>
            <a:endParaRPr lang="en-GB"/>
          </a:p>
        </p:txBody>
      </p:sp>
    </p:spTree>
    <p:extLst>
      <p:ext uri="{BB962C8B-B14F-4D97-AF65-F5344CB8AC3E}">
        <p14:creationId xmlns:p14="http://schemas.microsoft.com/office/powerpoint/2010/main" val="1588745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7AD15-72E1-87BE-9599-BB6BFCD357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B65647-2A00-9BFA-5B64-77010B310C55}"/>
              </a:ext>
            </a:extLst>
          </p:cNvPr>
          <p:cNvSpPr>
            <a:spLocks noGrp="1"/>
          </p:cNvSpPr>
          <p:nvPr>
            <p:ph type="title"/>
          </p:nvPr>
        </p:nvSpPr>
        <p:spPr>
          <a:xfrm>
            <a:off x="609600" y="274638"/>
            <a:ext cx="10972800" cy="1143000"/>
          </a:xfrm>
        </p:spPr>
        <p:txBody>
          <a:bodyPr>
            <a:noAutofit/>
          </a:bodyPr>
          <a:lstStyle/>
          <a:p>
            <a:r>
              <a:rPr lang="en-US" dirty="0"/>
              <a:t> </a:t>
            </a:r>
            <a:r>
              <a:rPr lang="en-GB" dirty="0"/>
              <a:t>Cash flow</a:t>
            </a:r>
            <a:endParaRPr lang="en-US" dirty="0"/>
          </a:p>
        </p:txBody>
      </p:sp>
      <p:sp>
        <p:nvSpPr>
          <p:cNvPr id="3" name="Content Placeholder 2">
            <a:extLst>
              <a:ext uri="{FF2B5EF4-FFF2-40B4-BE49-F238E27FC236}">
                <a16:creationId xmlns:a16="http://schemas.microsoft.com/office/drawing/2014/main" id="{D8607E06-2EE2-7838-A953-1B2293CD43F4}"/>
              </a:ext>
            </a:extLst>
          </p:cNvPr>
          <p:cNvSpPr>
            <a:spLocks noGrp="1"/>
          </p:cNvSpPr>
          <p:nvPr>
            <p:ph idx="1"/>
          </p:nvPr>
        </p:nvSpPr>
        <p:spPr>
          <a:xfrm>
            <a:off x="609600" y="1600201"/>
            <a:ext cx="10972800" cy="3917032"/>
          </a:xfrm>
        </p:spPr>
        <p:txBody>
          <a:bodyPr>
            <a:normAutofit/>
          </a:bodyPr>
          <a:lstStyle/>
          <a:p>
            <a:r>
              <a:rPr lang="en-GB" dirty="0"/>
              <a:t>To be successful entrepreneur you need to be able to control the finance of your company.</a:t>
            </a:r>
          </a:p>
          <a:p>
            <a:endParaRPr lang="en-GB" dirty="0"/>
          </a:p>
          <a:p>
            <a:r>
              <a:rPr lang="en-GB" dirty="0"/>
              <a:t>You need to present a 12-month cash flow forecast as a part of your project for this module.</a:t>
            </a:r>
          </a:p>
          <a:p>
            <a:endParaRPr lang="en-GB" dirty="0"/>
          </a:p>
          <a:p>
            <a:endParaRPr lang="en-GB" dirty="0"/>
          </a:p>
          <a:p>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19061165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724E0B4-034D-6F7E-90D0-1716AB28C6C0}"/>
              </a:ext>
            </a:extLst>
          </p:cNvPr>
          <p:cNvSpPr>
            <a:spLocks noGrp="1"/>
          </p:cNvSpPr>
          <p:nvPr>
            <p:ph type="title"/>
          </p:nvPr>
        </p:nvSpPr>
        <p:spPr/>
        <p:txBody>
          <a:bodyPr/>
          <a:lstStyle/>
          <a:p>
            <a:r>
              <a:rPr lang="en-GB" dirty="0"/>
              <a:t>Raising funding</a:t>
            </a:r>
          </a:p>
        </p:txBody>
      </p:sp>
      <p:sp>
        <p:nvSpPr>
          <p:cNvPr id="3" name="Content Placeholder 2"/>
          <p:cNvSpPr>
            <a:spLocks noGrp="1"/>
          </p:cNvSpPr>
          <p:nvPr>
            <p:ph idx="1"/>
          </p:nvPr>
        </p:nvSpPr>
        <p:spPr>
          <a:xfrm>
            <a:off x="609600" y="1600201"/>
            <a:ext cx="10972800" cy="3917032"/>
          </a:xfrm>
        </p:spPr>
        <p:txBody>
          <a:bodyPr>
            <a:normAutofit fontScale="85000" lnSpcReduction="20000"/>
          </a:bodyPr>
          <a:lstStyle/>
          <a:p>
            <a:r>
              <a:rPr lang="en-GB" dirty="0"/>
              <a:t>One of the unique talents of entrepreneurs is finding the resources to launch their business ideas.</a:t>
            </a:r>
          </a:p>
          <a:p>
            <a:r>
              <a:rPr lang="en-GB" dirty="0"/>
              <a:t>Funding means… MONEY and it is a resource that plays a crucial part in all entrepreneurial journeys.</a:t>
            </a:r>
          </a:p>
          <a:p>
            <a:r>
              <a:rPr lang="en-GB" dirty="0"/>
              <a:t>Funding refers to the money required to start and run a business. It is a financial investment in a company for product development, manufacturing, expansion, sales and marketing, office spaces, and inventory.</a:t>
            </a:r>
          </a:p>
          <a:p>
            <a:r>
              <a:rPr lang="en-GB" dirty="0"/>
              <a:t>Anyone might have a great business idea but…..without the necessary funding…it will remain a great idea only…….</a:t>
            </a:r>
          </a:p>
        </p:txBody>
      </p:sp>
    </p:spTree>
    <p:extLst>
      <p:ext uri="{BB962C8B-B14F-4D97-AF65-F5344CB8AC3E}">
        <p14:creationId xmlns:p14="http://schemas.microsoft.com/office/powerpoint/2010/main" val="36451317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378EC9-7D7F-78B6-EC74-C45295B3547A}"/>
              </a:ext>
            </a:extLst>
          </p:cNvPr>
          <p:cNvSpPr>
            <a:spLocks noGrp="1"/>
          </p:cNvSpPr>
          <p:nvPr>
            <p:ph type="title"/>
          </p:nvPr>
        </p:nvSpPr>
        <p:spPr/>
        <p:txBody>
          <a:bodyPr/>
          <a:lstStyle/>
          <a:p>
            <a:r>
              <a:rPr lang="en-GB" dirty="0"/>
              <a:t>Raising funding</a:t>
            </a:r>
          </a:p>
        </p:txBody>
      </p:sp>
      <p:sp>
        <p:nvSpPr>
          <p:cNvPr id="3" name="Content Placeholder 2"/>
          <p:cNvSpPr>
            <a:spLocks noGrp="1"/>
          </p:cNvSpPr>
          <p:nvPr>
            <p:ph idx="1"/>
          </p:nvPr>
        </p:nvSpPr>
        <p:spPr>
          <a:xfrm>
            <a:off x="609600" y="1600201"/>
            <a:ext cx="10972800" cy="3917032"/>
          </a:xfrm>
        </p:spPr>
        <p:txBody>
          <a:bodyPr>
            <a:normAutofit lnSpcReduction="10000"/>
          </a:bodyPr>
          <a:lstStyle/>
          <a:p>
            <a:r>
              <a:rPr lang="en-GB" dirty="0"/>
              <a:t>Whether it is a small bakery or a large tech company, every business needs money at different stages, and how they get that money can impact their success.</a:t>
            </a:r>
          </a:p>
          <a:p>
            <a:r>
              <a:rPr lang="en-GB" dirty="0"/>
              <a:t>There are many different types of funding/ finance available, especially in the UK.</a:t>
            </a:r>
          </a:p>
          <a:p>
            <a:r>
              <a:rPr lang="en-GB" dirty="0"/>
              <a:t>And entrepreneurs can access these funding options both to start their business ideas or to grow their existing companies.</a:t>
            </a:r>
          </a:p>
        </p:txBody>
      </p:sp>
    </p:spTree>
    <p:extLst>
      <p:ext uri="{BB962C8B-B14F-4D97-AF65-F5344CB8AC3E}">
        <p14:creationId xmlns:p14="http://schemas.microsoft.com/office/powerpoint/2010/main" val="23681750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051F57-E89C-BED3-1140-DCB5D7F70761}"/>
              </a:ext>
            </a:extLst>
          </p:cNvPr>
          <p:cNvSpPr>
            <a:spLocks noGrp="1"/>
          </p:cNvSpPr>
          <p:nvPr>
            <p:ph type="title"/>
          </p:nvPr>
        </p:nvSpPr>
        <p:spPr/>
        <p:txBody>
          <a:bodyPr/>
          <a:lstStyle/>
          <a:p>
            <a:r>
              <a:rPr lang="en-GB" dirty="0"/>
              <a:t>Raising funding</a:t>
            </a:r>
          </a:p>
        </p:txBody>
      </p:sp>
      <p:sp>
        <p:nvSpPr>
          <p:cNvPr id="3" name="Content Placeholder 2"/>
          <p:cNvSpPr>
            <a:spLocks noGrp="1"/>
          </p:cNvSpPr>
          <p:nvPr>
            <p:ph idx="1"/>
          </p:nvPr>
        </p:nvSpPr>
        <p:spPr>
          <a:xfrm>
            <a:off x="609600" y="1600201"/>
            <a:ext cx="10972800" cy="3917032"/>
          </a:xfrm>
        </p:spPr>
        <p:txBody>
          <a:bodyPr>
            <a:normAutofit fontScale="92500" lnSpcReduction="20000"/>
          </a:bodyPr>
          <a:lstStyle/>
          <a:p>
            <a:r>
              <a:rPr lang="en-GB" dirty="0"/>
              <a:t>Government (national/local) backed loans or grants</a:t>
            </a:r>
          </a:p>
          <a:p>
            <a:r>
              <a:rPr lang="en-GB" dirty="0"/>
              <a:t>Crowdfunding</a:t>
            </a:r>
          </a:p>
          <a:p>
            <a:r>
              <a:rPr lang="en-GB" dirty="0"/>
              <a:t>Business loans (commercial Banks)</a:t>
            </a:r>
          </a:p>
          <a:p>
            <a:r>
              <a:rPr lang="en-GB" dirty="0"/>
              <a:t>Family and friends</a:t>
            </a:r>
          </a:p>
          <a:p>
            <a:r>
              <a:rPr lang="en-GB" dirty="0"/>
              <a:t>Angel investors</a:t>
            </a:r>
          </a:p>
          <a:p>
            <a:r>
              <a:rPr lang="en-GB" dirty="0"/>
              <a:t>Venture capitalists</a:t>
            </a:r>
          </a:p>
          <a:p>
            <a:r>
              <a:rPr lang="en-GB" dirty="0"/>
              <a:t>Personal funding</a:t>
            </a:r>
          </a:p>
          <a:p>
            <a:r>
              <a:rPr lang="en-GB" dirty="0"/>
              <a:t>Bootstrapping</a:t>
            </a:r>
          </a:p>
        </p:txBody>
      </p:sp>
    </p:spTree>
    <p:extLst>
      <p:ext uri="{BB962C8B-B14F-4D97-AF65-F5344CB8AC3E}">
        <p14:creationId xmlns:p14="http://schemas.microsoft.com/office/powerpoint/2010/main" val="17224104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8864A55-BBDB-411C-FF4D-CB11F5D3DAE8}"/>
              </a:ext>
            </a:extLst>
          </p:cNvPr>
          <p:cNvSpPr>
            <a:spLocks noGrp="1"/>
          </p:cNvSpPr>
          <p:nvPr>
            <p:ph type="title"/>
          </p:nvPr>
        </p:nvSpPr>
        <p:spPr/>
        <p:txBody>
          <a:bodyPr/>
          <a:lstStyle/>
          <a:p>
            <a:r>
              <a:rPr lang="en-GB" dirty="0"/>
              <a:t>Government loan/grants </a:t>
            </a:r>
          </a:p>
        </p:txBody>
      </p:sp>
      <p:sp>
        <p:nvSpPr>
          <p:cNvPr id="3" name="Content Placeholder 2"/>
          <p:cNvSpPr>
            <a:spLocks noGrp="1"/>
          </p:cNvSpPr>
          <p:nvPr>
            <p:ph idx="1"/>
          </p:nvPr>
        </p:nvSpPr>
        <p:spPr>
          <a:xfrm>
            <a:off x="609600" y="1600201"/>
            <a:ext cx="10972800" cy="3917032"/>
          </a:xfrm>
        </p:spPr>
        <p:txBody>
          <a:bodyPr>
            <a:normAutofit fontScale="92500" lnSpcReduction="10000"/>
          </a:bodyPr>
          <a:lstStyle/>
          <a:p>
            <a:r>
              <a:rPr lang="en-GB" dirty="0"/>
              <a:t>Government (national/local) backed loans or grants</a:t>
            </a:r>
          </a:p>
          <a:p>
            <a:r>
              <a:rPr lang="en-GB" dirty="0"/>
              <a:t>Governments around the world, nationally or locally through the councils provide finance to startups or existing firms in form of loans or grants.</a:t>
            </a:r>
          </a:p>
          <a:p>
            <a:r>
              <a:rPr lang="en-GB" dirty="0"/>
              <a:t>Government backed loans usually have much lower interest rates compare to the loans from commercial banks.</a:t>
            </a:r>
          </a:p>
          <a:p>
            <a:r>
              <a:rPr lang="en-GB" dirty="0"/>
              <a:t>Grants are usually small amounts that startups do not need to pay back.</a:t>
            </a:r>
          </a:p>
          <a:p>
            <a:endParaRPr lang="en-GB" dirty="0"/>
          </a:p>
        </p:txBody>
      </p:sp>
    </p:spTree>
    <p:extLst>
      <p:ext uri="{BB962C8B-B14F-4D97-AF65-F5344CB8AC3E}">
        <p14:creationId xmlns:p14="http://schemas.microsoft.com/office/powerpoint/2010/main" val="41420005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355C6-2C71-AA13-5C85-D0374E4CE0F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B8377B2-DEDB-047B-4D6E-E5DAEEB1222F}"/>
              </a:ext>
            </a:extLst>
          </p:cNvPr>
          <p:cNvSpPr>
            <a:spLocks noGrp="1"/>
          </p:cNvSpPr>
          <p:nvPr>
            <p:ph type="title"/>
          </p:nvPr>
        </p:nvSpPr>
        <p:spPr/>
        <p:txBody>
          <a:bodyPr/>
          <a:lstStyle/>
          <a:p>
            <a:r>
              <a:rPr lang="en-GB" dirty="0"/>
              <a:t>Government-Backed Loans and Grants </a:t>
            </a:r>
          </a:p>
        </p:txBody>
      </p:sp>
      <p:sp>
        <p:nvSpPr>
          <p:cNvPr id="3" name="Content Placeholder 2">
            <a:extLst>
              <a:ext uri="{FF2B5EF4-FFF2-40B4-BE49-F238E27FC236}">
                <a16:creationId xmlns:a16="http://schemas.microsoft.com/office/drawing/2014/main" id="{BA785337-37CA-78CE-8625-CFDDB4713E0C}"/>
              </a:ext>
            </a:extLst>
          </p:cNvPr>
          <p:cNvSpPr>
            <a:spLocks noGrp="1"/>
          </p:cNvSpPr>
          <p:nvPr>
            <p:ph idx="1"/>
          </p:nvPr>
        </p:nvSpPr>
        <p:spPr>
          <a:xfrm>
            <a:off x="609600" y="1600201"/>
            <a:ext cx="10972800" cy="3917032"/>
          </a:xfrm>
        </p:spPr>
        <p:txBody>
          <a:bodyPr>
            <a:normAutofit fontScale="92500" lnSpcReduction="20000"/>
          </a:bodyPr>
          <a:lstStyle/>
          <a:p>
            <a:r>
              <a:rPr lang="en-GB" dirty="0"/>
              <a:t>Start Up Loans: </a:t>
            </a:r>
          </a:p>
          <a:p>
            <a:pPr lvl="1"/>
            <a:r>
              <a:rPr lang="en-GB" dirty="0"/>
              <a:t>The UK government offers unsecured personal loans ranging from £500 to £25,000 to start or grow your business. </a:t>
            </a:r>
          </a:p>
          <a:p>
            <a:pPr lvl="1"/>
            <a:r>
              <a:rPr lang="en-GB" dirty="0"/>
              <a:t>Successful applicants also receive up to 12 months of free mentoring. </a:t>
            </a:r>
          </a:p>
          <a:p>
            <a:pPr lvl="1"/>
            <a:r>
              <a:rPr lang="en-GB" dirty="0">
                <a:hlinkClick r:id="rId3"/>
              </a:rPr>
              <a:t>Government Loan Application</a:t>
            </a:r>
            <a:endParaRPr lang="en-GB" dirty="0"/>
          </a:p>
          <a:p>
            <a:r>
              <a:rPr lang="en-GB" dirty="0"/>
              <a:t>Finance and Support for Your Business: </a:t>
            </a:r>
          </a:p>
          <a:p>
            <a:pPr lvl="1"/>
            <a:r>
              <a:rPr lang="en-GB" dirty="0"/>
              <a:t>A comprehensive directory of government-backed financial support, including grants and loans, tailored to various business needs. </a:t>
            </a:r>
          </a:p>
          <a:p>
            <a:pPr lvl="1"/>
            <a:r>
              <a:rPr lang="en-GB" dirty="0">
                <a:hlinkClick r:id="rId4"/>
              </a:rPr>
              <a:t>Finance and Support</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4186477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Crowdfunding</a:t>
            </a:r>
            <a:br>
              <a:rPr lang="en-GB" dirty="0"/>
            </a:br>
            <a:endParaRPr lang="en-US" dirty="0"/>
          </a:p>
        </p:txBody>
      </p:sp>
      <p:sp>
        <p:nvSpPr>
          <p:cNvPr id="3" name="Content Placeholder 2"/>
          <p:cNvSpPr>
            <a:spLocks noGrp="1"/>
          </p:cNvSpPr>
          <p:nvPr>
            <p:ph idx="1"/>
          </p:nvPr>
        </p:nvSpPr>
        <p:spPr>
          <a:xfrm>
            <a:off x="609600" y="1600201"/>
            <a:ext cx="10972800" cy="3917032"/>
          </a:xfrm>
        </p:spPr>
        <p:txBody>
          <a:bodyPr>
            <a:normAutofit fontScale="92500" lnSpcReduction="20000"/>
          </a:bodyPr>
          <a:lstStyle/>
          <a:p>
            <a:endParaRPr lang="en-US" dirty="0"/>
          </a:p>
          <a:p>
            <a:r>
              <a:rPr lang="en-GB" dirty="0"/>
              <a:t>Crowdfunding allows small business owners or startups to sell shares in their companies in exchange for funding.</a:t>
            </a:r>
          </a:p>
          <a:p>
            <a:r>
              <a:rPr lang="en-GB" dirty="0"/>
              <a:t>Through Crowdfunding anyone can make a micro investment in a new business that interests them.</a:t>
            </a:r>
          </a:p>
          <a:p>
            <a:r>
              <a:rPr lang="en-GB" dirty="0"/>
              <a:t>Large numbers of people can invest small, affordable amounts into any existing firm or startup &amp; can raise significant amounts.</a:t>
            </a:r>
          </a:p>
          <a:p>
            <a:r>
              <a:rPr lang="en-GB" dirty="0"/>
              <a:t>Usually through online platforms that charge a fee</a:t>
            </a:r>
          </a:p>
          <a:p>
            <a:endParaRPr lang="en-GB" dirty="0"/>
          </a:p>
          <a:p>
            <a:endParaRPr lang="en-GB" dirty="0"/>
          </a:p>
          <a:p>
            <a:endParaRPr lang="en-US" dirty="0"/>
          </a:p>
        </p:txBody>
      </p:sp>
    </p:spTree>
    <p:extLst>
      <p:ext uri="{BB962C8B-B14F-4D97-AF65-F5344CB8AC3E}">
        <p14:creationId xmlns:p14="http://schemas.microsoft.com/office/powerpoint/2010/main" val="31458713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7F6C0-69EA-5EE9-D65E-5786E75E42BA}"/>
              </a:ext>
            </a:extLst>
          </p:cNvPr>
          <p:cNvSpPr>
            <a:spLocks noGrp="1"/>
          </p:cNvSpPr>
          <p:nvPr>
            <p:ph type="title"/>
          </p:nvPr>
        </p:nvSpPr>
        <p:spPr>
          <a:xfrm>
            <a:off x="609600" y="274638"/>
            <a:ext cx="10972800" cy="1143000"/>
          </a:xfrm>
        </p:spPr>
        <p:txBody>
          <a:bodyPr>
            <a:normAutofit/>
          </a:bodyPr>
          <a:lstStyle/>
          <a:p>
            <a:r>
              <a:rPr lang="en-US" dirty="0"/>
              <a:t>Benefits and Drawbacks of Crowdfunding</a:t>
            </a:r>
            <a:endParaRPr lang="en-GB" dirty="0"/>
          </a:p>
        </p:txBody>
      </p:sp>
      <p:graphicFrame>
        <p:nvGraphicFramePr>
          <p:cNvPr id="5" name="Content Placeholder 4">
            <a:extLst>
              <a:ext uri="{FF2B5EF4-FFF2-40B4-BE49-F238E27FC236}">
                <a16:creationId xmlns:a16="http://schemas.microsoft.com/office/drawing/2014/main" id="{2BDCF727-7580-8478-3537-B502ACEA0EEC}"/>
              </a:ext>
            </a:extLst>
          </p:cNvPr>
          <p:cNvGraphicFramePr>
            <a:graphicFrameLocks noGrp="1"/>
          </p:cNvGraphicFramePr>
          <p:nvPr>
            <p:ph idx="1"/>
            <p:extLst>
              <p:ext uri="{D42A27DB-BD31-4B8C-83A1-F6EECF244321}">
                <p14:modId xmlns:p14="http://schemas.microsoft.com/office/powerpoint/2010/main" val="2494109082"/>
              </p:ext>
            </p:extLst>
          </p:nvPr>
        </p:nvGraphicFramePr>
        <p:xfrm>
          <a:off x="1524000" y="1569720"/>
          <a:ext cx="9144000" cy="398904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506637489"/>
                    </a:ext>
                  </a:extLst>
                </a:gridCol>
                <a:gridCol w="4572000">
                  <a:extLst>
                    <a:ext uri="{9D8B030D-6E8A-4147-A177-3AD203B41FA5}">
                      <a16:colId xmlns:a16="http://schemas.microsoft.com/office/drawing/2014/main" val="2554462911"/>
                    </a:ext>
                  </a:extLst>
                </a:gridCol>
              </a:tblGrid>
              <a:tr h="797808">
                <a:tc>
                  <a:txBody>
                    <a:bodyPr/>
                    <a:lstStyle/>
                    <a:p>
                      <a:r>
                        <a:rPr lang="en-US" dirty="0"/>
                        <a:t>Benefits</a:t>
                      </a:r>
                      <a:endParaRPr lang="en-GB" dirty="0"/>
                    </a:p>
                  </a:txBody>
                  <a:tcPr/>
                </a:tc>
                <a:tc>
                  <a:txBody>
                    <a:bodyPr/>
                    <a:lstStyle/>
                    <a:p>
                      <a:r>
                        <a:rPr lang="en-US" dirty="0"/>
                        <a:t>Drawbacks</a:t>
                      </a:r>
                      <a:endParaRPr lang="en-GB" dirty="0"/>
                    </a:p>
                  </a:txBody>
                  <a:tcPr/>
                </a:tc>
                <a:extLst>
                  <a:ext uri="{0D108BD9-81ED-4DB2-BD59-A6C34878D82A}">
                    <a16:rowId xmlns:a16="http://schemas.microsoft.com/office/drawing/2014/main" val="1010631637"/>
                  </a:ext>
                </a:extLst>
              </a:tr>
              <a:tr h="797808">
                <a:tc>
                  <a:txBody>
                    <a:bodyPr/>
                    <a:lstStyle/>
                    <a:p>
                      <a:r>
                        <a:rPr lang="en-GB" dirty="0"/>
                        <a:t>Access to funding without traditional loans </a:t>
                      </a:r>
                    </a:p>
                  </a:txBody>
                  <a:tcPr/>
                </a:tc>
                <a:tc>
                  <a:txBody>
                    <a:bodyPr/>
                    <a:lstStyle/>
                    <a:p>
                      <a:r>
                        <a:rPr lang="en-GB" dirty="0"/>
                        <a:t>Highly competitive and crowded platforms </a:t>
                      </a:r>
                    </a:p>
                  </a:txBody>
                  <a:tcPr/>
                </a:tc>
                <a:extLst>
                  <a:ext uri="{0D108BD9-81ED-4DB2-BD59-A6C34878D82A}">
                    <a16:rowId xmlns:a16="http://schemas.microsoft.com/office/drawing/2014/main" val="2482158246"/>
                  </a:ext>
                </a:extLst>
              </a:tr>
              <a:tr h="797808">
                <a:tc>
                  <a:txBody>
                    <a:bodyPr/>
                    <a:lstStyle/>
                    <a:p>
                      <a:r>
                        <a:rPr lang="en-GB" dirty="0"/>
                        <a:t>Validates your business through public support </a:t>
                      </a:r>
                    </a:p>
                  </a:txBody>
                  <a:tcPr/>
                </a:tc>
                <a:tc>
                  <a:txBody>
                    <a:bodyPr/>
                    <a:lstStyle/>
                    <a:p>
                      <a:r>
                        <a:rPr lang="en-GB" sz="1800" kern="1200" dirty="0">
                          <a:solidFill>
                            <a:schemeClr val="dk1"/>
                          </a:solidFill>
                          <a:effectLst/>
                          <a:latin typeface="+mn-lt"/>
                          <a:ea typeface="+mn-ea"/>
                          <a:cs typeface="+mn-cs"/>
                        </a:rPr>
                        <a:t>Many platforms operate an all-or-nothing funding model</a:t>
                      </a:r>
                      <a:endParaRPr lang="en-GB" dirty="0"/>
                    </a:p>
                  </a:txBody>
                  <a:tcPr/>
                </a:tc>
                <a:extLst>
                  <a:ext uri="{0D108BD9-81ED-4DB2-BD59-A6C34878D82A}">
                    <a16:rowId xmlns:a16="http://schemas.microsoft.com/office/drawing/2014/main" val="212463845"/>
                  </a:ext>
                </a:extLst>
              </a:tr>
              <a:tr h="797808">
                <a:tc>
                  <a:txBody>
                    <a:bodyPr/>
                    <a:lstStyle/>
                    <a:p>
                      <a:r>
                        <a:rPr lang="en-GB" dirty="0"/>
                        <a:t>Builds a loyal community of supporters </a:t>
                      </a:r>
                    </a:p>
                  </a:txBody>
                  <a:tcPr/>
                </a:tc>
                <a:tc>
                  <a:txBody>
                    <a:bodyPr/>
                    <a:lstStyle/>
                    <a:p>
                      <a:r>
                        <a:rPr lang="en-GB" dirty="0"/>
                        <a:t>Time-consuming to create and manage a campaign </a:t>
                      </a:r>
                    </a:p>
                  </a:txBody>
                  <a:tcPr/>
                </a:tc>
                <a:extLst>
                  <a:ext uri="{0D108BD9-81ED-4DB2-BD59-A6C34878D82A}">
                    <a16:rowId xmlns:a16="http://schemas.microsoft.com/office/drawing/2014/main" val="2663810773"/>
                  </a:ext>
                </a:extLst>
              </a:tr>
              <a:tr h="797808">
                <a:tc>
                  <a:txBody>
                    <a:bodyPr/>
                    <a:lstStyle/>
                    <a:p>
                      <a:r>
                        <a:rPr lang="en-GB" dirty="0"/>
                        <a:t>Increase marketing and brand visibility </a:t>
                      </a:r>
                    </a:p>
                  </a:txBody>
                  <a:tcPr/>
                </a:tc>
                <a:tc>
                  <a:txBody>
                    <a:bodyPr/>
                    <a:lstStyle/>
                    <a:p>
                      <a:r>
                        <a:rPr lang="en-GB" dirty="0"/>
                        <a:t>No guarantee of reaching funding target </a:t>
                      </a:r>
                    </a:p>
                  </a:txBody>
                  <a:tcPr/>
                </a:tc>
                <a:extLst>
                  <a:ext uri="{0D108BD9-81ED-4DB2-BD59-A6C34878D82A}">
                    <a16:rowId xmlns:a16="http://schemas.microsoft.com/office/drawing/2014/main" val="542232973"/>
                  </a:ext>
                </a:extLst>
              </a:tr>
            </a:tbl>
          </a:graphicData>
        </a:graphic>
      </p:graphicFrame>
      <p:sp>
        <p:nvSpPr>
          <p:cNvPr id="4" name="Slide Number Placeholder 3">
            <a:extLst>
              <a:ext uri="{FF2B5EF4-FFF2-40B4-BE49-F238E27FC236}">
                <a16:creationId xmlns:a16="http://schemas.microsoft.com/office/drawing/2014/main" id="{3F7A1D55-F212-AEED-97B6-15411D58C794}"/>
              </a:ext>
            </a:extLst>
          </p:cNvPr>
          <p:cNvSpPr>
            <a:spLocks noGrp="1"/>
          </p:cNvSpPr>
          <p:nvPr>
            <p:ph type="sldNum" sz="quarter" idx="12"/>
          </p:nvPr>
        </p:nvSpPr>
        <p:spPr>
          <a:xfrm>
            <a:off x="10608733" y="6381751"/>
            <a:ext cx="973667" cy="339725"/>
          </a:xfrm>
        </p:spPr>
        <p:txBody>
          <a:bodyPr/>
          <a:lstStyle/>
          <a:p>
            <a:fld id="{C3F65BB1-9206-4D7F-97F9-47DCC7DC6334}" type="slidenum">
              <a:rPr lang="en-GB" smtClean="0"/>
              <a:pPr/>
              <a:t>22</a:t>
            </a:fld>
            <a:endParaRPr lang="en-GB"/>
          </a:p>
        </p:txBody>
      </p:sp>
    </p:spTree>
    <p:extLst>
      <p:ext uri="{BB962C8B-B14F-4D97-AF65-F5344CB8AC3E}">
        <p14:creationId xmlns:p14="http://schemas.microsoft.com/office/powerpoint/2010/main" val="30709948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B9C467-8FC1-A290-1CD0-955CA38865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E466F5-A2F8-160D-F406-EA800856AB4F}"/>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Crowdfunding Platforms</a:t>
            </a:r>
            <a:br>
              <a:rPr lang="en-GB" dirty="0"/>
            </a:br>
            <a:endParaRPr lang="en-US" dirty="0"/>
          </a:p>
        </p:txBody>
      </p:sp>
      <p:sp>
        <p:nvSpPr>
          <p:cNvPr id="3" name="Content Placeholder 2">
            <a:extLst>
              <a:ext uri="{FF2B5EF4-FFF2-40B4-BE49-F238E27FC236}">
                <a16:creationId xmlns:a16="http://schemas.microsoft.com/office/drawing/2014/main" id="{3E25000E-ACE5-83D7-77CD-5482C35E588B}"/>
              </a:ext>
            </a:extLst>
          </p:cNvPr>
          <p:cNvSpPr>
            <a:spLocks noGrp="1"/>
          </p:cNvSpPr>
          <p:nvPr>
            <p:ph idx="1"/>
          </p:nvPr>
        </p:nvSpPr>
        <p:spPr>
          <a:xfrm>
            <a:off x="609600" y="1600201"/>
            <a:ext cx="10972800" cy="3917032"/>
          </a:xfrm>
        </p:spPr>
        <p:txBody>
          <a:bodyPr>
            <a:normAutofit fontScale="92500" lnSpcReduction="10000"/>
          </a:bodyPr>
          <a:lstStyle/>
          <a:p>
            <a:r>
              <a:rPr lang="en-GB" dirty="0"/>
              <a:t>Crowd for Angels: </a:t>
            </a:r>
          </a:p>
          <a:p>
            <a:pPr lvl="1"/>
            <a:r>
              <a:rPr lang="en-GB" dirty="0"/>
              <a:t>A UK-based crowdfunding platform authorized by the Financial Conduct Authority (FCA), offering investment opportunities through shares, bonds, or tokens.</a:t>
            </a:r>
          </a:p>
          <a:p>
            <a:pPr lvl="1"/>
            <a:r>
              <a:rPr lang="en-GB" dirty="0">
                <a:hlinkClick r:id="rId3"/>
              </a:rPr>
              <a:t>Crowd-For-Angels </a:t>
            </a:r>
            <a:endParaRPr lang="en-GB" dirty="0"/>
          </a:p>
          <a:p>
            <a:r>
              <a:rPr lang="en-GB" dirty="0" err="1"/>
              <a:t>SyndicateRoom</a:t>
            </a:r>
            <a:r>
              <a:rPr lang="en-GB" dirty="0"/>
              <a:t>: </a:t>
            </a:r>
          </a:p>
          <a:p>
            <a:pPr lvl="1"/>
            <a:r>
              <a:rPr lang="en-GB" dirty="0"/>
              <a:t>An equity-based crowdfunding site that helps startups raise capital from angel investors and venture capitalists. </a:t>
            </a:r>
          </a:p>
          <a:p>
            <a:pPr lvl="1"/>
            <a:r>
              <a:rPr lang="en-GB" dirty="0">
                <a:hlinkClick r:id="rId4"/>
              </a:rPr>
              <a:t>Crowdfunding-Site</a:t>
            </a:r>
            <a:endParaRPr lang="en-GB" dirty="0"/>
          </a:p>
          <a:p>
            <a:endParaRPr lang="en-US" dirty="0"/>
          </a:p>
        </p:txBody>
      </p:sp>
    </p:spTree>
    <p:extLst>
      <p:ext uri="{BB962C8B-B14F-4D97-AF65-F5344CB8AC3E}">
        <p14:creationId xmlns:p14="http://schemas.microsoft.com/office/powerpoint/2010/main" val="6964464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Business loans (Banks)</a:t>
            </a:r>
            <a:br>
              <a:rPr lang="en-GB" dirty="0"/>
            </a:br>
            <a:endParaRPr lang="en-US" dirty="0"/>
          </a:p>
        </p:txBody>
      </p:sp>
      <p:sp>
        <p:nvSpPr>
          <p:cNvPr id="3" name="Content Placeholder 2"/>
          <p:cNvSpPr>
            <a:spLocks noGrp="1"/>
          </p:cNvSpPr>
          <p:nvPr>
            <p:ph idx="1"/>
          </p:nvPr>
        </p:nvSpPr>
        <p:spPr>
          <a:xfrm>
            <a:off x="609600" y="1600201"/>
            <a:ext cx="10972800" cy="3917032"/>
          </a:xfrm>
        </p:spPr>
        <p:txBody>
          <a:bodyPr>
            <a:normAutofit/>
          </a:bodyPr>
          <a:lstStyle/>
          <a:p>
            <a:r>
              <a:rPr lang="en-GB" dirty="0"/>
              <a:t>Business loans from commercial Banks can be a traditional route of entrepreneurial funding- but it is not always easy- a lot of paperwork.</a:t>
            </a:r>
          </a:p>
          <a:p>
            <a:r>
              <a:rPr lang="en-GB" dirty="0"/>
              <a:t>Can be in a form of unsecured or secured business loans</a:t>
            </a:r>
          </a:p>
          <a:p>
            <a:r>
              <a:rPr lang="en-GB" dirty="0"/>
              <a:t>The latter (secure  business loan) will require collateral or a guarantor. </a:t>
            </a:r>
          </a:p>
          <a:p>
            <a:endParaRPr lang="en-GB" dirty="0"/>
          </a:p>
          <a:p>
            <a:endParaRPr lang="en-GB" dirty="0"/>
          </a:p>
          <a:p>
            <a:endParaRPr lang="en-US" dirty="0"/>
          </a:p>
        </p:txBody>
      </p:sp>
    </p:spTree>
    <p:extLst>
      <p:ext uri="{BB962C8B-B14F-4D97-AF65-F5344CB8AC3E}">
        <p14:creationId xmlns:p14="http://schemas.microsoft.com/office/powerpoint/2010/main" val="31629995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7A3A0-433A-F6B7-4D87-5DFC705C17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FE150F-09D3-6006-B8EA-618C0CA3CF34}"/>
              </a:ext>
            </a:extLst>
          </p:cNvPr>
          <p:cNvSpPr>
            <a:spLocks noGrp="1"/>
          </p:cNvSpPr>
          <p:nvPr>
            <p:ph type="title"/>
          </p:nvPr>
        </p:nvSpPr>
        <p:spPr>
          <a:xfrm>
            <a:off x="609600" y="274638"/>
            <a:ext cx="10972800" cy="1143000"/>
          </a:xfrm>
        </p:spPr>
        <p:txBody>
          <a:bodyPr>
            <a:normAutofit fontScale="90000"/>
          </a:bodyPr>
          <a:lstStyle/>
          <a:p>
            <a:r>
              <a:rPr lang="en-US" dirty="0"/>
              <a:t> </a:t>
            </a:r>
            <a:br>
              <a:rPr lang="en-US" dirty="0"/>
            </a:br>
            <a:r>
              <a:rPr lang="en-GB" dirty="0"/>
              <a:t>Business Loans from Commercial Banks</a:t>
            </a:r>
            <a:br>
              <a:rPr lang="en-GB" dirty="0"/>
            </a:br>
            <a:endParaRPr lang="en-US" dirty="0"/>
          </a:p>
        </p:txBody>
      </p:sp>
      <p:sp>
        <p:nvSpPr>
          <p:cNvPr id="3" name="Content Placeholder 2">
            <a:extLst>
              <a:ext uri="{FF2B5EF4-FFF2-40B4-BE49-F238E27FC236}">
                <a16:creationId xmlns:a16="http://schemas.microsoft.com/office/drawing/2014/main" id="{012B2A5A-9B84-8A37-874F-A883767A0453}"/>
              </a:ext>
            </a:extLst>
          </p:cNvPr>
          <p:cNvSpPr>
            <a:spLocks noGrp="1"/>
          </p:cNvSpPr>
          <p:nvPr>
            <p:ph idx="1"/>
          </p:nvPr>
        </p:nvSpPr>
        <p:spPr>
          <a:xfrm>
            <a:off x="609600" y="1600201"/>
            <a:ext cx="10972800" cy="3917032"/>
          </a:xfrm>
        </p:spPr>
        <p:txBody>
          <a:bodyPr>
            <a:normAutofit/>
          </a:bodyPr>
          <a:lstStyle/>
          <a:p>
            <a:r>
              <a:rPr lang="en-GB" dirty="0"/>
              <a:t>Barclays Business Loans: </a:t>
            </a:r>
          </a:p>
          <a:p>
            <a:pPr lvl="1"/>
            <a:r>
              <a:rPr lang="en-GB" dirty="0"/>
              <a:t>Offers various financing options tailored to business needs.</a:t>
            </a:r>
          </a:p>
          <a:p>
            <a:r>
              <a:rPr lang="en-GB" dirty="0"/>
              <a:t>Lloyds Bank Business Loans: </a:t>
            </a:r>
          </a:p>
          <a:p>
            <a:pPr lvl="1"/>
            <a:r>
              <a:rPr lang="en-GB" dirty="0"/>
              <a:t>Provides a range of business loans with flexible terms.</a:t>
            </a:r>
          </a:p>
          <a:p>
            <a:r>
              <a:rPr lang="en-GB" dirty="0"/>
              <a:t>NatWest Business Loans: </a:t>
            </a:r>
          </a:p>
          <a:p>
            <a:pPr lvl="1"/>
            <a:r>
              <a:rPr lang="en-GB" dirty="0"/>
              <a:t>Features different loan options to support business growth.</a:t>
            </a:r>
          </a:p>
          <a:p>
            <a:endParaRPr lang="en-US" dirty="0"/>
          </a:p>
        </p:txBody>
      </p:sp>
    </p:spTree>
    <p:extLst>
      <p:ext uri="{BB962C8B-B14F-4D97-AF65-F5344CB8AC3E}">
        <p14:creationId xmlns:p14="http://schemas.microsoft.com/office/powerpoint/2010/main" val="12532784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Family &amp; Friends</a:t>
            </a:r>
            <a:br>
              <a:rPr lang="en-GB" dirty="0"/>
            </a:br>
            <a:endParaRPr lang="en-US" dirty="0"/>
          </a:p>
        </p:txBody>
      </p:sp>
      <p:sp>
        <p:nvSpPr>
          <p:cNvPr id="3" name="Content Placeholder 2"/>
          <p:cNvSpPr>
            <a:spLocks noGrp="1"/>
          </p:cNvSpPr>
          <p:nvPr>
            <p:ph idx="1"/>
          </p:nvPr>
        </p:nvSpPr>
        <p:spPr>
          <a:xfrm>
            <a:off x="609600" y="1600201"/>
            <a:ext cx="10972800" cy="3917032"/>
          </a:xfrm>
        </p:spPr>
        <p:txBody>
          <a:bodyPr>
            <a:normAutofit fontScale="92500" lnSpcReduction="10000"/>
          </a:bodyPr>
          <a:lstStyle/>
          <a:p>
            <a:r>
              <a:rPr lang="en-GB" dirty="0"/>
              <a:t>Funding through family and friends.</a:t>
            </a:r>
          </a:p>
          <a:p>
            <a:r>
              <a:rPr lang="en-GB" dirty="0"/>
              <a:t>Very common way of entrepreneurial funding in developing countries.</a:t>
            </a:r>
          </a:p>
          <a:p>
            <a:r>
              <a:rPr lang="en-GB" dirty="0"/>
              <a:t>Requires strong family connections. It can be difficult to control the family dynamic at a later stage, but is a very straight forward funding option.</a:t>
            </a:r>
          </a:p>
          <a:p>
            <a:r>
              <a:rPr lang="en-GB" dirty="0"/>
              <a:t>Example- </a:t>
            </a:r>
            <a:r>
              <a:rPr lang="en-GB" dirty="0" err="1"/>
              <a:t>Easyjet</a:t>
            </a:r>
            <a:r>
              <a:rPr lang="en-GB" dirty="0"/>
              <a:t>- Sir Stelios Haji-</a:t>
            </a:r>
            <a:r>
              <a:rPr lang="en-GB" dirty="0" err="1"/>
              <a:t>Ioannou</a:t>
            </a:r>
            <a:r>
              <a:rPr lang="en-GB" dirty="0"/>
              <a:t> secured a £5 million loan from his father.</a:t>
            </a:r>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32658406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Business Angels investors</a:t>
            </a:r>
            <a:br>
              <a:rPr lang="en-GB" dirty="0"/>
            </a:br>
            <a:endParaRPr lang="en-US" dirty="0"/>
          </a:p>
        </p:txBody>
      </p:sp>
      <p:sp>
        <p:nvSpPr>
          <p:cNvPr id="3" name="Content Placeholder 2"/>
          <p:cNvSpPr>
            <a:spLocks noGrp="1"/>
          </p:cNvSpPr>
          <p:nvPr>
            <p:ph idx="1"/>
          </p:nvPr>
        </p:nvSpPr>
        <p:spPr>
          <a:xfrm>
            <a:off x="609600" y="1600201"/>
            <a:ext cx="10972800" cy="3917032"/>
          </a:xfrm>
        </p:spPr>
        <p:txBody>
          <a:bodyPr>
            <a:normAutofit fontScale="92500" lnSpcReduction="20000"/>
          </a:bodyPr>
          <a:lstStyle/>
          <a:p>
            <a:r>
              <a:rPr lang="en-GB" dirty="0"/>
              <a:t>Business angels are investors that invests their own money in a small business in exchange for a minority stake (usually between 10% and 25%). </a:t>
            </a:r>
          </a:p>
          <a:p>
            <a:r>
              <a:rPr lang="en-GB" dirty="0"/>
              <a:t>Business angels will not offer only the investment, but also the mentoring and support to grow the business idea.</a:t>
            </a:r>
          </a:p>
          <a:p>
            <a:r>
              <a:rPr lang="en-GB" dirty="0"/>
              <a:t>Business angel investors tend to be entrepreneurs or people with extensive experience in the business world.</a:t>
            </a:r>
          </a:p>
          <a:p>
            <a:r>
              <a:rPr lang="en-GB" dirty="0"/>
              <a:t>Success or growth is not guarantee as a result of the investment offer.</a:t>
            </a:r>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1935115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F872F9-326F-0A06-1051-0D1E81209D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0755C1-5C41-1972-2B00-B6A2AA06CAFF}"/>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Angels investors Link</a:t>
            </a:r>
            <a:br>
              <a:rPr lang="en-GB" dirty="0"/>
            </a:br>
            <a:endParaRPr lang="en-US" dirty="0"/>
          </a:p>
        </p:txBody>
      </p:sp>
      <p:sp>
        <p:nvSpPr>
          <p:cNvPr id="3" name="Content Placeholder 2">
            <a:extLst>
              <a:ext uri="{FF2B5EF4-FFF2-40B4-BE49-F238E27FC236}">
                <a16:creationId xmlns:a16="http://schemas.microsoft.com/office/drawing/2014/main" id="{CCAE92D9-68BD-79D0-EF80-19344B60A581}"/>
              </a:ext>
            </a:extLst>
          </p:cNvPr>
          <p:cNvSpPr>
            <a:spLocks noGrp="1"/>
          </p:cNvSpPr>
          <p:nvPr>
            <p:ph idx="1"/>
          </p:nvPr>
        </p:nvSpPr>
        <p:spPr>
          <a:xfrm>
            <a:off x="609600" y="1600201"/>
            <a:ext cx="10972800" cy="3917032"/>
          </a:xfrm>
        </p:spPr>
        <p:txBody>
          <a:bodyPr>
            <a:normAutofit fontScale="92500"/>
          </a:bodyPr>
          <a:lstStyle/>
          <a:p>
            <a:r>
              <a:rPr lang="en-GB" dirty="0"/>
              <a:t>Business angels</a:t>
            </a:r>
          </a:p>
          <a:p>
            <a:r>
              <a:rPr lang="en-GB" dirty="0"/>
              <a:t>UK Business Angels Association (UKBAA): </a:t>
            </a:r>
          </a:p>
          <a:p>
            <a:pPr lvl="1"/>
            <a:r>
              <a:rPr lang="en-GB" dirty="0"/>
              <a:t>The national trade association for angel and early-stage investment, offering resources to connect with potential investors.</a:t>
            </a:r>
          </a:p>
          <a:p>
            <a:r>
              <a:rPr lang="en-GB" dirty="0"/>
              <a:t>Angels Den: </a:t>
            </a:r>
          </a:p>
          <a:p>
            <a:pPr lvl="1"/>
            <a:r>
              <a:rPr lang="en-GB" dirty="0"/>
              <a:t>An online investment platform that connects businesses with angel investors. </a:t>
            </a:r>
          </a:p>
          <a:p>
            <a:pPr lvl="1"/>
            <a:r>
              <a:rPr lang="en-GB" dirty="0">
                <a:hlinkClick r:id="rId3"/>
              </a:rPr>
              <a:t>Angel investors | British Business Bank</a:t>
            </a:r>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29147197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Venture capitalists</a:t>
            </a:r>
            <a:br>
              <a:rPr lang="en-GB" dirty="0"/>
            </a:br>
            <a:endParaRPr lang="en-US" dirty="0"/>
          </a:p>
        </p:txBody>
      </p:sp>
      <p:sp>
        <p:nvSpPr>
          <p:cNvPr id="3" name="Content Placeholder 2"/>
          <p:cNvSpPr>
            <a:spLocks noGrp="1"/>
          </p:cNvSpPr>
          <p:nvPr>
            <p:ph idx="1"/>
          </p:nvPr>
        </p:nvSpPr>
        <p:spPr>
          <a:xfrm>
            <a:off x="609600" y="1600201"/>
            <a:ext cx="10972800" cy="3917032"/>
          </a:xfrm>
        </p:spPr>
        <p:txBody>
          <a:bodyPr>
            <a:normAutofit lnSpcReduction="10000"/>
          </a:bodyPr>
          <a:lstStyle/>
          <a:p>
            <a:r>
              <a:rPr lang="en-GB" dirty="0"/>
              <a:t>Venture Capitalists are investors that fund early-stage firms to help them grow.</a:t>
            </a:r>
          </a:p>
          <a:p>
            <a:r>
              <a:rPr lang="en-GB" dirty="0"/>
              <a:t>Similarly, as the business angels they offer advice and strategic mentorship as well as funding. </a:t>
            </a:r>
          </a:p>
          <a:p>
            <a:r>
              <a:rPr lang="en-GB" dirty="0"/>
              <a:t>They VC investment is often time limited as they expect the companies they fund to grow significantly and make a significant return on their investment.</a:t>
            </a:r>
          </a:p>
          <a:p>
            <a:r>
              <a:rPr lang="en-GB" dirty="0"/>
              <a:t>Could raise millions and requires proof of concept.</a:t>
            </a:r>
          </a:p>
          <a:p>
            <a:endParaRPr lang="en-GB" dirty="0"/>
          </a:p>
          <a:p>
            <a:endParaRPr lang="en-GB" dirty="0"/>
          </a:p>
          <a:p>
            <a:endParaRPr lang="en-US" dirty="0"/>
          </a:p>
        </p:txBody>
      </p:sp>
    </p:spTree>
    <p:extLst>
      <p:ext uri="{BB962C8B-B14F-4D97-AF65-F5344CB8AC3E}">
        <p14:creationId xmlns:p14="http://schemas.microsoft.com/office/powerpoint/2010/main" val="32174178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705C1-2B92-8631-7B4F-ACD94A52B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506E10-18C6-758B-6AF5-3FA8B88C9806}"/>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Venture capitalists Link</a:t>
            </a:r>
            <a:br>
              <a:rPr lang="en-GB" dirty="0"/>
            </a:br>
            <a:endParaRPr lang="en-US" dirty="0"/>
          </a:p>
        </p:txBody>
      </p:sp>
      <p:sp>
        <p:nvSpPr>
          <p:cNvPr id="3" name="Content Placeholder 2">
            <a:extLst>
              <a:ext uri="{FF2B5EF4-FFF2-40B4-BE49-F238E27FC236}">
                <a16:creationId xmlns:a16="http://schemas.microsoft.com/office/drawing/2014/main" id="{C824DDD1-6511-C19F-6343-006CA9134362}"/>
              </a:ext>
            </a:extLst>
          </p:cNvPr>
          <p:cNvSpPr>
            <a:spLocks noGrp="1"/>
          </p:cNvSpPr>
          <p:nvPr>
            <p:ph idx="1"/>
          </p:nvPr>
        </p:nvSpPr>
        <p:spPr>
          <a:xfrm>
            <a:off x="609600" y="1600201"/>
            <a:ext cx="10972800" cy="3917032"/>
          </a:xfrm>
        </p:spPr>
        <p:txBody>
          <a:bodyPr>
            <a:normAutofit/>
          </a:bodyPr>
          <a:lstStyle/>
          <a:p>
            <a:r>
              <a:rPr lang="en-GB" dirty="0"/>
              <a:t>British Private Equity &amp; Venture Capital Association (BVCA): </a:t>
            </a:r>
          </a:p>
          <a:p>
            <a:pPr lvl="1"/>
            <a:r>
              <a:rPr lang="en-GB" dirty="0"/>
              <a:t>Provides information on venture capital firms operating in the UK.</a:t>
            </a:r>
          </a:p>
          <a:p>
            <a:endParaRPr lang="en-GB" dirty="0"/>
          </a:p>
          <a:p>
            <a:endParaRPr lang="en-GB" dirty="0"/>
          </a:p>
          <a:p>
            <a:endParaRPr lang="en-US" dirty="0"/>
          </a:p>
        </p:txBody>
      </p:sp>
    </p:spTree>
    <p:extLst>
      <p:ext uri="{BB962C8B-B14F-4D97-AF65-F5344CB8AC3E}">
        <p14:creationId xmlns:p14="http://schemas.microsoft.com/office/powerpoint/2010/main" val="9695184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Personal funding</a:t>
            </a:r>
            <a:br>
              <a:rPr lang="en-GB" dirty="0"/>
            </a:br>
            <a:endParaRPr lang="en-US" dirty="0"/>
          </a:p>
        </p:txBody>
      </p:sp>
      <p:sp>
        <p:nvSpPr>
          <p:cNvPr id="3" name="Content Placeholder 2"/>
          <p:cNvSpPr>
            <a:spLocks noGrp="1"/>
          </p:cNvSpPr>
          <p:nvPr>
            <p:ph idx="1"/>
          </p:nvPr>
        </p:nvSpPr>
        <p:spPr>
          <a:xfrm>
            <a:off x="609600" y="1600201"/>
            <a:ext cx="10972800" cy="3917032"/>
          </a:xfrm>
        </p:spPr>
        <p:txBody>
          <a:bodyPr>
            <a:noAutofit/>
          </a:bodyPr>
          <a:lstStyle/>
          <a:p>
            <a:r>
              <a:rPr lang="en-GB" sz="2400" dirty="0"/>
              <a:t>Personal funding means funding raised by the individual entrepreneur.</a:t>
            </a:r>
          </a:p>
          <a:p>
            <a:r>
              <a:rPr lang="en-GB" sz="2400" dirty="0"/>
              <a:t>Someone could have worked for several years and saved up a sum of money that is invested to their business idea.</a:t>
            </a:r>
          </a:p>
          <a:p>
            <a:r>
              <a:rPr lang="en-GB" sz="2400" dirty="0"/>
              <a:t>Other examples:</a:t>
            </a:r>
          </a:p>
          <a:p>
            <a:r>
              <a:rPr lang="en-GB" sz="2400" dirty="0"/>
              <a:t>Retired individuals can use their retirement funds to start their business ideas.</a:t>
            </a:r>
          </a:p>
          <a:p>
            <a:r>
              <a:rPr lang="en-GB" sz="2400" dirty="0"/>
              <a:t>Individuals that been made redundant can use their redundancy pay to start their business ideas.</a:t>
            </a:r>
          </a:p>
        </p:txBody>
      </p:sp>
    </p:spTree>
    <p:extLst>
      <p:ext uri="{BB962C8B-B14F-4D97-AF65-F5344CB8AC3E}">
        <p14:creationId xmlns:p14="http://schemas.microsoft.com/office/powerpoint/2010/main" val="9255409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Bootstrapping</a:t>
            </a:r>
            <a:br>
              <a:rPr lang="en-GB" dirty="0"/>
            </a:br>
            <a:endParaRPr lang="en-US" dirty="0"/>
          </a:p>
        </p:txBody>
      </p:sp>
      <p:sp>
        <p:nvSpPr>
          <p:cNvPr id="3" name="Content Placeholder 2"/>
          <p:cNvSpPr>
            <a:spLocks noGrp="1"/>
          </p:cNvSpPr>
          <p:nvPr>
            <p:ph idx="1"/>
          </p:nvPr>
        </p:nvSpPr>
        <p:spPr>
          <a:xfrm>
            <a:off x="609600" y="1600201"/>
            <a:ext cx="10972800" cy="3917032"/>
          </a:xfrm>
        </p:spPr>
        <p:txBody>
          <a:bodyPr>
            <a:normAutofit fontScale="85000" lnSpcReduction="20000"/>
          </a:bodyPr>
          <a:lstStyle/>
          <a:p>
            <a:r>
              <a:rPr lang="en-GB" dirty="0"/>
              <a:t>Bootstrapping in the startup context refers to </a:t>
            </a:r>
          </a:p>
          <a:p>
            <a:pPr lvl="1"/>
            <a:r>
              <a:rPr lang="en-GB" dirty="0"/>
              <a:t>the process of launching and growing a business without external help or capital.</a:t>
            </a:r>
          </a:p>
          <a:p>
            <a:r>
              <a:rPr lang="en-GB" dirty="0"/>
              <a:t>Bootstrapping.. means operating a company as economically as possible and cutting all unnecessary expenses.</a:t>
            </a:r>
          </a:p>
          <a:p>
            <a:r>
              <a:rPr lang="en-GB" dirty="0"/>
              <a:t>Bootstrapping involves: </a:t>
            </a:r>
          </a:p>
          <a:p>
            <a:pPr lvl="1"/>
            <a:r>
              <a:rPr lang="en-GB" dirty="0"/>
              <a:t>hiring as few employees as possible</a:t>
            </a:r>
          </a:p>
          <a:p>
            <a:pPr lvl="1"/>
            <a:r>
              <a:rPr lang="en-GB" dirty="0"/>
              <a:t>leasing anything you can &amp; being creative </a:t>
            </a:r>
          </a:p>
          <a:p>
            <a:pPr lvl="1"/>
            <a:r>
              <a:rPr lang="en-GB" dirty="0"/>
              <a:t>asking suppliers to allow longer payments terms &amp; in some instances ask customers to pay in advance etc.</a:t>
            </a:r>
          </a:p>
          <a:p>
            <a:endParaRPr lang="en-GB" dirty="0"/>
          </a:p>
          <a:p>
            <a:endParaRPr lang="en-GB" dirty="0"/>
          </a:p>
          <a:p>
            <a:endParaRPr lang="en-US" dirty="0"/>
          </a:p>
        </p:txBody>
      </p:sp>
    </p:spTree>
    <p:extLst>
      <p:ext uri="{BB962C8B-B14F-4D97-AF65-F5344CB8AC3E}">
        <p14:creationId xmlns:p14="http://schemas.microsoft.com/office/powerpoint/2010/main" val="38117610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r>
              <a:rPr lang="en-GB" dirty="0"/>
              <a:t>Raising Finance</a:t>
            </a:r>
            <a:endParaRPr lang="en-US" dirty="0"/>
          </a:p>
        </p:txBody>
      </p:sp>
      <p:sp>
        <p:nvSpPr>
          <p:cNvPr id="3" name="Content Placeholder 2"/>
          <p:cNvSpPr>
            <a:spLocks noGrp="1"/>
          </p:cNvSpPr>
          <p:nvPr>
            <p:ph idx="1"/>
          </p:nvPr>
        </p:nvSpPr>
        <p:spPr>
          <a:xfrm>
            <a:off x="609600" y="1600201"/>
            <a:ext cx="10972800" cy="3917032"/>
          </a:xfrm>
        </p:spPr>
        <p:txBody>
          <a:bodyPr>
            <a:normAutofit/>
          </a:bodyPr>
          <a:lstStyle/>
          <a:p>
            <a:r>
              <a:rPr lang="en-GB" dirty="0"/>
              <a:t>Classroom discussion:</a:t>
            </a:r>
          </a:p>
          <a:p>
            <a:endParaRPr lang="en-GB" dirty="0"/>
          </a:p>
          <a:p>
            <a:r>
              <a:rPr lang="en-GB" dirty="0"/>
              <a:t>Reflecting on the different funding sources we learned, please choose two funding options that you would use to start your own business idea and tell the class why you selected these two.</a:t>
            </a:r>
          </a:p>
          <a:p>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8009916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F059E-F600-217C-17B4-C75B9CA405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97DC2F-6106-0BB1-E4D2-19A3486DF1FC}"/>
              </a:ext>
            </a:extLst>
          </p:cNvPr>
          <p:cNvSpPr>
            <a:spLocks noGrp="1"/>
          </p:cNvSpPr>
          <p:nvPr>
            <p:ph type="title"/>
          </p:nvPr>
        </p:nvSpPr>
        <p:spPr>
          <a:xfrm>
            <a:off x="609600" y="274638"/>
            <a:ext cx="10972800" cy="1143000"/>
          </a:xfrm>
        </p:spPr>
        <p:txBody>
          <a:bodyPr>
            <a:noAutofit/>
          </a:bodyPr>
          <a:lstStyle/>
          <a:p>
            <a:r>
              <a:rPr lang="en-US" dirty="0"/>
              <a:t> </a:t>
            </a:r>
            <a:r>
              <a:rPr lang="en-GB" dirty="0"/>
              <a:t>Is not all about out money!</a:t>
            </a:r>
            <a:endParaRPr lang="en-US" dirty="0"/>
          </a:p>
        </p:txBody>
      </p:sp>
      <p:sp>
        <p:nvSpPr>
          <p:cNvPr id="3" name="Content Placeholder 2">
            <a:extLst>
              <a:ext uri="{FF2B5EF4-FFF2-40B4-BE49-F238E27FC236}">
                <a16:creationId xmlns:a16="http://schemas.microsoft.com/office/drawing/2014/main" id="{DB7EAAF4-41A1-78C5-6907-F416F43A1CE0}"/>
              </a:ext>
            </a:extLst>
          </p:cNvPr>
          <p:cNvSpPr>
            <a:spLocks noGrp="1"/>
          </p:cNvSpPr>
          <p:nvPr>
            <p:ph idx="1"/>
          </p:nvPr>
        </p:nvSpPr>
        <p:spPr>
          <a:xfrm>
            <a:off x="609600" y="1600201"/>
            <a:ext cx="10972800" cy="3917032"/>
          </a:xfrm>
        </p:spPr>
        <p:txBody>
          <a:bodyPr>
            <a:normAutofit fontScale="70000" lnSpcReduction="20000"/>
          </a:bodyPr>
          <a:lstStyle/>
          <a:p>
            <a:r>
              <a:rPr lang="en-GB" dirty="0"/>
              <a:t>Some case studies of Entrepreneurs that we can look in class or at home.</a:t>
            </a:r>
          </a:p>
          <a:p>
            <a:endParaRPr lang="en-GB" dirty="0"/>
          </a:p>
          <a:p>
            <a:r>
              <a:rPr lang="en-GB" dirty="0"/>
              <a:t>25 UK entrepreneurs that started with very little money:</a:t>
            </a:r>
          </a:p>
          <a:p>
            <a:r>
              <a:rPr lang="en-GB" dirty="0">
                <a:hlinkClick r:id="rId2"/>
              </a:rPr>
              <a:t>https://www.thisismoney.co.uk/money/smallbusiness/article-2809685/Top-25-self-entrepreneurs-started-small-sums-money.html</a:t>
            </a:r>
            <a:endParaRPr lang="en-GB" dirty="0"/>
          </a:p>
          <a:p>
            <a:endParaRPr lang="en-GB" dirty="0"/>
          </a:p>
          <a:p>
            <a:r>
              <a:rPr lang="en-GB" dirty="0" err="1"/>
              <a:t>GymShark</a:t>
            </a:r>
            <a:r>
              <a:rPr lang="en-GB" dirty="0"/>
              <a:t>- this Young entrepreneur started from his garage!</a:t>
            </a:r>
          </a:p>
          <a:p>
            <a:r>
              <a:rPr lang="en-GB" dirty="0">
                <a:hlinkClick r:id="rId3"/>
              </a:rPr>
              <a:t>https://www.thisisnotfinancialadvice.co.uk/p/from-garage-to-global-the-incredible</a:t>
            </a:r>
            <a:endParaRPr lang="en-GB" dirty="0"/>
          </a:p>
          <a:p>
            <a:r>
              <a:rPr lang="en-GB" dirty="0">
                <a:hlinkClick r:id="rId4"/>
              </a:rPr>
              <a:t>https://www.benfrancis.com/business/how-i-started-the-uks-fastest-growing-company/</a:t>
            </a:r>
            <a:endParaRPr lang="en-GB" dirty="0"/>
          </a:p>
          <a:p>
            <a:endParaRPr lang="en-GB" dirty="0"/>
          </a:p>
          <a:p>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8612112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2A0E0C-8FF2-57CC-F2C6-F6DF5C2E65A8}"/>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6DFB9EF8-0FDF-E848-5C70-63EDA7C6D21E}"/>
              </a:ext>
            </a:extLst>
          </p:cNvPr>
          <p:cNvPicPr>
            <a:picLocks noChangeAspect="1"/>
          </p:cNvPicPr>
          <p:nvPr/>
        </p:nvPicPr>
        <p:blipFill rotWithShape="1">
          <a:blip r:embed="rId2"/>
          <a:srcRect t="11844" b="28659"/>
          <a:stretch/>
        </p:blipFill>
        <p:spPr>
          <a:xfrm>
            <a:off x="1162220" y="1658326"/>
            <a:ext cx="9867560" cy="3819380"/>
          </a:xfrm>
          <a:prstGeom prst="rect">
            <a:avLst/>
          </a:prstGeom>
          <a:noFill/>
        </p:spPr>
      </p:pic>
      <p:sp>
        <p:nvSpPr>
          <p:cNvPr id="6" name="Title 5">
            <a:extLst>
              <a:ext uri="{FF2B5EF4-FFF2-40B4-BE49-F238E27FC236}">
                <a16:creationId xmlns:a16="http://schemas.microsoft.com/office/drawing/2014/main" id="{4C441121-40B1-7E0C-DB10-C9C5679B45E8}"/>
              </a:ext>
            </a:extLst>
          </p:cNvPr>
          <p:cNvSpPr>
            <a:spLocks noGrp="1"/>
          </p:cNvSpPr>
          <p:nvPr>
            <p:ph type="title"/>
          </p:nvPr>
        </p:nvSpPr>
        <p:spPr>
          <a:xfrm>
            <a:off x="609600" y="274638"/>
            <a:ext cx="10972800" cy="1143000"/>
          </a:xfrm>
        </p:spPr>
        <p:txBody>
          <a:bodyPr>
            <a:normAutofit/>
          </a:bodyPr>
          <a:lstStyle/>
          <a:p>
            <a:r>
              <a:rPr lang="en-GB" dirty="0"/>
              <a:t>QUESTIONS</a:t>
            </a:r>
          </a:p>
        </p:txBody>
      </p:sp>
    </p:spTree>
    <p:extLst>
      <p:ext uri="{BB962C8B-B14F-4D97-AF65-F5344CB8AC3E}">
        <p14:creationId xmlns:p14="http://schemas.microsoft.com/office/powerpoint/2010/main" val="83211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600597-E000-02D9-F3B8-6E74979B5086}"/>
              </a:ext>
            </a:extLst>
          </p:cNvPr>
          <p:cNvSpPr>
            <a:spLocks noGrp="1"/>
          </p:cNvSpPr>
          <p:nvPr>
            <p:ph type="title"/>
          </p:nvPr>
        </p:nvSpPr>
        <p:spPr>
          <a:solidFill>
            <a:srgbClr val="FFFF00"/>
          </a:solidFill>
        </p:spPr>
        <p:txBody>
          <a:bodyPr/>
          <a:lstStyle/>
          <a:p>
            <a:r>
              <a:rPr lang="en-GB" dirty="0"/>
              <a:t>Activity - Entrepreneur case study- </a:t>
            </a:r>
            <a:r>
              <a:rPr lang="en-GB" dirty="0" err="1"/>
              <a:t>GymShark</a:t>
            </a:r>
            <a:endParaRPr lang="en-GB" dirty="0"/>
          </a:p>
        </p:txBody>
      </p:sp>
      <p:sp>
        <p:nvSpPr>
          <p:cNvPr id="3" name="Content Placeholder 2"/>
          <p:cNvSpPr>
            <a:spLocks noGrp="1"/>
          </p:cNvSpPr>
          <p:nvPr>
            <p:ph idx="1"/>
          </p:nvPr>
        </p:nvSpPr>
        <p:spPr>
          <a:xfrm>
            <a:off x="609600" y="1600201"/>
            <a:ext cx="10972800" cy="3917032"/>
          </a:xfrm>
        </p:spPr>
        <p:txBody>
          <a:bodyPr>
            <a:noAutofit/>
          </a:bodyPr>
          <a:lstStyle/>
          <a:p>
            <a:r>
              <a:rPr lang="en-GB" dirty="0"/>
              <a:t>   Let's read about high grow company </a:t>
            </a:r>
            <a:r>
              <a:rPr lang="en-GB" dirty="0" err="1"/>
              <a:t>GymShark</a:t>
            </a:r>
            <a:r>
              <a:rPr lang="en-GB" dirty="0"/>
              <a:t>- this Young entrepreneur started from his garage!</a:t>
            </a:r>
          </a:p>
          <a:p>
            <a:pPr lvl="1"/>
            <a:r>
              <a:rPr lang="en-GB" dirty="0">
                <a:hlinkClick r:id="rId2"/>
              </a:rPr>
              <a:t>https://www.thisisnotfinancialadvice.co.uk/p/from-garage-to-global-the-incredible</a:t>
            </a:r>
            <a:endParaRPr lang="en-GB" dirty="0"/>
          </a:p>
          <a:p>
            <a:pPr lvl="1"/>
            <a:r>
              <a:rPr lang="en-GB" dirty="0">
                <a:hlinkClick r:id="rId3"/>
              </a:rPr>
              <a:t>https://www.benfrancis.com/business/how-i-started-the-uks-fastest-growing-company/</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1126683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148DAF-18B5-4199-D984-222092DE3B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596BA8-1807-1E29-E155-33D82957C719}"/>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DC21B220-F93A-8C7A-7494-5D4BB7B2810D}"/>
              </a:ext>
            </a:extLst>
          </p:cNvPr>
          <p:cNvSpPr>
            <a:spLocks noGrp="1"/>
          </p:cNvSpPr>
          <p:nvPr>
            <p:ph idx="1"/>
          </p:nvPr>
        </p:nvSpPr>
        <p:spPr/>
        <p:txBody>
          <a:bodyPr/>
          <a:lstStyle/>
          <a:p>
            <a:r>
              <a:rPr lang="en-US" dirty="0"/>
              <a:t>Individual task. Time: 30 minutes</a:t>
            </a:r>
          </a:p>
          <a:p>
            <a:r>
              <a:rPr lang="en-US" dirty="0"/>
              <a:t>Develop one functional strategy for your </a:t>
            </a:r>
            <a:r>
              <a:rPr lang="en-US"/>
              <a:t>current project</a:t>
            </a:r>
            <a:r>
              <a:rPr lang="en-US" dirty="0"/>
              <a:t>.</a:t>
            </a:r>
          </a:p>
          <a:p>
            <a:r>
              <a:rPr lang="en-US" dirty="0"/>
              <a:t>You may be asked to present your answer to the class</a:t>
            </a:r>
            <a:endParaRPr lang="en-GB" dirty="0"/>
          </a:p>
        </p:txBody>
      </p:sp>
      <p:sp>
        <p:nvSpPr>
          <p:cNvPr id="4" name="Slide Number Placeholder 3">
            <a:extLst>
              <a:ext uri="{FF2B5EF4-FFF2-40B4-BE49-F238E27FC236}">
                <a16:creationId xmlns:a16="http://schemas.microsoft.com/office/drawing/2014/main" id="{572D4045-A866-FAC7-5D60-F8A41191611A}"/>
              </a:ext>
            </a:extLst>
          </p:cNvPr>
          <p:cNvSpPr>
            <a:spLocks noGrp="1"/>
          </p:cNvSpPr>
          <p:nvPr>
            <p:ph type="sldNum" sz="quarter" idx="12"/>
          </p:nvPr>
        </p:nvSpPr>
        <p:spPr/>
        <p:txBody>
          <a:bodyPr/>
          <a:lstStyle/>
          <a:p>
            <a:pPr>
              <a:defRPr/>
            </a:pPr>
            <a:fld id="{6B9CAAEB-5DD4-4716-AEA0-BEF1B1D22BD1}" type="slidenum">
              <a:rPr lang="en-US" altLang="en-US" smtClean="0"/>
              <a:pPr>
                <a:defRPr/>
              </a:pPr>
              <a:t>37</a:t>
            </a:fld>
            <a:endParaRPr lang="en-US" altLang="en-US"/>
          </a:p>
        </p:txBody>
      </p:sp>
    </p:spTree>
    <p:extLst>
      <p:ext uri="{BB962C8B-B14F-4D97-AF65-F5344CB8AC3E}">
        <p14:creationId xmlns:p14="http://schemas.microsoft.com/office/powerpoint/2010/main" val="15189545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7084F-2F64-68D6-4B71-3DF203448D93}"/>
              </a:ext>
            </a:extLst>
          </p:cNvPr>
          <p:cNvSpPr>
            <a:spLocks noGrp="1"/>
          </p:cNvSpPr>
          <p:nvPr>
            <p:ph type="title"/>
          </p:nvPr>
        </p:nvSpPr>
        <p:spPr/>
        <p:txBody>
          <a:bodyPr/>
          <a:lstStyle/>
          <a:p>
            <a:r>
              <a:rPr lang="en-US" dirty="0"/>
              <a:t>Operation plan</a:t>
            </a:r>
            <a:endParaRPr lang="en-GB" dirty="0"/>
          </a:p>
        </p:txBody>
      </p:sp>
      <p:sp>
        <p:nvSpPr>
          <p:cNvPr id="3" name="Content Placeholder 2">
            <a:extLst>
              <a:ext uri="{FF2B5EF4-FFF2-40B4-BE49-F238E27FC236}">
                <a16:creationId xmlns:a16="http://schemas.microsoft.com/office/drawing/2014/main" id="{153C0630-6218-1338-04E8-9A189B034CBC}"/>
              </a:ext>
            </a:extLst>
          </p:cNvPr>
          <p:cNvSpPr>
            <a:spLocks noGrp="1"/>
          </p:cNvSpPr>
          <p:nvPr>
            <p:ph idx="1"/>
          </p:nvPr>
        </p:nvSpPr>
        <p:spPr/>
        <p:txBody>
          <a:bodyPr/>
          <a:lstStyle/>
          <a:p>
            <a:r>
              <a:rPr lang="en-GB" dirty="0"/>
              <a:t>Operational workflows, supply chain, logistics.</a:t>
            </a:r>
          </a:p>
          <a:p>
            <a:r>
              <a:rPr lang="en-GB" dirty="0"/>
              <a:t>Location strategy, equipment, technology systems.</a:t>
            </a:r>
          </a:p>
          <a:p>
            <a:r>
              <a:rPr lang="en-GB" dirty="0"/>
              <a:t>Compliance/regulatory considerations.</a:t>
            </a:r>
          </a:p>
        </p:txBody>
      </p:sp>
      <p:sp>
        <p:nvSpPr>
          <p:cNvPr id="4" name="Slide Number Placeholder 3">
            <a:extLst>
              <a:ext uri="{FF2B5EF4-FFF2-40B4-BE49-F238E27FC236}">
                <a16:creationId xmlns:a16="http://schemas.microsoft.com/office/drawing/2014/main" id="{F6BEE232-CBA8-9398-8D5D-352C50BC61D6}"/>
              </a:ext>
            </a:extLst>
          </p:cNvPr>
          <p:cNvSpPr>
            <a:spLocks noGrp="1"/>
          </p:cNvSpPr>
          <p:nvPr>
            <p:ph type="sldNum" sz="quarter" idx="12"/>
          </p:nvPr>
        </p:nvSpPr>
        <p:spPr/>
        <p:txBody>
          <a:bodyPr/>
          <a:lstStyle/>
          <a:p>
            <a:pPr>
              <a:defRPr/>
            </a:pPr>
            <a:fld id="{6B9CAAEB-5DD4-4716-AEA0-BEF1B1D22BD1}" type="slidenum">
              <a:rPr lang="en-US" altLang="en-US" smtClean="0"/>
              <a:pPr>
                <a:defRPr/>
              </a:pPr>
              <a:t>38</a:t>
            </a:fld>
            <a:endParaRPr lang="en-US" altLang="en-US"/>
          </a:p>
        </p:txBody>
      </p:sp>
    </p:spTree>
    <p:extLst>
      <p:ext uri="{BB962C8B-B14F-4D97-AF65-F5344CB8AC3E}">
        <p14:creationId xmlns:p14="http://schemas.microsoft.com/office/powerpoint/2010/main" val="12791415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0792F0-67BE-6521-B445-9C5921C882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A4636D-9CF4-D86D-A4AC-C9FACAEF2780}"/>
              </a:ext>
            </a:extLst>
          </p:cNvPr>
          <p:cNvSpPr>
            <a:spLocks noGrp="1"/>
          </p:cNvSpPr>
          <p:nvPr>
            <p:ph type="title"/>
          </p:nvPr>
        </p:nvSpPr>
        <p:spPr/>
        <p:txBody>
          <a:bodyPr/>
          <a:lstStyle/>
          <a:p>
            <a:r>
              <a:rPr lang="en-US" dirty="0"/>
              <a:t>Operation plan</a:t>
            </a:r>
            <a:endParaRPr lang="en-GB" dirty="0"/>
          </a:p>
        </p:txBody>
      </p:sp>
      <p:sp>
        <p:nvSpPr>
          <p:cNvPr id="3" name="Content Placeholder 2">
            <a:extLst>
              <a:ext uri="{FF2B5EF4-FFF2-40B4-BE49-F238E27FC236}">
                <a16:creationId xmlns:a16="http://schemas.microsoft.com/office/drawing/2014/main" id="{CB9D0CC5-1E82-48BA-BB1D-07963795375F}"/>
              </a:ext>
            </a:extLst>
          </p:cNvPr>
          <p:cNvSpPr>
            <a:spLocks noGrp="1"/>
          </p:cNvSpPr>
          <p:nvPr>
            <p:ph idx="1"/>
          </p:nvPr>
        </p:nvSpPr>
        <p:spPr/>
        <p:txBody>
          <a:bodyPr/>
          <a:lstStyle/>
          <a:p>
            <a:pPr lvl="0"/>
            <a:r>
              <a:rPr lang="en-GB" sz="1800" b="1" dirty="0"/>
              <a:t>Operational Workflows</a:t>
            </a:r>
            <a:endParaRPr lang="en-GB" sz="1800" dirty="0"/>
          </a:p>
          <a:p>
            <a:pPr lvl="1"/>
            <a:r>
              <a:rPr lang="en-GB" sz="1600" dirty="0"/>
              <a:t>Defines the step-by-step processes and task sequences required to transform inputs into finished products or services efficiently.</a:t>
            </a:r>
          </a:p>
          <a:p>
            <a:pPr lvl="1"/>
            <a:r>
              <a:rPr lang="en-GB" sz="1600" dirty="0"/>
              <a:t>Standardises daily operations to ensure consistent quality, reduce waste, and streamline team execution.</a:t>
            </a:r>
          </a:p>
          <a:p>
            <a:pPr lvl="0"/>
            <a:r>
              <a:rPr lang="en-GB" sz="1800" b="1" dirty="0"/>
              <a:t>Supply Chain</a:t>
            </a:r>
            <a:endParaRPr lang="en-GB" sz="1800" dirty="0"/>
          </a:p>
          <a:p>
            <a:pPr lvl="1"/>
            <a:r>
              <a:rPr lang="en-GB" sz="1600" dirty="0"/>
              <a:t>Serves as the overarching network of organizations, resources, activities, and technology involved in creating and delivering a product from raw materials to the final customer.</a:t>
            </a:r>
          </a:p>
          <a:p>
            <a:pPr lvl="1"/>
            <a:r>
              <a:rPr lang="en-GB" sz="1600" dirty="0"/>
              <a:t>Encompasses sourcing, procurement, manufacturing, and partner management across the entire product lifecycle.</a:t>
            </a:r>
          </a:p>
          <a:p>
            <a:pPr lvl="0"/>
            <a:r>
              <a:rPr lang="en-GB" sz="1800" b="1" dirty="0"/>
              <a:t>Logistics</a:t>
            </a:r>
            <a:endParaRPr lang="en-GB" sz="1800" dirty="0"/>
          </a:p>
          <a:p>
            <a:pPr lvl="1"/>
            <a:r>
              <a:rPr lang="en-GB" sz="1600" dirty="0"/>
              <a:t>Manages how resources, materials, and inventory are physically moved, stored, and transported from origin to destination.</a:t>
            </a:r>
          </a:p>
          <a:p>
            <a:pPr lvl="1"/>
            <a:r>
              <a:rPr lang="en-GB" sz="1600" dirty="0"/>
              <a:t>Focuses on route efficiency, warehousing, inventory tracking, and timely </a:t>
            </a:r>
            <a:r>
              <a:rPr lang="en-GB" sz="1600" dirty="0" err="1"/>
              <a:t>fulfillment</a:t>
            </a:r>
            <a:r>
              <a:rPr lang="en-GB" sz="1600" dirty="0"/>
              <a:t> to maintain smooth operations.</a:t>
            </a:r>
          </a:p>
        </p:txBody>
      </p:sp>
      <p:sp>
        <p:nvSpPr>
          <p:cNvPr id="4" name="Slide Number Placeholder 3">
            <a:extLst>
              <a:ext uri="{FF2B5EF4-FFF2-40B4-BE49-F238E27FC236}">
                <a16:creationId xmlns:a16="http://schemas.microsoft.com/office/drawing/2014/main" id="{B05F51D0-FC99-94AE-AA0E-E691A579A097}"/>
              </a:ext>
            </a:extLst>
          </p:cNvPr>
          <p:cNvSpPr>
            <a:spLocks noGrp="1"/>
          </p:cNvSpPr>
          <p:nvPr>
            <p:ph type="sldNum" sz="quarter" idx="12"/>
          </p:nvPr>
        </p:nvSpPr>
        <p:spPr/>
        <p:txBody>
          <a:bodyPr/>
          <a:lstStyle/>
          <a:p>
            <a:pPr>
              <a:defRPr/>
            </a:pPr>
            <a:fld id="{6B9CAAEB-5DD4-4716-AEA0-BEF1B1D22BD1}" type="slidenum">
              <a:rPr lang="en-US" altLang="en-US" smtClean="0"/>
              <a:pPr>
                <a:defRPr/>
              </a:pPr>
              <a:t>39</a:t>
            </a:fld>
            <a:endParaRPr lang="en-US" altLang="en-US"/>
          </a:p>
        </p:txBody>
      </p:sp>
    </p:spTree>
    <p:extLst>
      <p:ext uri="{BB962C8B-B14F-4D97-AF65-F5344CB8AC3E}">
        <p14:creationId xmlns:p14="http://schemas.microsoft.com/office/powerpoint/2010/main" val="30848804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09BFB-E347-7465-849A-919FC739D5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D55E32-C56E-A693-6340-1FDF0153C634}"/>
              </a:ext>
            </a:extLst>
          </p:cNvPr>
          <p:cNvSpPr>
            <a:spLocks noGrp="1"/>
          </p:cNvSpPr>
          <p:nvPr>
            <p:ph type="title"/>
          </p:nvPr>
        </p:nvSpPr>
        <p:spPr/>
        <p:txBody>
          <a:bodyPr/>
          <a:lstStyle/>
          <a:p>
            <a:r>
              <a:rPr lang="en-US" dirty="0"/>
              <a:t>Operation plan</a:t>
            </a:r>
            <a:endParaRPr lang="en-GB" dirty="0"/>
          </a:p>
        </p:txBody>
      </p:sp>
      <p:sp>
        <p:nvSpPr>
          <p:cNvPr id="3" name="Content Placeholder 2">
            <a:extLst>
              <a:ext uri="{FF2B5EF4-FFF2-40B4-BE49-F238E27FC236}">
                <a16:creationId xmlns:a16="http://schemas.microsoft.com/office/drawing/2014/main" id="{F2060A5A-1AE2-B8BB-BD46-C3A9756688CD}"/>
              </a:ext>
            </a:extLst>
          </p:cNvPr>
          <p:cNvSpPr>
            <a:spLocks noGrp="1"/>
          </p:cNvSpPr>
          <p:nvPr>
            <p:ph idx="1"/>
          </p:nvPr>
        </p:nvSpPr>
        <p:spPr/>
        <p:txBody>
          <a:bodyPr/>
          <a:lstStyle/>
          <a:p>
            <a:pPr lvl="0"/>
            <a:r>
              <a:rPr lang="en-GB" sz="1800" b="1" dirty="0"/>
              <a:t>Location Strategy</a:t>
            </a:r>
            <a:endParaRPr lang="en-GB" sz="1800" dirty="0"/>
          </a:p>
          <a:p>
            <a:pPr lvl="1"/>
            <a:r>
              <a:rPr lang="en-GB" sz="1600" dirty="0"/>
              <a:t>Guides the strategic selection of physical facilities based on proximity to target customers, supply chains, </a:t>
            </a:r>
            <a:r>
              <a:rPr lang="en-GB" sz="1600" dirty="0" err="1"/>
              <a:t>labor</a:t>
            </a:r>
            <a:r>
              <a:rPr lang="en-GB" sz="1600" dirty="0"/>
              <a:t> talent, and operational costs.</a:t>
            </a:r>
          </a:p>
          <a:p>
            <a:pPr lvl="1"/>
            <a:r>
              <a:rPr lang="en-GB" sz="1600" dirty="0"/>
              <a:t>Balances geographic visibility and market accessibility against overhead expenses like rent, taxes, and shipping infrastructure.</a:t>
            </a:r>
          </a:p>
          <a:p>
            <a:pPr lvl="0"/>
            <a:r>
              <a:rPr lang="en-GB" sz="1800" b="1" dirty="0"/>
              <a:t>Equipment</a:t>
            </a:r>
            <a:endParaRPr lang="en-GB" sz="1800" dirty="0"/>
          </a:p>
          <a:p>
            <a:pPr lvl="1"/>
            <a:r>
              <a:rPr lang="en-GB" sz="1600" dirty="0"/>
              <a:t>Encompasses the physical machinery, tools, hardware, and assets necessary to produce goods, deliver services, or support daily operations.</a:t>
            </a:r>
          </a:p>
          <a:p>
            <a:pPr lvl="1"/>
            <a:r>
              <a:rPr lang="en-GB" sz="1600" dirty="0"/>
              <a:t>Directly impacts production capacity, output quality, worker safety, and long-term maintenance expenses.</a:t>
            </a:r>
          </a:p>
          <a:p>
            <a:pPr lvl="0"/>
            <a:r>
              <a:rPr lang="en-GB" sz="1800" b="1" dirty="0"/>
              <a:t>Technology Systems</a:t>
            </a:r>
            <a:endParaRPr lang="en-GB" sz="1800" dirty="0"/>
          </a:p>
          <a:p>
            <a:pPr lvl="1"/>
            <a:r>
              <a:rPr lang="en-GB" sz="1600" dirty="0"/>
              <a:t>Includes the software applications, IT infrastructure, platforms, and digital tools that automate processes, store operational data, and enable communication.</a:t>
            </a:r>
          </a:p>
          <a:p>
            <a:pPr lvl="1"/>
            <a:r>
              <a:rPr lang="en-GB" sz="1600" dirty="0"/>
              <a:t>Serves as the digital backbone of the enterprise to drive efficiency, actionable analytics, and scalable growth.</a:t>
            </a:r>
          </a:p>
        </p:txBody>
      </p:sp>
      <p:sp>
        <p:nvSpPr>
          <p:cNvPr id="4" name="Slide Number Placeholder 3">
            <a:extLst>
              <a:ext uri="{FF2B5EF4-FFF2-40B4-BE49-F238E27FC236}">
                <a16:creationId xmlns:a16="http://schemas.microsoft.com/office/drawing/2014/main" id="{B3C5B89A-BDD5-547B-2F82-01976FC6F43F}"/>
              </a:ext>
            </a:extLst>
          </p:cNvPr>
          <p:cNvSpPr>
            <a:spLocks noGrp="1"/>
          </p:cNvSpPr>
          <p:nvPr>
            <p:ph type="sldNum" sz="quarter" idx="12"/>
          </p:nvPr>
        </p:nvSpPr>
        <p:spPr/>
        <p:txBody>
          <a:bodyPr/>
          <a:lstStyle/>
          <a:p>
            <a:pPr>
              <a:defRPr/>
            </a:pPr>
            <a:fld id="{6B9CAAEB-5DD4-4716-AEA0-BEF1B1D22BD1}" type="slidenum">
              <a:rPr lang="en-US" altLang="en-US" smtClean="0"/>
              <a:pPr>
                <a:defRPr/>
              </a:pPr>
              <a:t>40</a:t>
            </a:fld>
            <a:endParaRPr lang="en-US" altLang="en-US"/>
          </a:p>
        </p:txBody>
      </p:sp>
    </p:spTree>
    <p:extLst>
      <p:ext uri="{BB962C8B-B14F-4D97-AF65-F5344CB8AC3E}">
        <p14:creationId xmlns:p14="http://schemas.microsoft.com/office/powerpoint/2010/main" val="10065978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76A785-F3AC-FD40-3A6B-13AC2726DD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D1DBB8-7C01-E6EB-B859-7E134EBA897B}"/>
              </a:ext>
            </a:extLst>
          </p:cNvPr>
          <p:cNvSpPr>
            <a:spLocks noGrp="1"/>
          </p:cNvSpPr>
          <p:nvPr>
            <p:ph type="title"/>
          </p:nvPr>
        </p:nvSpPr>
        <p:spPr/>
        <p:txBody>
          <a:bodyPr/>
          <a:lstStyle/>
          <a:p>
            <a:r>
              <a:rPr lang="en-US" dirty="0"/>
              <a:t>Operation plan</a:t>
            </a:r>
            <a:endParaRPr lang="en-GB" dirty="0"/>
          </a:p>
        </p:txBody>
      </p:sp>
      <p:sp>
        <p:nvSpPr>
          <p:cNvPr id="3" name="Content Placeholder 2">
            <a:extLst>
              <a:ext uri="{FF2B5EF4-FFF2-40B4-BE49-F238E27FC236}">
                <a16:creationId xmlns:a16="http://schemas.microsoft.com/office/drawing/2014/main" id="{5796B29E-7C58-555A-2EEA-0DA64A71CF28}"/>
              </a:ext>
            </a:extLst>
          </p:cNvPr>
          <p:cNvSpPr>
            <a:spLocks noGrp="1"/>
          </p:cNvSpPr>
          <p:nvPr>
            <p:ph idx="1"/>
          </p:nvPr>
        </p:nvSpPr>
        <p:spPr/>
        <p:txBody>
          <a:bodyPr/>
          <a:lstStyle/>
          <a:p>
            <a:r>
              <a:rPr lang="en-GB" sz="2800" b="1" dirty="0"/>
              <a:t>Compliance &amp; Regulatory Considerations</a:t>
            </a:r>
            <a:endParaRPr lang="en-GB" sz="2800" dirty="0"/>
          </a:p>
          <a:p>
            <a:pPr lvl="1"/>
            <a:r>
              <a:rPr lang="en-GB" sz="2400" dirty="0"/>
              <a:t>Encompasses the legal, industry-specific, and governmental standards a business must adhere to, such as data privacy laws, safety regulations, and tax requirements.</a:t>
            </a:r>
          </a:p>
          <a:p>
            <a:pPr lvl="1"/>
            <a:r>
              <a:rPr lang="en-GB" sz="2400" dirty="0"/>
              <a:t>Protects the organization from severe legal penalties, financial fines, and reputational damage while maintaining operational integrity.</a:t>
            </a:r>
          </a:p>
        </p:txBody>
      </p:sp>
      <p:sp>
        <p:nvSpPr>
          <p:cNvPr id="4" name="Slide Number Placeholder 3">
            <a:extLst>
              <a:ext uri="{FF2B5EF4-FFF2-40B4-BE49-F238E27FC236}">
                <a16:creationId xmlns:a16="http://schemas.microsoft.com/office/drawing/2014/main" id="{9046D011-254C-039C-D36C-CEC30BF49C57}"/>
              </a:ext>
            </a:extLst>
          </p:cNvPr>
          <p:cNvSpPr>
            <a:spLocks noGrp="1"/>
          </p:cNvSpPr>
          <p:nvPr>
            <p:ph type="sldNum" sz="quarter" idx="12"/>
          </p:nvPr>
        </p:nvSpPr>
        <p:spPr/>
        <p:txBody>
          <a:bodyPr/>
          <a:lstStyle/>
          <a:p>
            <a:pPr>
              <a:defRPr/>
            </a:pPr>
            <a:fld id="{6B9CAAEB-5DD4-4716-AEA0-BEF1B1D22BD1}" type="slidenum">
              <a:rPr lang="en-US" altLang="en-US" smtClean="0"/>
              <a:pPr>
                <a:defRPr/>
              </a:pPr>
              <a:t>41</a:t>
            </a:fld>
            <a:endParaRPr lang="en-US" altLang="en-US"/>
          </a:p>
        </p:txBody>
      </p:sp>
    </p:spTree>
    <p:extLst>
      <p:ext uri="{BB962C8B-B14F-4D97-AF65-F5344CB8AC3E}">
        <p14:creationId xmlns:p14="http://schemas.microsoft.com/office/powerpoint/2010/main" val="8374670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230</TotalTime>
  <Words>4247</Words>
  <Application>Microsoft Office PowerPoint</Application>
  <PresentationFormat>Widescreen</PresentationFormat>
  <Paragraphs>385</Paragraphs>
  <Slides>41</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Aharoni</vt:lpstr>
      <vt:lpstr>Aptos</vt:lpstr>
      <vt:lpstr>Arial</vt:lpstr>
      <vt:lpstr>Calibri</vt:lpstr>
      <vt:lpstr>Myriad Pro</vt:lpstr>
      <vt:lpstr>20140311PresentationUWTSDTemplate</vt:lpstr>
      <vt:lpstr>LCMB7037</vt:lpstr>
      <vt:lpstr>Activity</vt:lpstr>
      <vt:lpstr>Activity</vt:lpstr>
      <vt:lpstr>Workshop 5:  Objectives</vt:lpstr>
      <vt:lpstr>BDP Process</vt:lpstr>
      <vt:lpstr>Review</vt:lpstr>
      <vt:lpstr>Step 4: 4. Develop capabilities to execute</vt:lpstr>
      <vt:lpstr>Functional Strategies</vt:lpstr>
      <vt:lpstr>Functional Strategy: Human Capital</vt:lpstr>
      <vt:lpstr>Functional Strategy: Marketing</vt:lpstr>
      <vt:lpstr>Functional Strategy: Finance</vt:lpstr>
      <vt:lpstr>Cash flow</vt:lpstr>
      <vt:lpstr>Cash flow</vt:lpstr>
      <vt:lpstr>Cash flow</vt:lpstr>
      <vt:lpstr> Cash flow</vt:lpstr>
      <vt:lpstr>Raising funding</vt:lpstr>
      <vt:lpstr>Raising funding</vt:lpstr>
      <vt:lpstr>Raising funding</vt:lpstr>
      <vt:lpstr>Government loan/grants </vt:lpstr>
      <vt:lpstr>Government-Backed Loans and Grants </vt:lpstr>
      <vt:lpstr>  Crowdfunding </vt:lpstr>
      <vt:lpstr>Benefits and Drawbacks of Crowdfunding</vt:lpstr>
      <vt:lpstr>  Crowdfunding Platforms </vt:lpstr>
      <vt:lpstr>  Business loans (Banks) </vt:lpstr>
      <vt:lpstr>  Business Loans from Commercial Banks </vt:lpstr>
      <vt:lpstr>  Family &amp; Friends </vt:lpstr>
      <vt:lpstr>  Business Angels investors </vt:lpstr>
      <vt:lpstr>  Angels investors Link </vt:lpstr>
      <vt:lpstr>  Venture capitalists </vt:lpstr>
      <vt:lpstr>  Venture capitalists Link </vt:lpstr>
      <vt:lpstr>  Personal funding </vt:lpstr>
      <vt:lpstr>  Bootstrapping </vt:lpstr>
      <vt:lpstr> Raising Finance</vt:lpstr>
      <vt:lpstr> Is not all about out money!</vt:lpstr>
      <vt:lpstr>QUESTIONS</vt:lpstr>
      <vt:lpstr>Activity - Entrepreneur case study- GymShark</vt:lpstr>
      <vt:lpstr>Activity</vt:lpstr>
      <vt:lpstr>Operation plan</vt:lpstr>
      <vt:lpstr>Operation plan</vt:lpstr>
      <vt:lpstr>Operation plan</vt:lpstr>
      <vt:lpstr>Operation plan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2026-08-02T15:16:05Z</dcterms:modified>
</cp:coreProperties>
</file>