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FreshBite Express –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By Marin Ilie Iatis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Healthy meal service overview</a:t>
            </a:r>
          </a:p>
        </p:txBody>
      </p:sp>
      <p:pic>
        <p:nvPicPr>
          <p:cNvPr id="4" name="Picture 3" descr="intro_ic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1600"/>
            <a:ext cx="27432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Online operation &amp; delivery concept</a:t>
            </a:r>
          </a:p>
        </p:txBody>
      </p:sp>
      <p:pic>
        <p:nvPicPr>
          <p:cNvPr id="4" name="Picture 3" descr="idea_ic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1600"/>
            <a:ext cx="27432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&amp; Legal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Private Limited Company structure</a:t>
            </a:r>
          </a:p>
        </p:txBody>
      </p:sp>
      <p:pic>
        <p:nvPicPr>
          <p:cNvPr id="4" name="Picture 3" descr="management_ic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1600"/>
            <a:ext cx="27432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Macro-environment overview</a:t>
            </a:r>
          </a:p>
        </p:txBody>
      </p:sp>
      <p:pic>
        <p:nvPicPr>
          <p:cNvPr id="4" name="Picture 3" descr="pestel_ic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1600"/>
            <a:ext cx="27432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Social media &amp; subscriptions</a:t>
            </a:r>
          </a:p>
        </p:txBody>
      </p:sp>
      <p:pic>
        <p:nvPicPr>
          <p:cNvPr id="4" name="Picture 3" descr="marketing_ic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1600"/>
            <a:ext cx="27432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&amp;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Initial capital breakdown</a:t>
            </a:r>
          </a:p>
        </p:txBody>
      </p:sp>
      <p:pic>
        <p:nvPicPr>
          <p:cNvPr id="4" name="Picture 3" descr="funding_ic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1600"/>
            <a:ext cx="2743200" cy="27432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Summary &amp; business potential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