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CD04F7-48F2-43D4-EDE2-E3AEC81B7217}" v="11" dt="2021-07-23T13:49:34.126"/>
    <p1510:client id="{C4E96DF3-036C-4320-BE6C-D8F9AAF8F5A0}" v="183" dt="2021-07-22T13:06:32.6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July 23,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484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July 23,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8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515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209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649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681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265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623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814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733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July 23,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815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July 23,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0953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id="{769CF112-CE49-4CE6-991F-E4A6FCAD4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3">
            <a:extLst>
              <a:ext uri="{FF2B5EF4-FFF2-40B4-BE49-F238E27FC236}">
                <a16:creationId xmlns:a16="http://schemas.microsoft.com/office/drawing/2014/main" id="{4523AFEE-9711-4F1B-A277-DA1AFB198EE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25" r="23202" b="9"/>
          <a:stretch/>
        </p:blipFill>
        <p:spPr>
          <a:xfrm>
            <a:off x="7333307" y="10"/>
            <a:ext cx="4858695" cy="6857990"/>
          </a:xfrm>
          <a:custGeom>
            <a:avLst/>
            <a:gdLst/>
            <a:ahLst/>
            <a:cxnLst/>
            <a:rect l="l" t="t" r="r" b="b"/>
            <a:pathLst>
              <a:path w="4858695" h="6858000">
                <a:moveTo>
                  <a:pt x="492746" y="0"/>
                </a:moveTo>
                <a:lnTo>
                  <a:pt x="4858695" y="0"/>
                </a:lnTo>
                <a:lnTo>
                  <a:pt x="4858695" y="6858000"/>
                </a:lnTo>
                <a:lnTo>
                  <a:pt x="0" y="6858000"/>
                </a:lnTo>
                <a:lnTo>
                  <a:pt x="8292" y="6849586"/>
                </a:lnTo>
                <a:cubicBezTo>
                  <a:pt x="364724" y="6471364"/>
                  <a:pt x="1039362" y="5693031"/>
                  <a:pt x="1267733" y="4893468"/>
                </a:cubicBezTo>
                <a:cubicBezTo>
                  <a:pt x="1496104" y="4093905"/>
                  <a:pt x="1464141" y="2947616"/>
                  <a:pt x="1378520" y="2052209"/>
                </a:cubicBezTo>
                <a:cubicBezTo>
                  <a:pt x="1292899" y="1156802"/>
                  <a:pt x="980727" y="345663"/>
                  <a:pt x="492746" y="0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00" y="619200"/>
            <a:ext cx="6923812" cy="1477328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l"/>
            <a:r>
              <a:rPr lang="en-US" sz="3200" b="1" u="sng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Project management plan for a day care nursery.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9999" y="2541600"/>
            <a:ext cx="6923813" cy="3216273"/>
          </a:xfrm>
        </p:spPr>
        <p:txBody>
          <a:bodyPr vert="horz" lIns="0" tIns="0" rIns="0" bIns="0" rtlCol="0" anchor="t">
            <a:normAutofit fontScale="92500" lnSpcReduction="10000"/>
          </a:bodyPr>
          <a:lstStyle/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Module BMSW5104  Managing Projects in the Workplace</a:t>
            </a:r>
          </a:p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2400" b="1" dirty="0">
                <a:solidFill>
                  <a:schemeClr val="accent5">
                    <a:lumMod val="75000"/>
                  </a:schemeClr>
                </a:solidFill>
              </a:rPr>
              <a:t>BA (Hons) Leadership and Management Skills in the Workplace</a:t>
            </a:r>
          </a:p>
          <a:p>
            <a:pPr indent="-228600" algn="l">
              <a:buFont typeface="The Hand Extrablack" panose="03070A02030502020204" pitchFamily="66" charset="0"/>
              <a:buChar char="•"/>
            </a:pPr>
            <a:endParaRPr lang="en-US" sz="2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2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Lecturer Vajira Balasuriya</a:t>
            </a:r>
          </a:p>
          <a:p>
            <a:pPr indent="-228600" algn="l">
              <a:buFont typeface="The Hand Extrablack" panose="03070A02030502020204" pitchFamily="66" charset="0"/>
              <a:buChar char="•"/>
            </a:pP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1817686 Donna Hutchinson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CF852-C4E0-48AE-A7D7-FC93F0E74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8287F-35BD-4D4B-848D-864249C62B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188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44D22-B4D4-4B5B-8AB5-CD8E7B420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59B2E-1652-4E5B-8400-E2F8E4E9B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3509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DB9C8-E9C5-4791-B9DC-6C8F36E76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1B463-4097-4EFB-8D5B-5256EF2F5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739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9AED7-EED8-4283-8EBB-4A1C19F11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9C1C0-E9E6-40AD-B2D7-2D838B84F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358737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RegularSeedLeftStep">
      <a:dk1>
        <a:srgbClr val="000000"/>
      </a:dk1>
      <a:lt1>
        <a:srgbClr val="FFFFFF"/>
      </a:lt1>
      <a:dk2>
        <a:srgbClr val="2E1B30"/>
      </a:dk2>
      <a:lt2>
        <a:srgbClr val="F0F3F0"/>
      </a:lt2>
      <a:accent1>
        <a:srgbClr val="E029E7"/>
      </a:accent1>
      <a:accent2>
        <a:srgbClr val="7F17D5"/>
      </a:accent2>
      <a:accent3>
        <a:srgbClr val="452DE7"/>
      </a:accent3>
      <a:accent4>
        <a:srgbClr val="174DD5"/>
      </a:accent4>
      <a:accent5>
        <a:srgbClr val="29AEE7"/>
      </a:accent5>
      <a:accent6>
        <a:srgbClr val="15C1AD"/>
      </a:accent6>
      <a:hlink>
        <a:srgbClr val="389F35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BlobVTI</vt:lpstr>
      <vt:lpstr>Project management plan for a day care nursery.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</cp:revision>
  <dcterms:created xsi:type="dcterms:W3CDTF">2021-07-22T12:48:12Z</dcterms:created>
  <dcterms:modified xsi:type="dcterms:W3CDTF">2021-07-23T13:49:48Z</dcterms:modified>
</cp:coreProperties>
</file>