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73" r:id="rId9"/>
    <p:sldId id="274" r:id="rId10"/>
    <p:sldId id="275" r:id="rId11"/>
    <p:sldId id="276" r:id="rId12"/>
    <p:sldId id="27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3EE074-9BD0-4582-9C9D-C018E513D2AC}" v="51" dt="2020-05-17T14:34:34.7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an Griffiths" userId="0f0dedcc24b79e88" providerId="LiveId" clId="{653EE074-9BD0-4582-9C9D-C018E513D2AC}"/>
    <pc:docChg chg="undo custSel addSld delSld modSld">
      <pc:chgData name="Kian Griffiths" userId="0f0dedcc24b79e88" providerId="LiveId" clId="{653EE074-9BD0-4582-9C9D-C018E513D2AC}" dt="2020-05-17T14:34:59.712" v="1991" actId="20577"/>
      <pc:docMkLst>
        <pc:docMk/>
      </pc:docMkLst>
      <pc:sldChg chg="addSp delSp modSp modTransition delAnim modAnim">
        <pc:chgData name="Kian Griffiths" userId="0f0dedcc24b79e88" providerId="LiveId" clId="{653EE074-9BD0-4582-9C9D-C018E513D2AC}" dt="2020-05-17T14:02:44.545" v="1748"/>
        <pc:sldMkLst>
          <pc:docMk/>
          <pc:sldMk cId="1714053873" sldId="256"/>
        </pc:sldMkLst>
        <pc:picChg chg="add del mod">
          <ac:chgData name="Kian Griffiths" userId="0f0dedcc24b79e88" providerId="LiveId" clId="{653EE074-9BD0-4582-9C9D-C018E513D2AC}" dt="2020-05-17T13:54:17.171" v="1740"/>
          <ac:picMkLst>
            <pc:docMk/>
            <pc:sldMk cId="1714053873" sldId="256"/>
            <ac:picMk id="4" creationId="{0298E02B-C595-42B1-8879-EF59AA790125}"/>
          </ac:picMkLst>
        </pc:picChg>
        <pc:picChg chg="add del mod">
          <ac:chgData name="Kian Griffiths" userId="0f0dedcc24b79e88" providerId="LiveId" clId="{653EE074-9BD0-4582-9C9D-C018E513D2AC}" dt="2020-05-17T13:57:24.642" v="1742"/>
          <ac:picMkLst>
            <pc:docMk/>
            <pc:sldMk cId="1714053873" sldId="256"/>
            <ac:picMk id="5" creationId="{A9AF8368-2C5B-4AFF-899A-95D59FB4770E}"/>
          </ac:picMkLst>
        </pc:picChg>
        <pc:picChg chg="add del mod">
          <ac:chgData name="Kian Griffiths" userId="0f0dedcc24b79e88" providerId="LiveId" clId="{653EE074-9BD0-4582-9C9D-C018E513D2AC}" dt="2020-05-17T13:58:05.868" v="1743" actId="478"/>
          <ac:picMkLst>
            <pc:docMk/>
            <pc:sldMk cId="1714053873" sldId="256"/>
            <ac:picMk id="6" creationId="{20374372-4574-444F-A6C2-A6D8905F8B0D}"/>
          </ac:picMkLst>
        </pc:picChg>
        <pc:picChg chg="add del mod">
          <ac:chgData name="Kian Griffiths" userId="0f0dedcc24b79e88" providerId="LiveId" clId="{653EE074-9BD0-4582-9C9D-C018E513D2AC}" dt="2020-05-17T13:59:34.304" v="1747"/>
          <ac:picMkLst>
            <pc:docMk/>
            <pc:sldMk cId="1714053873" sldId="256"/>
            <ac:picMk id="7" creationId="{AC949DA8-74BC-415E-AC62-ED04198C0423}"/>
          </ac:picMkLst>
        </pc:picChg>
        <pc:picChg chg="add mod">
          <ac:chgData name="Kian Griffiths" userId="0f0dedcc24b79e88" providerId="LiveId" clId="{653EE074-9BD0-4582-9C9D-C018E513D2AC}" dt="2020-05-17T14:02:44.545" v="1748"/>
          <ac:picMkLst>
            <pc:docMk/>
            <pc:sldMk cId="1714053873" sldId="256"/>
            <ac:picMk id="8" creationId="{1380E78B-9328-410B-BECB-1A90593C35C9}"/>
          </ac:picMkLst>
        </pc:picChg>
      </pc:sldChg>
      <pc:sldChg chg="addSp delSp modSp modTransition delAnim modAnim">
        <pc:chgData name="Kian Griffiths" userId="0f0dedcc24b79e88" providerId="LiveId" clId="{653EE074-9BD0-4582-9C9D-C018E513D2AC}" dt="2020-05-17T14:02:44.545" v="1748"/>
        <pc:sldMkLst>
          <pc:docMk/>
          <pc:sldMk cId="2159623929" sldId="257"/>
        </pc:sldMkLst>
        <pc:picChg chg="add del mod">
          <ac:chgData name="Kian Griffiths" userId="0f0dedcc24b79e88" providerId="LiveId" clId="{653EE074-9BD0-4582-9C9D-C018E513D2AC}" dt="2020-05-17T13:54:17.171" v="1740"/>
          <ac:picMkLst>
            <pc:docMk/>
            <pc:sldMk cId="2159623929" sldId="257"/>
            <ac:picMk id="4" creationId="{902A3FA0-BAF6-4D0C-9EBE-ACD51E0BC78C}"/>
          </ac:picMkLst>
        </pc:picChg>
        <pc:picChg chg="add del mod">
          <ac:chgData name="Kian Griffiths" userId="0f0dedcc24b79e88" providerId="LiveId" clId="{653EE074-9BD0-4582-9C9D-C018E513D2AC}" dt="2020-05-17T13:57:24.642" v="1742"/>
          <ac:picMkLst>
            <pc:docMk/>
            <pc:sldMk cId="2159623929" sldId="257"/>
            <ac:picMk id="5" creationId="{8F4C0419-AA58-4526-B03B-E8864422BA3D}"/>
          </ac:picMkLst>
        </pc:picChg>
        <pc:picChg chg="add del mod">
          <ac:chgData name="Kian Griffiths" userId="0f0dedcc24b79e88" providerId="LiveId" clId="{653EE074-9BD0-4582-9C9D-C018E513D2AC}" dt="2020-05-17T13:58:11.047" v="1744" actId="478"/>
          <ac:picMkLst>
            <pc:docMk/>
            <pc:sldMk cId="2159623929" sldId="257"/>
            <ac:picMk id="6" creationId="{BF113F8F-77E3-498E-B5F0-D396C374E99D}"/>
          </ac:picMkLst>
        </pc:picChg>
        <pc:picChg chg="add mod">
          <ac:chgData name="Kian Griffiths" userId="0f0dedcc24b79e88" providerId="LiveId" clId="{653EE074-9BD0-4582-9C9D-C018E513D2AC}" dt="2020-05-17T14:02:44.545" v="1748"/>
          <ac:picMkLst>
            <pc:docMk/>
            <pc:sldMk cId="2159623929" sldId="257"/>
            <ac:picMk id="7" creationId="{224308CF-304D-41C9-B791-C084C10190E5}"/>
          </ac:picMkLst>
        </pc:picChg>
      </pc:sldChg>
      <pc:sldChg chg="addSp delSp modSp modTransition delAnim modAnim">
        <pc:chgData name="Kian Griffiths" userId="0f0dedcc24b79e88" providerId="LiveId" clId="{653EE074-9BD0-4582-9C9D-C018E513D2AC}" dt="2020-05-17T14:02:44.545" v="1748"/>
        <pc:sldMkLst>
          <pc:docMk/>
          <pc:sldMk cId="312571735" sldId="258"/>
        </pc:sldMkLst>
        <pc:spChg chg="mod">
          <ac:chgData name="Kian Griffiths" userId="0f0dedcc24b79e88" providerId="LiveId" clId="{653EE074-9BD0-4582-9C9D-C018E513D2AC}" dt="2020-05-17T13:53:35.860" v="1739" actId="14100"/>
          <ac:spMkLst>
            <pc:docMk/>
            <pc:sldMk cId="312571735" sldId="258"/>
            <ac:spMk id="2" creationId="{16AAF145-FC8C-44C5-B8C6-513AFDB7E7F5}"/>
          </ac:spMkLst>
        </pc:spChg>
        <pc:picChg chg="add del mod">
          <ac:chgData name="Kian Griffiths" userId="0f0dedcc24b79e88" providerId="LiveId" clId="{653EE074-9BD0-4582-9C9D-C018E513D2AC}" dt="2020-05-17T13:54:17.171" v="1740"/>
          <ac:picMkLst>
            <pc:docMk/>
            <pc:sldMk cId="312571735" sldId="258"/>
            <ac:picMk id="5" creationId="{41298D13-9E43-4D35-B48A-B4F863D27F3D}"/>
          </ac:picMkLst>
        </pc:picChg>
        <pc:picChg chg="add del mod">
          <ac:chgData name="Kian Griffiths" userId="0f0dedcc24b79e88" providerId="LiveId" clId="{653EE074-9BD0-4582-9C9D-C018E513D2AC}" dt="2020-05-17T13:58:17.531" v="1745" actId="478"/>
          <ac:picMkLst>
            <pc:docMk/>
            <pc:sldMk cId="312571735" sldId="258"/>
            <ac:picMk id="6" creationId="{88D197B0-D634-4191-8F10-99CE2A301268}"/>
          </ac:picMkLst>
        </pc:picChg>
        <pc:picChg chg="add mod">
          <ac:chgData name="Kian Griffiths" userId="0f0dedcc24b79e88" providerId="LiveId" clId="{653EE074-9BD0-4582-9C9D-C018E513D2AC}" dt="2020-05-17T14:02:44.545" v="1748"/>
          <ac:picMkLst>
            <pc:docMk/>
            <pc:sldMk cId="312571735" sldId="258"/>
            <ac:picMk id="7" creationId="{5872378F-40C8-4A9A-8213-5AC0E28663FC}"/>
          </ac:picMkLst>
        </pc:picChg>
      </pc:sldChg>
      <pc:sldChg chg="addSp modSp modTransition">
        <pc:chgData name="Kian Griffiths" userId="0f0dedcc24b79e88" providerId="LiveId" clId="{653EE074-9BD0-4582-9C9D-C018E513D2AC}" dt="2020-05-17T14:02:44.545" v="1748"/>
        <pc:sldMkLst>
          <pc:docMk/>
          <pc:sldMk cId="2457408465" sldId="259"/>
        </pc:sldMkLst>
        <pc:picChg chg="add mod">
          <ac:chgData name="Kian Griffiths" userId="0f0dedcc24b79e88" providerId="LiveId" clId="{653EE074-9BD0-4582-9C9D-C018E513D2AC}" dt="2020-05-17T14:02:44.545" v="1748"/>
          <ac:picMkLst>
            <pc:docMk/>
            <pc:sldMk cId="2457408465" sldId="259"/>
            <ac:picMk id="4" creationId="{2F319F94-C51D-4FA2-8929-FDE03AD667A7}"/>
          </ac:picMkLst>
        </pc:picChg>
      </pc:sldChg>
      <pc:sldChg chg="addSp delSp modSp modTransition modAnim">
        <pc:chgData name="Kian Griffiths" userId="0f0dedcc24b79e88" providerId="LiveId" clId="{653EE074-9BD0-4582-9C9D-C018E513D2AC}" dt="2020-05-17T14:05:00.932" v="1750"/>
        <pc:sldMkLst>
          <pc:docMk/>
          <pc:sldMk cId="767218663" sldId="260"/>
        </pc:sldMkLst>
        <pc:picChg chg="add del mod">
          <ac:chgData name="Kian Griffiths" userId="0f0dedcc24b79e88" providerId="LiveId" clId="{653EE074-9BD0-4582-9C9D-C018E513D2AC}" dt="2020-05-17T14:02:50.381" v="1749"/>
          <ac:picMkLst>
            <pc:docMk/>
            <pc:sldMk cId="767218663" sldId="260"/>
            <ac:picMk id="4" creationId="{A4CE21A5-FB55-4497-BC95-A27211608B14}"/>
          </ac:picMkLst>
        </pc:picChg>
        <pc:picChg chg="add mod">
          <ac:chgData name="Kian Griffiths" userId="0f0dedcc24b79e88" providerId="LiveId" clId="{653EE074-9BD0-4582-9C9D-C018E513D2AC}" dt="2020-05-17T14:05:00.932" v="1750"/>
          <ac:picMkLst>
            <pc:docMk/>
            <pc:sldMk cId="767218663" sldId="260"/>
            <ac:picMk id="5" creationId="{720B767B-5AC8-4B74-AA1B-111D039B59A3}"/>
          </ac:picMkLst>
        </pc:picChg>
      </pc:sldChg>
      <pc:sldChg chg="addSp delSp modSp modTransition modAnim">
        <pc:chgData name="Kian Griffiths" userId="0f0dedcc24b79e88" providerId="LiveId" clId="{653EE074-9BD0-4582-9C9D-C018E513D2AC}" dt="2020-05-17T14:31:33.854" v="1987"/>
        <pc:sldMkLst>
          <pc:docMk/>
          <pc:sldMk cId="643817248" sldId="261"/>
        </pc:sldMkLst>
        <pc:spChg chg="mod">
          <ac:chgData name="Kian Griffiths" userId="0f0dedcc24b79e88" providerId="LiveId" clId="{653EE074-9BD0-4582-9C9D-C018E513D2AC}" dt="2020-05-17T14:17:45.879" v="1879" actId="20577"/>
          <ac:spMkLst>
            <pc:docMk/>
            <pc:sldMk cId="643817248" sldId="261"/>
            <ac:spMk id="3" creationId="{00F0CF8A-4303-4505-A684-10E848457745}"/>
          </ac:spMkLst>
        </pc:spChg>
        <pc:picChg chg="add del mod">
          <ac:chgData name="Kian Griffiths" userId="0f0dedcc24b79e88" providerId="LiveId" clId="{653EE074-9BD0-4582-9C9D-C018E513D2AC}" dt="2020-05-17T14:24:12.715" v="1982"/>
          <ac:picMkLst>
            <pc:docMk/>
            <pc:sldMk cId="643817248" sldId="261"/>
            <ac:picMk id="4" creationId="{5EC3429D-50B8-4A01-A0DC-F5FF211B0C0A}"/>
          </ac:picMkLst>
        </pc:picChg>
        <pc:picChg chg="add del mod">
          <ac:chgData name="Kian Griffiths" userId="0f0dedcc24b79e88" providerId="LiveId" clId="{653EE074-9BD0-4582-9C9D-C018E513D2AC}" dt="2020-05-17T14:25:50.342" v="1984"/>
          <ac:picMkLst>
            <pc:docMk/>
            <pc:sldMk cId="643817248" sldId="261"/>
            <ac:picMk id="5" creationId="{8AAD4B0F-6C8D-4FD2-9CDE-AE2FB582CA3B}"/>
          </ac:picMkLst>
        </pc:picChg>
        <pc:picChg chg="add del mod">
          <ac:chgData name="Kian Griffiths" userId="0f0dedcc24b79e88" providerId="LiveId" clId="{653EE074-9BD0-4582-9C9D-C018E513D2AC}" dt="2020-05-17T14:26:08.348" v="1986"/>
          <ac:picMkLst>
            <pc:docMk/>
            <pc:sldMk cId="643817248" sldId="261"/>
            <ac:picMk id="6" creationId="{440CE6B0-D68C-4984-87CA-AF1A7DEE247C}"/>
          </ac:picMkLst>
        </pc:picChg>
        <pc:picChg chg="add mod">
          <ac:chgData name="Kian Griffiths" userId="0f0dedcc24b79e88" providerId="LiveId" clId="{653EE074-9BD0-4582-9C9D-C018E513D2AC}" dt="2020-05-17T14:31:33.854" v="1987"/>
          <ac:picMkLst>
            <pc:docMk/>
            <pc:sldMk cId="643817248" sldId="261"/>
            <ac:picMk id="7" creationId="{BB5D0447-3224-4185-9CF8-4DA7403A8664}"/>
          </ac:picMkLst>
        </pc:picChg>
      </pc:sldChg>
      <pc:sldChg chg="addSp modSp del modTransition">
        <pc:chgData name="Kian Griffiths" userId="0f0dedcc24b79e88" providerId="LiveId" clId="{653EE074-9BD0-4582-9C9D-C018E513D2AC}" dt="2020-05-17T14:15:24.846" v="1771" actId="2696"/>
        <pc:sldMkLst>
          <pc:docMk/>
          <pc:sldMk cId="2563093839" sldId="262"/>
        </pc:sldMkLst>
        <pc:picChg chg="add mod">
          <ac:chgData name="Kian Griffiths" userId="0f0dedcc24b79e88" providerId="LiveId" clId="{653EE074-9BD0-4582-9C9D-C018E513D2AC}" dt="2020-05-17T14:05:00.932" v="1750"/>
          <ac:picMkLst>
            <pc:docMk/>
            <pc:sldMk cId="2563093839" sldId="262"/>
            <ac:picMk id="4" creationId="{06921522-6C8A-4711-9AC7-658DE67F4CC8}"/>
          </ac:picMkLst>
        </pc:picChg>
      </pc:sldChg>
      <pc:sldChg chg="addSp delSp modSp del modTransition modAnim">
        <pc:chgData name="Kian Griffiths" userId="0f0dedcc24b79e88" providerId="LiveId" clId="{653EE074-9BD0-4582-9C9D-C018E513D2AC}" dt="2020-05-17T14:15:57.704" v="1802" actId="2696"/>
        <pc:sldMkLst>
          <pc:docMk/>
          <pc:sldMk cId="2984223697" sldId="263"/>
        </pc:sldMkLst>
        <pc:picChg chg="add del mod">
          <ac:chgData name="Kian Griffiths" userId="0f0dedcc24b79e88" providerId="LiveId" clId="{653EE074-9BD0-4582-9C9D-C018E513D2AC}" dt="2020-05-17T14:05:16.203" v="1751"/>
          <ac:picMkLst>
            <pc:docMk/>
            <pc:sldMk cId="2984223697" sldId="263"/>
            <ac:picMk id="4" creationId="{0B382BB0-1FD7-4F32-815C-60BBF5B4E03E}"/>
          </ac:picMkLst>
        </pc:picChg>
        <pc:picChg chg="add del mod">
          <ac:chgData name="Kian Griffiths" userId="0f0dedcc24b79e88" providerId="LiveId" clId="{653EE074-9BD0-4582-9C9D-C018E513D2AC}" dt="2020-05-17T14:07:09.302" v="1753"/>
          <ac:picMkLst>
            <pc:docMk/>
            <pc:sldMk cId="2984223697" sldId="263"/>
            <ac:picMk id="5" creationId="{485FBD71-9C60-4FF5-BF2C-D4509B534542}"/>
          </ac:picMkLst>
        </pc:picChg>
        <pc:picChg chg="add mod">
          <ac:chgData name="Kian Griffiths" userId="0f0dedcc24b79e88" providerId="LiveId" clId="{653EE074-9BD0-4582-9C9D-C018E513D2AC}" dt="2020-05-17T14:09:58.354" v="1754"/>
          <ac:picMkLst>
            <pc:docMk/>
            <pc:sldMk cId="2984223697" sldId="263"/>
            <ac:picMk id="6" creationId="{CEE834E0-787D-4587-9B3A-489ABA2FDD19}"/>
          </ac:picMkLst>
        </pc:picChg>
      </pc:sldChg>
      <pc:sldChg chg="addSp modSp del modTransition">
        <pc:chgData name="Kian Griffiths" userId="0f0dedcc24b79e88" providerId="LiveId" clId="{653EE074-9BD0-4582-9C9D-C018E513D2AC}" dt="2020-05-17T14:16:15.800" v="1810" actId="2696"/>
        <pc:sldMkLst>
          <pc:docMk/>
          <pc:sldMk cId="3852239538" sldId="264"/>
        </pc:sldMkLst>
        <pc:picChg chg="add mod">
          <ac:chgData name="Kian Griffiths" userId="0f0dedcc24b79e88" providerId="LiveId" clId="{653EE074-9BD0-4582-9C9D-C018E513D2AC}" dt="2020-05-17T14:09:58.354" v="1754"/>
          <ac:picMkLst>
            <pc:docMk/>
            <pc:sldMk cId="3852239538" sldId="264"/>
            <ac:picMk id="5" creationId="{50894F8B-7A8E-40E9-9F60-0DAC6ED5BE2E}"/>
          </ac:picMkLst>
        </pc:picChg>
      </pc:sldChg>
      <pc:sldChg chg="addSp modSp del modTransition">
        <pc:chgData name="Kian Griffiths" userId="0f0dedcc24b79e88" providerId="LiveId" clId="{653EE074-9BD0-4582-9C9D-C018E513D2AC}" dt="2020-05-17T14:16:38.610" v="1838" actId="2696"/>
        <pc:sldMkLst>
          <pc:docMk/>
          <pc:sldMk cId="4148074753" sldId="265"/>
        </pc:sldMkLst>
        <pc:picChg chg="add mod">
          <ac:chgData name="Kian Griffiths" userId="0f0dedcc24b79e88" providerId="LiveId" clId="{653EE074-9BD0-4582-9C9D-C018E513D2AC}" dt="2020-05-17T14:09:58.354" v="1754"/>
          <ac:picMkLst>
            <pc:docMk/>
            <pc:sldMk cId="4148074753" sldId="265"/>
            <ac:picMk id="4" creationId="{D11BF86C-1C4C-4600-AAC6-9E84312DE10A}"/>
          </ac:picMkLst>
        </pc:picChg>
      </pc:sldChg>
      <pc:sldChg chg="addSp delSp modSp del modTransition modAnim">
        <pc:chgData name="Kian Griffiths" userId="0f0dedcc24b79e88" providerId="LiveId" clId="{653EE074-9BD0-4582-9C9D-C018E513D2AC}" dt="2020-05-17T14:17:08.595" v="1853" actId="2696"/>
        <pc:sldMkLst>
          <pc:docMk/>
          <pc:sldMk cId="1369173452" sldId="266"/>
        </pc:sldMkLst>
        <pc:spChg chg="mod">
          <ac:chgData name="Kian Griffiths" userId="0f0dedcc24b79e88" providerId="LiveId" clId="{653EE074-9BD0-4582-9C9D-C018E513D2AC}" dt="2020-05-16T18:25:33.729" v="119" actId="20577"/>
          <ac:spMkLst>
            <pc:docMk/>
            <pc:sldMk cId="1369173452" sldId="266"/>
            <ac:spMk id="3" creationId="{059CCC4B-2864-44F4-BA53-5A12DAB22376}"/>
          </ac:spMkLst>
        </pc:spChg>
        <pc:picChg chg="add del mod">
          <ac:chgData name="Kian Griffiths" userId="0f0dedcc24b79e88" providerId="LiveId" clId="{653EE074-9BD0-4582-9C9D-C018E513D2AC}" dt="2020-05-17T14:10:25.656" v="1755"/>
          <ac:picMkLst>
            <pc:docMk/>
            <pc:sldMk cId="1369173452" sldId="266"/>
            <ac:picMk id="4" creationId="{8134CD4A-7998-4D3F-8EDE-65ED2474562E}"/>
          </ac:picMkLst>
        </pc:picChg>
        <pc:picChg chg="add del mod">
          <ac:chgData name="Kian Griffiths" userId="0f0dedcc24b79e88" providerId="LiveId" clId="{653EE074-9BD0-4582-9C9D-C018E513D2AC}" dt="2020-05-17T14:10:54.564" v="1757"/>
          <ac:picMkLst>
            <pc:docMk/>
            <pc:sldMk cId="1369173452" sldId="266"/>
            <ac:picMk id="5" creationId="{C340FE8E-1CFF-4759-A642-78D9BE2C299C}"/>
          </ac:picMkLst>
        </pc:picChg>
        <pc:picChg chg="add mod">
          <ac:chgData name="Kian Griffiths" userId="0f0dedcc24b79e88" providerId="LiveId" clId="{653EE074-9BD0-4582-9C9D-C018E513D2AC}" dt="2020-05-17T14:13:26.190" v="1758"/>
          <ac:picMkLst>
            <pc:docMk/>
            <pc:sldMk cId="1369173452" sldId="266"/>
            <ac:picMk id="6" creationId="{F320DCDB-FA45-42C3-AF52-3AD08CA34053}"/>
          </ac:picMkLst>
        </pc:picChg>
      </pc:sldChg>
      <pc:sldChg chg="addSp modSp add del modTransition">
        <pc:chgData name="Kian Griffiths" userId="0f0dedcc24b79e88" providerId="LiveId" clId="{653EE074-9BD0-4582-9C9D-C018E513D2AC}" dt="2020-05-17T14:17:50.847" v="1880" actId="2696"/>
        <pc:sldMkLst>
          <pc:docMk/>
          <pc:sldMk cId="2474937965" sldId="267"/>
        </pc:sldMkLst>
        <pc:spChg chg="mod">
          <ac:chgData name="Kian Griffiths" userId="0f0dedcc24b79e88" providerId="LiveId" clId="{653EE074-9BD0-4582-9C9D-C018E513D2AC}" dt="2020-05-16T18:26:32.216" v="140" actId="1076"/>
          <ac:spMkLst>
            <pc:docMk/>
            <pc:sldMk cId="2474937965" sldId="267"/>
            <ac:spMk id="2" creationId="{8E7027A2-2F23-46A2-9CE8-4AB047D4EBF1}"/>
          </ac:spMkLst>
        </pc:spChg>
        <pc:spChg chg="mod">
          <ac:chgData name="Kian Griffiths" userId="0f0dedcc24b79e88" providerId="LiveId" clId="{653EE074-9BD0-4582-9C9D-C018E513D2AC}" dt="2020-05-16T18:38:01.658" v="202" actId="313"/>
          <ac:spMkLst>
            <pc:docMk/>
            <pc:sldMk cId="2474937965" sldId="267"/>
            <ac:spMk id="3" creationId="{3D5BF0BB-1B04-475D-BB85-59280BBFC323}"/>
          </ac:spMkLst>
        </pc:spChg>
        <pc:picChg chg="add mod">
          <ac:chgData name="Kian Griffiths" userId="0f0dedcc24b79e88" providerId="LiveId" clId="{653EE074-9BD0-4582-9C9D-C018E513D2AC}" dt="2020-05-17T14:13:26.190" v="1758"/>
          <ac:picMkLst>
            <pc:docMk/>
            <pc:sldMk cId="2474937965" sldId="267"/>
            <ac:picMk id="4" creationId="{21CD95D6-2209-48A1-8B9F-75287407883E}"/>
          </ac:picMkLst>
        </pc:picChg>
      </pc:sldChg>
      <pc:sldChg chg="addSp delSp modSp add modTransition">
        <pc:chgData name="Kian Griffiths" userId="0f0dedcc24b79e88" providerId="LiveId" clId="{653EE074-9BD0-4582-9C9D-C018E513D2AC}" dt="2020-05-17T14:31:33.854" v="1987"/>
        <pc:sldMkLst>
          <pc:docMk/>
          <pc:sldMk cId="1628245769" sldId="268"/>
        </pc:sldMkLst>
        <pc:spChg chg="mod">
          <ac:chgData name="Kian Griffiths" userId="0f0dedcc24b79e88" providerId="LiveId" clId="{653EE074-9BD0-4582-9C9D-C018E513D2AC}" dt="2020-05-16T18:55:23.713" v="209" actId="20577"/>
          <ac:spMkLst>
            <pc:docMk/>
            <pc:sldMk cId="1628245769" sldId="268"/>
            <ac:spMk id="2" creationId="{E37F838E-FD94-45CF-AA5F-73F7EEC6DAFD}"/>
          </ac:spMkLst>
        </pc:spChg>
        <pc:spChg chg="mod">
          <ac:chgData name="Kian Griffiths" userId="0f0dedcc24b79e88" providerId="LiveId" clId="{653EE074-9BD0-4582-9C9D-C018E513D2AC}" dt="2020-05-17T14:23:37.591" v="1980"/>
          <ac:spMkLst>
            <pc:docMk/>
            <pc:sldMk cId="1628245769" sldId="268"/>
            <ac:spMk id="3" creationId="{961EF2E1-8DBC-4BD6-B761-30AF0C17BD72}"/>
          </ac:spMkLst>
        </pc:spChg>
        <pc:picChg chg="add del mod">
          <ac:chgData name="Kian Griffiths" userId="0f0dedcc24b79e88" providerId="LiveId" clId="{653EE074-9BD0-4582-9C9D-C018E513D2AC}" dt="2020-05-17T14:31:33.854" v="1987"/>
          <ac:picMkLst>
            <pc:docMk/>
            <pc:sldMk cId="1628245769" sldId="268"/>
            <ac:picMk id="4" creationId="{D155935B-683E-45A0-9987-3816A3C5C215}"/>
          </ac:picMkLst>
        </pc:picChg>
        <pc:picChg chg="add mod">
          <ac:chgData name="Kian Griffiths" userId="0f0dedcc24b79e88" providerId="LiveId" clId="{653EE074-9BD0-4582-9C9D-C018E513D2AC}" dt="2020-05-17T14:31:33.854" v="1987"/>
          <ac:picMkLst>
            <pc:docMk/>
            <pc:sldMk cId="1628245769" sldId="268"/>
            <ac:picMk id="5" creationId="{8265DC30-4778-47E9-BD59-BEE649992366}"/>
          </ac:picMkLst>
        </pc:picChg>
      </pc:sldChg>
      <pc:sldChg chg="addSp modSp add del modTransition">
        <pc:chgData name="Kian Griffiths" userId="0f0dedcc24b79e88" providerId="LiveId" clId="{653EE074-9BD0-4582-9C9D-C018E513D2AC}" dt="2020-05-17T14:22:12.180" v="1922" actId="2696"/>
        <pc:sldMkLst>
          <pc:docMk/>
          <pc:sldMk cId="2005723441" sldId="269"/>
        </pc:sldMkLst>
        <pc:spChg chg="mod">
          <ac:chgData name="Kian Griffiths" userId="0f0dedcc24b79e88" providerId="LiveId" clId="{653EE074-9BD0-4582-9C9D-C018E513D2AC}" dt="2020-05-16T19:11:49.689" v="400" actId="20577"/>
          <ac:spMkLst>
            <pc:docMk/>
            <pc:sldMk cId="2005723441" sldId="269"/>
            <ac:spMk id="2" creationId="{BCB4D544-8B92-4281-B0E6-812D4CB854DB}"/>
          </ac:spMkLst>
        </pc:spChg>
        <pc:spChg chg="mod">
          <ac:chgData name="Kian Griffiths" userId="0f0dedcc24b79e88" providerId="LiveId" clId="{653EE074-9BD0-4582-9C9D-C018E513D2AC}" dt="2020-05-16T19:31:09.180" v="480" actId="313"/>
          <ac:spMkLst>
            <pc:docMk/>
            <pc:sldMk cId="2005723441" sldId="269"/>
            <ac:spMk id="3" creationId="{F730A694-9DF5-402E-BF23-CB632936678E}"/>
          </ac:spMkLst>
        </pc:spChg>
        <pc:spChg chg="add mod">
          <ac:chgData name="Kian Griffiths" userId="0f0dedcc24b79e88" providerId="LiveId" clId="{653EE074-9BD0-4582-9C9D-C018E513D2AC}" dt="2020-05-16T19:33:00.441" v="511" actId="1076"/>
          <ac:spMkLst>
            <pc:docMk/>
            <pc:sldMk cId="2005723441" sldId="269"/>
            <ac:spMk id="4" creationId="{C8C22D3A-551B-4830-9B32-749CF77C0C5F}"/>
          </ac:spMkLst>
        </pc:spChg>
        <pc:picChg chg="add mod">
          <ac:chgData name="Kian Griffiths" userId="0f0dedcc24b79e88" providerId="LiveId" clId="{653EE074-9BD0-4582-9C9D-C018E513D2AC}" dt="2020-05-17T14:13:26.190" v="1758"/>
          <ac:picMkLst>
            <pc:docMk/>
            <pc:sldMk cId="2005723441" sldId="269"/>
            <ac:picMk id="5" creationId="{D0F6261B-921A-40B3-8F3A-87CB670AA90E}"/>
          </ac:picMkLst>
        </pc:picChg>
      </pc:sldChg>
      <pc:sldChg chg="addSp modSp add del modTransition">
        <pc:chgData name="Kian Griffiths" userId="0f0dedcc24b79e88" providerId="LiveId" clId="{653EE074-9BD0-4582-9C9D-C018E513D2AC}" dt="2020-05-17T14:22:16.070" v="1923" actId="2696"/>
        <pc:sldMkLst>
          <pc:docMk/>
          <pc:sldMk cId="3639882091" sldId="270"/>
        </pc:sldMkLst>
        <pc:spChg chg="mod">
          <ac:chgData name="Kian Griffiths" userId="0f0dedcc24b79e88" providerId="LiveId" clId="{653EE074-9BD0-4582-9C9D-C018E513D2AC}" dt="2020-05-16T19:32:08.489" v="491" actId="20577"/>
          <ac:spMkLst>
            <pc:docMk/>
            <pc:sldMk cId="3639882091" sldId="270"/>
            <ac:spMk id="2" creationId="{2B10DAAA-E044-4A10-81EE-2827A331F38D}"/>
          </ac:spMkLst>
        </pc:spChg>
        <pc:spChg chg="mod">
          <ac:chgData name="Kian Griffiths" userId="0f0dedcc24b79e88" providerId="LiveId" clId="{653EE074-9BD0-4582-9C9D-C018E513D2AC}" dt="2020-05-16T19:35:18.535" v="594" actId="20577"/>
          <ac:spMkLst>
            <pc:docMk/>
            <pc:sldMk cId="3639882091" sldId="270"/>
            <ac:spMk id="3" creationId="{9552D999-6135-4D3F-BAE1-DB30C81FD3DA}"/>
          </ac:spMkLst>
        </pc:spChg>
        <pc:picChg chg="add mod">
          <ac:chgData name="Kian Griffiths" userId="0f0dedcc24b79e88" providerId="LiveId" clId="{653EE074-9BD0-4582-9C9D-C018E513D2AC}" dt="2020-05-17T14:13:26.190" v="1758"/>
          <ac:picMkLst>
            <pc:docMk/>
            <pc:sldMk cId="3639882091" sldId="270"/>
            <ac:picMk id="4" creationId="{8089A211-C905-4345-A438-456926274AE1}"/>
          </ac:picMkLst>
        </pc:picChg>
      </pc:sldChg>
      <pc:sldChg chg="addSp delSp modSp add del modTransition modAnim">
        <pc:chgData name="Kian Griffiths" userId="0f0dedcc24b79e88" providerId="LiveId" clId="{653EE074-9BD0-4582-9C9D-C018E513D2AC}" dt="2020-05-17T14:19:38.657" v="1900" actId="2696"/>
        <pc:sldMkLst>
          <pc:docMk/>
          <pc:sldMk cId="1417666595" sldId="271"/>
        </pc:sldMkLst>
        <pc:spChg chg="mod">
          <ac:chgData name="Kian Griffiths" userId="0f0dedcc24b79e88" providerId="LiveId" clId="{653EE074-9BD0-4582-9C9D-C018E513D2AC}" dt="2020-05-16T19:37:14.582" v="613" actId="14100"/>
          <ac:spMkLst>
            <pc:docMk/>
            <pc:sldMk cId="1417666595" sldId="271"/>
            <ac:spMk id="2" creationId="{8797CE1E-1036-4F49-A620-A9ED839341D4}"/>
          </ac:spMkLst>
        </pc:spChg>
        <pc:spChg chg="mod">
          <ac:chgData name="Kian Griffiths" userId="0f0dedcc24b79e88" providerId="LiveId" clId="{653EE074-9BD0-4582-9C9D-C018E513D2AC}" dt="2020-05-16T19:37:57.147" v="666" actId="20577"/>
          <ac:spMkLst>
            <pc:docMk/>
            <pc:sldMk cId="1417666595" sldId="271"/>
            <ac:spMk id="3" creationId="{74A70DE9-BBC8-4962-A1B9-9FAA3567ED9A}"/>
          </ac:spMkLst>
        </pc:spChg>
        <pc:picChg chg="add del mod">
          <ac:chgData name="Kian Griffiths" userId="0f0dedcc24b79e88" providerId="LiveId" clId="{653EE074-9BD0-4582-9C9D-C018E513D2AC}" dt="2020-05-17T14:13:29.915" v="1759"/>
          <ac:picMkLst>
            <pc:docMk/>
            <pc:sldMk cId="1417666595" sldId="271"/>
            <ac:picMk id="4" creationId="{41F96962-B09E-4F70-9F03-78C17B2D16C8}"/>
          </ac:picMkLst>
        </pc:picChg>
        <pc:picChg chg="add mod">
          <ac:chgData name="Kian Griffiths" userId="0f0dedcc24b79e88" providerId="LiveId" clId="{653EE074-9BD0-4582-9C9D-C018E513D2AC}" dt="2020-05-17T14:14:31.364" v="1760"/>
          <ac:picMkLst>
            <pc:docMk/>
            <pc:sldMk cId="1417666595" sldId="271"/>
            <ac:picMk id="5" creationId="{6B6AE4DD-104D-4152-A494-283F7FC7ACBE}"/>
          </ac:picMkLst>
        </pc:picChg>
      </pc:sldChg>
      <pc:sldChg chg="addSp delSp modSp add del modTransition modAnim">
        <pc:chgData name="Kian Griffiths" userId="0f0dedcc24b79e88" providerId="LiveId" clId="{653EE074-9BD0-4582-9C9D-C018E513D2AC}" dt="2020-05-17T14:23:41.364" v="1981" actId="2696"/>
        <pc:sldMkLst>
          <pc:docMk/>
          <pc:sldMk cId="1340019086" sldId="272"/>
        </pc:sldMkLst>
        <pc:spChg chg="mod">
          <ac:chgData name="Kian Griffiths" userId="0f0dedcc24b79e88" providerId="LiveId" clId="{653EE074-9BD0-4582-9C9D-C018E513D2AC}" dt="2020-05-16T19:38:13.689" v="674" actId="20577"/>
          <ac:spMkLst>
            <pc:docMk/>
            <pc:sldMk cId="1340019086" sldId="272"/>
            <ac:spMk id="2" creationId="{414B2EC3-B47C-4779-9534-97FE04412696}"/>
          </ac:spMkLst>
        </pc:spChg>
        <pc:spChg chg="mod">
          <ac:chgData name="Kian Griffiths" userId="0f0dedcc24b79e88" providerId="LiveId" clId="{653EE074-9BD0-4582-9C9D-C018E513D2AC}" dt="2020-05-16T19:55:33.835" v="739" actId="20577"/>
          <ac:spMkLst>
            <pc:docMk/>
            <pc:sldMk cId="1340019086" sldId="272"/>
            <ac:spMk id="3" creationId="{7B4A1960-145E-471F-8E73-806F640452C0}"/>
          </ac:spMkLst>
        </pc:spChg>
        <pc:picChg chg="add del mod">
          <ac:chgData name="Kian Griffiths" userId="0f0dedcc24b79e88" providerId="LiveId" clId="{653EE074-9BD0-4582-9C9D-C018E513D2AC}" dt="2020-05-17T14:14:39.766" v="1761"/>
          <ac:picMkLst>
            <pc:docMk/>
            <pc:sldMk cId="1340019086" sldId="272"/>
            <ac:picMk id="4" creationId="{43ADA4DE-A248-445A-825B-59B2BC475FE2}"/>
          </ac:picMkLst>
        </pc:picChg>
      </pc:sldChg>
      <pc:sldChg chg="addSp delSp modSp add modTransition">
        <pc:chgData name="Kian Griffiths" userId="0f0dedcc24b79e88" providerId="LiveId" clId="{653EE074-9BD0-4582-9C9D-C018E513D2AC}" dt="2020-05-17T14:31:33.854" v="1987"/>
        <pc:sldMkLst>
          <pc:docMk/>
          <pc:sldMk cId="4112572529" sldId="273"/>
        </pc:sldMkLst>
        <pc:spChg chg="mod">
          <ac:chgData name="Kian Griffiths" userId="0f0dedcc24b79e88" providerId="LiveId" clId="{653EE074-9BD0-4582-9C9D-C018E513D2AC}" dt="2020-05-16T19:56:08.948" v="762" actId="313"/>
          <ac:spMkLst>
            <pc:docMk/>
            <pc:sldMk cId="4112572529" sldId="273"/>
            <ac:spMk id="2" creationId="{18C9C0AD-E870-4C34-AC17-A471167044F8}"/>
          </ac:spMkLst>
        </pc:spChg>
        <pc:spChg chg="add del mod">
          <ac:chgData name="Kian Griffiths" userId="0f0dedcc24b79e88" providerId="LiveId" clId="{653EE074-9BD0-4582-9C9D-C018E513D2AC}" dt="2020-05-16T20:03:41.222" v="884" actId="20577"/>
          <ac:spMkLst>
            <pc:docMk/>
            <pc:sldMk cId="4112572529" sldId="273"/>
            <ac:spMk id="3" creationId="{34DB905B-D0A3-40A7-9F71-EE931364162C}"/>
          </ac:spMkLst>
        </pc:spChg>
        <pc:spChg chg="add del mod">
          <ac:chgData name="Kian Griffiths" userId="0f0dedcc24b79e88" providerId="LiveId" clId="{653EE074-9BD0-4582-9C9D-C018E513D2AC}" dt="2020-05-16T20:03:37.018" v="883" actId="478"/>
          <ac:spMkLst>
            <pc:docMk/>
            <pc:sldMk cId="4112572529" sldId="273"/>
            <ac:spMk id="5" creationId="{6558DE58-A8A9-4AA3-BB3E-0B8971CDABD7}"/>
          </ac:spMkLst>
        </pc:spChg>
        <pc:picChg chg="add mod">
          <ac:chgData name="Kian Griffiths" userId="0f0dedcc24b79e88" providerId="LiveId" clId="{653EE074-9BD0-4582-9C9D-C018E513D2AC}" dt="2020-05-17T14:31:33.854" v="1987"/>
          <ac:picMkLst>
            <pc:docMk/>
            <pc:sldMk cId="4112572529" sldId="273"/>
            <ac:picMk id="4" creationId="{F9E67AF1-8F07-4392-B107-7B2A77C0DDA8}"/>
          </ac:picMkLst>
        </pc:picChg>
      </pc:sldChg>
      <pc:sldChg chg="addSp delSp modSp add modTransition modAnim">
        <pc:chgData name="Kian Griffiths" userId="0f0dedcc24b79e88" providerId="LiveId" clId="{653EE074-9BD0-4582-9C9D-C018E513D2AC}" dt="2020-05-17T14:34:34.726" v="1989"/>
        <pc:sldMkLst>
          <pc:docMk/>
          <pc:sldMk cId="1835744057" sldId="274"/>
        </pc:sldMkLst>
        <pc:spChg chg="mod">
          <ac:chgData name="Kian Griffiths" userId="0f0dedcc24b79e88" providerId="LiveId" clId="{653EE074-9BD0-4582-9C9D-C018E513D2AC}" dt="2020-05-16T20:05:33.347" v="910" actId="14100"/>
          <ac:spMkLst>
            <pc:docMk/>
            <pc:sldMk cId="1835744057" sldId="274"/>
            <ac:spMk id="2" creationId="{DE24BC15-DFD6-4C81-BF00-DBE8B283B5A3}"/>
          </ac:spMkLst>
        </pc:spChg>
        <pc:spChg chg="mod">
          <ac:chgData name="Kian Griffiths" userId="0f0dedcc24b79e88" providerId="LiveId" clId="{653EE074-9BD0-4582-9C9D-C018E513D2AC}" dt="2020-05-16T20:10:09.615" v="1197" actId="5793"/>
          <ac:spMkLst>
            <pc:docMk/>
            <pc:sldMk cId="1835744057" sldId="274"/>
            <ac:spMk id="3" creationId="{8A2935FA-6C06-40CD-AA39-67F8DBDD2122}"/>
          </ac:spMkLst>
        </pc:spChg>
        <pc:picChg chg="add del mod">
          <ac:chgData name="Kian Griffiths" userId="0f0dedcc24b79e88" providerId="LiveId" clId="{653EE074-9BD0-4582-9C9D-C018E513D2AC}" dt="2020-05-17T14:31:39.894" v="1988"/>
          <ac:picMkLst>
            <pc:docMk/>
            <pc:sldMk cId="1835744057" sldId="274"/>
            <ac:picMk id="4" creationId="{95ECD317-A6A7-4636-BA61-256B3286006F}"/>
          </ac:picMkLst>
        </pc:picChg>
        <pc:picChg chg="add mod">
          <ac:chgData name="Kian Griffiths" userId="0f0dedcc24b79e88" providerId="LiveId" clId="{653EE074-9BD0-4582-9C9D-C018E513D2AC}" dt="2020-05-17T14:34:34.726" v="1989"/>
          <ac:picMkLst>
            <pc:docMk/>
            <pc:sldMk cId="1835744057" sldId="274"/>
            <ac:picMk id="5" creationId="{B020A96A-A6F9-4B4D-B578-D7CC3546AD37}"/>
          </ac:picMkLst>
        </pc:picChg>
      </pc:sldChg>
      <pc:sldChg chg="addSp modSp add modTransition">
        <pc:chgData name="Kian Griffiths" userId="0f0dedcc24b79e88" providerId="LiveId" clId="{653EE074-9BD0-4582-9C9D-C018E513D2AC}" dt="2020-05-17T14:34:59.712" v="1991" actId="20577"/>
        <pc:sldMkLst>
          <pc:docMk/>
          <pc:sldMk cId="3303028610" sldId="275"/>
        </pc:sldMkLst>
        <pc:spChg chg="mod">
          <ac:chgData name="Kian Griffiths" userId="0f0dedcc24b79e88" providerId="LiveId" clId="{653EE074-9BD0-4582-9C9D-C018E513D2AC}" dt="2020-05-16T20:11:02.839" v="1218" actId="404"/>
          <ac:spMkLst>
            <pc:docMk/>
            <pc:sldMk cId="3303028610" sldId="275"/>
            <ac:spMk id="2" creationId="{4B722833-88FE-42F8-89E9-F0091A69C925}"/>
          </ac:spMkLst>
        </pc:spChg>
        <pc:spChg chg="mod">
          <ac:chgData name="Kian Griffiths" userId="0f0dedcc24b79e88" providerId="LiveId" clId="{653EE074-9BD0-4582-9C9D-C018E513D2AC}" dt="2020-05-17T14:34:59.712" v="1991" actId="20577"/>
          <ac:spMkLst>
            <pc:docMk/>
            <pc:sldMk cId="3303028610" sldId="275"/>
            <ac:spMk id="3" creationId="{F2FF1D1D-A903-4A27-981C-7334899A090A}"/>
          </ac:spMkLst>
        </pc:spChg>
        <pc:picChg chg="add mod">
          <ac:chgData name="Kian Griffiths" userId="0f0dedcc24b79e88" providerId="LiveId" clId="{653EE074-9BD0-4582-9C9D-C018E513D2AC}" dt="2020-05-17T14:34:34.726" v="1989"/>
          <ac:picMkLst>
            <pc:docMk/>
            <pc:sldMk cId="3303028610" sldId="275"/>
            <ac:picMk id="4" creationId="{FB7D4E2E-5BE9-49B8-81E5-E415103C90D3}"/>
          </ac:picMkLst>
        </pc:picChg>
      </pc:sldChg>
      <pc:sldChg chg="modSp add modTransition">
        <pc:chgData name="Kian Griffiths" userId="0f0dedcc24b79e88" providerId="LiveId" clId="{653EE074-9BD0-4582-9C9D-C018E513D2AC}" dt="2020-05-17T13:59:34.304" v="1747"/>
        <pc:sldMkLst>
          <pc:docMk/>
          <pc:sldMk cId="3875281455" sldId="276"/>
        </pc:sldMkLst>
        <pc:spChg chg="mod">
          <ac:chgData name="Kian Griffiths" userId="0f0dedcc24b79e88" providerId="LiveId" clId="{653EE074-9BD0-4582-9C9D-C018E513D2AC}" dt="2020-05-16T20:18:35.393" v="1718" actId="14100"/>
          <ac:spMkLst>
            <pc:docMk/>
            <pc:sldMk cId="3875281455" sldId="276"/>
            <ac:spMk id="2" creationId="{23AAACA1-9880-4FF1-BFB6-382FFBD7C44A}"/>
          </ac:spMkLst>
        </pc:spChg>
        <pc:spChg chg="mod">
          <ac:chgData name="Kian Griffiths" userId="0f0dedcc24b79e88" providerId="LiveId" clId="{653EE074-9BD0-4582-9C9D-C018E513D2AC}" dt="2020-05-16T20:18:44.938" v="1719" actId="403"/>
          <ac:spMkLst>
            <pc:docMk/>
            <pc:sldMk cId="3875281455" sldId="276"/>
            <ac:spMk id="3" creationId="{8FFCBB0E-0886-4132-BCFB-2D058E11A45C}"/>
          </ac:spMkLst>
        </pc:spChg>
      </pc:sldChg>
      <pc:sldChg chg="modSp add modTransition">
        <pc:chgData name="Kian Griffiths" userId="0f0dedcc24b79e88" providerId="LiveId" clId="{653EE074-9BD0-4582-9C9D-C018E513D2AC}" dt="2020-05-17T13:59:34.304" v="1747"/>
        <pc:sldMkLst>
          <pc:docMk/>
          <pc:sldMk cId="1439076492" sldId="277"/>
        </pc:sldMkLst>
        <pc:spChg chg="mod">
          <ac:chgData name="Kian Griffiths" userId="0f0dedcc24b79e88" providerId="LiveId" clId="{653EE074-9BD0-4582-9C9D-C018E513D2AC}" dt="2020-05-16T20:20:11.989" v="1737" actId="12"/>
          <ac:spMkLst>
            <pc:docMk/>
            <pc:sldMk cId="1439076492" sldId="277"/>
            <ac:spMk id="2" creationId="{ACE951A8-5729-4890-8EB9-CC4929A6C7E7}"/>
          </ac:spMkLst>
        </pc:spChg>
        <pc:spChg chg="mod">
          <ac:chgData name="Kian Griffiths" userId="0f0dedcc24b79e88" providerId="LiveId" clId="{653EE074-9BD0-4582-9C9D-C018E513D2AC}" dt="2020-05-16T20:19:07.035" v="1722" actId="27636"/>
          <ac:spMkLst>
            <pc:docMk/>
            <pc:sldMk cId="1439076492" sldId="277"/>
            <ac:spMk id="3" creationId="{A9F6C89A-C3CA-40D0-8BA3-C285DA72843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590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60458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1654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98127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26176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78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112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61119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421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15963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054762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160EA64-D806-43AC-9DF2-F8C432F32B4C}" type="datetimeFigureOut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638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politics-49599261" TargetMode="External"/><Relationship Id="rId13" Type="http://schemas.openxmlformats.org/officeDocument/2006/relationships/hyperlink" Target="https://www.cardiff-airport.com/by-bus/" TargetMode="External"/><Relationship Id="rId3" Type="http://schemas.openxmlformats.org/officeDocument/2006/relationships/hyperlink" Target="https://www.airportwatch.org.uk/iata-jet-fuel-price-monitor-information/" TargetMode="External"/><Relationship Id="rId7" Type="http://schemas.openxmlformats.org/officeDocument/2006/relationships/hyperlink" Target="https://www.bbc.co.uk/news/uk-wales-50955180" TargetMode="External"/><Relationship Id="rId12" Type="http://schemas.openxmlformats.org/officeDocument/2006/relationships/hyperlink" Target="https://www.cardiff-airport.com/uploads/Cardiff%20Airport%20firefighter%20application%20form%20Nov%202017.pdf" TargetMode="External"/><Relationship Id="rId2" Type="http://schemas.openxmlformats.org/officeDocument/2006/relationships/hyperlink" Target="https://www.airportwatch.org.uk/2019/10/welsh-assembly-member-questions-21m-cardiff-airport-loan-from-taxpayer-on-top-of-an-earlier-38m-loan-not-yet-repai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wales-50059149?intlink_from_url=https://www.bbc.co.uk/news/topics/cly498dwj1lt/cardiff-airport-link-road&amp;link_location=live-reporting-story" TargetMode="External"/><Relationship Id="rId11" Type="http://schemas.openxmlformats.org/officeDocument/2006/relationships/hyperlink" Target="https://www.cardiff-airport.com/news/2018/04/18/cardiff-airports-terminal-improvements-unveiled/" TargetMode="External"/><Relationship Id="rId5" Type="http://schemas.openxmlformats.org/officeDocument/2006/relationships/hyperlink" Target="https://www.bbc.co.uk/news/uk-wales-47176479" TargetMode="External"/><Relationship Id="rId10" Type="http://schemas.openxmlformats.org/officeDocument/2006/relationships/hyperlink" Target="https://www.cardiff-airport.com/news/2018/06/13/15-months-of-consecutive-growth-at-cardiff-airport/" TargetMode="External"/><Relationship Id="rId4" Type="http://schemas.openxmlformats.org/officeDocument/2006/relationships/hyperlink" Target="https://www.business-live.co.uk/economic-development/uk-government-rejects-air-passenger-16877179" TargetMode="External"/><Relationship Id="rId9" Type="http://schemas.openxmlformats.org/officeDocument/2006/relationships/hyperlink" Target="https://www.independent.co.uk/travel/news-and-advice/thomas-cook-collapse-airports-manchester-cardiff-newcastle-east-midlands-cancelled-flights-a9123641.html" TargetMode="External"/><Relationship Id="rId14" Type="http://schemas.openxmlformats.org/officeDocument/2006/relationships/hyperlink" Target="https://www.cardiff-airport.com/news/2019/01/03/thomas-cook-airlines-announces-extra-29-000-seats-from-cardiff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diff-airport.com/touchdown-programme/" TargetMode="External"/><Relationship Id="rId13" Type="http://schemas.openxmlformats.org/officeDocument/2006/relationships/hyperlink" Target="https://pestleanalysis.com/advantages-of-pestle-analysis/" TargetMode="External"/><Relationship Id="rId18" Type="http://schemas.openxmlformats.org/officeDocument/2006/relationships/hyperlink" Target="https://www.investopedia.com/terms/c/currentratio.asp" TargetMode="External"/><Relationship Id="rId3" Type="http://schemas.openxmlformats.org/officeDocument/2006/relationships/hyperlink" Target="https://pestleanalysis.com/what-is-pestle-analysis/" TargetMode="External"/><Relationship Id="rId21" Type="http://schemas.openxmlformats.org/officeDocument/2006/relationships/hyperlink" Target="https://www.investopedia.com/terms/f/fixed-asset-turnover.asp" TargetMode="External"/><Relationship Id="rId7" Type="http://schemas.openxmlformats.org/officeDocument/2006/relationships/hyperlink" Target="https://www.wearefinn.com/topics/posts/cardiff-airport-posts-18-5m-pre-tax-loss" TargetMode="External"/><Relationship Id="rId12" Type="http://schemas.openxmlformats.org/officeDocument/2006/relationships/hyperlink" Target="https://corporatefinanceinstitute.com/resources/knowledge/other/smart-goal/" TargetMode="External"/><Relationship Id="rId17" Type="http://schemas.openxmlformats.org/officeDocument/2006/relationships/hyperlink" Target="https://www.internationalairportreview.com/news/114519/cardiff-airport-financial-support-welsh-government/" TargetMode="External"/><Relationship Id="rId2" Type="http://schemas.openxmlformats.org/officeDocument/2006/relationships/hyperlink" Target="https://www.nidirect.gov.uk/articles/using-epassport-gates-airport-border-control" TargetMode="External"/><Relationship Id="rId16" Type="http://schemas.openxmlformats.org/officeDocument/2006/relationships/hyperlink" Target="https://www.investopedia.com/terms/d/debtratio.asp" TargetMode="External"/><Relationship Id="rId20" Type="http://schemas.openxmlformats.org/officeDocument/2006/relationships/hyperlink" Target="https://www.investopedia.com/terms/r/roce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leepfoundation.org/articles/drowsy-driving-vs-drunk-driving-how-similar-are-they" TargetMode="External"/><Relationship Id="rId11" Type="http://schemas.openxmlformats.org/officeDocument/2006/relationships/hyperlink" Target="https://www.statista.com/statistics/294729/population-united-kingdom-uk-by-country/?fbclid=IwAR1-GP" TargetMode="External"/><Relationship Id="rId5" Type="http://schemas.openxmlformats.org/officeDocument/2006/relationships/hyperlink" Target="https://www.wordstream.com/blog/ws/2017/12/20/swot-analysis" TargetMode="External"/><Relationship Id="rId15" Type="http://schemas.openxmlformats.org/officeDocument/2006/relationships/hyperlink" Target="https://www.investopedia.com/terms/i/interestcoverageratio.asp" TargetMode="External"/><Relationship Id="rId10" Type="http://schemas.openxmlformats.org/officeDocument/2006/relationships/hyperlink" Target="https://fivethirtyeight.com/features/dear-mona-how-many-flight-attendants-are-men/" TargetMode="External"/><Relationship Id="rId19" Type="http://schemas.openxmlformats.org/officeDocument/2006/relationships/hyperlink" Target="https://www.investopedia.com/terms/w/workingcapitalturnover.asp" TargetMode="External"/><Relationship Id="rId4" Type="http://schemas.openxmlformats.org/officeDocument/2006/relationships/hyperlink" Target="https://www.readyratios.com/reference/liquidity/current_ratio.html" TargetMode="External"/><Relationship Id="rId9" Type="http://schemas.openxmlformats.org/officeDocument/2006/relationships/hyperlink" Target="https://www.cardiff-airport.com/media/" TargetMode="External"/><Relationship Id="rId14" Type="http://schemas.openxmlformats.org/officeDocument/2006/relationships/hyperlink" Target="https://www.investopedia.com/terms/a/assetturnover.asp" TargetMode="External"/><Relationship Id="rId22" Type="http://schemas.openxmlformats.org/officeDocument/2006/relationships/hyperlink" Target="https://www.investopedia.com/ask/answers/021215/what-difference-between-gross-profit-margin-and-net-profit-margin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17342-1211-4BF9-A336-BC903EB595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Cardiff airport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E2EE22-1171-4DE3-80FE-D83596BEEE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Whitney Owen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380E78B-9328-410B-BECB-1A90593C3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05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19"/>
    </mc:Choice>
    <mc:Fallback xmlns="">
      <p:transition spd="slow" advTm="9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0C01-4FB7-4744-A289-A4B70F604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Cardiff Airport?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F81D3-AF1D-4438-894E-BD2FAF66CF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Location:  Vale of Glamorgan </a:t>
            </a:r>
          </a:p>
          <a:p>
            <a:r>
              <a:rPr lang="en-GB" dirty="0"/>
              <a:t>30 minuet drive from city centre </a:t>
            </a:r>
          </a:p>
          <a:p>
            <a:r>
              <a:rPr lang="en-GB" dirty="0"/>
              <a:t>Fifty direct</a:t>
            </a:r>
          </a:p>
          <a:p>
            <a:r>
              <a:rPr lang="en-GB" dirty="0"/>
              <a:t>900 connecting </a:t>
            </a:r>
          </a:p>
          <a:p>
            <a:r>
              <a:rPr lang="en-GB" dirty="0"/>
              <a:t>2000 miles long run way</a:t>
            </a:r>
          </a:p>
          <a:p>
            <a:r>
              <a:rPr lang="en-GB" dirty="0"/>
              <a:t>RAF training base 1940</a:t>
            </a:r>
          </a:p>
          <a:p>
            <a:r>
              <a:rPr lang="en-GB" dirty="0"/>
              <a:t>Commercial in 1950 </a:t>
            </a:r>
          </a:p>
          <a:p>
            <a:r>
              <a:rPr lang="en-GB" dirty="0"/>
              <a:t>Hit 100,000 in 1962</a:t>
            </a:r>
          </a:p>
          <a:p>
            <a:r>
              <a:rPr lang="en-GB" dirty="0"/>
              <a:t>Bought in 2013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24308CF-304D-41C9-B791-C084C10190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62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30"/>
    </mc:Choice>
    <mc:Fallback xmlns="">
      <p:transition spd="slow" advTm="42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AF145-FC8C-44C5-B8C6-513AFDB7E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315" y="559678"/>
            <a:ext cx="4110361" cy="4952492"/>
          </a:xfrm>
        </p:spPr>
        <p:txBody>
          <a:bodyPr/>
          <a:lstStyle/>
          <a:p>
            <a:r>
              <a:rPr lang="en-GB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B7F0F-1735-4174-B70E-B0FD6EF9B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Affordable</a:t>
            </a:r>
          </a:p>
          <a:p>
            <a:r>
              <a:rPr lang="en-GB" dirty="0"/>
              <a:t>Worth the risk</a:t>
            </a:r>
          </a:p>
          <a:p>
            <a:r>
              <a:rPr lang="en-GB" dirty="0"/>
              <a:t>Realistic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6121F-D0C1-49FF-8694-32851B5CEDFF}"/>
              </a:ext>
            </a:extLst>
          </p:cNvPr>
          <p:cNvSpPr txBox="1"/>
          <p:nvPr/>
        </p:nvSpPr>
        <p:spPr>
          <a:xfrm>
            <a:off x="8197516" y="5181600"/>
            <a:ext cx="17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Universal Class 2020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72378F-40C8-4A9A-8213-5AC0E28663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7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47"/>
    </mc:Choice>
    <mc:Fallback xmlns="">
      <p:transition spd="slow" advTm="21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8BAD6-3F77-41E8-9948-9E4A76D38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559678"/>
            <a:ext cx="3987554" cy="4952492"/>
          </a:xfrm>
        </p:spPr>
        <p:txBody>
          <a:bodyPr/>
          <a:lstStyle/>
          <a:p>
            <a:r>
              <a:rPr lang="en-GB" dirty="0"/>
              <a:t>Contributing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A03E2-2B9B-41CF-BD6A-268F240127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Internal- Thomas cook</a:t>
            </a:r>
          </a:p>
          <a:p>
            <a:r>
              <a:rPr lang="en-GB" dirty="0"/>
              <a:t>External- </a:t>
            </a:r>
            <a:r>
              <a:rPr lang="en-GB" dirty="0" err="1"/>
              <a:t>Caronnavirus</a:t>
            </a:r>
            <a:r>
              <a:rPr lang="en-GB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F319F94-C51D-4FA2-8929-FDE03AD667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40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64"/>
    </mc:Choice>
    <mc:Fallback xmlns="">
      <p:transition spd="slow" advTm="50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751C-33F6-45A4-A21C-1C46697F1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they Manage the Airport?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6849D-3E0B-4BD4-875F-3BAD04A99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 poorly</a:t>
            </a:r>
          </a:p>
          <a:p>
            <a:r>
              <a:rPr lang="en-GB" dirty="0"/>
              <a:t>Improved since 2013</a:t>
            </a:r>
          </a:p>
          <a:p>
            <a:r>
              <a:rPr lang="en-GB" dirty="0"/>
              <a:t>Finances ruined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20B767B-5AC8-4B74-AA1B-111D039B59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218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02"/>
    </mc:Choice>
    <mc:Fallback xmlns="">
      <p:transition spd="slow" advTm="38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1066-1BED-43D5-8CB9-202EEE59B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0CF8A-4303-4505-A684-10E848457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acronym that helps businesses track the environment they operate in. </a:t>
            </a:r>
          </a:p>
          <a:p>
            <a:r>
              <a:rPr lang="en-GB" dirty="0"/>
              <a:t>Political- Brexit</a:t>
            </a:r>
          </a:p>
          <a:p>
            <a:r>
              <a:rPr lang="en-GB" dirty="0"/>
              <a:t> Economic- £28 million loan- £4million investment</a:t>
            </a:r>
          </a:p>
          <a:p>
            <a:r>
              <a:rPr lang="en-GB" dirty="0"/>
              <a:t>Social- Touch down program</a:t>
            </a:r>
          </a:p>
          <a:p>
            <a:r>
              <a:rPr lang="en-GB" dirty="0"/>
              <a:t>Technological - e-gates</a:t>
            </a:r>
          </a:p>
          <a:p>
            <a:r>
              <a:rPr lang="en-GB" dirty="0"/>
              <a:t>Legal- Owen by welsh government - Enterprise zone</a:t>
            </a:r>
          </a:p>
          <a:p>
            <a:r>
              <a:rPr lang="en-GB" dirty="0"/>
              <a:t>Environmental- Air passenger tax - £78 - £156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B5D0447-3224-4185-9CF8-4DA7403A86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81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779"/>
    </mc:Choice>
    <mc:Fallback>
      <p:transition spd="slow" advTm="101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F838E-FD94-45CF-AA5F-73F7EEC6D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EF2E1-8DBC-4BD6-B761-30AF0C17B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at different points inside the business.</a:t>
            </a:r>
          </a:p>
          <a:p>
            <a:r>
              <a:rPr lang="en-GB" dirty="0"/>
              <a:t> </a:t>
            </a:r>
            <a:r>
              <a:rPr lang="en-GB" b="1" dirty="0"/>
              <a:t>Strengths</a:t>
            </a:r>
            <a:r>
              <a:rPr lang="en-GB" dirty="0"/>
              <a:t> - Only airport in wales</a:t>
            </a:r>
          </a:p>
          <a:p>
            <a:r>
              <a:rPr lang="en-GB" dirty="0"/>
              <a:t>Connection to Cardiff city</a:t>
            </a:r>
          </a:p>
          <a:p>
            <a:r>
              <a:rPr lang="en-GB" dirty="0"/>
              <a:t>Owned by the government </a:t>
            </a:r>
          </a:p>
          <a:p>
            <a:r>
              <a:rPr lang="en-GB" b="1" dirty="0"/>
              <a:t>Weaknesses</a:t>
            </a:r>
            <a:r>
              <a:rPr lang="en-GB" dirty="0"/>
              <a:t>- Air passenger tax</a:t>
            </a:r>
          </a:p>
          <a:p>
            <a:r>
              <a:rPr lang="en-GB" dirty="0"/>
              <a:t>Birmingham </a:t>
            </a:r>
          </a:p>
          <a:p>
            <a:r>
              <a:rPr lang="en-GB" dirty="0"/>
              <a:t>Bad finance management</a:t>
            </a:r>
            <a:endParaRPr lang="en-GB" b="1" dirty="0"/>
          </a:p>
          <a:p>
            <a:r>
              <a:rPr lang="en-GB" b="1" dirty="0"/>
              <a:t>Opportunities </a:t>
            </a:r>
            <a:r>
              <a:rPr lang="en-GB" dirty="0"/>
              <a:t>– only two competitors</a:t>
            </a:r>
          </a:p>
          <a:p>
            <a:r>
              <a:rPr lang="en-GB" dirty="0"/>
              <a:t>Direct link to Cardiff city</a:t>
            </a:r>
          </a:p>
          <a:p>
            <a:r>
              <a:rPr lang="en-GB" b="1" dirty="0"/>
              <a:t>Threats</a:t>
            </a:r>
            <a:r>
              <a:rPr lang="en-GB" dirty="0"/>
              <a:t>- Air passenger tax</a:t>
            </a:r>
          </a:p>
          <a:p>
            <a:r>
              <a:rPr lang="en-GB" dirty="0"/>
              <a:t>Lack of infostructure</a:t>
            </a:r>
          </a:p>
          <a:p>
            <a:r>
              <a:rPr lang="en-GB" dirty="0"/>
              <a:t>Lack of transport </a:t>
            </a:r>
          </a:p>
          <a:p>
            <a:endParaRPr lang="en-GB" b="1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265DC30-4778-47E9-BD59-BEE6499923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245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281"/>
    </mc:Choice>
    <mc:Fallback>
      <p:transition spd="slow" advTm="107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9C0AD-E870-4C34-AC17-A47116704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B905B-D0A3-40A7-9F71-EE9313641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305" y="569066"/>
            <a:ext cx="6360693" cy="5655156"/>
          </a:xfrm>
        </p:spPr>
        <p:txBody>
          <a:bodyPr/>
          <a:lstStyle/>
          <a:p>
            <a:r>
              <a:rPr lang="en-GB" dirty="0"/>
              <a:t>Poorly managed</a:t>
            </a:r>
          </a:p>
          <a:p>
            <a:r>
              <a:rPr lang="en-GB" dirty="0"/>
              <a:t>Not broken even</a:t>
            </a:r>
          </a:p>
          <a:p>
            <a:r>
              <a:rPr lang="en-GB" dirty="0"/>
              <a:t>More debt than profit </a:t>
            </a:r>
          </a:p>
          <a:p>
            <a:r>
              <a:rPr lang="en-GB" dirty="0"/>
              <a:t>More loans</a:t>
            </a:r>
          </a:p>
          <a:p>
            <a:r>
              <a:rPr lang="en-GB" dirty="0"/>
              <a:t>Interest increasing</a:t>
            </a:r>
          </a:p>
          <a:p>
            <a:r>
              <a:rPr lang="en-GB" dirty="0"/>
              <a:t>Resolved quickly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9E67AF1-8F07-4392-B107-7B2A77C0DD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572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78"/>
    </mc:Choice>
    <mc:Fallback>
      <p:transition spd="slow" advTm="45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4BC15-DFD6-4C81-BF00-DBE8B283B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474" y="559678"/>
            <a:ext cx="4034432" cy="4952492"/>
          </a:xfrm>
        </p:spPr>
        <p:txBody>
          <a:bodyPr/>
          <a:lstStyle/>
          <a:p>
            <a:r>
              <a:rPr lang="en-GB" dirty="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935FA-6C06-40CD-AA39-67F8DBDD2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Analyse business to push toward progress</a:t>
            </a:r>
          </a:p>
          <a:p>
            <a:r>
              <a:rPr lang="en-GB" dirty="0"/>
              <a:t>Recruit though many channels</a:t>
            </a:r>
          </a:p>
          <a:p>
            <a:r>
              <a:rPr lang="en-GB" dirty="0"/>
              <a:t>Lack of large scale advertisement </a:t>
            </a:r>
          </a:p>
          <a:p>
            <a:r>
              <a:rPr lang="en-GB" dirty="0"/>
              <a:t>Hire internally</a:t>
            </a:r>
          </a:p>
          <a:p>
            <a:endParaRPr lang="en-GB" dirty="0"/>
          </a:p>
          <a:p>
            <a:r>
              <a:rPr lang="en-GB" dirty="0"/>
              <a:t>Believe in equality for all</a:t>
            </a:r>
          </a:p>
          <a:p>
            <a:r>
              <a:rPr lang="en-GB" dirty="0"/>
              <a:t>Lack of male flight attendants</a:t>
            </a:r>
          </a:p>
          <a:p>
            <a:r>
              <a:rPr lang="en-GB" dirty="0"/>
              <a:t>More ethnicities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020A96A-A6F9-4B4D-B578-D7CC3546AD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744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878"/>
    </mc:Choice>
    <mc:Fallback>
      <p:transition spd="slow" advTm="85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22833-88FE-42F8-89E9-F0091A69C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95" y="559678"/>
            <a:ext cx="4957010" cy="4952492"/>
          </a:xfrm>
        </p:spPr>
        <p:txBody>
          <a:bodyPr/>
          <a:lstStyle/>
          <a:p>
            <a:r>
              <a:rPr lang="en-GB" sz="4400" dirty="0"/>
              <a:t>Recommendations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F1D1D-A903-4A27-981C-7334899A0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recommendations could help</a:t>
            </a:r>
          </a:p>
          <a:p>
            <a:r>
              <a:rPr lang="en-GB" dirty="0"/>
              <a:t>Improve infostructure</a:t>
            </a:r>
          </a:p>
          <a:p>
            <a:r>
              <a:rPr lang="en-GB" dirty="0"/>
              <a:t>Better advertisement</a:t>
            </a:r>
          </a:p>
          <a:p>
            <a:endParaRPr lang="en-GB" dirty="0"/>
          </a:p>
          <a:p>
            <a:r>
              <a:rPr lang="en-GB" dirty="0"/>
              <a:t>Needs devolvement of air passenger tax</a:t>
            </a:r>
          </a:p>
          <a:p>
            <a:r>
              <a:rPr lang="en-GB" dirty="0"/>
              <a:t> Government can back it</a:t>
            </a:r>
          </a:p>
          <a:p>
            <a:r>
              <a:rPr lang="en-GB" dirty="0"/>
              <a:t>Already lifted in Scotland/Ireland</a:t>
            </a:r>
          </a:p>
          <a:p>
            <a:r>
              <a:rPr lang="en-GB" dirty="0"/>
              <a:t>More customers for cheaper flights</a:t>
            </a:r>
          </a:p>
          <a:p>
            <a:r>
              <a:rPr lang="en-GB" dirty="0"/>
              <a:t>ASAP if they want to pay off there debts any time soon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B7D4E2E-5BE9-49B8-81E5-E415103C90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28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048"/>
    </mc:Choice>
    <mc:Fallback>
      <p:transition spd="slow" advTm="83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AACA1-9880-4FF1-BFB6-382FFBD7C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474" y="559678"/>
            <a:ext cx="4034432" cy="4952492"/>
          </a:xfrm>
        </p:spPr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CBB0E-0886-4132-BCFB-2D058E11A4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2300" dirty="0"/>
              <a:t>Airport Watch (2019) ‘Welsh Assembly Member questions £21m Cardiff Airport loan from taxpayer – on top of an earlier £38m loan, not yet repaid’ [online] Available: </a:t>
            </a:r>
            <a:r>
              <a:rPr lang="en-GB" sz="2300" u="sng" dirty="0">
                <a:hlinkClick r:id="rId2"/>
              </a:rPr>
              <a:t>https://www.airportwatch.org.uk/2019/10/welsh-assembly-member-questions-21m-cardiff-airport-loan-from-taxpayer-on-top-of-an-earlier-38m-loan-not-yet-repaid/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Airport Watch (2020) ‘Jet Fuel Price’. [online] Available:  </a:t>
            </a:r>
            <a:r>
              <a:rPr lang="en-GB" sz="2300" u="sng" dirty="0">
                <a:hlinkClick r:id="rId3"/>
              </a:rPr>
              <a:t>https://www.airportwatch.org.uk/iata-jet-fuel-price-monitor-information/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Barry, S (2019) ‘ UK Government rejects air passenger duty being devolved to Wales’. [online] Available: </a:t>
            </a:r>
            <a:r>
              <a:rPr lang="en-GB" sz="2300" u="sng" dirty="0">
                <a:hlinkClick r:id="rId4"/>
              </a:rPr>
              <a:t>https://www.business-live.co.uk/economic-development/uk-government-rejects-air-passenger-16877179</a:t>
            </a:r>
            <a:r>
              <a:rPr lang="en-GB" sz="2300" u="sng" dirty="0"/>
              <a:t> [Accessed 15 April 2020]</a:t>
            </a:r>
            <a:endParaRPr lang="en-GB" sz="2300" dirty="0"/>
          </a:p>
          <a:p>
            <a:r>
              <a:rPr lang="en-GB" sz="2300" dirty="0"/>
              <a:t>BBC News (2019 ) ‘Cardiff Airport: Devolving air passenger tax explored ‘. [online] Available: </a:t>
            </a:r>
            <a:r>
              <a:rPr lang="en-GB" sz="2300" u="sng" dirty="0">
                <a:hlinkClick r:id="rId5"/>
              </a:rPr>
              <a:t>https://www.bbc.co.uk/news/uk-wales-47176479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BBC News (2019) ‘ Five Mile Lane: New £26m route opens in bid to boost Cardiff Airport access’ [online] Available: </a:t>
            </a:r>
            <a:r>
              <a:rPr lang="en-GB" sz="2300" u="sng" dirty="0">
                <a:hlinkClick r:id="rId6"/>
              </a:rPr>
              <a:t>https://www.bbc.co.uk/news/uk-wales-50059149?intlink_from_url=https://www.bbc.co.uk/news/topics/cly498dwj1lt/cardiff-airport-link-road&amp;link_location=live-reporting-story</a:t>
            </a:r>
            <a:r>
              <a:rPr lang="en-GB" sz="2300" dirty="0"/>
              <a:t> [ Accessed 15 April 2020]</a:t>
            </a:r>
          </a:p>
          <a:p>
            <a:r>
              <a:rPr lang="en-GB" sz="2300" dirty="0"/>
              <a:t>BBC News (2019) ‘Cardiff Airport posts £18.5m pre-tax loss’. [online] Available: </a:t>
            </a:r>
            <a:r>
              <a:rPr lang="en-GB" sz="2300" u="sng" dirty="0">
                <a:hlinkClick r:id="rId7"/>
              </a:rPr>
              <a:t>https://www.bbc.co.uk/news/uk-wales-50955180</a:t>
            </a:r>
            <a:r>
              <a:rPr lang="en-GB" sz="2300" u="sng" dirty="0"/>
              <a:t> [Accessed:15 April 2020]</a:t>
            </a:r>
            <a:endParaRPr lang="en-GB" sz="2300" dirty="0"/>
          </a:p>
          <a:p>
            <a:r>
              <a:rPr lang="en-GB" sz="2300" dirty="0"/>
              <a:t>BBC News (2019) ‘Flight taxes will not be devolved to Wales, say UK ministers’ [online] Available: </a:t>
            </a:r>
            <a:r>
              <a:rPr lang="en-GB" sz="2300" u="sng" dirty="0">
                <a:hlinkClick r:id="rId8"/>
              </a:rPr>
              <a:t>https://www.bbc.co.uk/news/uk-wales-politics-49599261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Calder, S (2019) ‘Thomas Cook’s Collapse Will Hit Small, Regional Airports Hardest’ [online] Available: </a:t>
            </a:r>
            <a:r>
              <a:rPr lang="en-GB" sz="2300" u="sng" dirty="0">
                <a:hlinkClick r:id="rId9"/>
              </a:rPr>
              <a:t>https://www.independent.co.uk/travel/news-and-advice/thomas-cook-collapse-airports-manchester-cardiff-newcastle-east-midlands-cancelled-flights-a9123641.html</a:t>
            </a:r>
            <a:r>
              <a:rPr lang="en-GB" sz="2300" dirty="0"/>
              <a:t>. [Accessed: 15 April 2020]</a:t>
            </a:r>
          </a:p>
          <a:p>
            <a:r>
              <a:rPr lang="en-GB" sz="2300" dirty="0"/>
              <a:t>Cardiff Airport (2019) ‘15 months of consecutive growth at Cardiff Airport’. [online] Available: </a:t>
            </a:r>
            <a:r>
              <a:rPr lang="en-GB" sz="2300" u="sng" dirty="0">
                <a:hlinkClick r:id="rId10"/>
              </a:rPr>
              <a:t>https://www.cardiff-airport.com/news/2018/06/13/15-months-of-consecutive-growth-at-cardiff-airport/</a:t>
            </a:r>
            <a:r>
              <a:rPr lang="en-GB" sz="2300" dirty="0"/>
              <a:t> [Accessed: 15 April 2020]</a:t>
            </a:r>
          </a:p>
          <a:p>
            <a:r>
              <a:rPr lang="en-GB" sz="2300" dirty="0"/>
              <a:t>Cardiff airport (2019) ‘Cardiff Airport’s terminal improvements unveiled’, [online] Available: </a:t>
            </a:r>
            <a:r>
              <a:rPr lang="en-GB" sz="2300" u="sng" dirty="0">
                <a:hlinkClick r:id="rId11"/>
              </a:rPr>
              <a:t>https://www.cardiff-airport.com/news/2018/04/18/cardiff-airports-terminal-improvements-unveiled/</a:t>
            </a:r>
            <a:r>
              <a:rPr lang="en-GB" sz="2300" u="sng" dirty="0"/>
              <a:t> [Accessed 15 April 2020]</a:t>
            </a:r>
            <a:endParaRPr lang="en-GB" sz="2300" dirty="0"/>
          </a:p>
          <a:p>
            <a:r>
              <a:rPr lang="en-GB" sz="2300" dirty="0"/>
              <a:t>Cardiff Airport (2020) ‘ Cardiff Airport firefighter application from’ [online] Available: </a:t>
            </a:r>
            <a:r>
              <a:rPr lang="en-GB" sz="2300" u="sng" dirty="0">
                <a:hlinkClick r:id="rId12"/>
              </a:rPr>
              <a:t>https://www.cardiff-airport.com/uploads/Cardiff%20Airport%20firefighter%20application%20form%20Nov%202017.pdf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Cardiff Airport (2020) ‘By </a:t>
            </a:r>
            <a:r>
              <a:rPr lang="en-GB" sz="2300" dirty="0" err="1"/>
              <a:t>Bus’</a:t>
            </a:r>
            <a:r>
              <a:rPr lang="en-GB" sz="2300" dirty="0"/>
              <a:t> [online] Available: </a:t>
            </a:r>
            <a:r>
              <a:rPr lang="en-GB" sz="2300" u="sng" dirty="0">
                <a:hlinkClick r:id="rId13"/>
              </a:rPr>
              <a:t>https://www.cardiff-airport.com/by-bus/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Cardiff Airport (2020) ‘Thomas Cook Airlines announces extra 29,000 seats from Cardiff’. [online]/ Available: </a:t>
            </a:r>
            <a:r>
              <a:rPr lang="en-GB" sz="2300" u="sng" dirty="0">
                <a:hlinkClick r:id="rId14"/>
              </a:rPr>
              <a:t>https://www.cardiff-airport.com/news/2019/01/03/thomas-cook-airlines-announces-extra-29-000-seats-from-cardiff/</a:t>
            </a:r>
            <a:r>
              <a:rPr lang="en-GB" sz="2300" u="sng" dirty="0"/>
              <a:t> [Accessed: 15 April 2020]</a:t>
            </a:r>
            <a:endParaRPr lang="en-GB" sz="23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281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951A8-5729-4890-8EB9-CC4929A6C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300" dirty="0"/>
              <a:t>Mitchell, D. (2007), Performance Management. </a:t>
            </a:r>
            <a:r>
              <a:rPr lang="en-GB" sz="1300" dirty="0" err="1"/>
              <a:t>Bhahirath</a:t>
            </a:r>
            <a:r>
              <a:rPr lang="en-GB" sz="1300" dirty="0"/>
              <a:t> </a:t>
            </a:r>
            <a:r>
              <a:rPr lang="en-GB" sz="1300" dirty="0" err="1"/>
              <a:t>Palace:Global</a:t>
            </a:r>
            <a:r>
              <a:rPr lang="en-GB" sz="1300" dirty="0"/>
              <a:t> Media</a:t>
            </a:r>
            <a:br>
              <a:rPr lang="en-GB" sz="1300" dirty="0"/>
            </a:br>
            <a:r>
              <a:rPr lang="en-GB" sz="1300" dirty="0"/>
              <a:t>Ni Direct (2020) ‘Using </a:t>
            </a:r>
            <a:r>
              <a:rPr lang="en-GB" sz="1300" dirty="0" err="1"/>
              <a:t>ePassport</a:t>
            </a:r>
            <a:r>
              <a:rPr lang="en-GB" sz="1300" dirty="0"/>
              <a:t> gates at airport border control’ [online] Available: </a:t>
            </a:r>
            <a:r>
              <a:rPr lang="en-GB" sz="1300" u="sng" dirty="0">
                <a:hlinkClick r:id="rId2"/>
              </a:rPr>
              <a:t>https://www.nidirect.gov.uk/articles/using-epassport-gates-airport-border-control</a:t>
            </a:r>
            <a:r>
              <a:rPr lang="en-GB" sz="1300" dirty="0"/>
              <a:t> [Accessed 15 April 2020]</a:t>
            </a:r>
            <a:br>
              <a:rPr lang="en-GB" sz="1300" dirty="0"/>
            </a:br>
            <a:r>
              <a:rPr lang="en-GB" sz="1300" dirty="0"/>
              <a:t>Parmenter, D. (2015), Key Performance Indicators, 3</a:t>
            </a:r>
            <a:r>
              <a:rPr lang="en-GB" sz="1300" baseline="30000" dirty="0"/>
              <a:t>rd</a:t>
            </a:r>
            <a:r>
              <a:rPr lang="en-GB" sz="1300" dirty="0"/>
              <a:t> Edition, New Jersey: John Wiley &amp; Sons </a:t>
            </a:r>
            <a:br>
              <a:rPr lang="en-GB" sz="1300" dirty="0"/>
            </a:br>
            <a:r>
              <a:rPr lang="en-GB" sz="1300" u="sng" dirty="0"/>
              <a:t>Pestle Analysis (2020), ‘What is PESTLE Analysis? A Tool for Business Analysis’. [online]. Available: </a:t>
            </a:r>
            <a:r>
              <a:rPr lang="en-GB" sz="1300" u="sng" dirty="0">
                <a:hlinkClick r:id="rId3"/>
              </a:rPr>
              <a:t>https://pestleanalysis.com/what-is-pestle-analysis/</a:t>
            </a:r>
            <a:r>
              <a:rPr lang="en-GB" sz="1300" dirty="0"/>
              <a:t> . [Accessed: 15 April 2020]</a:t>
            </a:r>
            <a:br>
              <a:rPr lang="en-GB" sz="1300" dirty="0"/>
            </a:br>
            <a:r>
              <a:rPr lang="en-GB" sz="1300" dirty="0"/>
              <a:t>Ready Ratios (2020) ‘Current Ratio’, [online] Available: </a:t>
            </a:r>
            <a:r>
              <a:rPr lang="en-GB" sz="1300" u="sng" dirty="0">
                <a:hlinkClick r:id="rId4"/>
              </a:rPr>
              <a:t>https://www.readyratios.com/reference/liquidity/current_ratio.html</a:t>
            </a:r>
            <a:r>
              <a:rPr lang="en-GB" sz="1300" dirty="0"/>
              <a:t> [Accessed 15 April 2020]</a:t>
            </a:r>
            <a:br>
              <a:rPr lang="en-GB" sz="1300" dirty="0"/>
            </a:br>
            <a:r>
              <a:rPr lang="en-GB" sz="1300" dirty="0"/>
              <a:t>Shewan, D (2020) ‘ How to Do a SWOT Analysis for Your Small Business (with Examples)’. [online] Available: </a:t>
            </a:r>
            <a:r>
              <a:rPr lang="en-GB" sz="1300" u="sng" dirty="0">
                <a:hlinkClick r:id="rId5"/>
              </a:rPr>
              <a:t>https://www.wordstream.com/blog/ws/2017/12/20/swot-analysis</a:t>
            </a:r>
            <a:r>
              <a:rPr lang="en-GB" sz="1300" dirty="0"/>
              <a:t> [Accessed 15 April 2020]</a:t>
            </a:r>
            <a:br>
              <a:rPr lang="en-GB" sz="1300" dirty="0"/>
            </a:br>
            <a:r>
              <a:rPr lang="en-GB" sz="1300" dirty="0"/>
              <a:t>sleepfoundation.org (2020) ‘Drowsy Driving vs. Drunk Driving: How Similar Are They?’ [online] Available: </a:t>
            </a:r>
            <a:r>
              <a:rPr lang="en-GB" sz="1300" u="sng" dirty="0">
                <a:hlinkClick r:id="rId6"/>
              </a:rPr>
              <a:t>https://www.sleepfoundation.org/articles/drowsy-driving-vs-drunk-driving-how-similar-are-they</a:t>
            </a:r>
            <a:r>
              <a:rPr lang="en-GB" sz="1300" dirty="0"/>
              <a:t> [</a:t>
            </a:r>
            <a:r>
              <a:rPr lang="en-GB" sz="1300" dirty="0" err="1"/>
              <a:t>Sccessed</a:t>
            </a:r>
            <a:r>
              <a:rPr lang="en-GB" sz="1300" dirty="0"/>
              <a:t> 15 April 2020]</a:t>
            </a:r>
            <a:br>
              <a:rPr lang="en-GB" sz="1300" dirty="0"/>
            </a:br>
            <a:r>
              <a:rPr lang="en-GB" sz="1300" dirty="0"/>
              <a:t>We are Finn (2020) ‘Cardiff Airport posts £18.5m pre-tax loss ’. [online] Available: </a:t>
            </a:r>
            <a:r>
              <a:rPr lang="en-GB" sz="1300" u="sng" dirty="0">
                <a:hlinkClick r:id="rId7"/>
              </a:rPr>
              <a:t>https://www.wearefinn.com/topics/posts/cardiff-airport-posts-18-5m-pre-tax-loss</a:t>
            </a:r>
            <a:r>
              <a:rPr lang="en-GB" sz="1300" u="sng" dirty="0"/>
              <a:t> [Accessed 15 April 2020]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6C89A-C3CA-40D0-8BA3-C285DA728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Cardiff Airport (2020) ‘Touchdown Programme ‘. [online] Available: </a:t>
            </a:r>
            <a:r>
              <a:rPr lang="en-GB" u="sng" dirty="0">
                <a:hlinkClick r:id="rId8"/>
              </a:rPr>
              <a:t>https://www.cardiff-airport.com/touchdown-programme/</a:t>
            </a:r>
            <a:r>
              <a:rPr lang="en-GB" dirty="0"/>
              <a:t> [Accessed: 15 April 2020]</a:t>
            </a:r>
          </a:p>
          <a:p>
            <a:r>
              <a:rPr lang="en-GB" dirty="0"/>
              <a:t>Cardiff Airport (2020), ‘Media Centre’. [online]. Available: </a:t>
            </a:r>
            <a:r>
              <a:rPr lang="en-GB" u="sng" dirty="0">
                <a:hlinkClick r:id="rId9"/>
              </a:rPr>
              <a:t>https://www.cardiff-airport.com/media/</a:t>
            </a:r>
            <a:r>
              <a:rPr lang="en-GB" dirty="0"/>
              <a:t> [Accessed Date:15 April 2020]</a:t>
            </a:r>
          </a:p>
          <a:p>
            <a:r>
              <a:rPr lang="en-GB" dirty="0"/>
              <a:t>Chalabi, M (2014) ‘Dear Mona, How Many Flight Attendants Are Men?’ [online] Available: </a:t>
            </a:r>
            <a:r>
              <a:rPr lang="en-GB" u="sng" dirty="0">
                <a:hlinkClick r:id="rId10"/>
              </a:rPr>
              <a:t>https://fivethirtyeight.com/features/dear-mona-how-many-flight-attendants-are-men/</a:t>
            </a:r>
            <a:r>
              <a:rPr lang="en-GB" dirty="0"/>
              <a:t> [Accessed 15 April 2020]</a:t>
            </a:r>
          </a:p>
          <a:p>
            <a:r>
              <a:rPr lang="en-GB" dirty="0"/>
              <a:t>Clark, D. (2019) ‘ Population of the United Kingdom (UK) 2018, by country’ [online] Available: </a:t>
            </a:r>
            <a:r>
              <a:rPr lang="en-GB" u="sng" dirty="0">
                <a:hlinkClick r:id="rId11"/>
              </a:rPr>
              <a:t>https://www.statista.com/statistics/294729/population-united-kingdom-uk-by-country/?fbclid=IwAR1-GP</a:t>
            </a:r>
            <a:r>
              <a:rPr lang="en-GB" dirty="0"/>
              <a:t> [Accessed 15 April 2020]</a:t>
            </a:r>
          </a:p>
          <a:p>
            <a:r>
              <a:rPr lang="en-GB" dirty="0"/>
              <a:t>Corporate Finance Institute (2020) ‘SMART Goal Specific, Measurable, Attainable, Realistic, Timely’ [online] Available: </a:t>
            </a:r>
            <a:r>
              <a:rPr lang="en-GB" u="sng" dirty="0">
                <a:hlinkClick r:id="rId12"/>
              </a:rPr>
              <a:t>https://corporatefinanceinstitute.com/resources/knowledge/other/smart-goal/</a:t>
            </a:r>
            <a:r>
              <a:rPr lang="en-GB" dirty="0"/>
              <a:t> [Accessed 15 April 2020]</a:t>
            </a:r>
          </a:p>
          <a:p>
            <a:r>
              <a:rPr lang="en-GB" dirty="0" err="1"/>
              <a:t>Elmerraji</a:t>
            </a:r>
            <a:r>
              <a:rPr lang="en-GB" dirty="0"/>
              <a:t>, J (2020) ‘</a:t>
            </a:r>
            <a:r>
              <a:rPr lang="en-GB" dirty="0" err="1"/>
              <a:t>Analyze</a:t>
            </a:r>
            <a:r>
              <a:rPr lang="en-GB" dirty="0"/>
              <a:t> Investments Quickly With Ratios’  [online] Available: ps://www.investopedia.com/articles/stocks/06/ratios.asp [Accessed 15 April 2020]</a:t>
            </a:r>
          </a:p>
          <a:p>
            <a:r>
              <a:rPr lang="en-GB" dirty="0" err="1"/>
              <a:t>Frue</a:t>
            </a:r>
            <a:r>
              <a:rPr lang="en-GB" dirty="0"/>
              <a:t>, K. (2016). ‘The Advantages of PESTLE Analysis’. [online]. Available: </a:t>
            </a:r>
            <a:r>
              <a:rPr lang="en-GB" u="sng" dirty="0">
                <a:hlinkClick r:id="rId13"/>
              </a:rPr>
              <a:t>https://pestleanalysis.com/advantages-of-pestle-analysis/</a:t>
            </a:r>
            <a:r>
              <a:rPr lang="en-GB" dirty="0"/>
              <a:t>. [accessed: 15 April 2020)</a:t>
            </a:r>
          </a:p>
          <a:p>
            <a:r>
              <a:rPr lang="en-GB" dirty="0"/>
              <a:t>Hayes, A (2020) ‘ Asset Turnover Ratio’ [online] Available: </a:t>
            </a:r>
            <a:r>
              <a:rPr lang="en-GB" u="sng" dirty="0">
                <a:hlinkClick r:id="rId14"/>
              </a:rPr>
              <a:t>https://www.investopedia.com/terms/a/assetturnover.asp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Hayes, A. (2020) ‘ Interest Coverage Ratio Definition’ [online] Available: </a:t>
            </a:r>
            <a:r>
              <a:rPr lang="en-GB" u="sng" dirty="0">
                <a:hlinkClick r:id="rId15"/>
              </a:rPr>
              <a:t>https://www.investopedia.com/terms/i/interestcoverageratio.asp</a:t>
            </a:r>
            <a:r>
              <a:rPr lang="en-GB" dirty="0"/>
              <a:t> [Accessed 15 April 2020]</a:t>
            </a:r>
          </a:p>
          <a:p>
            <a:r>
              <a:rPr lang="en-GB" dirty="0" err="1"/>
              <a:t>Hayes,A</a:t>
            </a:r>
            <a:r>
              <a:rPr lang="en-GB" dirty="0"/>
              <a:t>. (2019) ‘Debt Ratio Definition’ [online] Available:  </a:t>
            </a:r>
            <a:r>
              <a:rPr lang="en-GB" u="sng" dirty="0">
                <a:hlinkClick r:id="rId16"/>
              </a:rPr>
              <a:t>https://www.investopedia.com/terms/d/debtratio.asp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International Airport Review (2020) ‘ Cardiff Airport to receive financial support from Welsh government’. [online] Available: </a:t>
            </a:r>
            <a:r>
              <a:rPr lang="en-GB" u="sng" dirty="0">
                <a:hlinkClick r:id="rId17"/>
              </a:rPr>
              <a:t>https://www.internationalairportreview.com/news/114519/cardiff-airport-financial-support-welsh-government/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 (2019) ‘Current Ratio’, [online] Available: </a:t>
            </a:r>
            <a:r>
              <a:rPr lang="en-GB" u="sng" dirty="0">
                <a:hlinkClick r:id="rId18"/>
              </a:rPr>
              <a:t>https://www.investopedia.com/terms/c/currentratio.asp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 (2019) ‘Working Capital Turnover Definition’, [online] Available: </a:t>
            </a:r>
            <a:r>
              <a:rPr lang="en-GB" u="sng" dirty="0">
                <a:hlinkClick r:id="rId19"/>
              </a:rPr>
              <a:t>https://www.investopedia.com/terms/w/workingcapitalturnover.asp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W. (2020) ‘ Return on Capital Employed – ROCE Definition’ [online] Available:  </a:t>
            </a:r>
            <a:r>
              <a:rPr lang="en-GB" u="sng" dirty="0">
                <a:hlinkClick r:id="rId20"/>
              </a:rPr>
              <a:t>https://www.investopedia.com/terms/r/roce.asp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W. (2020) ‘Return on Capital Employed – ROCE Definition’.  [online] Available: </a:t>
            </a:r>
            <a:r>
              <a:rPr lang="en-GB" u="sng" dirty="0">
                <a:hlinkClick r:id="rId20"/>
              </a:rPr>
              <a:t>https://www.investopedia.com/terms/r/roce.asp</a:t>
            </a:r>
            <a:r>
              <a:rPr lang="en-GB" dirty="0"/>
              <a:t> [Accessed 15 April 2020)</a:t>
            </a:r>
          </a:p>
          <a:p>
            <a:r>
              <a:rPr lang="en-GB" dirty="0" err="1"/>
              <a:t>Kenton,W</a:t>
            </a:r>
            <a:r>
              <a:rPr lang="en-GB" dirty="0"/>
              <a:t>. (2020) ‘ Fixed Asset Turnover Ratio’ [online] Available: </a:t>
            </a:r>
            <a:r>
              <a:rPr lang="en-GB" u="sng" dirty="0">
                <a:hlinkClick r:id="rId21"/>
              </a:rPr>
              <a:t>https://www.investopedia.com/terms/f/fixed-asset-turnover.asp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Maverick, J,B. (2020) ‘The Difference Between Gross Profit Margin and Net Profit Margin’ [online] Available: </a:t>
            </a:r>
            <a:r>
              <a:rPr lang="en-GB" u="sng" dirty="0">
                <a:hlinkClick r:id="rId22"/>
              </a:rPr>
              <a:t>https://www.investopedia.com/ask/answers/021215/what-difference-between-gross-profit-margin-and-net-profit-margin.asp</a:t>
            </a:r>
            <a:r>
              <a:rPr lang="en-GB" dirty="0"/>
              <a:t> [Accessed 15 April 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07649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Custom 1">
      <a:dk1>
        <a:srgbClr val="C00000"/>
      </a:dk1>
      <a:lt1>
        <a:srgbClr val="FFFFFF"/>
      </a:lt1>
      <a:dk2>
        <a:srgbClr val="FF0000"/>
      </a:dk2>
      <a:lt2>
        <a:srgbClr val="F5F5F5"/>
      </a:lt2>
      <a:accent1>
        <a:srgbClr val="000000"/>
      </a:accent1>
      <a:accent2>
        <a:srgbClr val="E28B55"/>
      </a:accent2>
      <a:accent3>
        <a:srgbClr val="DCB64D"/>
      </a:accent3>
      <a:accent4>
        <a:srgbClr val="000000"/>
      </a:accent4>
      <a:accent5>
        <a:srgbClr val="000000"/>
      </a:accent5>
      <a:accent6>
        <a:srgbClr val="645135"/>
      </a:accent6>
      <a:hlink>
        <a:srgbClr val="000000"/>
      </a:hlink>
      <a:folHlink>
        <a:srgbClr val="000000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TM10001103[[fn=Headlines]]</Template>
  <TotalTime>7982</TotalTime>
  <Words>1524</Words>
  <Application>Microsoft Office PowerPoint</Application>
  <PresentationFormat>Widescreen</PresentationFormat>
  <Paragraphs>103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Schoolbook</vt:lpstr>
      <vt:lpstr>Corbel</vt:lpstr>
      <vt:lpstr>Headlines</vt:lpstr>
      <vt:lpstr>Cardiff airport</vt:lpstr>
      <vt:lpstr>What is Cardiff Airport?</vt:lpstr>
      <vt:lpstr>Management</vt:lpstr>
      <vt:lpstr>Contributing Factors</vt:lpstr>
      <vt:lpstr>How they Manage the Airport?</vt:lpstr>
      <vt:lpstr>PESTLE</vt:lpstr>
      <vt:lpstr>SWOT</vt:lpstr>
      <vt:lpstr>Financial Analysis</vt:lpstr>
      <vt:lpstr>Performance Management</vt:lpstr>
      <vt:lpstr>Recommendations </vt:lpstr>
      <vt:lpstr>Bibliography </vt:lpstr>
      <vt:lpstr>Mitchell, D. (2007), Performance Management. Bhahirath Palace:Global Media Ni Direct (2020) ‘Using ePassport gates at airport border control’ [online] Available: https://www.nidirect.gov.uk/articles/using-epassport-gates-airport-border-control [Accessed 15 April 2020] Parmenter, D. (2015), Key Performance Indicators, 3rd Edition, New Jersey: John Wiley &amp; Sons  Pestle Analysis (2020), ‘What is PESTLE Analysis? A Tool for Business Analysis’. [online]. Available: https://pestleanalysis.com/what-is-pestle-analysis/ . [Accessed: 15 April 2020] Ready Ratios (2020) ‘Current Ratio’, [online] Available: https://www.readyratios.com/reference/liquidity/current_ratio.html [Accessed 15 April 2020] Shewan, D (2020) ‘ How to Do a SWOT Analysis for Your Small Business (with Examples)’. [online] Available: https://www.wordstream.com/blog/ws/2017/12/20/swot-analysis [Accessed 15 April 2020] sleepfoundation.org (2020) ‘Drowsy Driving vs. Drunk Driving: How Similar Are They?’ [online] Available: https://www.sleepfoundation.org/articles/drowsy-driving-vs-drunk-driving-how-similar-are-they [Sccessed 15 April 2020] We are Finn (2020) ‘Cardiff Airport posts £18.5m pre-tax loss ’. [online] Available: https://www.wearefinn.com/topics/posts/cardiff-airport-posts-18-5m-pre-tax-loss [Accessed 15 April 2020]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</dc:title>
  <dc:creator>Kian Griffiths</dc:creator>
  <cp:lastModifiedBy>Kian Griffiths</cp:lastModifiedBy>
  <cp:revision>12</cp:revision>
  <dcterms:created xsi:type="dcterms:W3CDTF">2020-05-11T07:59:47Z</dcterms:created>
  <dcterms:modified xsi:type="dcterms:W3CDTF">2020-05-17T14:35:06Z</dcterms:modified>
</cp:coreProperties>
</file>