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25"/>
  </p:notesMasterIdLst>
  <p:sldIdLst>
    <p:sldId id="256" r:id="rId2"/>
    <p:sldId id="281" r:id="rId3"/>
    <p:sldId id="288" r:id="rId4"/>
    <p:sldId id="287" r:id="rId5"/>
    <p:sldId id="289" r:id="rId6"/>
    <p:sldId id="264" r:id="rId7"/>
    <p:sldId id="284" r:id="rId8"/>
    <p:sldId id="285" r:id="rId9"/>
    <p:sldId id="286" r:id="rId10"/>
    <p:sldId id="290" r:id="rId11"/>
    <p:sldId id="261" r:id="rId12"/>
    <p:sldId id="263" r:id="rId13"/>
    <p:sldId id="265" r:id="rId14"/>
    <p:sldId id="266" r:id="rId15"/>
    <p:sldId id="267" r:id="rId16"/>
    <p:sldId id="268" r:id="rId17"/>
    <p:sldId id="269" r:id="rId18"/>
    <p:sldId id="270" r:id="rId19"/>
    <p:sldId id="271" r:id="rId20"/>
    <p:sldId id="272" r:id="rId21"/>
    <p:sldId id="273" r:id="rId22"/>
    <p:sldId id="274" r:id="rId23"/>
    <p:sldId id="277" r:id="rId2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5433"/>
    <a:srgbClr val="D57ECD"/>
    <a:srgbClr val="5BFF24"/>
    <a:srgbClr val="191919"/>
    <a:srgbClr val="00FF80"/>
    <a:srgbClr val="800040"/>
    <a:srgbClr val="0080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ED8989-9126-4B8C-BCBD-973943C89889}" v="3" dt="2026-03-05T16:40:25.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438" autoAdjust="0"/>
  </p:normalViewPr>
  <p:slideViewPr>
    <p:cSldViewPr snapToObjects="1">
      <p:cViewPr varScale="1">
        <p:scale>
          <a:sx n="74" d="100"/>
          <a:sy n="74" d="100"/>
        </p:scale>
        <p:origin x="348" y="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81" d="100"/>
          <a:sy n="81" d="100"/>
        </p:scale>
        <p:origin x="2720" y="6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aa36a5e4-cd30-4109-a581-5f2fc96aeea0" providerId="ADAL" clId="{7C7B4D59-86A3-4B3D-94F3-979EB82E38A9}"/>
    <pc:docChg chg="custSel modSld">
      <pc:chgData name="Maria Trevino Gonzalez" userId="aa36a5e4-cd30-4109-a581-5f2fc96aeea0" providerId="ADAL" clId="{7C7B4D59-86A3-4B3D-94F3-979EB82E38A9}" dt="2026-03-05T16:41:20.740" v="4" actId="207"/>
      <pc:docMkLst>
        <pc:docMk/>
      </pc:docMkLst>
      <pc:sldChg chg="modSp mod">
        <pc:chgData name="Maria Trevino Gonzalez" userId="aa36a5e4-cd30-4109-a581-5f2fc96aeea0" providerId="ADAL" clId="{7C7B4D59-86A3-4B3D-94F3-979EB82E38A9}" dt="2026-03-05T16:41:20.740" v="4" actId="207"/>
        <pc:sldMkLst>
          <pc:docMk/>
          <pc:sldMk cId="0" sldId="274"/>
        </pc:sldMkLst>
        <pc:spChg chg="mod">
          <ac:chgData name="Maria Trevino Gonzalez" userId="aa36a5e4-cd30-4109-a581-5f2fc96aeea0" providerId="ADAL" clId="{7C7B4D59-86A3-4B3D-94F3-979EB82E38A9}" dt="2026-03-05T16:41:20.740" v="4" actId="207"/>
          <ac:spMkLst>
            <pc:docMk/>
            <pc:sldMk cId="0" sldId="274"/>
            <ac:spMk id="39965" creationId="{9063AC7B-C09F-916F-F05C-6A4D5D2CF5BC}"/>
          </ac:spMkLst>
        </pc:spChg>
      </pc:sldChg>
      <pc:sldChg chg="addSp delSp modSp mod">
        <pc:chgData name="Maria Trevino Gonzalez" userId="aa36a5e4-cd30-4109-a581-5f2fc96aeea0" providerId="ADAL" clId="{7C7B4D59-86A3-4B3D-94F3-979EB82E38A9}" dt="2026-03-05T16:40:25.995" v="3" actId="12100"/>
        <pc:sldMkLst>
          <pc:docMk/>
          <pc:sldMk cId="0" sldId="284"/>
        </pc:sldMkLst>
        <pc:spChg chg="mod">
          <ac:chgData name="Maria Trevino Gonzalez" userId="aa36a5e4-cd30-4109-a581-5f2fc96aeea0" providerId="ADAL" clId="{7C7B4D59-86A3-4B3D-94F3-979EB82E38A9}" dt="2026-03-05T16:40:05.352" v="2" actId="26606"/>
          <ac:spMkLst>
            <pc:docMk/>
            <pc:sldMk cId="0" sldId="284"/>
            <ac:spMk id="2" creationId="{FD200CBA-022F-A10C-D51B-5FBA25527B84}"/>
          </ac:spMkLst>
        </pc:spChg>
        <pc:spChg chg="del">
          <ac:chgData name="Maria Trevino Gonzalez" userId="aa36a5e4-cd30-4109-a581-5f2fc96aeea0" providerId="ADAL" clId="{7C7B4D59-86A3-4B3D-94F3-979EB82E38A9}" dt="2026-03-05T16:40:05.352" v="2" actId="26606"/>
          <ac:spMkLst>
            <pc:docMk/>
            <pc:sldMk cId="0" sldId="284"/>
            <ac:spMk id="3" creationId="{BD75BE6F-EE4A-1299-9D07-4CDEBDB1B50A}"/>
          </ac:spMkLst>
        </pc:spChg>
        <pc:graphicFrameChg chg="add mod">
          <ac:chgData name="Maria Trevino Gonzalez" userId="aa36a5e4-cd30-4109-a581-5f2fc96aeea0" providerId="ADAL" clId="{7C7B4D59-86A3-4B3D-94F3-979EB82E38A9}" dt="2026-03-05T16:40:25.995" v="3" actId="12100"/>
          <ac:graphicFrameMkLst>
            <pc:docMk/>
            <pc:sldMk cId="0" sldId="284"/>
            <ac:graphicFrameMk id="5" creationId="{8CB7A9AC-42CF-EEAF-ACB5-D76603CB5F39}"/>
          </ac:graphicFrameMkLst>
        </pc:graphicFrameChg>
      </pc:sldChg>
      <pc:sldChg chg="addSp delSp modSp mod">
        <pc:chgData name="Maria Trevino Gonzalez" userId="aa36a5e4-cd30-4109-a581-5f2fc96aeea0" providerId="ADAL" clId="{7C7B4D59-86A3-4B3D-94F3-979EB82E38A9}" dt="2026-03-05T16:39:45.937" v="1" actId="12100"/>
        <pc:sldMkLst>
          <pc:docMk/>
          <pc:sldMk cId="0" sldId="286"/>
        </pc:sldMkLst>
        <pc:spChg chg="mod">
          <ac:chgData name="Maria Trevino Gonzalez" userId="aa36a5e4-cd30-4109-a581-5f2fc96aeea0" providerId="ADAL" clId="{7C7B4D59-86A3-4B3D-94F3-979EB82E38A9}" dt="2026-03-05T16:39:27.018" v="0" actId="26606"/>
          <ac:spMkLst>
            <pc:docMk/>
            <pc:sldMk cId="0" sldId="286"/>
            <ac:spMk id="2" creationId="{2E86A5A7-9688-4927-A960-C59AF3789D68}"/>
          </ac:spMkLst>
        </pc:spChg>
        <pc:spChg chg="del">
          <ac:chgData name="Maria Trevino Gonzalez" userId="aa36a5e4-cd30-4109-a581-5f2fc96aeea0" providerId="ADAL" clId="{7C7B4D59-86A3-4B3D-94F3-979EB82E38A9}" dt="2026-03-05T16:39:27.018" v="0" actId="26606"/>
          <ac:spMkLst>
            <pc:docMk/>
            <pc:sldMk cId="0" sldId="286"/>
            <ac:spMk id="3" creationId="{FC330ACA-37D4-DDD3-2126-F82F4BFF267E}"/>
          </ac:spMkLst>
        </pc:spChg>
        <pc:graphicFrameChg chg="add mod">
          <ac:chgData name="Maria Trevino Gonzalez" userId="aa36a5e4-cd30-4109-a581-5f2fc96aeea0" providerId="ADAL" clId="{7C7B4D59-86A3-4B3D-94F3-979EB82E38A9}" dt="2026-03-05T16:39:45.937" v="1" actId="12100"/>
          <ac:graphicFrameMkLst>
            <pc:docMk/>
            <pc:sldMk cId="0" sldId="286"/>
            <ac:graphicFrameMk id="5" creationId="{13048D86-4733-E53B-FD39-8BC1DE41BBF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28DAF-9BD2-4076-A0E0-CAB65681AB31}" type="doc">
      <dgm:prSet loTypeId="urn:microsoft.com/office/officeart/2005/8/layout/list1" loCatId="list" qsTypeId="urn:microsoft.com/office/officeart/2005/8/quickstyle/simple2" qsCatId="simple" csTypeId="urn:microsoft.com/office/officeart/2005/8/colors/accent2_2" csCatId="accent2"/>
      <dgm:spPr/>
      <dgm:t>
        <a:bodyPr/>
        <a:lstStyle/>
        <a:p>
          <a:endParaRPr lang="en-US"/>
        </a:p>
      </dgm:t>
    </dgm:pt>
    <dgm:pt modelId="{88C57DA0-5726-474C-A6F1-179C4CE84FBB}">
      <dgm:prSet/>
      <dgm:spPr/>
      <dgm:t>
        <a:bodyPr/>
        <a:lstStyle/>
        <a:p>
          <a:r>
            <a:rPr lang="en-US"/>
            <a:t>What do I want accomplished?</a:t>
          </a:r>
        </a:p>
      </dgm:t>
    </dgm:pt>
    <dgm:pt modelId="{6E349AF8-1471-40B8-9E1D-F5B95DB33B8C}" type="parTrans" cxnId="{C43FBF89-996F-43EB-AB16-FF9A64320408}">
      <dgm:prSet/>
      <dgm:spPr/>
      <dgm:t>
        <a:bodyPr/>
        <a:lstStyle/>
        <a:p>
          <a:endParaRPr lang="en-US"/>
        </a:p>
      </dgm:t>
    </dgm:pt>
    <dgm:pt modelId="{63CB5887-48AE-4B04-B607-DAB54CE0CB66}" type="sibTrans" cxnId="{C43FBF89-996F-43EB-AB16-FF9A64320408}">
      <dgm:prSet/>
      <dgm:spPr/>
      <dgm:t>
        <a:bodyPr/>
        <a:lstStyle/>
        <a:p>
          <a:endParaRPr lang="en-US"/>
        </a:p>
      </dgm:t>
    </dgm:pt>
    <dgm:pt modelId="{951D899D-2789-493F-9D05-DFB959BB1223}">
      <dgm:prSet/>
      <dgm:spPr/>
      <dgm:t>
        <a:bodyPr/>
        <a:lstStyle/>
        <a:p>
          <a:r>
            <a:rPr lang="en-US"/>
            <a:t>Subject matter, content, context or Behavior</a:t>
          </a:r>
        </a:p>
      </dgm:t>
    </dgm:pt>
    <dgm:pt modelId="{B87E38E1-21C7-446B-B749-E0A52986F101}" type="parTrans" cxnId="{9A313F27-46FC-460B-95C4-2410FC768750}">
      <dgm:prSet/>
      <dgm:spPr/>
      <dgm:t>
        <a:bodyPr/>
        <a:lstStyle/>
        <a:p>
          <a:endParaRPr lang="en-US"/>
        </a:p>
      </dgm:t>
    </dgm:pt>
    <dgm:pt modelId="{266467F9-F5B5-4BEC-A56A-1A9C98A1C461}" type="sibTrans" cxnId="{9A313F27-46FC-460B-95C4-2410FC768750}">
      <dgm:prSet/>
      <dgm:spPr/>
      <dgm:t>
        <a:bodyPr/>
        <a:lstStyle/>
        <a:p>
          <a:endParaRPr lang="en-US"/>
        </a:p>
      </dgm:t>
    </dgm:pt>
    <dgm:pt modelId="{844B54D1-934D-4EEE-8538-686C84703A72}">
      <dgm:prSet/>
      <dgm:spPr/>
      <dgm:t>
        <a:bodyPr/>
        <a:lstStyle/>
        <a:p>
          <a:r>
            <a:rPr lang="en-US"/>
            <a:t>How will this get accomplished?</a:t>
          </a:r>
        </a:p>
      </dgm:t>
    </dgm:pt>
    <dgm:pt modelId="{2F618839-6D8D-4C18-A5A3-09E355AA8C7A}" type="parTrans" cxnId="{7A015432-55AA-4921-87B4-800FE075DDE4}">
      <dgm:prSet/>
      <dgm:spPr/>
      <dgm:t>
        <a:bodyPr/>
        <a:lstStyle/>
        <a:p>
          <a:endParaRPr lang="en-US"/>
        </a:p>
      </dgm:t>
    </dgm:pt>
    <dgm:pt modelId="{7CAB7B16-1338-4717-A252-2453358791A7}" type="sibTrans" cxnId="{7A015432-55AA-4921-87B4-800FE075DDE4}">
      <dgm:prSet/>
      <dgm:spPr/>
      <dgm:t>
        <a:bodyPr/>
        <a:lstStyle/>
        <a:p>
          <a:endParaRPr lang="en-US"/>
        </a:p>
      </dgm:t>
    </dgm:pt>
    <dgm:pt modelId="{97F3A7B7-7358-41A7-A929-A8CACD8C5BB4}">
      <dgm:prSet/>
      <dgm:spPr/>
      <dgm:t>
        <a:bodyPr/>
        <a:lstStyle/>
        <a:p>
          <a:r>
            <a:rPr lang="en-US"/>
            <a:t>The plan</a:t>
          </a:r>
        </a:p>
      </dgm:t>
    </dgm:pt>
    <dgm:pt modelId="{53262851-51FF-4E2B-A553-17BDAB7C56F2}" type="parTrans" cxnId="{93F9F8FD-97A0-43E7-8A31-F21A47A83548}">
      <dgm:prSet/>
      <dgm:spPr/>
      <dgm:t>
        <a:bodyPr/>
        <a:lstStyle/>
        <a:p>
          <a:endParaRPr lang="en-US"/>
        </a:p>
      </dgm:t>
    </dgm:pt>
    <dgm:pt modelId="{D28884BD-C3B4-4567-9434-0B798546E352}" type="sibTrans" cxnId="{93F9F8FD-97A0-43E7-8A31-F21A47A83548}">
      <dgm:prSet/>
      <dgm:spPr/>
      <dgm:t>
        <a:bodyPr/>
        <a:lstStyle/>
        <a:p>
          <a:endParaRPr lang="en-US"/>
        </a:p>
      </dgm:t>
    </dgm:pt>
    <dgm:pt modelId="{EB764EEE-8C13-4A78-AAAC-1DC0947ED67F}">
      <dgm:prSet/>
      <dgm:spPr/>
      <dgm:t>
        <a:bodyPr/>
        <a:lstStyle/>
        <a:p>
          <a:r>
            <a:rPr lang="en-US"/>
            <a:t>How will Teacher and Learner objectives and behavior help achieve objectives?</a:t>
          </a:r>
        </a:p>
      </dgm:t>
    </dgm:pt>
    <dgm:pt modelId="{3842FDBD-8CCE-4B3D-B75D-C40A2837FDD8}" type="parTrans" cxnId="{9BE1F1E4-1160-4BA9-A118-4DED22223668}">
      <dgm:prSet/>
      <dgm:spPr/>
      <dgm:t>
        <a:bodyPr/>
        <a:lstStyle/>
        <a:p>
          <a:endParaRPr lang="en-US"/>
        </a:p>
      </dgm:t>
    </dgm:pt>
    <dgm:pt modelId="{148A5406-5F0C-4244-A9BD-B2E53874529B}" type="sibTrans" cxnId="{9BE1F1E4-1160-4BA9-A118-4DED22223668}">
      <dgm:prSet/>
      <dgm:spPr/>
      <dgm:t>
        <a:bodyPr/>
        <a:lstStyle/>
        <a:p>
          <a:endParaRPr lang="en-US"/>
        </a:p>
      </dgm:t>
    </dgm:pt>
    <dgm:pt modelId="{098C40F6-2E7D-447E-A021-706A3155CC91}" type="pres">
      <dgm:prSet presAssocID="{D1A28DAF-9BD2-4076-A0E0-CAB65681AB31}" presName="linear" presStyleCnt="0">
        <dgm:presLayoutVars>
          <dgm:dir/>
          <dgm:animLvl val="lvl"/>
          <dgm:resizeHandles val="exact"/>
        </dgm:presLayoutVars>
      </dgm:prSet>
      <dgm:spPr/>
    </dgm:pt>
    <dgm:pt modelId="{865874D2-4D09-4A0B-B0C1-5B5F31776CA0}" type="pres">
      <dgm:prSet presAssocID="{88C57DA0-5726-474C-A6F1-179C4CE84FBB}" presName="parentLin" presStyleCnt="0"/>
      <dgm:spPr/>
    </dgm:pt>
    <dgm:pt modelId="{3DF5ECEF-921A-4EB9-ABF2-EBD37D3F288D}" type="pres">
      <dgm:prSet presAssocID="{88C57DA0-5726-474C-A6F1-179C4CE84FBB}" presName="parentLeftMargin" presStyleLbl="node1" presStyleIdx="0" presStyleCnt="3"/>
      <dgm:spPr/>
    </dgm:pt>
    <dgm:pt modelId="{A2B685FD-3C87-4AA2-87D7-B4C47A34E2EA}" type="pres">
      <dgm:prSet presAssocID="{88C57DA0-5726-474C-A6F1-179C4CE84FBB}" presName="parentText" presStyleLbl="node1" presStyleIdx="0" presStyleCnt="3">
        <dgm:presLayoutVars>
          <dgm:chMax val="0"/>
          <dgm:bulletEnabled val="1"/>
        </dgm:presLayoutVars>
      </dgm:prSet>
      <dgm:spPr/>
    </dgm:pt>
    <dgm:pt modelId="{439C5361-C91C-4C13-9C5C-4FDEC7D2DF39}" type="pres">
      <dgm:prSet presAssocID="{88C57DA0-5726-474C-A6F1-179C4CE84FBB}" presName="negativeSpace" presStyleCnt="0"/>
      <dgm:spPr/>
    </dgm:pt>
    <dgm:pt modelId="{5993CF30-7015-4693-9505-6B740178798B}" type="pres">
      <dgm:prSet presAssocID="{88C57DA0-5726-474C-A6F1-179C4CE84FBB}" presName="childText" presStyleLbl="conFgAcc1" presStyleIdx="0" presStyleCnt="3">
        <dgm:presLayoutVars>
          <dgm:bulletEnabled val="1"/>
        </dgm:presLayoutVars>
      </dgm:prSet>
      <dgm:spPr/>
    </dgm:pt>
    <dgm:pt modelId="{254BB6EE-97AA-47E0-8F7E-75831CE2F254}" type="pres">
      <dgm:prSet presAssocID="{63CB5887-48AE-4B04-B607-DAB54CE0CB66}" presName="spaceBetweenRectangles" presStyleCnt="0"/>
      <dgm:spPr/>
    </dgm:pt>
    <dgm:pt modelId="{27FF869D-4E68-4E81-B117-91B7CF510226}" type="pres">
      <dgm:prSet presAssocID="{844B54D1-934D-4EEE-8538-686C84703A72}" presName="parentLin" presStyleCnt="0"/>
      <dgm:spPr/>
    </dgm:pt>
    <dgm:pt modelId="{E4E49AA6-9504-4915-902F-20FF65FDD105}" type="pres">
      <dgm:prSet presAssocID="{844B54D1-934D-4EEE-8538-686C84703A72}" presName="parentLeftMargin" presStyleLbl="node1" presStyleIdx="0" presStyleCnt="3"/>
      <dgm:spPr/>
    </dgm:pt>
    <dgm:pt modelId="{8A1522BE-6B59-4E66-B723-F541F6EDA25A}" type="pres">
      <dgm:prSet presAssocID="{844B54D1-934D-4EEE-8538-686C84703A72}" presName="parentText" presStyleLbl="node1" presStyleIdx="1" presStyleCnt="3">
        <dgm:presLayoutVars>
          <dgm:chMax val="0"/>
          <dgm:bulletEnabled val="1"/>
        </dgm:presLayoutVars>
      </dgm:prSet>
      <dgm:spPr/>
    </dgm:pt>
    <dgm:pt modelId="{34BF8FC0-BFFA-4E53-8751-118B6F515E77}" type="pres">
      <dgm:prSet presAssocID="{844B54D1-934D-4EEE-8538-686C84703A72}" presName="negativeSpace" presStyleCnt="0"/>
      <dgm:spPr/>
    </dgm:pt>
    <dgm:pt modelId="{95E1AA1C-6181-487B-A28E-B1976AD707B4}" type="pres">
      <dgm:prSet presAssocID="{844B54D1-934D-4EEE-8538-686C84703A72}" presName="childText" presStyleLbl="conFgAcc1" presStyleIdx="1" presStyleCnt="3">
        <dgm:presLayoutVars>
          <dgm:bulletEnabled val="1"/>
        </dgm:presLayoutVars>
      </dgm:prSet>
      <dgm:spPr/>
    </dgm:pt>
    <dgm:pt modelId="{FE757A5F-970A-42D0-8186-8D31F14A8F5A}" type="pres">
      <dgm:prSet presAssocID="{7CAB7B16-1338-4717-A252-2453358791A7}" presName="spaceBetweenRectangles" presStyleCnt="0"/>
      <dgm:spPr/>
    </dgm:pt>
    <dgm:pt modelId="{986267E4-3065-4F84-A461-8FBF22B4D7CC}" type="pres">
      <dgm:prSet presAssocID="{EB764EEE-8C13-4A78-AAAC-1DC0947ED67F}" presName="parentLin" presStyleCnt="0"/>
      <dgm:spPr/>
    </dgm:pt>
    <dgm:pt modelId="{40CA350C-6E4F-4782-B9E5-DFA82FADB977}" type="pres">
      <dgm:prSet presAssocID="{EB764EEE-8C13-4A78-AAAC-1DC0947ED67F}" presName="parentLeftMargin" presStyleLbl="node1" presStyleIdx="1" presStyleCnt="3"/>
      <dgm:spPr/>
    </dgm:pt>
    <dgm:pt modelId="{6CB36E72-CA73-493E-A1B7-40D28E6E12D7}" type="pres">
      <dgm:prSet presAssocID="{EB764EEE-8C13-4A78-AAAC-1DC0947ED67F}" presName="parentText" presStyleLbl="node1" presStyleIdx="2" presStyleCnt="3">
        <dgm:presLayoutVars>
          <dgm:chMax val="0"/>
          <dgm:bulletEnabled val="1"/>
        </dgm:presLayoutVars>
      </dgm:prSet>
      <dgm:spPr/>
    </dgm:pt>
    <dgm:pt modelId="{1005A175-2160-4B5E-B145-7025F50986FA}" type="pres">
      <dgm:prSet presAssocID="{EB764EEE-8C13-4A78-AAAC-1DC0947ED67F}" presName="negativeSpace" presStyleCnt="0"/>
      <dgm:spPr/>
    </dgm:pt>
    <dgm:pt modelId="{205E1CDE-4984-4720-8648-C5F100919AA4}" type="pres">
      <dgm:prSet presAssocID="{EB764EEE-8C13-4A78-AAAC-1DC0947ED67F}" presName="childText" presStyleLbl="conFgAcc1" presStyleIdx="2" presStyleCnt="3">
        <dgm:presLayoutVars>
          <dgm:bulletEnabled val="1"/>
        </dgm:presLayoutVars>
      </dgm:prSet>
      <dgm:spPr/>
    </dgm:pt>
  </dgm:ptLst>
  <dgm:cxnLst>
    <dgm:cxn modelId="{9A313F27-46FC-460B-95C4-2410FC768750}" srcId="{88C57DA0-5726-474C-A6F1-179C4CE84FBB}" destId="{951D899D-2789-493F-9D05-DFB959BB1223}" srcOrd="0" destOrd="0" parTransId="{B87E38E1-21C7-446B-B749-E0A52986F101}" sibTransId="{266467F9-F5B5-4BEC-A56A-1A9C98A1C461}"/>
    <dgm:cxn modelId="{7A015432-55AA-4921-87B4-800FE075DDE4}" srcId="{D1A28DAF-9BD2-4076-A0E0-CAB65681AB31}" destId="{844B54D1-934D-4EEE-8538-686C84703A72}" srcOrd="1" destOrd="0" parTransId="{2F618839-6D8D-4C18-A5A3-09E355AA8C7A}" sibTransId="{7CAB7B16-1338-4717-A252-2453358791A7}"/>
    <dgm:cxn modelId="{A11C965D-29CF-4B31-9818-D2A5954DFF05}" type="presOf" srcId="{88C57DA0-5726-474C-A6F1-179C4CE84FBB}" destId="{3DF5ECEF-921A-4EB9-ABF2-EBD37D3F288D}" srcOrd="0" destOrd="0" presId="urn:microsoft.com/office/officeart/2005/8/layout/list1"/>
    <dgm:cxn modelId="{597D6D68-5006-4AAE-85C7-D1103AEA4D79}" type="presOf" srcId="{88C57DA0-5726-474C-A6F1-179C4CE84FBB}" destId="{A2B685FD-3C87-4AA2-87D7-B4C47A34E2EA}" srcOrd="1" destOrd="0" presId="urn:microsoft.com/office/officeart/2005/8/layout/list1"/>
    <dgm:cxn modelId="{C43FBF89-996F-43EB-AB16-FF9A64320408}" srcId="{D1A28DAF-9BD2-4076-A0E0-CAB65681AB31}" destId="{88C57DA0-5726-474C-A6F1-179C4CE84FBB}" srcOrd="0" destOrd="0" parTransId="{6E349AF8-1471-40B8-9E1D-F5B95DB33B8C}" sibTransId="{63CB5887-48AE-4B04-B607-DAB54CE0CB66}"/>
    <dgm:cxn modelId="{F28F678E-2E47-44FA-BECD-CF44EB0F6F5E}" type="presOf" srcId="{D1A28DAF-9BD2-4076-A0E0-CAB65681AB31}" destId="{098C40F6-2E7D-447E-A021-706A3155CC91}" srcOrd="0" destOrd="0" presId="urn:microsoft.com/office/officeart/2005/8/layout/list1"/>
    <dgm:cxn modelId="{9A50219D-253C-4008-A094-72D04375D928}" type="presOf" srcId="{EB764EEE-8C13-4A78-AAAC-1DC0947ED67F}" destId="{6CB36E72-CA73-493E-A1B7-40D28E6E12D7}" srcOrd="1" destOrd="0" presId="urn:microsoft.com/office/officeart/2005/8/layout/list1"/>
    <dgm:cxn modelId="{94DDFDA0-49AC-4728-853A-ADF7AF8872D9}" type="presOf" srcId="{844B54D1-934D-4EEE-8538-686C84703A72}" destId="{E4E49AA6-9504-4915-902F-20FF65FDD105}" srcOrd="0" destOrd="0" presId="urn:microsoft.com/office/officeart/2005/8/layout/list1"/>
    <dgm:cxn modelId="{AC55CCBE-61B3-440F-BBB0-95D6E7E64CB5}" type="presOf" srcId="{97F3A7B7-7358-41A7-A929-A8CACD8C5BB4}" destId="{95E1AA1C-6181-487B-A28E-B1976AD707B4}" srcOrd="0" destOrd="0" presId="urn:microsoft.com/office/officeart/2005/8/layout/list1"/>
    <dgm:cxn modelId="{B790BAD7-9EEB-4731-8447-CAF0FECBCBE0}" type="presOf" srcId="{EB764EEE-8C13-4A78-AAAC-1DC0947ED67F}" destId="{40CA350C-6E4F-4782-B9E5-DFA82FADB977}" srcOrd="0" destOrd="0" presId="urn:microsoft.com/office/officeart/2005/8/layout/list1"/>
    <dgm:cxn modelId="{E79796E0-CCC8-4CBE-984A-C452608C7B37}" type="presOf" srcId="{951D899D-2789-493F-9D05-DFB959BB1223}" destId="{5993CF30-7015-4693-9505-6B740178798B}" srcOrd="0" destOrd="0" presId="urn:microsoft.com/office/officeart/2005/8/layout/list1"/>
    <dgm:cxn modelId="{9BE1F1E4-1160-4BA9-A118-4DED22223668}" srcId="{D1A28DAF-9BD2-4076-A0E0-CAB65681AB31}" destId="{EB764EEE-8C13-4A78-AAAC-1DC0947ED67F}" srcOrd="2" destOrd="0" parTransId="{3842FDBD-8CCE-4B3D-B75D-C40A2837FDD8}" sibTransId="{148A5406-5F0C-4244-A9BD-B2E53874529B}"/>
    <dgm:cxn modelId="{807891F4-BD42-450E-82D0-D1EBEB4DC8F2}" type="presOf" srcId="{844B54D1-934D-4EEE-8538-686C84703A72}" destId="{8A1522BE-6B59-4E66-B723-F541F6EDA25A}" srcOrd="1" destOrd="0" presId="urn:microsoft.com/office/officeart/2005/8/layout/list1"/>
    <dgm:cxn modelId="{93F9F8FD-97A0-43E7-8A31-F21A47A83548}" srcId="{844B54D1-934D-4EEE-8538-686C84703A72}" destId="{97F3A7B7-7358-41A7-A929-A8CACD8C5BB4}" srcOrd="0" destOrd="0" parTransId="{53262851-51FF-4E2B-A553-17BDAB7C56F2}" sibTransId="{D28884BD-C3B4-4567-9434-0B798546E352}"/>
    <dgm:cxn modelId="{356972BE-3E8B-466C-98DD-E765E5CAD6EC}" type="presParOf" srcId="{098C40F6-2E7D-447E-A021-706A3155CC91}" destId="{865874D2-4D09-4A0B-B0C1-5B5F31776CA0}" srcOrd="0" destOrd="0" presId="urn:microsoft.com/office/officeart/2005/8/layout/list1"/>
    <dgm:cxn modelId="{9F0717D4-13B5-4B93-BC14-4D1F190963B0}" type="presParOf" srcId="{865874D2-4D09-4A0B-B0C1-5B5F31776CA0}" destId="{3DF5ECEF-921A-4EB9-ABF2-EBD37D3F288D}" srcOrd="0" destOrd="0" presId="urn:microsoft.com/office/officeart/2005/8/layout/list1"/>
    <dgm:cxn modelId="{90AC0CA5-4DDC-48D2-8537-9BF533F0F3A3}" type="presParOf" srcId="{865874D2-4D09-4A0B-B0C1-5B5F31776CA0}" destId="{A2B685FD-3C87-4AA2-87D7-B4C47A34E2EA}" srcOrd="1" destOrd="0" presId="urn:microsoft.com/office/officeart/2005/8/layout/list1"/>
    <dgm:cxn modelId="{67496D66-EDF5-4108-AD39-C2E3C63EE429}" type="presParOf" srcId="{098C40F6-2E7D-447E-A021-706A3155CC91}" destId="{439C5361-C91C-4C13-9C5C-4FDEC7D2DF39}" srcOrd="1" destOrd="0" presId="urn:microsoft.com/office/officeart/2005/8/layout/list1"/>
    <dgm:cxn modelId="{CE58944B-793D-4206-96C2-66991CD8C6F5}" type="presParOf" srcId="{098C40F6-2E7D-447E-A021-706A3155CC91}" destId="{5993CF30-7015-4693-9505-6B740178798B}" srcOrd="2" destOrd="0" presId="urn:microsoft.com/office/officeart/2005/8/layout/list1"/>
    <dgm:cxn modelId="{E8FC4A38-AEF3-48E2-A116-167B05634BED}" type="presParOf" srcId="{098C40F6-2E7D-447E-A021-706A3155CC91}" destId="{254BB6EE-97AA-47E0-8F7E-75831CE2F254}" srcOrd="3" destOrd="0" presId="urn:microsoft.com/office/officeart/2005/8/layout/list1"/>
    <dgm:cxn modelId="{F3E99552-B38E-426A-A498-65ACD8191227}" type="presParOf" srcId="{098C40F6-2E7D-447E-A021-706A3155CC91}" destId="{27FF869D-4E68-4E81-B117-91B7CF510226}" srcOrd="4" destOrd="0" presId="urn:microsoft.com/office/officeart/2005/8/layout/list1"/>
    <dgm:cxn modelId="{99DD902A-7B6D-46B2-A2F2-3BB97AE46AD4}" type="presParOf" srcId="{27FF869D-4E68-4E81-B117-91B7CF510226}" destId="{E4E49AA6-9504-4915-902F-20FF65FDD105}" srcOrd="0" destOrd="0" presId="urn:microsoft.com/office/officeart/2005/8/layout/list1"/>
    <dgm:cxn modelId="{078A72E2-4779-4AA6-82FC-95844611B1A1}" type="presParOf" srcId="{27FF869D-4E68-4E81-B117-91B7CF510226}" destId="{8A1522BE-6B59-4E66-B723-F541F6EDA25A}" srcOrd="1" destOrd="0" presId="urn:microsoft.com/office/officeart/2005/8/layout/list1"/>
    <dgm:cxn modelId="{894E4D07-6BFC-46CB-90BC-19AC998AB72C}" type="presParOf" srcId="{098C40F6-2E7D-447E-A021-706A3155CC91}" destId="{34BF8FC0-BFFA-4E53-8751-118B6F515E77}" srcOrd="5" destOrd="0" presId="urn:microsoft.com/office/officeart/2005/8/layout/list1"/>
    <dgm:cxn modelId="{7A2E57B4-896C-4433-98AD-B0D223FCA80F}" type="presParOf" srcId="{098C40F6-2E7D-447E-A021-706A3155CC91}" destId="{95E1AA1C-6181-487B-A28E-B1976AD707B4}" srcOrd="6" destOrd="0" presId="urn:microsoft.com/office/officeart/2005/8/layout/list1"/>
    <dgm:cxn modelId="{7DC562A8-370F-4952-A69D-E30719ED11FD}" type="presParOf" srcId="{098C40F6-2E7D-447E-A021-706A3155CC91}" destId="{FE757A5F-970A-42D0-8186-8D31F14A8F5A}" srcOrd="7" destOrd="0" presId="urn:microsoft.com/office/officeart/2005/8/layout/list1"/>
    <dgm:cxn modelId="{37F94CCF-2978-4452-9829-9E5F54179D77}" type="presParOf" srcId="{098C40F6-2E7D-447E-A021-706A3155CC91}" destId="{986267E4-3065-4F84-A461-8FBF22B4D7CC}" srcOrd="8" destOrd="0" presId="urn:microsoft.com/office/officeart/2005/8/layout/list1"/>
    <dgm:cxn modelId="{1C871534-C07B-420F-95F5-5646AC023DAE}" type="presParOf" srcId="{986267E4-3065-4F84-A461-8FBF22B4D7CC}" destId="{40CA350C-6E4F-4782-B9E5-DFA82FADB977}" srcOrd="0" destOrd="0" presId="urn:microsoft.com/office/officeart/2005/8/layout/list1"/>
    <dgm:cxn modelId="{EA99042E-4A9C-4D69-BD5C-D0F86D4DE4CF}" type="presParOf" srcId="{986267E4-3065-4F84-A461-8FBF22B4D7CC}" destId="{6CB36E72-CA73-493E-A1B7-40D28E6E12D7}" srcOrd="1" destOrd="0" presId="urn:microsoft.com/office/officeart/2005/8/layout/list1"/>
    <dgm:cxn modelId="{15038785-3EB2-4601-8144-10C462742109}" type="presParOf" srcId="{098C40F6-2E7D-447E-A021-706A3155CC91}" destId="{1005A175-2160-4B5E-B145-7025F50986FA}" srcOrd="9" destOrd="0" presId="urn:microsoft.com/office/officeart/2005/8/layout/list1"/>
    <dgm:cxn modelId="{3A05A5FB-CC76-4132-A319-DD701FE9E266}" type="presParOf" srcId="{098C40F6-2E7D-447E-A021-706A3155CC91}" destId="{205E1CDE-4984-4720-8648-C5F100919AA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66CEB0-EBBD-4B24-9F41-CD1790399157}"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97BE92E9-AE7F-415C-98D0-078450BD8B34}">
      <dgm:prSet/>
      <dgm:spPr/>
      <dgm:t>
        <a:bodyPr/>
        <a:lstStyle/>
        <a:p>
          <a:r>
            <a:rPr lang="en-US" dirty="0"/>
            <a:t>How will I know if it was accomplished?</a:t>
          </a:r>
        </a:p>
      </dgm:t>
    </dgm:pt>
    <dgm:pt modelId="{FAE51403-E0C3-45DA-84E6-1E939D342E67}" type="parTrans" cxnId="{E17263DF-452B-45E3-B9C0-ABA1F173A2D8}">
      <dgm:prSet/>
      <dgm:spPr/>
      <dgm:t>
        <a:bodyPr/>
        <a:lstStyle/>
        <a:p>
          <a:endParaRPr lang="en-US"/>
        </a:p>
      </dgm:t>
    </dgm:pt>
    <dgm:pt modelId="{90B6814C-1E1E-4F8D-9C1A-F6615376F3B7}" type="sibTrans" cxnId="{E17263DF-452B-45E3-B9C0-ABA1F173A2D8}">
      <dgm:prSet/>
      <dgm:spPr/>
      <dgm:t>
        <a:bodyPr/>
        <a:lstStyle/>
        <a:p>
          <a:endParaRPr lang="en-US"/>
        </a:p>
      </dgm:t>
    </dgm:pt>
    <dgm:pt modelId="{05C91BCB-1C37-4DC5-A60B-22AD7FE90838}">
      <dgm:prSet/>
      <dgm:spPr/>
      <dgm:t>
        <a:bodyPr/>
        <a:lstStyle/>
        <a:p>
          <a:r>
            <a:rPr lang="en-US"/>
            <a:t>Was it successfully accomplished?</a:t>
          </a:r>
        </a:p>
      </dgm:t>
    </dgm:pt>
    <dgm:pt modelId="{EC4072D9-88F6-4698-BD63-92C165EB4148}" type="parTrans" cxnId="{FC176FB6-111E-4E05-B4B0-61ED9EF700A6}">
      <dgm:prSet/>
      <dgm:spPr/>
      <dgm:t>
        <a:bodyPr/>
        <a:lstStyle/>
        <a:p>
          <a:endParaRPr lang="en-US"/>
        </a:p>
      </dgm:t>
    </dgm:pt>
    <dgm:pt modelId="{B9C8ED09-1101-435B-9C1C-AFF6E30399CD}" type="sibTrans" cxnId="{FC176FB6-111E-4E05-B4B0-61ED9EF700A6}">
      <dgm:prSet/>
      <dgm:spPr/>
      <dgm:t>
        <a:bodyPr/>
        <a:lstStyle/>
        <a:p>
          <a:endParaRPr lang="en-US"/>
        </a:p>
      </dgm:t>
    </dgm:pt>
    <dgm:pt modelId="{D7C15A10-159B-4D6C-A6D9-E01795725DB8}">
      <dgm:prSet/>
      <dgm:spPr/>
      <dgm:t>
        <a:bodyPr/>
        <a:lstStyle/>
        <a:p>
          <a:r>
            <a:rPr lang="en-US" dirty="0"/>
            <a:t>What assessment methods can be used?</a:t>
          </a:r>
        </a:p>
      </dgm:t>
    </dgm:pt>
    <dgm:pt modelId="{136CC6A3-3A05-4BD4-B6FA-A38BA1D3BD88}" type="parTrans" cxnId="{239691BA-FA4E-44B9-A21B-DA9409AA2A0E}">
      <dgm:prSet/>
      <dgm:spPr/>
      <dgm:t>
        <a:bodyPr/>
        <a:lstStyle/>
        <a:p>
          <a:endParaRPr lang="en-US"/>
        </a:p>
      </dgm:t>
    </dgm:pt>
    <dgm:pt modelId="{6EB8EC42-729B-4ED3-8F00-34A0BB9D3F7C}" type="sibTrans" cxnId="{239691BA-FA4E-44B9-A21B-DA9409AA2A0E}">
      <dgm:prSet/>
      <dgm:spPr/>
      <dgm:t>
        <a:bodyPr/>
        <a:lstStyle/>
        <a:p>
          <a:endParaRPr lang="en-US"/>
        </a:p>
      </dgm:t>
    </dgm:pt>
    <dgm:pt modelId="{2EBB1575-6CEA-4CCB-BE6B-A02C8F6E0C8F}" type="pres">
      <dgm:prSet presAssocID="{C566CEB0-EBBD-4B24-9F41-CD1790399157}" presName="diagram" presStyleCnt="0">
        <dgm:presLayoutVars>
          <dgm:dir/>
          <dgm:resizeHandles val="exact"/>
        </dgm:presLayoutVars>
      </dgm:prSet>
      <dgm:spPr/>
    </dgm:pt>
    <dgm:pt modelId="{80E81E4A-CD13-4E3B-9374-8E9ED67FC1E3}" type="pres">
      <dgm:prSet presAssocID="{97BE92E9-AE7F-415C-98D0-078450BD8B34}" presName="node" presStyleLbl="node1" presStyleIdx="0" presStyleCnt="3">
        <dgm:presLayoutVars>
          <dgm:bulletEnabled val="1"/>
        </dgm:presLayoutVars>
      </dgm:prSet>
      <dgm:spPr/>
    </dgm:pt>
    <dgm:pt modelId="{34CE7BF8-A610-4DF6-8967-5F651740297C}" type="pres">
      <dgm:prSet presAssocID="{90B6814C-1E1E-4F8D-9C1A-F6615376F3B7}" presName="sibTrans" presStyleCnt="0"/>
      <dgm:spPr/>
    </dgm:pt>
    <dgm:pt modelId="{CE352F6B-D687-4EE7-AC88-1159614B9329}" type="pres">
      <dgm:prSet presAssocID="{05C91BCB-1C37-4DC5-A60B-22AD7FE90838}" presName="node" presStyleLbl="node1" presStyleIdx="1" presStyleCnt="3">
        <dgm:presLayoutVars>
          <dgm:bulletEnabled val="1"/>
        </dgm:presLayoutVars>
      </dgm:prSet>
      <dgm:spPr/>
    </dgm:pt>
    <dgm:pt modelId="{D8FE53DF-EDFB-4A20-A789-5B1E7EAB18AD}" type="pres">
      <dgm:prSet presAssocID="{B9C8ED09-1101-435B-9C1C-AFF6E30399CD}" presName="sibTrans" presStyleCnt="0"/>
      <dgm:spPr/>
    </dgm:pt>
    <dgm:pt modelId="{F865134C-30B7-4A87-BE7B-10EEBC93D0DE}" type="pres">
      <dgm:prSet presAssocID="{D7C15A10-159B-4D6C-A6D9-E01795725DB8}" presName="node" presStyleLbl="node1" presStyleIdx="2" presStyleCnt="3">
        <dgm:presLayoutVars>
          <dgm:bulletEnabled val="1"/>
        </dgm:presLayoutVars>
      </dgm:prSet>
      <dgm:spPr/>
    </dgm:pt>
  </dgm:ptLst>
  <dgm:cxnLst>
    <dgm:cxn modelId="{689F4C01-C120-4579-BCAA-4637F89A668D}" type="presOf" srcId="{97BE92E9-AE7F-415C-98D0-078450BD8B34}" destId="{80E81E4A-CD13-4E3B-9374-8E9ED67FC1E3}" srcOrd="0" destOrd="0" presId="urn:microsoft.com/office/officeart/2005/8/layout/default"/>
    <dgm:cxn modelId="{39EC575E-C5D8-4735-B16C-AFFA45B204F3}" type="presOf" srcId="{05C91BCB-1C37-4DC5-A60B-22AD7FE90838}" destId="{CE352F6B-D687-4EE7-AC88-1159614B9329}" srcOrd="0" destOrd="0" presId="urn:microsoft.com/office/officeart/2005/8/layout/default"/>
    <dgm:cxn modelId="{3EEE6D61-5FE3-49D3-B131-B2CA6CB6E42C}" type="presOf" srcId="{C566CEB0-EBBD-4B24-9F41-CD1790399157}" destId="{2EBB1575-6CEA-4CCB-BE6B-A02C8F6E0C8F}" srcOrd="0" destOrd="0" presId="urn:microsoft.com/office/officeart/2005/8/layout/default"/>
    <dgm:cxn modelId="{453C6759-AFFE-4D1F-BEE1-9208E58E5DC0}" type="presOf" srcId="{D7C15A10-159B-4D6C-A6D9-E01795725DB8}" destId="{F865134C-30B7-4A87-BE7B-10EEBC93D0DE}" srcOrd="0" destOrd="0" presId="urn:microsoft.com/office/officeart/2005/8/layout/default"/>
    <dgm:cxn modelId="{FC176FB6-111E-4E05-B4B0-61ED9EF700A6}" srcId="{C566CEB0-EBBD-4B24-9F41-CD1790399157}" destId="{05C91BCB-1C37-4DC5-A60B-22AD7FE90838}" srcOrd="1" destOrd="0" parTransId="{EC4072D9-88F6-4698-BD63-92C165EB4148}" sibTransId="{B9C8ED09-1101-435B-9C1C-AFF6E30399CD}"/>
    <dgm:cxn modelId="{239691BA-FA4E-44B9-A21B-DA9409AA2A0E}" srcId="{C566CEB0-EBBD-4B24-9F41-CD1790399157}" destId="{D7C15A10-159B-4D6C-A6D9-E01795725DB8}" srcOrd="2" destOrd="0" parTransId="{136CC6A3-3A05-4BD4-B6FA-A38BA1D3BD88}" sibTransId="{6EB8EC42-729B-4ED3-8F00-34A0BB9D3F7C}"/>
    <dgm:cxn modelId="{E17263DF-452B-45E3-B9C0-ABA1F173A2D8}" srcId="{C566CEB0-EBBD-4B24-9F41-CD1790399157}" destId="{97BE92E9-AE7F-415C-98D0-078450BD8B34}" srcOrd="0" destOrd="0" parTransId="{FAE51403-E0C3-45DA-84E6-1E939D342E67}" sibTransId="{90B6814C-1E1E-4F8D-9C1A-F6615376F3B7}"/>
    <dgm:cxn modelId="{8F32A58D-01B1-42E9-B132-C633D22B3FCE}" type="presParOf" srcId="{2EBB1575-6CEA-4CCB-BE6B-A02C8F6E0C8F}" destId="{80E81E4A-CD13-4E3B-9374-8E9ED67FC1E3}" srcOrd="0" destOrd="0" presId="urn:microsoft.com/office/officeart/2005/8/layout/default"/>
    <dgm:cxn modelId="{0B491879-FB42-491A-9983-B8ECF8B7A8A9}" type="presParOf" srcId="{2EBB1575-6CEA-4CCB-BE6B-A02C8F6E0C8F}" destId="{34CE7BF8-A610-4DF6-8967-5F651740297C}" srcOrd="1" destOrd="0" presId="urn:microsoft.com/office/officeart/2005/8/layout/default"/>
    <dgm:cxn modelId="{D10BCB9A-0BFC-47D7-AA98-C836CBB5AD16}" type="presParOf" srcId="{2EBB1575-6CEA-4CCB-BE6B-A02C8F6E0C8F}" destId="{CE352F6B-D687-4EE7-AC88-1159614B9329}" srcOrd="2" destOrd="0" presId="urn:microsoft.com/office/officeart/2005/8/layout/default"/>
    <dgm:cxn modelId="{0BCC3336-F6A8-46EE-B290-05CF10AFB5CC}" type="presParOf" srcId="{2EBB1575-6CEA-4CCB-BE6B-A02C8F6E0C8F}" destId="{D8FE53DF-EDFB-4A20-A789-5B1E7EAB18AD}" srcOrd="3" destOrd="0" presId="urn:microsoft.com/office/officeart/2005/8/layout/default"/>
    <dgm:cxn modelId="{1EC7A0DF-8BC3-4E67-8BBC-BE3DE9141108}" type="presParOf" srcId="{2EBB1575-6CEA-4CCB-BE6B-A02C8F6E0C8F}" destId="{F865134C-30B7-4A87-BE7B-10EEBC93D0D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3CF30-7015-4693-9505-6B740178798B}">
      <dsp:nvSpPr>
        <dsp:cNvPr id="0" name=""/>
        <dsp:cNvSpPr/>
      </dsp:nvSpPr>
      <dsp:spPr>
        <a:xfrm>
          <a:off x="0" y="829350"/>
          <a:ext cx="7315200" cy="83475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7741" tIns="416560" rIns="56774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Subject matter, content, context or Behavior</a:t>
          </a:r>
        </a:p>
      </dsp:txBody>
      <dsp:txXfrm>
        <a:off x="0" y="829350"/>
        <a:ext cx="7315200" cy="834750"/>
      </dsp:txXfrm>
    </dsp:sp>
    <dsp:sp modelId="{A2B685FD-3C87-4AA2-87D7-B4C47A34E2EA}">
      <dsp:nvSpPr>
        <dsp:cNvPr id="0" name=""/>
        <dsp:cNvSpPr/>
      </dsp:nvSpPr>
      <dsp:spPr>
        <a:xfrm>
          <a:off x="365760" y="534149"/>
          <a:ext cx="5120640" cy="59040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89000">
            <a:lnSpc>
              <a:spcPct val="90000"/>
            </a:lnSpc>
            <a:spcBef>
              <a:spcPct val="0"/>
            </a:spcBef>
            <a:spcAft>
              <a:spcPct val="35000"/>
            </a:spcAft>
            <a:buNone/>
          </a:pPr>
          <a:r>
            <a:rPr lang="en-US" sz="2000" kern="1200"/>
            <a:t>What do I want accomplished?</a:t>
          </a:r>
        </a:p>
      </dsp:txBody>
      <dsp:txXfrm>
        <a:off x="394581" y="562970"/>
        <a:ext cx="5062998" cy="532758"/>
      </dsp:txXfrm>
    </dsp:sp>
    <dsp:sp modelId="{95E1AA1C-6181-487B-A28E-B1976AD707B4}">
      <dsp:nvSpPr>
        <dsp:cNvPr id="0" name=""/>
        <dsp:cNvSpPr/>
      </dsp:nvSpPr>
      <dsp:spPr>
        <a:xfrm>
          <a:off x="0" y="2067300"/>
          <a:ext cx="7315200" cy="83475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7741" tIns="416560" rIns="56774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The plan</a:t>
          </a:r>
        </a:p>
      </dsp:txBody>
      <dsp:txXfrm>
        <a:off x="0" y="2067300"/>
        <a:ext cx="7315200" cy="834750"/>
      </dsp:txXfrm>
    </dsp:sp>
    <dsp:sp modelId="{8A1522BE-6B59-4E66-B723-F541F6EDA25A}">
      <dsp:nvSpPr>
        <dsp:cNvPr id="0" name=""/>
        <dsp:cNvSpPr/>
      </dsp:nvSpPr>
      <dsp:spPr>
        <a:xfrm>
          <a:off x="365760" y="1772100"/>
          <a:ext cx="5120640" cy="59040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89000">
            <a:lnSpc>
              <a:spcPct val="90000"/>
            </a:lnSpc>
            <a:spcBef>
              <a:spcPct val="0"/>
            </a:spcBef>
            <a:spcAft>
              <a:spcPct val="35000"/>
            </a:spcAft>
            <a:buNone/>
          </a:pPr>
          <a:r>
            <a:rPr lang="en-US" sz="2000" kern="1200"/>
            <a:t>How will this get accomplished?</a:t>
          </a:r>
        </a:p>
      </dsp:txBody>
      <dsp:txXfrm>
        <a:off x="394581" y="1800921"/>
        <a:ext cx="5062998" cy="532758"/>
      </dsp:txXfrm>
    </dsp:sp>
    <dsp:sp modelId="{205E1CDE-4984-4720-8648-C5F100919AA4}">
      <dsp:nvSpPr>
        <dsp:cNvPr id="0" name=""/>
        <dsp:cNvSpPr/>
      </dsp:nvSpPr>
      <dsp:spPr>
        <a:xfrm>
          <a:off x="0" y="3305250"/>
          <a:ext cx="7315200" cy="504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B36E72-CA73-493E-A1B7-40D28E6E12D7}">
      <dsp:nvSpPr>
        <dsp:cNvPr id="0" name=""/>
        <dsp:cNvSpPr/>
      </dsp:nvSpPr>
      <dsp:spPr>
        <a:xfrm>
          <a:off x="365760" y="3010050"/>
          <a:ext cx="5120640" cy="59040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89000">
            <a:lnSpc>
              <a:spcPct val="90000"/>
            </a:lnSpc>
            <a:spcBef>
              <a:spcPct val="0"/>
            </a:spcBef>
            <a:spcAft>
              <a:spcPct val="35000"/>
            </a:spcAft>
            <a:buNone/>
          </a:pPr>
          <a:r>
            <a:rPr lang="en-US" sz="2000" kern="1200"/>
            <a:t>How will Teacher and Learner objectives and behavior help achieve objectives?</a:t>
          </a:r>
        </a:p>
      </dsp:txBody>
      <dsp:txXfrm>
        <a:off x="394581" y="3038871"/>
        <a:ext cx="5062998"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81E4A-CD13-4E3B-9374-8E9ED67FC1E3}">
      <dsp:nvSpPr>
        <dsp:cNvPr id="0" name=""/>
        <dsp:cNvSpPr/>
      </dsp:nvSpPr>
      <dsp:spPr>
        <a:xfrm>
          <a:off x="150911" y="892"/>
          <a:ext cx="3339703" cy="2003821"/>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How will I know if it was accomplished?</a:t>
          </a:r>
        </a:p>
      </dsp:txBody>
      <dsp:txXfrm>
        <a:off x="150911" y="892"/>
        <a:ext cx="3339703" cy="2003821"/>
      </dsp:txXfrm>
    </dsp:sp>
    <dsp:sp modelId="{CE352F6B-D687-4EE7-AC88-1159614B9329}">
      <dsp:nvSpPr>
        <dsp:cNvPr id="0" name=""/>
        <dsp:cNvSpPr/>
      </dsp:nvSpPr>
      <dsp:spPr>
        <a:xfrm>
          <a:off x="3824585" y="892"/>
          <a:ext cx="3339703" cy="2003821"/>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Was it successfully accomplished?</a:t>
          </a:r>
        </a:p>
      </dsp:txBody>
      <dsp:txXfrm>
        <a:off x="3824585" y="892"/>
        <a:ext cx="3339703" cy="2003821"/>
      </dsp:txXfrm>
    </dsp:sp>
    <dsp:sp modelId="{F865134C-30B7-4A87-BE7B-10EEBC93D0DE}">
      <dsp:nvSpPr>
        <dsp:cNvPr id="0" name=""/>
        <dsp:cNvSpPr/>
      </dsp:nvSpPr>
      <dsp:spPr>
        <a:xfrm>
          <a:off x="1987748" y="2338685"/>
          <a:ext cx="3339703" cy="2003821"/>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What assessment methods can be used?</a:t>
          </a:r>
        </a:p>
      </dsp:txBody>
      <dsp:txXfrm>
        <a:off x="1987748" y="2338685"/>
        <a:ext cx="3339703" cy="200382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CF4FA89-0FB6-8B88-EFED-F5F7CA9EFCED}"/>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atin typeface="Times" charset="0"/>
                <a:ea typeface="+mn-ea"/>
              </a:defRPr>
            </a:lvl1pPr>
          </a:lstStyle>
          <a:p>
            <a:pPr>
              <a:defRPr/>
            </a:pPr>
            <a:endParaRPr lang="en-US" altLang="en-US"/>
          </a:p>
        </p:txBody>
      </p:sp>
      <p:sp>
        <p:nvSpPr>
          <p:cNvPr id="11267" name="Rectangle 3">
            <a:extLst>
              <a:ext uri="{FF2B5EF4-FFF2-40B4-BE49-F238E27FC236}">
                <a16:creationId xmlns:a16="http://schemas.microsoft.com/office/drawing/2014/main" id="{008D1B2C-4D17-DE3F-78F6-EE68B231E50B}"/>
              </a:ext>
            </a:extLst>
          </p:cNvPr>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Times" charset="0"/>
                <a:ea typeface="+mn-ea"/>
              </a:defRPr>
            </a:lvl1pPr>
          </a:lstStyle>
          <a:p>
            <a:pPr>
              <a:defRPr/>
            </a:pPr>
            <a:endParaRPr lang="en-US" altLang="en-US"/>
          </a:p>
        </p:txBody>
      </p:sp>
      <p:sp>
        <p:nvSpPr>
          <p:cNvPr id="3076" name="Rectangle 4">
            <a:extLst>
              <a:ext uri="{FF2B5EF4-FFF2-40B4-BE49-F238E27FC236}">
                <a16:creationId xmlns:a16="http://schemas.microsoft.com/office/drawing/2014/main" id="{11359FBE-89B6-20CD-8B64-16F5756E53C0}"/>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AFEDF918-B873-1286-DE63-E9987DB74076}"/>
              </a:ext>
            </a:extLst>
          </p:cNvPr>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1270" name="Rectangle 6">
            <a:extLst>
              <a:ext uri="{FF2B5EF4-FFF2-40B4-BE49-F238E27FC236}">
                <a16:creationId xmlns:a16="http://schemas.microsoft.com/office/drawing/2014/main" id="{394A8FF6-030D-7482-B65A-EC422742998F}"/>
              </a:ext>
            </a:extLst>
          </p:cNvPr>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Times" charset="0"/>
                <a:ea typeface="+mn-ea"/>
              </a:defRPr>
            </a:lvl1pPr>
          </a:lstStyle>
          <a:p>
            <a:pPr>
              <a:defRPr/>
            </a:pPr>
            <a:endParaRPr lang="en-US" altLang="en-US"/>
          </a:p>
        </p:txBody>
      </p:sp>
      <p:sp>
        <p:nvSpPr>
          <p:cNvPr id="11271" name="Rectangle 7">
            <a:extLst>
              <a:ext uri="{FF2B5EF4-FFF2-40B4-BE49-F238E27FC236}">
                <a16:creationId xmlns:a16="http://schemas.microsoft.com/office/drawing/2014/main" id="{D461CD2E-A824-B68E-6A95-DADF15AFE1E2}"/>
              </a:ext>
            </a:extLst>
          </p:cNvPr>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9D1BFB89-DA0A-46DA-B6AB-5784EBABA743}"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4095D51D-5663-B580-E28F-C3962116FF3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63F6423-1CCD-4082-B185-E396DEC34B03}" type="slidenum">
              <a:rPr lang="en-US" altLang="en-US" sz="1200"/>
              <a:pPr/>
              <a:t>1</a:t>
            </a:fld>
            <a:endParaRPr lang="en-US" altLang="en-US" sz="1200"/>
          </a:p>
        </p:txBody>
      </p:sp>
      <p:sp>
        <p:nvSpPr>
          <p:cNvPr id="5123" name="Rectangle 2">
            <a:extLst>
              <a:ext uri="{FF2B5EF4-FFF2-40B4-BE49-F238E27FC236}">
                <a16:creationId xmlns:a16="http://schemas.microsoft.com/office/drawing/2014/main" id="{89948D10-83BC-F792-4EAC-7017C8827590}"/>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72B8E6E3-1A0B-234F-A6D8-30ED73CBF44E}"/>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tLang="en-US">
              <a:latin typeface="Times" panose="02020603050405020304" pitchFamily="18" charset="0"/>
            </a:endParaRPr>
          </a:p>
          <a:p>
            <a:pPr eaLnBrk="1" hangingPunct="1">
              <a:defRPr/>
            </a:pPr>
            <a:r>
              <a:rPr lang="en-US" altLang="en-US">
                <a:latin typeface="Times" panose="02020603050405020304" pitchFamily="18" charset="0"/>
              </a:rPr>
              <a:t>Mosston’s spectrum of teaching styles:</a:t>
            </a:r>
          </a:p>
          <a:p>
            <a:pPr lvl="1" eaLnBrk="1" hangingPunct="1">
              <a:buFontTx/>
              <a:buChar char="•"/>
              <a:defRPr/>
            </a:pPr>
            <a:r>
              <a:rPr lang="en-US" altLang="en-US">
                <a:latin typeface="Times" panose="02020603050405020304" pitchFamily="18" charset="0"/>
              </a:rPr>
              <a:t>Developed in other academic domains and brought into PE by Mosston (deceased)</a:t>
            </a:r>
          </a:p>
          <a:p>
            <a:pPr lvl="1" eaLnBrk="1" hangingPunct="1">
              <a:buFontTx/>
              <a:buChar char="•"/>
              <a:defRPr/>
            </a:pPr>
            <a:endParaRPr lang="en-US" altLang="en-US">
              <a:latin typeface="Times"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4C57CC3-225C-9F26-1C58-473A7066216D}"/>
              </a:ext>
            </a:extLst>
          </p:cNvPr>
          <p:cNvSpPr>
            <a:spLocks noGrp="1" noRot="1" noChangeAspect="1" noTextEdit="1"/>
          </p:cNvSpPr>
          <p:nvPr>
            <p:ph type="sldImg"/>
          </p:nvPr>
        </p:nvSpPr>
        <p:spPr>
          <a:ln/>
        </p:spPr>
      </p:sp>
      <p:sp>
        <p:nvSpPr>
          <p:cNvPr id="7171" name="Notes Placeholder 2">
            <a:extLst>
              <a:ext uri="{FF2B5EF4-FFF2-40B4-BE49-F238E27FC236}">
                <a16:creationId xmlns:a16="http://schemas.microsoft.com/office/drawing/2014/main" id="{33CB4B86-A3FF-8E6F-6667-B25F79EA2BC7}"/>
              </a:ext>
            </a:extLst>
          </p:cNvPr>
          <p:cNvSpPr>
            <a:spLocks noGrp="1"/>
          </p:cNvSpPr>
          <p:nvPr>
            <p:ph type="body" idx="1"/>
          </p:nvPr>
        </p:nvSpPr>
        <p:spPr>
          <a:noFill/>
        </p:spPr>
        <p:txBody>
          <a:bodyPr/>
          <a:lstStyle/>
          <a:p>
            <a:endParaRPr lang="en-GB" altLang="en-US">
              <a:latin typeface="Times" panose="02020603050405020304" pitchFamily="18" charset="0"/>
            </a:endParaRPr>
          </a:p>
        </p:txBody>
      </p:sp>
      <p:sp>
        <p:nvSpPr>
          <p:cNvPr id="7172" name="Slide Number Placeholder 3">
            <a:extLst>
              <a:ext uri="{FF2B5EF4-FFF2-40B4-BE49-F238E27FC236}">
                <a16:creationId xmlns:a16="http://schemas.microsoft.com/office/drawing/2014/main" id="{9AFA89A6-5E9F-1BA1-FD38-C0BFCF52551C}"/>
              </a:ext>
            </a:extLst>
          </p:cNvPr>
          <p:cNvSpPr>
            <a:spLocks noGrp="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9C5EB40-C315-448D-97AB-4854B5EAC3D3}" type="slidenum">
              <a:rPr lang="en-US" altLang="en-US" sz="1200"/>
              <a:pPr/>
              <a:t>2</a:t>
            </a:fld>
            <a:endParaRPr lang="en-US"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65015E33-BDA5-E63F-1BC5-AB363463E102}"/>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DCF2A0D-FDFF-4DDF-855E-D50725CAE946}" type="slidenum">
              <a:rPr lang="en-US" altLang="en-US" sz="1200"/>
              <a:pPr/>
              <a:t>6</a:t>
            </a:fld>
            <a:endParaRPr lang="en-US" altLang="en-US" sz="1200"/>
          </a:p>
        </p:txBody>
      </p:sp>
      <p:sp>
        <p:nvSpPr>
          <p:cNvPr id="12291" name="Rectangle 2">
            <a:extLst>
              <a:ext uri="{FF2B5EF4-FFF2-40B4-BE49-F238E27FC236}">
                <a16:creationId xmlns:a16="http://schemas.microsoft.com/office/drawing/2014/main" id="{31752FFA-F54E-2910-8FF6-4CBCBF10DDCA}"/>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BFDAA515-DCC0-B1A4-49AB-17E4847A0C2F}"/>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sz="900" dirty="0">
                <a:ea typeface="ＭＳ Ｐゴシック" charset="0"/>
              </a:rPr>
              <a:t>Pre-impact Decisions:  answers questions of </a:t>
            </a:r>
          </a:p>
          <a:p>
            <a:pPr marL="228600" indent="-228600" eaLnBrk="1" hangingPunct="1">
              <a:buFontTx/>
              <a:buAutoNum type="arabicPeriod"/>
              <a:defRPr/>
            </a:pPr>
            <a:r>
              <a:rPr lang="en-US" sz="900" dirty="0">
                <a:ea typeface="ＭＳ Ｐゴシック" charset="0"/>
              </a:rPr>
              <a:t>What do I want to accomplish?  Objectives (subject matter/behavior)-Teacher-Learner-Outcomes (subject matter/behavior).</a:t>
            </a:r>
          </a:p>
          <a:p>
            <a:pPr marL="228600" indent="-228600" eaLnBrk="1" hangingPunct="1">
              <a:defRPr/>
            </a:pPr>
            <a:endParaRPr lang="en-US" sz="900" dirty="0">
              <a:ea typeface="ＭＳ Ｐゴシック" charset="0"/>
            </a:endParaRPr>
          </a:p>
          <a:p>
            <a:pPr marL="228600" indent="-228600" eaLnBrk="1" hangingPunct="1">
              <a:defRPr/>
            </a:pPr>
            <a:endParaRPr lang="en-US" sz="900" dirty="0">
              <a:ea typeface="ＭＳ Ｐゴシック" charset="0"/>
            </a:endParaRPr>
          </a:p>
          <a:p>
            <a:pPr marL="228600" indent="-228600" eaLnBrk="1" hangingPunct="1">
              <a:defRPr/>
            </a:pPr>
            <a:r>
              <a:rPr lang="en-US" sz="900" dirty="0">
                <a:ea typeface="ＭＳ Ｐゴシック" charset="0"/>
              </a:rPr>
              <a:t>Impact Decisions: nine pre-impact decisions become impact decisions when learners are responsible for making them.</a:t>
            </a:r>
          </a:p>
          <a:p>
            <a:pPr marL="228600" indent="-228600" eaLnBrk="1" hangingPunct="1">
              <a:buFontTx/>
              <a:buAutoNum type="arabicPeriod"/>
              <a:defRPr/>
            </a:pPr>
            <a:r>
              <a:rPr lang="en-US" sz="900" dirty="0">
                <a:ea typeface="ＭＳ Ｐゴシック" charset="0"/>
              </a:rPr>
              <a:t>Order of task(s)</a:t>
            </a:r>
          </a:p>
          <a:p>
            <a:pPr marL="228600" indent="-228600" eaLnBrk="1" hangingPunct="1">
              <a:buFontTx/>
              <a:buAutoNum type="arabicPeriod"/>
              <a:defRPr/>
            </a:pPr>
            <a:r>
              <a:rPr lang="en-US" sz="900" dirty="0">
                <a:ea typeface="ＭＳ Ｐゴシック" charset="0"/>
              </a:rPr>
              <a:t>Starting time</a:t>
            </a:r>
          </a:p>
          <a:p>
            <a:pPr marL="228600" indent="-228600" eaLnBrk="1" hangingPunct="1">
              <a:buFontTx/>
              <a:buAutoNum type="arabicPeriod"/>
              <a:defRPr/>
            </a:pPr>
            <a:r>
              <a:rPr lang="en-US" sz="900" dirty="0">
                <a:ea typeface="ＭＳ Ｐゴシック" charset="0"/>
              </a:rPr>
              <a:t>Pace and rhythm</a:t>
            </a:r>
          </a:p>
          <a:p>
            <a:pPr marL="228600" indent="-228600" eaLnBrk="1" hangingPunct="1">
              <a:buFontTx/>
              <a:buAutoNum type="arabicPeriod"/>
              <a:defRPr/>
            </a:pPr>
            <a:r>
              <a:rPr lang="en-US" sz="900" dirty="0">
                <a:ea typeface="ＭＳ Ｐゴシック" charset="0"/>
              </a:rPr>
              <a:t>Stopping time</a:t>
            </a:r>
          </a:p>
          <a:p>
            <a:pPr marL="228600" indent="-228600" eaLnBrk="1" hangingPunct="1">
              <a:buFontTx/>
              <a:buAutoNum type="arabicPeriod"/>
              <a:defRPr/>
            </a:pPr>
            <a:r>
              <a:rPr lang="en-US" sz="900" dirty="0">
                <a:ea typeface="ＭＳ Ｐゴシック" charset="0"/>
              </a:rPr>
              <a:t>Interval</a:t>
            </a:r>
          </a:p>
          <a:p>
            <a:pPr marL="228600" indent="-228600" eaLnBrk="1" hangingPunct="1">
              <a:buFontTx/>
              <a:buAutoNum type="arabicPeriod"/>
              <a:defRPr/>
            </a:pPr>
            <a:r>
              <a:rPr lang="en-US" sz="900" dirty="0">
                <a:ea typeface="ＭＳ Ｐゴシック" charset="0"/>
              </a:rPr>
              <a:t>Location</a:t>
            </a:r>
          </a:p>
          <a:p>
            <a:pPr marL="228600" indent="-228600" eaLnBrk="1" hangingPunct="1">
              <a:buFontTx/>
              <a:buAutoNum type="arabicPeriod"/>
              <a:defRPr/>
            </a:pPr>
            <a:r>
              <a:rPr lang="en-US" sz="900" dirty="0">
                <a:ea typeface="ＭＳ Ｐゴシック" charset="0"/>
              </a:rPr>
              <a:t>Posture</a:t>
            </a:r>
          </a:p>
          <a:p>
            <a:pPr marL="228600" indent="-228600" eaLnBrk="1" hangingPunct="1">
              <a:buFontTx/>
              <a:buAutoNum type="arabicPeriod"/>
              <a:defRPr/>
            </a:pPr>
            <a:r>
              <a:rPr lang="en-US" sz="900" dirty="0">
                <a:ea typeface="ＭＳ Ｐゴシック" charset="0"/>
              </a:rPr>
              <a:t>Attire and appearance</a:t>
            </a:r>
          </a:p>
          <a:p>
            <a:pPr marL="228600" indent="-228600" eaLnBrk="1" hangingPunct="1">
              <a:buFontTx/>
              <a:buAutoNum type="arabicPeriod"/>
              <a:defRPr/>
            </a:pPr>
            <a:r>
              <a:rPr lang="en-US" sz="900" dirty="0">
                <a:ea typeface="ＭＳ Ｐゴシック" charset="0"/>
              </a:rPr>
              <a:t>Questions for clarification</a:t>
            </a:r>
          </a:p>
          <a:p>
            <a:pPr marL="228600" indent="-228600" eaLnBrk="1" hangingPunct="1">
              <a:defRPr/>
            </a:pPr>
            <a:endParaRPr lang="en-US" sz="900" dirty="0">
              <a:ea typeface="ＭＳ Ｐゴシック" charset="0"/>
            </a:endParaRPr>
          </a:p>
          <a:p>
            <a:pPr marL="228600" indent="-228600" eaLnBrk="1" hangingPunct="1">
              <a:defRPr/>
            </a:pPr>
            <a:r>
              <a:rPr lang="en-US" sz="900" dirty="0">
                <a:ea typeface="ＭＳ Ｐゴシック" charset="0"/>
              </a:rPr>
              <a:t>Post-impact:</a:t>
            </a:r>
            <a:endParaRPr lang="en-US" dirty="0">
              <a:ea typeface="ＭＳ Ｐゴシック"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77730AAF-AFBF-54D8-7F80-463C82192636}"/>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E137018-D4AC-4733-91D0-7BC963CB71CA}" type="slidenum">
              <a:rPr lang="en-US" altLang="en-US" sz="1200"/>
              <a:pPr/>
              <a:t>11</a:t>
            </a:fld>
            <a:endParaRPr lang="en-US" altLang="en-US" sz="1200"/>
          </a:p>
        </p:txBody>
      </p:sp>
      <p:sp>
        <p:nvSpPr>
          <p:cNvPr id="18435" name="Rectangle 2">
            <a:extLst>
              <a:ext uri="{FF2B5EF4-FFF2-40B4-BE49-F238E27FC236}">
                <a16:creationId xmlns:a16="http://schemas.microsoft.com/office/drawing/2014/main" id="{036DB7C2-261C-7017-E3DE-E07C8C9DA52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80AC66EC-2A31-FF3C-2B28-6EFBB2395918}"/>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r>
              <a:rPr lang="en-US" altLang="en-US">
                <a:latin typeface="Times" panose="02020603050405020304" pitchFamily="18" charset="0"/>
              </a:rPr>
              <a:t>Discovery Threshold represents division between two clusters of teaching styles.</a:t>
            </a:r>
          </a:p>
          <a:p>
            <a:pPr eaLnBrk="1" hangingPunct="1">
              <a:defRPr/>
            </a:pPr>
            <a:endParaRPr lang="en-US" altLang="en-US">
              <a:latin typeface="Times" panose="02020603050405020304" pitchFamily="18" charset="0"/>
            </a:endParaRPr>
          </a:p>
          <a:p>
            <a:pPr eaLnBrk="1" hangingPunct="1">
              <a:defRPr/>
            </a:pPr>
            <a:r>
              <a:rPr lang="en-US" altLang="en-US">
                <a:latin typeface="Times" panose="02020603050405020304" pitchFamily="18" charset="0"/>
              </a:rPr>
              <a:t>A-E cluster:  acquisition of basic skills; replication of models, demonstrations, procedures, etc….LEARNER COGNITIONS primarily are memory/recall, identification, etc. that deal with past and present knowledge.</a:t>
            </a:r>
          </a:p>
          <a:p>
            <a:pPr eaLnBrk="1" hangingPunct="1">
              <a:defRPr/>
            </a:pPr>
            <a:r>
              <a:rPr lang="en-US" altLang="en-US">
                <a:latin typeface="Times" panose="02020603050405020304" pitchFamily="18" charset="0"/>
              </a:rPr>
              <a:t>F-K cluster:  teaching options that promote the discovery of single concepts (convergent), divergent (many possible responses)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B3FF3553-EEAB-774F-242A-5703A4CEA9E4}"/>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097F362-3D72-429A-8BCA-5958C8CC3814}" type="slidenum">
              <a:rPr lang="en-US" altLang="en-US" sz="1200"/>
              <a:pPr/>
              <a:t>12</a:t>
            </a:fld>
            <a:endParaRPr lang="en-US" altLang="en-US" sz="1200"/>
          </a:p>
        </p:txBody>
      </p:sp>
      <p:sp>
        <p:nvSpPr>
          <p:cNvPr id="20483" name="Rectangle 2">
            <a:extLst>
              <a:ext uri="{FF2B5EF4-FFF2-40B4-BE49-F238E27FC236}">
                <a16:creationId xmlns:a16="http://schemas.microsoft.com/office/drawing/2014/main" id="{08CC01F3-773D-FBFE-EDB1-DA586AB2365A}"/>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32D1513E-4BF0-2B3F-A799-2663DBD9AA0B}"/>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buFontTx/>
              <a:buAutoNum type="alphaUcPeriod"/>
              <a:defRPr/>
            </a:pPr>
            <a:r>
              <a:rPr lang="en-US" altLang="en-US" sz="800">
                <a:latin typeface="Times" panose="02020603050405020304" pitchFamily="18" charset="0"/>
              </a:rPr>
              <a:t>Command: reproduce (in mass) a predicted response/performance on cue (Teacher’s Role:  make all the decisions.  Learner’s Role:  follow these decisions on cue.)</a:t>
            </a:r>
          </a:p>
          <a:p>
            <a:pPr marL="228600" indent="-228600" eaLnBrk="1" hangingPunct="1">
              <a:buFontTx/>
              <a:buAutoNum type="alphaUcPeriod"/>
              <a:defRPr/>
            </a:pPr>
            <a:r>
              <a:rPr lang="en-US" altLang="en-US" sz="800">
                <a:latin typeface="Times" panose="02020603050405020304" pitchFamily="18" charset="0"/>
              </a:rPr>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eaLnBrk="1" hangingPunct="1">
              <a:buFontTx/>
              <a:buAutoNum type="alphaUcPeriod"/>
              <a:defRPr/>
            </a:pPr>
            <a:r>
              <a:rPr lang="en-US" altLang="en-US" sz="800">
                <a:latin typeface="Times" panose="02020603050405020304" pitchFamily="18" charset="0"/>
              </a:rPr>
              <a:t>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eaLnBrk="1" hangingPunct="1">
              <a:buFontTx/>
              <a:buAutoNum type="alphaUcPeriod"/>
              <a:defRPr/>
            </a:pPr>
            <a:r>
              <a:rPr lang="en-US" altLang="en-US" sz="800">
                <a:latin typeface="Times" panose="02020603050405020304" pitchFamily="18" charset="0"/>
              </a:rPr>
              <a:t>Self-Check:  performing task and engaging in self-assessment (Teacher’s Role:  all pre-impact decisions.</a:t>
            </a:r>
          </a:p>
          <a:p>
            <a:pPr marL="228600" indent="-228600" eaLnBrk="1" hangingPunct="1">
              <a:buFontTx/>
              <a:buAutoNum type="alphaUcPeriod"/>
              <a:defRPr/>
            </a:pPr>
            <a:r>
              <a:rPr lang="en-US" altLang="en-US" sz="800">
                <a:latin typeface="Times" panose="02020603050405020304" pitchFamily="18" charset="0"/>
              </a:rPr>
              <a:t>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eaLnBrk="1" hangingPunct="1">
              <a:buFontTx/>
              <a:buAutoNum type="alphaUcPeriod"/>
              <a:defRPr/>
            </a:pPr>
            <a:r>
              <a:rPr lang="en-US" altLang="en-US" sz="800">
                <a:latin typeface="Times" panose="02020603050405020304" pitchFamily="18" charset="0"/>
              </a:rPr>
              <a:t>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eaLnBrk="1" hangingPunct="1">
              <a:buFontTx/>
              <a:buAutoNum type="alphaUcPeriod"/>
              <a:defRPr/>
            </a:pPr>
            <a:r>
              <a:rPr lang="en-US" altLang="en-US" sz="800">
                <a:latin typeface="Times" panose="02020603050405020304" pitchFamily="18" charset="0"/>
              </a:rPr>
              <a:t>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eaLnBrk="1" hangingPunct="1">
              <a:buFontTx/>
              <a:buAutoNum type="alphaUcPeriod"/>
              <a:defRPr/>
            </a:pPr>
            <a:r>
              <a:rPr lang="en-US" altLang="en-US" sz="800">
                <a:latin typeface="Times" panose="02020603050405020304" pitchFamily="18" charset="0"/>
              </a:rPr>
              <a:t>Divergent Discovery:  multiple responses to a single question/situation. (Teacher’s Role:  decide question/situation and determine logistics.  Learner’s Role:  discovery multiple responses)</a:t>
            </a:r>
          </a:p>
          <a:p>
            <a:pPr marL="228600" indent="-228600" eaLnBrk="1" hangingPunct="1">
              <a:buFontTx/>
              <a:buAutoNum type="alphaUcPeriod"/>
              <a:defRPr/>
            </a:pPr>
            <a:r>
              <a:rPr lang="en-US" altLang="en-US" sz="800">
                <a:latin typeface="Times" panose="02020603050405020304" pitchFamily="18" charset="0"/>
              </a:rPr>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eaLnBrk="1" hangingPunct="1">
              <a:buFontTx/>
              <a:buAutoNum type="alphaUcPeriod"/>
              <a:defRPr/>
            </a:pPr>
            <a:r>
              <a:rPr lang="en-US" altLang="en-US" sz="800">
                <a:latin typeface="Times" panose="02020603050405020304" pitchFamily="18" charset="0"/>
              </a:rPr>
              <a:t>Learner-Initiated Style:  learner initiated and is responsible for designing the learning experience from start to finish.  Teacher’s Role: provide support and facilitate according to learner’s requests.</a:t>
            </a:r>
          </a:p>
          <a:p>
            <a:pPr marL="228600" indent="-228600" eaLnBrk="1" hangingPunct="1">
              <a:buFontTx/>
              <a:buAutoNum type="alphaUcPeriod"/>
              <a:defRPr/>
            </a:pPr>
            <a:r>
              <a:rPr lang="en-US" altLang="en-US" sz="800">
                <a:latin typeface="Times" panose="02020603050405020304" pitchFamily="18" charset="0"/>
              </a:rPr>
              <a:t>Self-Teaching: This style does not exist in the classroom…as it does not have a precise designated set of objectives (a requirement in educational classrooms).  Individual participates in both teacher and learner roles.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564C86F2-94B0-85FE-4DF7-290C77D27DD9}"/>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A27F13-C32C-4CD6-B441-0D5BC0486BEE}" type="slidenum">
              <a:rPr lang="en-US" altLang="en-US" sz="1200"/>
              <a:pPr/>
              <a:t>13</a:t>
            </a:fld>
            <a:endParaRPr lang="en-US" altLang="en-US" sz="1200"/>
          </a:p>
        </p:txBody>
      </p:sp>
      <p:sp>
        <p:nvSpPr>
          <p:cNvPr id="22531" name="Rectangle 2">
            <a:extLst>
              <a:ext uri="{FF2B5EF4-FFF2-40B4-BE49-F238E27FC236}">
                <a16:creationId xmlns:a16="http://schemas.microsoft.com/office/drawing/2014/main" id="{39BF68B8-E73D-2C68-F80B-EFCF5CFCF2C8}"/>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FB0A230-9F1C-45E6-7A3C-5E7348A85B94}"/>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buFontTx/>
              <a:buAutoNum type="alphaUcPeriod"/>
              <a:defRPr/>
            </a:pPr>
            <a:r>
              <a:rPr lang="en-US" altLang="en-US" sz="1000">
                <a:latin typeface="Times" panose="02020603050405020304" pitchFamily="18" charset="0"/>
              </a:rPr>
              <a:t>Command: reproduce (in mass) a predicted response/performance on cue (Teacher’s Role:  make all the decisions.  Learner’s Role:  follow these decisions on cue.)</a:t>
            </a:r>
          </a:p>
          <a:p>
            <a:pPr marL="228600" indent="-228600" eaLnBrk="1" hangingPunct="1">
              <a:defRPr/>
            </a:pPr>
            <a:endParaRPr lang="en-US" altLang="en-US" sz="1000">
              <a:latin typeface="Times" panose="02020603050405020304" pitchFamily="18" charset="0"/>
            </a:endParaRPr>
          </a:p>
          <a:p>
            <a:pPr marL="228600" indent="-228600" eaLnBrk="1" hangingPunct="1">
              <a:defRPr/>
            </a:pPr>
            <a:r>
              <a:rPr lang="en-US" altLang="en-US" sz="1000">
                <a:solidFill>
                  <a:srgbClr val="000000"/>
                </a:solidFill>
                <a:latin typeface="Times New Roman" panose="02020603050405020304" pitchFamily="18" charset="0"/>
              </a:rPr>
              <a:t>To some, the </a:t>
            </a:r>
            <a:r>
              <a:rPr lang="en-US" altLang="en-US" sz="1000" b="1" i="1">
                <a:solidFill>
                  <a:srgbClr val="000000"/>
                </a:solidFill>
                <a:latin typeface="Times New Roman" panose="02020603050405020304" pitchFamily="18" charset="0"/>
              </a:rPr>
              <a:t>command</a:t>
            </a:r>
            <a:r>
              <a:rPr lang="en-US" altLang="en-US" sz="1000">
                <a:solidFill>
                  <a:srgbClr val="000000"/>
                </a:solidFill>
                <a:latin typeface="Times New Roman" panose="02020603050405020304" pitchFamily="18" charset="0"/>
              </a:rPr>
              <a:t> style with its ability to elicit a high degree of uniformity, conformity and efficiency in time use, is often adopted if the objective is to teach a specific skill within a relatively short period of time.</a:t>
            </a:r>
          </a:p>
          <a:p>
            <a:pPr marL="228600" indent="-228600" eaLnBrk="1" hangingPunct="1">
              <a:defRPr/>
            </a:pPr>
            <a:endParaRPr lang="en-US" altLang="en-US" sz="1000">
              <a:solidFill>
                <a:srgbClr val="000000"/>
              </a:solidFill>
              <a:latin typeface="Times New Roman" panose="02020603050405020304" pitchFamily="18" charset="0"/>
            </a:endParaRPr>
          </a:p>
          <a:p>
            <a:pPr marL="228600" indent="-228600" eaLnBrk="1" hangingPunct="1">
              <a:defRPr/>
            </a:pPr>
            <a:r>
              <a:rPr lang="en-US" altLang="en-US" sz="1000">
                <a:solidFill>
                  <a:srgbClr val="000000"/>
                </a:solidFill>
                <a:latin typeface="Times New Roman" panose="02020603050405020304" pitchFamily="18" charset="0"/>
              </a:rPr>
              <a:t>Frequently used for mass instruction, the command style requires all students to perform the same task at the same pace. The teacher first explains and demonstrates the required task. Then a command signal (e.g., voice, whistle) is given, and the pupils perform each movement or activity en masse accordingly. Examples of this style can be observed in classes of dance, gymnastics, calisthenics, aerobics, track and field, game relays, and sport-skill drills.</a:t>
            </a:r>
          </a:p>
          <a:p>
            <a:pPr marL="228600" indent="-228600" eaLnBrk="1" hangingPunct="1">
              <a:defRPr/>
            </a:pPr>
            <a:endParaRPr lang="en-US" altLang="en-US" sz="1000">
              <a:solidFill>
                <a:srgbClr val="000000"/>
              </a:solidFill>
              <a:latin typeface="Times New Roman" panose="02020603050405020304" pitchFamily="18" charset="0"/>
            </a:endParaRPr>
          </a:p>
          <a:p>
            <a:pPr marL="228600" indent="-228600" eaLnBrk="1" hangingPunct="1">
              <a:defRPr/>
            </a:pPr>
            <a:r>
              <a:rPr lang="en-US" altLang="en-US" sz="1000">
                <a:solidFill>
                  <a:srgbClr val="000000"/>
                </a:solidFill>
                <a:latin typeface="Times New Roman" panose="02020603050405020304" pitchFamily="18" charset="0"/>
              </a:rPr>
              <a:t>Some young children may require the teacher to structure their learning experiences by making all the decisions, i.e., what to do, where to go, when to start and stop, how to do it, number of repetitions and for how long, and the quality of performance. But as learners get older, they should be taught and provided with opportunities to participate in the decision-making process. Pupils should be given different amounts of freedom to respond, depending on learning objectives and variances in ability levels.</a:t>
            </a:r>
          </a:p>
          <a:p>
            <a:pPr marL="228600" indent="-228600" eaLnBrk="1" hangingPunct="1">
              <a:defRPr/>
            </a:pPr>
            <a:endParaRPr lang="en-US" altLang="en-US" sz="1000">
              <a:solidFill>
                <a:srgbClr val="000000"/>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D08F6797-8F41-967E-8FDF-D0F44D41F8E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7E6A8C3-58C5-488A-8B6F-DA5DF5F2951A}" type="slidenum">
              <a:rPr lang="en-US" altLang="en-US" sz="1200"/>
              <a:pPr/>
              <a:t>14</a:t>
            </a:fld>
            <a:endParaRPr lang="en-US" altLang="en-US" sz="1200"/>
          </a:p>
        </p:txBody>
      </p:sp>
      <p:sp>
        <p:nvSpPr>
          <p:cNvPr id="24579" name="Rectangle 2">
            <a:extLst>
              <a:ext uri="{FF2B5EF4-FFF2-40B4-BE49-F238E27FC236}">
                <a16:creationId xmlns:a16="http://schemas.microsoft.com/office/drawing/2014/main" id="{93BD4E4A-45B8-5646-49F0-9796452A3318}"/>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BAE81F0C-DC60-C566-2178-15630495C007}"/>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buFontTx/>
              <a:buAutoNum type="alphaUcPeriod" startAt="2"/>
              <a:defRPr/>
            </a:pPr>
            <a:r>
              <a:rPr lang="en-US" altLang="en-US" sz="800">
                <a:latin typeface="Times New Roman" panose="02020603050405020304" pitchFamily="18" charset="0"/>
              </a:rPr>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eaLnBrk="1" hangingPunct="1">
              <a:buFontTx/>
              <a:buAutoNum type="alphaUcPeriod" startAt="2"/>
              <a:defRPr/>
            </a:pPr>
            <a:endParaRPr lang="en-US" altLang="en-US" sz="800">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In the</a:t>
            </a:r>
            <a:r>
              <a:rPr lang="en-US" altLang="en-US" sz="800" b="1" i="1">
                <a:solidFill>
                  <a:srgbClr val="000000"/>
                </a:solidFill>
                <a:latin typeface="Times New Roman" panose="02020603050405020304" pitchFamily="18" charset="0"/>
              </a:rPr>
              <a:t> practice style</a:t>
            </a:r>
            <a:r>
              <a:rPr lang="en-US" altLang="en-US" sz="800">
                <a:solidFill>
                  <a:srgbClr val="000000"/>
                </a:solidFill>
                <a:latin typeface="Times New Roman" panose="02020603050405020304" pitchFamily="18" charset="0"/>
              </a:rPr>
              <a:t>, some of the decisions made by the teacher in the command style are given over to the students. Like the command style, the teacher begins with an explanation and demonstration of the task to be accomplished. However, unlike the command style, the teacher does not give commands for every movement, task, or activity. For example, the learner decides when to start the task, or determines the pace of performing each task. While the learners practise the task(s), the teacher has time to move around, observe individual performances, and offer feedback to them.</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The </a:t>
            </a:r>
            <a:r>
              <a:rPr lang="en-US" altLang="en-US" sz="800" b="1" i="1">
                <a:solidFill>
                  <a:srgbClr val="000000"/>
                </a:solidFill>
                <a:latin typeface="Times New Roman" panose="02020603050405020304" pitchFamily="18" charset="0"/>
              </a:rPr>
              <a:t>practice style</a:t>
            </a:r>
            <a:r>
              <a:rPr lang="en-US" altLang="en-US" sz="800">
                <a:solidFill>
                  <a:srgbClr val="000000"/>
                </a:solidFill>
                <a:latin typeface="Times New Roman" panose="02020603050405020304" pitchFamily="18" charset="0"/>
              </a:rPr>
              <a:t> in operation can be used in two ways. These are the teacher-rotated format and student-rotated format.</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b="1">
                <a:solidFill>
                  <a:srgbClr val="000000"/>
                </a:solidFill>
                <a:latin typeface="Times New Roman" panose="02020603050405020304" pitchFamily="18" charset="0"/>
              </a:rPr>
              <a:t>1. Teacher-rotated format</a:t>
            </a: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a. Teacher prepares a circuit of several tasks to be accomplished in the learning area.</a:t>
            </a:r>
          </a:p>
          <a:p>
            <a:pPr marL="228600" indent="-228600" eaLnBrk="1" hangingPunct="1">
              <a:defRPr/>
            </a:pPr>
            <a:r>
              <a:rPr lang="en-US" altLang="en-US" sz="800">
                <a:solidFill>
                  <a:srgbClr val="000000"/>
                </a:solidFill>
                <a:latin typeface="Times New Roman" panose="02020603050405020304" pitchFamily="18" charset="0"/>
              </a:rPr>
              <a:t>b. Each activity station comprises a different task with a designated number of students. </a:t>
            </a:r>
          </a:p>
          <a:p>
            <a:pPr marL="228600" indent="-228600" eaLnBrk="1" hangingPunct="1">
              <a:defRPr/>
            </a:pPr>
            <a:r>
              <a:rPr lang="en-US" altLang="en-US" sz="800">
                <a:solidFill>
                  <a:srgbClr val="000000"/>
                </a:solidFill>
                <a:latin typeface="Times New Roman" panose="02020603050405020304" pitchFamily="18" charset="0"/>
              </a:rPr>
              <a:t>c. Learners are given task sheets to assist them in remembering what to do and how to do the task. </a:t>
            </a:r>
          </a:p>
          <a:p>
            <a:pPr marL="228600" indent="-228600" eaLnBrk="1" hangingPunct="1">
              <a:defRPr/>
            </a:pPr>
            <a:r>
              <a:rPr lang="en-US" altLang="en-US" sz="800">
                <a:solidFill>
                  <a:srgbClr val="000000"/>
                </a:solidFill>
                <a:latin typeface="Times New Roman" panose="02020603050405020304" pitchFamily="18" charset="0"/>
              </a:rPr>
              <a:t>d. The sheets also serve to enhance time-on-task (TOT) behaviour. </a:t>
            </a:r>
          </a:p>
          <a:p>
            <a:pPr marL="228600" indent="-228600" eaLnBrk="1" hangingPunct="1">
              <a:defRPr/>
            </a:pPr>
            <a:r>
              <a:rPr lang="en-US" altLang="en-US" sz="800">
                <a:solidFill>
                  <a:srgbClr val="000000"/>
                </a:solidFill>
                <a:latin typeface="Times New Roman" panose="02020603050405020304" pitchFamily="18" charset="0"/>
              </a:rPr>
              <a:t>e. After several minutes, the teacher rotates the students systematically from one station to another.</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b="1">
                <a:solidFill>
                  <a:srgbClr val="000000"/>
                </a:solidFill>
                <a:latin typeface="Times New Roman" panose="02020603050405020304" pitchFamily="18" charset="0"/>
              </a:rPr>
              <a:t>2. Student-rotated format</a:t>
            </a:r>
            <a:endParaRPr lang="en-US" altLang="en-US" sz="800">
              <a:solidFill>
                <a:srgbClr val="000000"/>
              </a:solidFill>
              <a:latin typeface="Times New Roman" panose="02020603050405020304" pitchFamily="18" charset="0"/>
            </a:endParaRP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The second format is similar to the first, except that the students decide on the order of the stations, time spent at each station, and when to move on to another station. Goldberger (1992) suggests that this student-rotated format is more effective for lower-ability children, as they can spend more time on the tasks which they have not mastered yet.</a:t>
            </a:r>
          </a:p>
          <a:p>
            <a:pPr marL="228600" indent="-228600" eaLnBrk="1" hangingPunct="1">
              <a:defRPr/>
            </a:pPr>
            <a:endParaRPr lang="en-US" altLang="en-US" sz="800">
              <a:latin typeface="Times New Roman" panose="02020603050405020304" pitchFamily="18" charset="0"/>
            </a:endParaRPr>
          </a:p>
          <a:p>
            <a:pPr marL="228600" indent="-228600" eaLnBrk="1" hangingPunct="1">
              <a:buFontTx/>
              <a:buAutoNum type="alphaUcPeriod"/>
              <a:defRPr/>
            </a:pPr>
            <a:endParaRPr lang="en-US" altLang="en-US" sz="80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65D72B7-10A1-2A8C-896E-06EC720B115F}"/>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0058FD-A28F-45F2-BFB0-1B3436B0EDAA}" type="slidenum">
              <a:rPr lang="en-US" altLang="en-US" sz="1200"/>
              <a:pPr/>
              <a:t>15</a:t>
            </a:fld>
            <a:endParaRPr lang="en-US" altLang="en-US" sz="1200"/>
          </a:p>
        </p:txBody>
      </p:sp>
      <p:sp>
        <p:nvSpPr>
          <p:cNvPr id="26627" name="Rectangle 2">
            <a:extLst>
              <a:ext uri="{FF2B5EF4-FFF2-40B4-BE49-F238E27FC236}">
                <a16:creationId xmlns:a16="http://schemas.microsoft.com/office/drawing/2014/main" id="{C520417D-0003-B277-E166-E3327FFFE18C}"/>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7A240D9D-A400-DC8D-7074-9B6AAAF7446B}"/>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sz="800">
                <a:latin typeface="Times New Roman" panose="02020603050405020304" pitchFamily="18" charset="0"/>
              </a:rPr>
              <a:t>C.  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eaLnBrk="1" hangingPunct="1">
              <a:buFontTx/>
              <a:buChar char="•"/>
              <a:defRPr/>
            </a:pPr>
            <a:endParaRPr lang="en-US" altLang="en-US" sz="800">
              <a:latin typeface="Times New Roman" panose="02020603050405020304" pitchFamily="18" charset="0"/>
            </a:endParaRPr>
          </a:p>
          <a:p>
            <a:pPr marL="228600" indent="-228600" eaLnBrk="1" hangingPunct="1">
              <a:defRPr/>
            </a:pPr>
            <a:r>
              <a:rPr lang="en-US" altLang="en-US" sz="800" b="1">
                <a:solidFill>
                  <a:srgbClr val="000000"/>
                </a:solidFill>
                <a:latin typeface="Times New Roman" panose="02020603050405020304" pitchFamily="18" charset="0"/>
              </a:rPr>
              <a:t>Using the Reciprocal Style</a:t>
            </a:r>
            <a:endParaRPr lang="en-US" altLang="en-US" sz="800">
              <a:solidFill>
                <a:srgbClr val="000000"/>
              </a:solidFill>
              <a:latin typeface="Times New Roman" panose="02020603050405020304" pitchFamily="18" charset="0"/>
            </a:endParaRP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The</a:t>
            </a:r>
            <a:r>
              <a:rPr lang="en-US" altLang="en-US" sz="800" b="1" i="1">
                <a:solidFill>
                  <a:srgbClr val="000000"/>
                </a:solidFill>
                <a:latin typeface="Times New Roman" panose="02020603050405020304" pitchFamily="18" charset="0"/>
              </a:rPr>
              <a:t> reciprocal style</a:t>
            </a:r>
            <a:r>
              <a:rPr lang="en-US" altLang="en-US" sz="800">
                <a:solidFill>
                  <a:srgbClr val="000000"/>
                </a:solidFill>
                <a:latin typeface="Times New Roman" panose="02020603050405020304" pitchFamily="18" charset="0"/>
              </a:rPr>
              <a:t> is characterized by its conditions for immediate feedback and the social relationships between peers (Mosston &amp; Ashworth, 1986). The major difference between the command or practice styles and reciprocal teaching is that students assume more responsibility for observing the performance of their peers and providing feedback on each attempt. In this style, the teacher moves among the students, helping to clarify the task for them, and giving additional assistance as necessary.</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1. The teacher prepares a task sheet that describes the task(s) to be practiced with evaluative criteria, as well as the amount of time or number of trials to be accomplished.</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2. One student is appointed as the performer while his/her partner evaluates the performance using the teacher-designed criteria sheets. Each sheet may include pictures or diagrams as well as descriptions so that the student-observer can determine when the student-performer has done each aspect of the task correctly. </a:t>
            </a:r>
          </a:p>
          <a:p>
            <a:pPr marL="228600" indent="-228600" eaLnBrk="1" hangingPunct="1">
              <a:defRPr/>
            </a:pPr>
            <a:endParaRPr lang="en-US" altLang="en-US" sz="800">
              <a:solidFill>
                <a:srgbClr val="000000"/>
              </a:solidFill>
              <a:latin typeface="Times New Roman" panose="02020603050405020304" pitchFamily="18" charset="0"/>
            </a:endParaRPr>
          </a:p>
          <a:p>
            <a:pPr marL="228600" indent="-228600" eaLnBrk="1" hangingPunct="1">
              <a:defRPr/>
            </a:pPr>
            <a:r>
              <a:rPr lang="en-US" altLang="en-US" sz="800">
                <a:solidFill>
                  <a:srgbClr val="000000"/>
                </a:solidFill>
                <a:latin typeface="Times New Roman" panose="02020603050405020304" pitchFamily="18" charset="0"/>
              </a:rPr>
              <a:t>3. After the first learner completes the task, they then switch roles. Thus immediate, one-to-one feedback can be provided during and after the task.</a:t>
            </a:r>
          </a:p>
          <a:p>
            <a:pPr marL="228600" indent="-228600" eaLnBrk="1" hangingPunct="1">
              <a:defRPr/>
            </a:pPr>
            <a:endParaRPr lang="en-US" altLang="en-US" sz="80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66EDBB6E-63A1-5A34-8F9E-E1754E08D085}"/>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3EBC7C-6245-4CFD-901E-B34EE4B36CC5}" type="slidenum">
              <a:rPr lang="en-US" altLang="en-US" sz="1200"/>
              <a:pPr/>
              <a:t>16</a:t>
            </a:fld>
            <a:endParaRPr lang="en-US" altLang="en-US" sz="1200"/>
          </a:p>
        </p:txBody>
      </p:sp>
      <p:sp>
        <p:nvSpPr>
          <p:cNvPr id="28675" name="Rectangle 2">
            <a:extLst>
              <a:ext uri="{FF2B5EF4-FFF2-40B4-BE49-F238E27FC236}">
                <a16:creationId xmlns:a16="http://schemas.microsoft.com/office/drawing/2014/main" id="{D3CB7AFC-EDBD-D0AC-E0F2-850175D996E2}"/>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992EF832-1408-42DE-E6D4-0D951195E519}"/>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D.  Self-Check:  performing task and engaging in self-assessment (Teacher’s Role:  all pre-impact decisions.</a:t>
            </a:r>
          </a:p>
          <a:p>
            <a:pPr marL="228600" indent="-228600" eaLnBrk="1" hangingPunct="1">
              <a:buFontTx/>
              <a:buChar char="•"/>
              <a:defRPr/>
            </a:pPr>
            <a:endParaRPr lang="en-US" altLang="en-US">
              <a:latin typeface="Times"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D9C2FCE-950A-FC5B-A307-668A9C74C607}"/>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F6EA26-7453-446D-9D49-01F633C800F6}" type="slidenum">
              <a:rPr lang="en-US" altLang="en-US" sz="1200"/>
              <a:pPr/>
              <a:t>17</a:t>
            </a:fld>
            <a:endParaRPr lang="en-US" altLang="en-US" sz="1200"/>
          </a:p>
        </p:txBody>
      </p:sp>
      <p:sp>
        <p:nvSpPr>
          <p:cNvPr id="30723" name="Rectangle 2">
            <a:extLst>
              <a:ext uri="{FF2B5EF4-FFF2-40B4-BE49-F238E27FC236}">
                <a16:creationId xmlns:a16="http://schemas.microsoft.com/office/drawing/2014/main" id="{67634A91-65B2-BCFF-2855-41ADB719694A}"/>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528425FD-8AD6-5012-4288-9D9CB246D4FB}"/>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E.  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eaLnBrk="1" hangingPunct="1">
              <a:buFontTx/>
              <a:buChar char="•"/>
              <a:defRPr/>
            </a:pPr>
            <a:endParaRPr lang="en-US" altLang="en-US">
              <a:latin typeface="Times"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0D811DC3-4A03-3E56-7737-3FE6E7E4CF5C}"/>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74F39E-F5BA-414C-8BE8-800ABDE14CB2}" type="slidenum">
              <a:rPr lang="en-US" altLang="en-US" sz="1200"/>
              <a:pPr/>
              <a:t>18</a:t>
            </a:fld>
            <a:endParaRPr lang="en-US" altLang="en-US" sz="1200"/>
          </a:p>
        </p:txBody>
      </p:sp>
      <p:sp>
        <p:nvSpPr>
          <p:cNvPr id="32771" name="Rectangle 2">
            <a:extLst>
              <a:ext uri="{FF2B5EF4-FFF2-40B4-BE49-F238E27FC236}">
                <a16:creationId xmlns:a16="http://schemas.microsoft.com/office/drawing/2014/main" id="{51F84D99-7705-FE1C-EB6D-6C20CD8C25E5}"/>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C4F2BBF7-3BA1-F7E5-6339-34F2877F2148}"/>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F.  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eaLnBrk="1" hangingPunct="1">
              <a:defRPr/>
            </a:pPr>
            <a:endParaRPr lang="en-US" altLang="en-US">
              <a:latin typeface="Times"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98818B1-C911-8E69-699C-A935F51F3B61}"/>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49B4DFD-E427-4F3E-A744-24352C5908BE}" type="slidenum">
              <a:rPr lang="en-US" altLang="en-US" sz="1200"/>
              <a:pPr/>
              <a:t>19</a:t>
            </a:fld>
            <a:endParaRPr lang="en-US" altLang="en-US" sz="1200"/>
          </a:p>
        </p:txBody>
      </p:sp>
      <p:sp>
        <p:nvSpPr>
          <p:cNvPr id="34819" name="Rectangle 2">
            <a:extLst>
              <a:ext uri="{FF2B5EF4-FFF2-40B4-BE49-F238E27FC236}">
                <a16:creationId xmlns:a16="http://schemas.microsoft.com/office/drawing/2014/main" id="{80071096-5743-6028-288F-0FDA0C8EA302}"/>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FA4ED869-642D-26C3-7D58-585AD516DB21}"/>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endParaRPr lang="en-US">
              <a:ea typeface="ＭＳ Ｐゴシック" charset="0"/>
            </a:endParaRPr>
          </a:p>
          <a:p>
            <a:pPr marL="228600" indent="-228600" eaLnBrk="1" hangingPunct="1">
              <a:defRPr/>
            </a:pPr>
            <a:r>
              <a:rPr lang="en-US">
                <a:ea typeface="ＭＳ Ｐゴシック" charset="0"/>
              </a:rPr>
              <a:t>G.  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eaLnBrk="1" hangingPunct="1">
              <a:defRPr/>
            </a:pPr>
            <a:endParaRPr lang="en-US">
              <a:ea typeface="ＭＳ Ｐゴシック"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3531EA3D-9E49-A0B7-E3BD-887A3D8980A2}"/>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019E97-2FC5-4E05-953B-CCC150A3A6BD}" type="slidenum">
              <a:rPr lang="en-US" altLang="en-US" sz="1200"/>
              <a:pPr/>
              <a:t>20</a:t>
            </a:fld>
            <a:endParaRPr lang="en-US" altLang="en-US" sz="1200"/>
          </a:p>
        </p:txBody>
      </p:sp>
      <p:sp>
        <p:nvSpPr>
          <p:cNvPr id="36867" name="Rectangle 2">
            <a:extLst>
              <a:ext uri="{FF2B5EF4-FFF2-40B4-BE49-F238E27FC236}">
                <a16:creationId xmlns:a16="http://schemas.microsoft.com/office/drawing/2014/main" id="{4D133758-A9FC-F2EE-36C1-DF0A0A9A26A2}"/>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B5C442A9-1178-2567-D840-E4A0AA8D9C53}"/>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H.  Divergent Discovery:  multiple responses to a single question/situation. (Teacher’s Role:  decide question/situation and determine logistics.  Learner’s Role:  discovery multiple responses)</a:t>
            </a:r>
          </a:p>
          <a:p>
            <a:pPr marL="228600" indent="-228600" eaLnBrk="1" hangingPunct="1">
              <a:defRPr/>
            </a:pPr>
            <a:endParaRPr lang="en-US" altLang="en-US">
              <a:latin typeface="Times"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AF2E33BA-0030-AF5C-E688-87A8F9DDAED5}"/>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8350F5-2758-45F5-AD75-78D0D1FDC49D}" type="slidenum">
              <a:rPr lang="en-US" altLang="en-US" sz="1200"/>
              <a:pPr/>
              <a:t>21</a:t>
            </a:fld>
            <a:endParaRPr lang="en-US" altLang="en-US" sz="1200"/>
          </a:p>
        </p:txBody>
      </p:sp>
      <p:sp>
        <p:nvSpPr>
          <p:cNvPr id="38915" name="Rectangle 2">
            <a:extLst>
              <a:ext uri="{FF2B5EF4-FFF2-40B4-BE49-F238E27FC236}">
                <a16:creationId xmlns:a16="http://schemas.microsoft.com/office/drawing/2014/main" id="{6A1F6EFB-79BC-BD50-3BB5-811F9919BD1E}"/>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52CDC518-FE5C-8DD5-9594-9451641C031D}"/>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eaLnBrk="1" hangingPunct="1">
              <a:buFontTx/>
              <a:buChar char="•"/>
              <a:defRPr/>
            </a:pPr>
            <a:endParaRPr lang="en-US" altLang="en-US">
              <a:latin typeface="Times"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A919067-B8A7-377A-FBF0-ADA88C41B619}"/>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4EF9E35-6E8E-4F1C-9960-736DAA10606A}" type="slidenum">
              <a:rPr lang="en-US" altLang="en-US" sz="1200"/>
              <a:pPr/>
              <a:t>22</a:t>
            </a:fld>
            <a:endParaRPr lang="en-US" altLang="en-US" sz="1200"/>
          </a:p>
        </p:txBody>
      </p:sp>
      <p:sp>
        <p:nvSpPr>
          <p:cNvPr id="40963" name="Rectangle 2">
            <a:extLst>
              <a:ext uri="{FF2B5EF4-FFF2-40B4-BE49-F238E27FC236}">
                <a16:creationId xmlns:a16="http://schemas.microsoft.com/office/drawing/2014/main" id="{3BB8B113-4055-278A-C1F2-3F52E69AFE58}"/>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D698A135-00C7-01D1-1AD5-274383312612}"/>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marL="228600" indent="-228600" eaLnBrk="1" hangingPunct="1">
              <a:defRPr/>
            </a:pPr>
            <a:r>
              <a:rPr lang="en-US" altLang="en-US">
                <a:latin typeface="Times" panose="02020603050405020304" pitchFamily="18" charset="0"/>
              </a:rPr>
              <a:t>Learner-Initiated Style:  learner initiated and is responsible for designing the learning experience from start to finish.  Teacher’s Role: provide support and facilitate according to learner’s requests.</a:t>
            </a:r>
          </a:p>
          <a:p>
            <a:pPr marL="228600" indent="-228600" eaLnBrk="1" hangingPunct="1">
              <a:defRPr/>
            </a:pPr>
            <a:endParaRPr lang="en-US" altLang="en-US">
              <a:latin typeface="Times" panose="02020603050405020304" pitchFamily="18" charset="0"/>
            </a:endParaRPr>
          </a:p>
          <a:p>
            <a:pPr marL="228600" indent="-228600" eaLnBrk="1" hangingPunct="1">
              <a:defRPr/>
            </a:pPr>
            <a:r>
              <a:rPr lang="en-US" altLang="en-US">
                <a:latin typeface="Times" panose="02020603050405020304" pitchFamily="18" charset="0"/>
              </a:rPr>
              <a:t>Self-Teaching: This style does not exist in the classroom…as it does not have a precise designated set of objectives (a requirement in educational classrooms).  Individual participates in both teacher and learner roles. </a:t>
            </a:r>
          </a:p>
          <a:p>
            <a:pPr marL="228600" indent="-228600" eaLnBrk="1" hangingPunct="1">
              <a:defRPr/>
            </a:pPr>
            <a:endParaRPr lang="en-US" altLang="en-US">
              <a:latin typeface="Times"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2B69D0C-46C9-DAF5-887A-6DEE86BC1C4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F57D3F6-BCD0-4CE2-A73C-7534260C2BA4}" type="slidenum">
              <a:rPr lang="en-US" altLang="en-US" sz="1200"/>
              <a:pPr/>
              <a:t>23</a:t>
            </a:fld>
            <a:endParaRPr lang="en-US" altLang="en-US" sz="1200"/>
          </a:p>
        </p:txBody>
      </p:sp>
      <p:sp>
        <p:nvSpPr>
          <p:cNvPr id="43011" name="Rectangle 2">
            <a:extLst>
              <a:ext uri="{FF2B5EF4-FFF2-40B4-BE49-F238E27FC236}">
                <a16:creationId xmlns:a16="http://schemas.microsoft.com/office/drawing/2014/main" id="{75CC0DA7-F1AA-8908-AEFD-E31FD69E20BB}"/>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A291C1A2-0A48-716F-0026-E8A9E9A3B5D8}"/>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ea typeface="ＭＳ Ｐゴシック"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85777916-33FB-90B6-C054-A0D98A61266D}"/>
              </a:ext>
            </a:extLst>
          </p:cNvPr>
          <p:cNvGrpSpPr>
            <a:grpSpLocks/>
          </p:cNvGrpSpPr>
          <p:nvPr/>
        </p:nvGrpSpPr>
        <p:grpSpPr bwMode="auto">
          <a:xfrm>
            <a:off x="285750" y="2197100"/>
            <a:ext cx="8718550" cy="3143250"/>
            <a:chOff x="180" y="1384"/>
            <a:chExt cx="5492" cy="1980"/>
          </a:xfrm>
        </p:grpSpPr>
        <p:sp>
          <p:nvSpPr>
            <p:cNvPr id="3" name="Oval 3">
              <a:extLst>
                <a:ext uri="{FF2B5EF4-FFF2-40B4-BE49-F238E27FC236}">
                  <a16:creationId xmlns:a16="http://schemas.microsoft.com/office/drawing/2014/main" id="{7F9ADC7F-F0E5-5202-A50B-21866DB454CE}"/>
                </a:ext>
              </a:extLst>
            </p:cNvPr>
            <p:cNvSpPr>
              <a:spLocks noChangeArrowheads="1"/>
            </p:cNvSpPr>
            <p:nvPr/>
          </p:nvSpPr>
          <p:spPr bwMode="auto">
            <a:xfrm flipH="1" flipV="1">
              <a:off x="192" y="2784"/>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4" name="Oval 4">
              <a:extLst>
                <a:ext uri="{FF2B5EF4-FFF2-40B4-BE49-F238E27FC236}">
                  <a16:creationId xmlns:a16="http://schemas.microsoft.com/office/drawing/2014/main" id="{4CD858C1-B34C-6A55-977F-4946695882A5}"/>
                </a:ext>
              </a:extLst>
            </p:cNvPr>
            <p:cNvSpPr>
              <a:spLocks noChangeArrowheads="1"/>
            </p:cNvSpPr>
            <p:nvPr/>
          </p:nvSpPr>
          <p:spPr bwMode="auto">
            <a:xfrm flipH="1" flipV="1">
              <a:off x="5088" y="1392"/>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5" name="Oval 5">
              <a:extLst>
                <a:ext uri="{FF2B5EF4-FFF2-40B4-BE49-F238E27FC236}">
                  <a16:creationId xmlns:a16="http://schemas.microsoft.com/office/drawing/2014/main" id="{035F3428-CE91-1119-31CA-31F2C1047549}"/>
                </a:ext>
              </a:extLst>
            </p:cNvPr>
            <p:cNvSpPr>
              <a:spLocks noChangeArrowheads="1"/>
            </p:cNvSpPr>
            <p:nvPr/>
          </p:nvSpPr>
          <p:spPr bwMode="auto">
            <a:xfrm>
              <a:off x="180" y="1384"/>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6" name="Rectangle 6">
              <a:extLst>
                <a:ext uri="{FF2B5EF4-FFF2-40B4-BE49-F238E27FC236}">
                  <a16:creationId xmlns:a16="http://schemas.microsoft.com/office/drawing/2014/main" id="{88671436-7DFB-A3D3-C70D-42A564E40C2A}"/>
                </a:ext>
              </a:extLst>
            </p:cNvPr>
            <p:cNvSpPr>
              <a:spLocks noChangeArrowheads="1"/>
            </p:cNvSpPr>
            <p:nvPr/>
          </p:nvSpPr>
          <p:spPr bwMode="auto">
            <a:xfrm>
              <a:off x="192" y="1632"/>
              <a:ext cx="288" cy="1440"/>
            </a:xfrm>
            <a:prstGeom prst="rect">
              <a:avLst/>
            </a:prstGeom>
            <a:gradFill rotWithShape="0">
              <a:gsLst>
                <a:gs pos="0">
                  <a:srgbClr val="FFFFFF"/>
                </a:gs>
                <a:gs pos="100000">
                  <a:schemeClr val="bg2"/>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7" name="Oval 7">
              <a:extLst>
                <a:ext uri="{FF2B5EF4-FFF2-40B4-BE49-F238E27FC236}">
                  <a16:creationId xmlns:a16="http://schemas.microsoft.com/office/drawing/2014/main" id="{4583E4B9-E2A8-4E65-4D28-F79C9587AE32}"/>
                </a:ext>
              </a:extLst>
            </p:cNvPr>
            <p:cNvSpPr>
              <a:spLocks noChangeArrowheads="1"/>
            </p:cNvSpPr>
            <p:nvPr/>
          </p:nvSpPr>
          <p:spPr bwMode="auto">
            <a:xfrm flipH="1" flipV="1">
              <a:off x="5096" y="2788"/>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8" name="Rectangle 8">
              <a:extLst>
                <a:ext uri="{FF2B5EF4-FFF2-40B4-BE49-F238E27FC236}">
                  <a16:creationId xmlns:a16="http://schemas.microsoft.com/office/drawing/2014/main" id="{0F2EE56A-C565-6FF6-F91D-CA324DF7F55B}"/>
                </a:ext>
              </a:extLst>
            </p:cNvPr>
            <p:cNvSpPr>
              <a:spLocks noChangeArrowheads="1"/>
            </p:cNvSpPr>
            <p:nvPr/>
          </p:nvSpPr>
          <p:spPr bwMode="auto">
            <a:xfrm flipH="1" flipV="1">
              <a:off x="5376" y="1680"/>
              <a:ext cx="288" cy="1344"/>
            </a:xfrm>
            <a:prstGeom prst="rect">
              <a:avLst/>
            </a:prstGeom>
            <a:gradFill rotWithShape="0">
              <a:gsLst>
                <a:gs pos="0">
                  <a:schemeClr val="bg2"/>
                </a:gs>
                <a:gs pos="100000">
                  <a:srgbClr val="FFFFFF"/>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grpSp>
      <p:sp>
        <p:nvSpPr>
          <p:cNvPr id="9" name="Rectangle 9">
            <a:extLst>
              <a:ext uri="{FF2B5EF4-FFF2-40B4-BE49-F238E27FC236}">
                <a16:creationId xmlns:a16="http://schemas.microsoft.com/office/drawing/2014/main" id="{43CB65B7-B53E-51AF-B453-B8FD626D4686}"/>
              </a:ext>
            </a:extLst>
          </p:cNvPr>
          <p:cNvSpPr>
            <a:spLocks noChangeArrowheads="1"/>
          </p:cNvSpPr>
          <p:nvPr/>
        </p:nvSpPr>
        <p:spPr bwMode="auto">
          <a:xfrm>
            <a:off x="762000" y="2209800"/>
            <a:ext cx="7772400" cy="457200"/>
          </a:xfrm>
          <a:prstGeom prst="rect">
            <a:avLst/>
          </a:prstGeom>
          <a:gradFill rotWithShape="0">
            <a:gsLst>
              <a:gs pos="0">
                <a:srgbClr val="FFFFFF"/>
              </a:gs>
              <a:gs pos="100000">
                <a:schemeClr val="bg2"/>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 name="Rectangle 10">
            <a:extLst>
              <a:ext uri="{FF2B5EF4-FFF2-40B4-BE49-F238E27FC236}">
                <a16:creationId xmlns:a16="http://schemas.microsoft.com/office/drawing/2014/main" id="{E888E346-3C88-BF40-8A96-EAEDF71B4120}"/>
              </a:ext>
            </a:extLst>
          </p:cNvPr>
          <p:cNvSpPr>
            <a:spLocks noChangeArrowheads="1"/>
          </p:cNvSpPr>
          <p:nvPr/>
        </p:nvSpPr>
        <p:spPr bwMode="auto">
          <a:xfrm flipH="1" flipV="1">
            <a:off x="762000" y="4876800"/>
            <a:ext cx="7772400" cy="457200"/>
          </a:xfrm>
          <a:prstGeom prst="rect">
            <a:avLst/>
          </a:prstGeom>
          <a:gradFill rotWithShape="0">
            <a:gsLst>
              <a:gs pos="0">
                <a:schemeClr val="bg2"/>
              </a:gs>
              <a:gs pos="100000">
                <a:srgbClr val="FFFFFF"/>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1" name="AutoShape 11">
            <a:extLst>
              <a:ext uri="{FF2B5EF4-FFF2-40B4-BE49-F238E27FC236}">
                <a16:creationId xmlns:a16="http://schemas.microsoft.com/office/drawing/2014/main" id="{45AE54D6-9625-82A0-992C-AEFCE77E00BC}"/>
              </a:ext>
            </a:extLst>
          </p:cNvPr>
          <p:cNvSpPr>
            <a:spLocks noChangeArrowheads="1"/>
          </p:cNvSpPr>
          <p:nvPr/>
        </p:nvSpPr>
        <p:spPr bwMode="auto">
          <a:xfrm>
            <a:off x="904875" y="1143000"/>
            <a:ext cx="7391400" cy="4876800"/>
          </a:xfrm>
          <a:prstGeom prst="roundRect">
            <a:avLst>
              <a:gd name="adj" fmla="val 16667"/>
            </a:avLst>
          </a:prstGeom>
          <a:solidFill>
            <a:schemeClr val="accent1"/>
          </a:solidFill>
          <a:ln w="76200">
            <a:solidFill>
              <a:schemeClr val="accent1"/>
            </a:solidFill>
            <a:round/>
            <a:headEnd/>
            <a:tailEnd/>
          </a:ln>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2" name="Rectangle 12">
            <a:extLst>
              <a:ext uri="{FF2B5EF4-FFF2-40B4-BE49-F238E27FC236}">
                <a16:creationId xmlns:a16="http://schemas.microsoft.com/office/drawing/2014/main" id="{50B617D8-4614-F3A3-C0C1-75368A836529}"/>
              </a:ext>
            </a:extLst>
          </p:cNvPr>
          <p:cNvSpPr>
            <a:spLocks noChangeArrowheads="1"/>
          </p:cNvSpPr>
          <p:nvPr/>
        </p:nvSpPr>
        <p:spPr bwMode="auto">
          <a:xfrm>
            <a:off x="866775" y="4876800"/>
            <a:ext cx="7473950" cy="304800"/>
          </a:xfrm>
          <a:prstGeom prst="rect">
            <a:avLst/>
          </a:prstGeom>
          <a:gradFill rotWithShape="0">
            <a:gsLst>
              <a:gs pos="0">
                <a:srgbClr val="76510B"/>
              </a:gs>
              <a:gs pos="100000">
                <a:schemeClr val="accent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3" name="AutoShape 13" descr="Dark horizontal">
            <a:extLst>
              <a:ext uri="{FF2B5EF4-FFF2-40B4-BE49-F238E27FC236}">
                <a16:creationId xmlns:a16="http://schemas.microsoft.com/office/drawing/2014/main" id="{48849B4C-5D63-B56B-4430-AF626343EACA}"/>
              </a:ext>
            </a:extLst>
          </p:cNvPr>
          <p:cNvSpPr>
            <a:spLocks noChangeArrowheads="1"/>
          </p:cNvSpPr>
          <p:nvPr/>
        </p:nvSpPr>
        <p:spPr bwMode="auto">
          <a:xfrm>
            <a:off x="676275" y="2590800"/>
            <a:ext cx="7924800" cy="2286000"/>
          </a:xfrm>
          <a:prstGeom prst="roundRect">
            <a:avLst>
              <a:gd name="adj" fmla="val 4069"/>
            </a:avLst>
          </a:prstGeom>
          <a:blipFill dpi="0" rotWithShape="0">
            <a:blip r:embed="rId2"/>
            <a:srcRect/>
            <a:tile tx="0" ty="0" sx="100000" sy="100000" flip="none" algn="tl"/>
          </a:blipFill>
          <a:ln w="76200">
            <a:solidFill>
              <a:schemeClr val="accent1"/>
            </a:solidFill>
            <a:round/>
            <a:headEnd/>
            <a:tailEnd/>
          </a:ln>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4" name="Rectangle 18">
            <a:extLst>
              <a:ext uri="{FF2B5EF4-FFF2-40B4-BE49-F238E27FC236}">
                <a16:creationId xmlns:a16="http://schemas.microsoft.com/office/drawing/2014/main" id="{09410531-AD9F-7A8B-49D2-CB95B300D0CF}"/>
              </a:ext>
            </a:extLst>
          </p:cNvPr>
          <p:cNvSpPr>
            <a:spLocks noChangeArrowheads="1"/>
          </p:cNvSpPr>
          <p:nvPr/>
        </p:nvSpPr>
        <p:spPr bwMode="auto">
          <a:xfrm>
            <a:off x="869950" y="2286000"/>
            <a:ext cx="7469188" cy="266700"/>
          </a:xfrm>
          <a:prstGeom prst="rect">
            <a:avLst/>
          </a:prstGeom>
          <a:gradFill rotWithShape="0">
            <a:gsLst>
              <a:gs pos="0">
                <a:schemeClr val="accent1"/>
              </a:gs>
              <a:gs pos="100000">
                <a:srgbClr val="8B5F0D"/>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4110" name="Rectangle 14"/>
          <p:cNvSpPr>
            <a:spLocks noGrp="1" noChangeArrowheads="1"/>
          </p:cNvSpPr>
          <p:nvPr>
            <p:ph type="subTitle" idx="1"/>
          </p:nvPr>
        </p:nvSpPr>
        <p:spPr>
          <a:xfrm>
            <a:off x="1371600" y="3886200"/>
            <a:ext cx="6400800" cy="838200"/>
          </a:xfrm>
        </p:spPr>
        <p:txBody>
          <a:bodyPr/>
          <a:lstStyle>
            <a:lvl1pPr marL="0" indent="0" algn="ctr">
              <a:buFont typeface="Times" charset="0"/>
              <a:buNone/>
              <a:defRPr/>
            </a:lvl1pPr>
          </a:lstStyle>
          <a:p>
            <a:pPr lvl="0"/>
            <a:r>
              <a:rPr lang="en-US" altLang="en-US" noProof="0"/>
              <a:t>Click to edit Master subtitle style</a:t>
            </a:r>
          </a:p>
        </p:txBody>
      </p:sp>
      <p:sp>
        <p:nvSpPr>
          <p:cNvPr id="4115" name="Rectangle 19"/>
          <p:cNvSpPr>
            <a:spLocks noGrp="1" noChangeArrowheads="1"/>
          </p:cNvSpPr>
          <p:nvPr>
            <p:ph type="ctrTitle"/>
          </p:nvPr>
        </p:nvSpPr>
        <p:spPr>
          <a:xfrm>
            <a:off x="762000" y="2743200"/>
            <a:ext cx="7772400" cy="1143000"/>
          </a:xfrm>
          <a:effectLst/>
          <a:extLst>
            <a:ext uri="{AF507438-7753-43e0-B8FC-AC1667EBCBE1}"/>
          </a:extLst>
        </p:spPr>
        <p:txBody>
          <a:bodyPr/>
          <a:lstStyle>
            <a:lvl1pPr>
              <a:defRPr>
                <a:solidFill>
                  <a:schemeClr val="tx1"/>
                </a:solidFill>
              </a:defRPr>
            </a:lvl1pPr>
          </a:lstStyle>
          <a:p>
            <a:pPr lvl="0"/>
            <a:r>
              <a:rPr lang="en-US" altLang="en-US" noProof="0"/>
              <a:t>Click to edit Master title style</a:t>
            </a:r>
          </a:p>
        </p:txBody>
      </p:sp>
      <p:sp>
        <p:nvSpPr>
          <p:cNvPr id="15" name="Rectangle 15">
            <a:extLst>
              <a:ext uri="{FF2B5EF4-FFF2-40B4-BE49-F238E27FC236}">
                <a16:creationId xmlns:a16="http://schemas.microsoft.com/office/drawing/2014/main" id="{6E7891F1-DDC3-5CF5-5350-21B561A079BD}"/>
              </a:ext>
            </a:extLst>
          </p:cNvPr>
          <p:cNvSpPr>
            <a:spLocks noGrp="1" noChangeArrowheads="1"/>
          </p:cNvSpPr>
          <p:nvPr>
            <p:ph type="dt" sz="half" idx="10"/>
          </p:nvPr>
        </p:nvSpPr>
        <p:spPr>
          <a:xfrm>
            <a:off x="1219200" y="5486400"/>
            <a:ext cx="1066800" cy="304800"/>
          </a:xfrm>
        </p:spPr>
        <p:txBody>
          <a:bodyPr/>
          <a:lstStyle>
            <a:lvl1pPr>
              <a:defRPr/>
            </a:lvl1pPr>
          </a:lstStyle>
          <a:p>
            <a:pPr>
              <a:defRPr/>
            </a:pPr>
            <a:endParaRPr lang="en-US" altLang="en-US"/>
          </a:p>
        </p:txBody>
      </p:sp>
      <p:sp>
        <p:nvSpPr>
          <p:cNvPr id="16" name="Rectangle 16">
            <a:extLst>
              <a:ext uri="{FF2B5EF4-FFF2-40B4-BE49-F238E27FC236}">
                <a16:creationId xmlns:a16="http://schemas.microsoft.com/office/drawing/2014/main" id="{DEE636C7-DC47-67A1-3E32-DD8B2E93BA8D}"/>
              </a:ext>
            </a:extLst>
          </p:cNvPr>
          <p:cNvSpPr>
            <a:spLocks noGrp="1" noChangeArrowheads="1"/>
          </p:cNvSpPr>
          <p:nvPr>
            <p:ph type="ftr" sz="quarter" idx="11"/>
          </p:nvPr>
        </p:nvSpPr>
        <p:spPr>
          <a:xfrm>
            <a:off x="2362200" y="5486400"/>
            <a:ext cx="4724400" cy="304800"/>
          </a:xfrm>
        </p:spPr>
        <p:txBody>
          <a:bodyPr/>
          <a:lstStyle>
            <a:lvl1pPr>
              <a:defRPr/>
            </a:lvl1pPr>
          </a:lstStyle>
          <a:p>
            <a:pPr>
              <a:defRPr/>
            </a:pPr>
            <a:endParaRPr lang="en-US" altLang="en-US"/>
          </a:p>
        </p:txBody>
      </p:sp>
      <p:sp>
        <p:nvSpPr>
          <p:cNvPr id="17" name="Rectangle 17">
            <a:extLst>
              <a:ext uri="{FF2B5EF4-FFF2-40B4-BE49-F238E27FC236}">
                <a16:creationId xmlns:a16="http://schemas.microsoft.com/office/drawing/2014/main" id="{3E6AF0A3-C582-D26D-8A6E-F11E00C7B24A}"/>
              </a:ext>
            </a:extLst>
          </p:cNvPr>
          <p:cNvSpPr>
            <a:spLocks noGrp="1" noChangeArrowheads="1"/>
          </p:cNvSpPr>
          <p:nvPr>
            <p:ph type="sldNum" sz="quarter" idx="12"/>
          </p:nvPr>
        </p:nvSpPr>
        <p:spPr>
          <a:xfrm>
            <a:off x="7162800" y="5486400"/>
            <a:ext cx="838200" cy="304800"/>
          </a:xfrm>
        </p:spPr>
        <p:txBody>
          <a:bodyPr/>
          <a:lstStyle>
            <a:lvl1pPr>
              <a:defRPr/>
            </a:lvl1pPr>
          </a:lstStyle>
          <a:p>
            <a:fld id="{DEB77640-B237-41A4-A418-28F04037DC5B}" type="slidenum">
              <a:rPr lang="en-US" altLang="en-US"/>
              <a:pPr/>
              <a:t>‹#›</a:t>
            </a:fld>
            <a:endParaRPr lang="en-US" altLang="en-US"/>
          </a:p>
        </p:txBody>
      </p:sp>
    </p:spTree>
    <p:extLst>
      <p:ext uri="{BB962C8B-B14F-4D97-AF65-F5344CB8AC3E}">
        <p14:creationId xmlns:p14="http://schemas.microsoft.com/office/powerpoint/2010/main" val="6392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6">
            <a:extLst>
              <a:ext uri="{FF2B5EF4-FFF2-40B4-BE49-F238E27FC236}">
                <a16:creationId xmlns:a16="http://schemas.microsoft.com/office/drawing/2014/main" id="{756EF5E6-790D-EC30-EC0A-F78988DF529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17">
            <a:extLst>
              <a:ext uri="{FF2B5EF4-FFF2-40B4-BE49-F238E27FC236}">
                <a16:creationId xmlns:a16="http://schemas.microsoft.com/office/drawing/2014/main" id="{C95FF8FC-D699-3680-12A3-9DC937C27F7E}"/>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8">
            <a:extLst>
              <a:ext uri="{FF2B5EF4-FFF2-40B4-BE49-F238E27FC236}">
                <a16:creationId xmlns:a16="http://schemas.microsoft.com/office/drawing/2014/main" id="{3F657D60-20C9-AF94-99DC-ACD66030463B}"/>
              </a:ext>
            </a:extLst>
          </p:cNvPr>
          <p:cNvSpPr>
            <a:spLocks noGrp="1" noChangeArrowheads="1"/>
          </p:cNvSpPr>
          <p:nvPr>
            <p:ph type="sldNum" sz="quarter" idx="12"/>
          </p:nvPr>
        </p:nvSpPr>
        <p:spPr>
          <a:ln/>
        </p:spPr>
        <p:txBody>
          <a:bodyPr/>
          <a:lstStyle>
            <a:lvl1pPr>
              <a:defRPr/>
            </a:lvl1pPr>
          </a:lstStyle>
          <a:p>
            <a:fld id="{4A6EED40-DF86-4C46-9E24-290CF78D61DD}" type="slidenum">
              <a:rPr lang="en-US" altLang="en-US"/>
              <a:pPr/>
              <a:t>‹#›</a:t>
            </a:fld>
            <a:endParaRPr lang="en-US" altLang="en-US"/>
          </a:p>
        </p:txBody>
      </p:sp>
    </p:spTree>
    <p:extLst>
      <p:ext uri="{BB962C8B-B14F-4D97-AF65-F5344CB8AC3E}">
        <p14:creationId xmlns:p14="http://schemas.microsoft.com/office/powerpoint/2010/main" val="2475274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6">
            <a:extLst>
              <a:ext uri="{FF2B5EF4-FFF2-40B4-BE49-F238E27FC236}">
                <a16:creationId xmlns:a16="http://schemas.microsoft.com/office/drawing/2014/main" id="{7E56261C-E48E-1377-0B80-C729382331B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17">
            <a:extLst>
              <a:ext uri="{FF2B5EF4-FFF2-40B4-BE49-F238E27FC236}">
                <a16:creationId xmlns:a16="http://schemas.microsoft.com/office/drawing/2014/main" id="{BBD1B24C-A88A-7005-11DE-DB943A19B50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8">
            <a:extLst>
              <a:ext uri="{FF2B5EF4-FFF2-40B4-BE49-F238E27FC236}">
                <a16:creationId xmlns:a16="http://schemas.microsoft.com/office/drawing/2014/main" id="{DB1846E8-AE6D-569F-0383-9AA8FA724F9B}"/>
              </a:ext>
            </a:extLst>
          </p:cNvPr>
          <p:cNvSpPr>
            <a:spLocks noGrp="1" noChangeArrowheads="1"/>
          </p:cNvSpPr>
          <p:nvPr>
            <p:ph type="sldNum" sz="quarter" idx="12"/>
          </p:nvPr>
        </p:nvSpPr>
        <p:spPr>
          <a:ln/>
        </p:spPr>
        <p:txBody>
          <a:bodyPr/>
          <a:lstStyle>
            <a:lvl1pPr>
              <a:defRPr/>
            </a:lvl1pPr>
          </a:lstStyle>
          <a:p>
            <a:fld id="{5BBA9684-277F-4924-984D-9C2396D1368E}" type="slidenum">
              <a:rPr lang="en-US" altLang="en-US"/>
              <a:pPr/>
              <a:t>‹#›</a:t>
            </a:fld>
            <a:endParaRPr lang="en-US" altLang="en-US"/>
          </a:p>
        </p:txBody>
      </p:sp>
    </p:spTree>
    <p:extLst>
      <p:ext uri="{BB962C8B-B14F-4D97-AF65-F5344CB8AC3E}">
        <p14:creationId xmlns:p14="http://schemas.microsoft.com/office/powerpoint/2010/main" val="2375662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810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48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6">
            <a:extLst>
              <a:ext uri="{FF2B5EF4-FFF2-40B4-BE49-F238E27FC236}">
                <a16:creationId xmlns:a16="http://schemas.microsoft.com/office/drawing/2014/main" id="{25B11E97-C4C3-1380-CD0A-9D07621A47C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17">
            <a:extLst>
              <a:ext uri="{FF2B5EF4-FFF2-40B4-BE49-F238E27FC236}">
                <a16:creationId xmlns:a16="http://schemas.microsoft.com/office/drawing/2014/main" id="{969E5F23-9D75-1A3C-1CBD-175E46C7728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8">
            <a:extLst>
              <a:ext uri="{FF2B5EF4-FFF2-40B4-BE49-F238E27FC236}">
                <a16:creationId xmlns:a16="http://schemas.microsoft.com/office/drawing/2014/main" id="{9FA6843F-621A-48E5-BE4D-D4771C9DD85A}"/>
              </a:ext>
            </a:extLst>
          </p:cNvPr>
          <p:cNvSpPr>
            <a:spLocks noGrp="1" noChangeArrowheads="1"/>
          </p:cNvSpPr>
          <p:nvPr>
            <p:ph type="sldNum" sz="quarter" idx="12"/>
          </p:nvPr>
        </p:nvSpPr>
        <p:spPr>
          <a:ln/>
        </p:spPr>
        <p:txBody>
          <a:bodyPr/>
          <a:lstStyle>
            <a:lvl1pPr>
              <a:defRPr/>
            </a:lvl1pPr>
          </a:lstStyle>
          <a:p>
            <a:fld id="{3755A64E-D174-4D05-B2AB-D9D8A7FEEE61}" type="slidenum">
              <a:rPr lang="en-US" altLang="en-US"/>
              <a:pPr/>
              <a:t>‹#›</a:t>
            </a:fld>
            <a:endParaRPr lang="en-US" altLang="en-US"/>
          </a:p>
        </p:txBody>
      </p:sp>
    </p:spTree>
    <p:extLst>
      <p:ext uri="{BB962C8B-B14F-4D97-AF65-F5344CB8AC3E}">
        <p14:creationId xmlns:p14="http://schemas.microsoft.com/office/powerpoint/2010/main" val="2079618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6">
            <a:extLst>
              <a:ext uri="{FF2B5EF4-FFF2-40B4-BE49-F238E27FC236}">
                <a16:creationId xmlns:a16="http://schemas.microsoft.com/office/drawing/2014/main" id="{BBD2EDC9-6FFA-BFB6-4B25-AA20A64DE67A}"/>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17">
            <a:extLst>
              <a:ext uri="{FF2B5EF4-FFF2-40B4-BE49-F238E27FC236}">
                <a16:creationId xmlns:a16="http://schemas.microsoft.com/office/drawing/2014/main" id="{E54D6583-37CC-51DD-6904-2B6835473258}"/>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18">
            <a:extLst>
              <a:ext uri="{FF2B5EF4-FFF2-40B4-BE49-F238E27FC236}">
                <a16:creationId xmlns:a16="http://schemas.microsoft.com/office/drawing/2014/main" id="{990C1E75-0255-017D-08FF-D0D09917A2AA}"/>
              </a:ext>
            </a:extLst>
          </p:cNvPr>
          <p:cNvSpPr>
            <a:spLocks noGrp="1" noChangeArrowheads="1"/>
          </p:cNvSpPr>
          <p:nvPr>
            <p:ph type="sldNum" sz="quarter" idx="12"/>
          </p:nvPr>
        </p:nvSpPr>
        <p:spPr>
          <a:ln/>
        </p:spPr>
        <p:txBody>
          <a:bodyPr/>
          <a:lstStyle>
            <a:lvl1pPr>
              <a:defRPr/>
            </a:lvl1pPr>
          </a:lstStyle>
          <a:p>
            <a:fld id="{B414EFA8-4568-4EBB-94B2-68FF16F285C8}" type="slidenum">
              <a:rPr lang="en-US" altLang="en-US"/>
              <a:pPr/>
              <a:t>‹#›</a:t>
            </a:fld>
            <a:endParaRPr lang="en-US" altLang="en-US"/>
          </a:p>
        </p:txBody>
      </p:sp>
    </p:spTree>
    <p:extLst>
      <p:ext uri="{BB962C8B-B14F-4D97-AF65-F5344CB8AC3E}">
        <p14:creationId xmlns:p14="http://schemas.microsoft.com/office/powerpoint/2010/main" val="1423343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6">
            <a:extLst>
              <a:ext uri="{FF2B5EF4-FFF2-40B4-BE49-F238E27FC236}">
                <a16:creationId xmlns:a16="http://schemas.microsoft.com/office/drawing/2014/main" id="{5BBC1EE9-CE40-FF37-2F0A-3AB3763049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17">
            <a:extLst>
              <a:ext uri="{FF2B5EF4-FFF2-40B4-BE49-F238E27FC236}">
                <a16:creationId xmlns:a16="http://schemas.microsoft.com/office/drawing/2014/main" id="{4C6E2224-CC72-9152-0240-80DE6A3F5C4E}"/>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18">
            <a:extLst>
              <a:ext uri="{FF2B5EF4-FFF2-40B4-BE49-F238E27FC236}">
                <a16:creationId xmlns:a16="http://schemas.microsoft.com/office/drawing/2014/main" id="{377B7183-F565-FB63-4C67-136B2A901C67}"/>
              </a:ext>
            </a:extLst>
          </p:cNvPr>
          <p:cNvSpPr>
            <a:spLocks noGrp="1" noChangeArrowheads="1"/>
          </p:cNvSpPr>
          <p:nvPr>
            <p:ph type="sldNum" sz="quarter" idx="12"/>
          </p:nvPr>
        </p:nvSpPr>
        <p:spPr>
          <a:ln/>
        </p:spPr>
        <p:txBody>
          <a:bodyPr/>
          <a:lstStyle>
            <a:lvl1pPr>
              <a:defRPr/>
            </a:lvl1pPr>
          </a:lstStyle>
          <a:p>
            <a:fld id="{9296F813-00B8-4861-968C-47896D21FD77}" type="slidenum">
              <a:rPr lang="en-US" altLang="en-US"/>
              <a:pPr/>
              <a:t>‹#›</a:t>
            </a:fld>
            <a:endParaRPr lang="en-US" altLang="en-US"/>
          </a:p>
        </p:txBody>
      </p:sp>
    </p:spTree>
    <p:extLst>
      <p:ext uri="{BB962C8B-B14F-4D97-AF65-F5344CB8AC3E}">
        <p14:creationId xmlns:p14="http://schemas.microsoft.com/office/powerpoint/2010/main" val="282488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B3811941-E290-CF2A-B1A4-209DC92FFDC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17">
            <a:extLst>
              <a:ext uri="{FF2B5EF4-FFF2-40B4-BE49-F238E27FC236}">
                <a16:creationId xmlns:a16="http://schemas.microsoft.com/office/drawing/2014/main" id="{2812538F-BA11-83BC-323A-DC2D2BCA48F3}"/>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18">
            <a:extLst>
              <a:ext uri="{FF2B5EF4-FFF2-40B4-BE49-F238E27FC236}">
                <a16:creationId xmlns:a16="http://schemas.microsoft.com/office/drawing/2014/main" id="{9A73374E-1A47-1A42-DC7A-19C76F2B01E9}"/>
              </a:ext>
            </a:extLst>
          </p:cNvPr>
          <p:cNvSpPr>
            <a:spLocks noGrp="1" noChangeArrowheads="1"/>
          </p:cNvSpPr>
          <p:nvPr>
            <p:ph type="sldNum" sz="quarter" idx="12"/>
          </p:nvPr>
        </p:nvSpPr>
        <p:spPr>
          <a:ln/>
        </p:spPr>
        <p:txBody>
          <a:bodyPr/>
          <a:lstStyle>
            <a:lvl1pPr>
              <a:defRPr/>
            </a:lvl1pPr>
          </a:lstStyle>
          <a:p>
            <a:fld id="{A9C257B8-1C28-45F2-842E-E2E340EE8FB1}" type="slidenum">
              <a:rPr lang="en-US" altLang="en-US"/>
              <a:pPr/>
              <a:t>‹#›</a:t>
            </a:fld>
            <a:endParaRPr lang="en-US" altLang="en-US"/>
          </a:p>
        </p:txBody>
      </p:sp>
    </p:spTree>
    <p:extLst>
      <p:ext uri="{BB962C8B-B14F-4D97-AF65-F5344CB8AC3E}">
        <p14:creationId xmlns:p14="http://schemas.microsoft.com/office/powerpoint/2010/main" val="4039227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6">
            <a:extLst>
              <a:ext uri="{FF2B5EF4-FFF2-40B4-BE49-F238E27FC236}">
                <a16:creationId xmlns:a16="http://schemas.microsoft.com/office/drawing/2014/main" id="{CB33B1FC-7DBA-2C08-168F-69BA9B8A976C}"/>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17">
            <a:extLst>
              <a:ext uri="{FF2B5EF4-FFF2-40B4-BE49-F238E27FC236}">
                <a16:creationId xmlns:a16="http://schemas.microsoft.com/office/drawing/2014/main" id="{B4FFFA37-239F-ADB0-A6CC-0140583FF4FA}"/>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8">
            <a:extLst>
              <a:ext uri="{FF2B5EF4-FFF2-40B4-BE49-F238E27FC236}">
                <a16:creationId xmlns:a16="http://schemas.microsoft.com/office/drawing/2014/main" id="{E78AD473-2F33-826B-69F0-5B26461CC9C6}"/>
              </a:ext>
            </a:extLst>
          </p:cNvPr>
          <p:cNvSpPr>
            <a:spLocks noGrp="1" noChangeArrowheads="1"/>
          </p:cNvSpPr>
          <p:nvPr>
            <p:ph type="sldNum" sz="quarter" idx="12"/>
          </p:nvPr>
        </p:nvSpPr>
        <p:spPr>
          <a:ln/>
        </p:spPr>
        <p:txBody>
          <a:bodyPr/>
          <a:lstStyle>
            <a:lvl1pPr>
              <a:defRPr/>
            </a:lvl1pPr>
          </a:lstStyle>
          <a:p>
            <a:fld id="{B611D9D6-E959-4F4A-8377-4773A536958A}" type="slidenum">
              <a:rPr lang="en-US" altLang="en-US"/>
              <a:pPr/>
              <a:t>‹#›</a:t>
            </a:fld>
            <a:endParaRPr lang="en-US" altLang="en-US"/>
          </a:p>
        </p:txBody>
      </p:sp>
    </p:spTree>
    <p:extLst>
      <p:ext uri="{BB962C8B-B14F-4D97-AF65-F5344CB8AC3E}">
        <p14:creationId xmlns:p14="http://schemas.microsoft.com/office/powerpoint/2010/main" val="243826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6">
            <a:extLst>
              <a:ext uri="{FF2B5EF4-FFF2-40B4-BE49-F238E27FC236}">
                <a16:creationId xmlns:a16="http://schemas.microsoft.com/office/drawing/2014/main" id="{021BBE91-3506-1C76-CA76-45E7B36098F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17">
            <a:extLst>
              <a:ext uri="{FF2B5EF4-FFF2-40B4-BE49-F238E27FC236}">
                <a16:creationId xmlns:a16="http://schemas.microsoft.com/office/drawing/2014/main" id="{241C5868-1538-056A-1897-C50A751E58A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18">
            <a:extLst>
              <a:ext uri="{FF2B5EF4-FFF2-40B4-BE49-F238E27FC236}">
                <a16:creationId xmlns:a16="http://schemas.microsoft.com/office/drawing/2014/main" id="{23A310AC-9E9D-2C17-1C45-9C90831D85E1}"/>
              </a:ext>
            </a:extLst>
          </p:cNvPr>
          <p:cNvSpPr>
            <a:spLocks noGrp="1" noChangeArrowheads="1"/>
          </p:cNvSpPr>
          <p:nvPr>
            <p:ph type="sldNum" sz="quarter" idx="12"/>
          </p:nvPr>
        </p:nvSpPr>
        <p:spPr>
          <a:ln/>
        </p:spPr>
        <p:txBody>
          <a:bodyPr/>
          <a:lstStyle>
            <a:lvl1pPr>
              <a:defRPr/>
            </a:lvl1pPr>
          </a:lstStyle>
          <a:p>
            <a:fld id="{396BA77F-C0DD-4CBD-984E-2CF3BB1F46E8}" type="slidenum">
              <a:rPr lang="en-US" altLang="en-US"/>
              <a:pPr/>
              <a:t>‹#›</a:t>
            </a:fld>
            <a:endParaRPr lang="en-US" altLang="en-US"/>
          </a:p>
        </p:txBody>
      </p:sp>
    </p:spTree>
    <p:extLst>
      <p:ext uri="{BB962C8B-B14F-4D97-AF65-F5344CB8AC3E}">
        <p14:creationId xmlns:p14="http://schemas.microsoft.com/office/powerpoint/2010/main" val="1314666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6">
            <a:extLst>
              <a:ext uri="{FF2B5EF4-FFF2-40B4-BE49-F238E27FC236}">
                <a16:creationId xmlns:a16="http://schemas.microsoft.com/office/drawing/2014/main" id="{8A6D3B72-1589-ECEB-7016-837C5D2535F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17">
            <a:extLst>
              <a:ext uri="{FF2B5EF4-FFF2-40B4-BE49-F238E27FC236}">
                <a16:creationId xmlns:a16="http://schemas.microsoft.com/office/drawing/2014/main" id="{BED7A6BE-BA30-F989-2C65-51BCBC6114E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8">
            <a:extLst>
              <a:ext uri="{FF2B5EF4-FFF2-40B4-BE49-F238E27FC236}">
                <a16:creationId xmlns:a16="http://schemas.microsoft.com/office/drawing/2014/main" id="{3D8BED1C-8D25-3BA0-7673-B506E3889D25}"/>
              </a:ext>
            </a:extLst>
          </p:cNvPr>
          <p:cNvSpPr>
            <a:spLocks noGrp="1" noChangeArrowheads="1"/>
          </p:cNvSpPr>
          <p:nvPr>
            <p:ph type="sldNum" sz="quarter" idx="12"/>
          </p:nvPr>
        </p:nvSpPr>
        <p:spPr>
          <a:ln/>
        </p:spPr>
        <p:txBody>
          <a:bodyPr/>
          <a:lstStyle>
            <a:lvl1pPr>
              <a:defRPr/>
            </a:lvl1pPr>
          </a:lstStyle>
          <a:p>
            <a:fld id="{CF24544B-A370-4473-9CD9-1266CF2C44F4}" type="slidenum">
              <a:rPr lang="en-US" altLang="en-US"/>
              <a:pPr/>
              <a:t>‹#›</a:t>
            </a:fld>
            <a:endParaRPr lang="en-US" altLang="en-US"/>
          </a:p>
        </p:txBody>
      </p:sp>
    </p:spTree>
    <p:extLst>
      <p:ext uri="{BB962C8B-B14F-4D97-AF65-F5344CB8AC3E}">
        <p14:creationId xmlns:p14="http://schemas.microsoft.com/office/powerpoint/2010/main" val="3767833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7475" y="228600"/>
            <a:ext cx="18288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81075" y="228600"/>
            <a:ext cx="53340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6">
            <a:extLst>
              <a:ext uri="{FF2B5EF4-FFF2-40B4-BE49-F238E27FC236}">
                <a16:creationId xmlns:a16="http://schemas.microsoft.com/office/drawing/2014/main" id="{2795EE9C-EEEA-B40E-8247-B8F59BEAFAE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17">
            <a:extLst>
              <a:ext uri="{FF2B5EF4-FFF2-40B4-BE49-F238E27FC236}">
                <a16:creationId xmlns:a16="http://schemas.microsoft.com/office/drawing/2014/main" id="{F8AB6990-5920-86B2-EC43-0EB587D1422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8">
            <a:extLst>
              <a:ext uri="{FF2B5EF4-FFF2-40B4-BE49-F238E27FC236}">
                <a16:creationId xmlns:a16="http://schemas.microsoft.com/office/drawing/2014/main" id="{7E5766AC-20FE-2108-2CBB-FAF7EB460807}"/>
              </a:ext>
            </a:extLst>
          </p:cNvPr>
          <p:cNvSpPr>
            <a:spLocks noGrp="1" noChangeArrowheads="1"/>
          </p:cNvSpPr>
          <p:nvPr>
            <p:ph type="sldNum" sz="quarter" idx="12"/>
          </p:nvPr>
        </p:nvSpPr>
        <p:spPr>
          <a:ln/>
        </p:spPr>
        <p:txBody>
          <a:bodyPr/>
          <a:lstStyle>
            <a:lvl1pPr>
              <a:defRPr/>
            </a:lvl1pPr>
          </a:lstStyle>
          <a:p>
            <a:fld id="{C8E207B9-72F9-43F7-B1EE-52EA51965AFC}" type="slidenum">
              <a:rPr lang="en-US" altLang="en-US"/>
              <a:pPr/>
              <a:t>‹#›</a:t>
            </a:fld>
            <a:endParaRPr lang="en-US" altLang="en-US"/>
          </a:p>
        </p:txBody>
      </p:sp>
    </p:spTree>
    <p:extLst>
      <p:ext uri="{BB962C8B-B14F-4D97-AF65-F5344CB8AC3E}">
        <p14:creationId xmlns:p14="http://schemas.microsoft.com/office/powerpoint/2010/main" val="3022308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A2F83B0-5D74-5B3C-47FF-B525EE78F108}"/>
              </a:ext>
            </a:extLst>
          </p:cNvPr>
          <p:cNvSpPr>
            <a:spLocks noChangeArrowheads="1"/>
          </p:cNvSpPr>
          <p:nvPr/>
        </p:nvSpPr>
        <p:spPr bwMode="auto">
          <a:xfrm>
            <a:off x="752475" y="838200"/>
            <a:ext cx="7772400" cy="457200"/>
          </a:xfrm>
          <a:prstGeom prst="rect">
            <a:avLst/>
          </a:prstGeom>
          <a:gradFill rotWithShape="0">
            <a:gsLst>
              <a:gs pos="0">
                <a:srgbClr val="FFFFFF"/>
              </a:gs>
              <a:gs pos="100000">
                <a:schemeClr val="bg2"/>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27" name="Rectangle 3">
            <a:extLst>
              <a:ext uri="{FF2B5EF4-FFF2-40B4-BE49-F238E27FC236}">
                <a16:creationId xmlns:a16="http://schemas.microsoft.com/office/drawing/2014/main" id="{DD30403F-E7D4-B254-191E-B7C143252C1C}"/>
              </a:ext>
            </a:extLst>
          </p:cNvPr>
          <p:cNvSpPr>
            <a:spLocks noChangeArrowheads="1"/>
          </p:cNvSpPr>
          <p:nvPr/>
        </p:nvSpPr>
        <p:spPr bwMode="auto">
          <a:xfrm flipH="1" flipV="1">
            <a:off x="752475" y="6094413"/>
            <a:ext cx="7772400" cy="457200"/>
          </a:xfrm>
          <a:prstGeom prst="rect">
            <a:avLst/>
          </a:prstGeom>
          <a:gradFill rotWithShape="0">
            <a:gsLst>
              <a:gs pos="0">
                <a:schemeClr val="bg2"/>
              </a:gs>
              <a:gs pos="100000">
                <a:srgbClr val="FFFFFF"/>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grpSp>
        <p:nvGrpSpPr>
          <p:cNvPr id="1028" name="Group 4">
            <a:extLst>
              <a:ext uri="{FF2B5EF4-FFF2-40B4-BE49-F238E27FC236}">
                <a16:creationId xmlns:a16="http://schemas.microsoft.com/office/drawing/2014/main" id="{ECDCE49A-F038-3066-8337-A7D047DF45D3}"/>
              </a:ext>
            </a:extLst>
          </p:cNvPr>
          <p:cNvGrpSpPr>
            <a:grpSpLocks/>
          </p:cNvGrpSpPr>
          <p:nvPr/>
        </p:nvGrpSpPr>
        <p:grpSpPr bwMode="auto">
          <a:xfrm>
            <a:off x="285750" y="828675"/>
            <a:ext cx="8705850" cy="5724525"/>
            <a:chOff x="180" y="522"/>
            <a:chExt cx="5484" cy="3606"/>
          </a:xfrm>
        </p:grpSpPr>
        <p:sp>
          <p:nvSpPr>
            <p:cNvPr id="1039" name="Oval 5">
              <a:extLst>
                <a:ext uri="{FF2B5EF4-FFF2-40B4-BE49-F238E27FC236}">
                  <a16:creationId xmlns:a16="http://schemas.microsoft.com/office/drawing/2014/main" id="{65EA25B7-3500-FD87-897E-C1FAA0904EE3}"/>
                </a:ext>
              </a:extLst>
            </p:cNvPr>
            <p:cNvSpPr>
              <a:spLocks noChangeArrowheads="1"/>
            </p:cNvSpPr>
            <p:nvPr/>
          </p:nvSpPr>
          <p:spPr bwMode="auto">
            <a:xfrm flipH="1" flipV="1">
              <a:off x="186" y="3552"/>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40" name="Oval 6">
              <a:extLst>
                <a:ext uri="{FF2B5EF4-FFF2-40B4-BE49-F238E27FC236}">
                  <a16:creationId xmlns:a16="http://schemas.microsoft.com/office/drawing/2014/main" id="{E6E7D5EA-60C3-6FB7-1905-06B4D6AB6E0A}"/>
                </a:ext>
              </a:extLst>
            </p:cNvPr>
            <p:cNvSpPr>
              <a:spLocks noChangeArrowheads="1"/>
            </p:cNvSpPr>
            <p:nvPr/>
          </p:nvSpPr>
          <p:spPr bwMode="auto">
            <a:xfrm flipH="1" flipV="1">
              <a:off x="5088" y="522"/>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41" name="Oval 7">
              <a:extLst>
                <a:ext uri="{FF2B5EF4-FFF2-40B4-BE49-F238E27FC236}">
                  <a16:creationId xmlns:a16="http://schemas.microsoft.com/office/drawing/2014/main" id="{DD43AE97-EABB-D980-7494-E8364BDB18DB}"/>
                </a:ext>
              </a:extLst>
            </p:cNvPr>
            <p:cNvSpPr>
              <a:spLocks noChangeArrowheads="1"/>
            </p:cNvSpPr>
            <p:nvPr/>
          </p:nvSpPr>
          <p:spPr bwMode="auto">
            <a:xfrm>
              <a:off x="180" y="522"/>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42" name="Rectangle 8">
              <a:extLst>
                <a:ext uri="{FF2B5EF4-FFF2-40B4-BE49-F238E27FC236}">
                  <a16:creationId xmlns:a16="http://schemas.microsoft.com/office/drawing/2014/main" id="{7CD889AB-5F91-6E66-D1E0-0F09E87EB603}"/>
                </a:ext>
              </a:extLst>
            </p:cNvPr>
            <p:cNvSpPr>
              <a:spLocks noChangeArrowheads="1"/>
            </p:cNvSpPr>
            <p:nvPr/>
          </p:nvSpPr>
          <p:spPr bwMode="auto">
            <a:xfrm>
              <a:off x="186" y="816"/>
              <a:ext cx="288" cy="3024"/>
            </a:xfrm>
            <a:prstGeom prst="rect">
              <a:avLst/>
            </a:prstGeom>
            <a:gradFill rotWithShape="0">
              <a:gsLst>
                <a:gs pos="0">
                  <a:srgbClr val="FFFFFF"/>
                </a:gs>
                <a:gs pos="100000">
                  <a:schemeClr val="bg2"/>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43" name="Oval 9">
              <a:extLst>
                <a:ext uri="{FF2B5EF4-FFF2-40B4-BE49-F238E27FC236}">
                  <a16:creationId xmlns:a16="http://schemas.microsoft.com/office/drawing/2014/main" id="{20192FB7-2B69-349C-3685-5648B96C0C31}"/>
                </a:ext>
              </a:extLst>
            </p:cNvPr>
            <p:cNvSpPr>
              <a:spLocks noChangeArrowheads="1"/>
            </p:cNvSpPr>
            <p:nvPr/>
          </p:nvSpPr>
          <p:spPr bwMode="auto">
            <a:xfrm flipH="1" flipV="1">
              <a:off x="5082" y="3551"/>
              <a:ext cx="576" cy="576"/>
            </a:xfrm>
            <a:prstGeom prst="ellipse">
              <a:avLst/>
            </a:prstGeom>
            <a:gradFill rotWithShape="0">
              <a:gsLst>
                <a:gs pos="0">
                  <a:schemeClr val="bg2"/>
                </a:gs>
                <a:gs pos="100000">
                  <a:srgbClr val="FFFFFF"/>
                </a:gs>
              </a:gsLst>
              <a:path path="shape">
                <a:fillToRect l="50000" t="50000" r="50000" b="50000"/>
              </a:path>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44" name="Rectangle 10">
              <a:extLst>
                <a:ext uri="{FF2B5EF4-FFF2-40B4-BE49-F238E27FC236}">
                  <a16:creationId xmlns:a16="http://schemas.microsoft.com/office/drawing/2014/main" id="{A114E251-0692-0841-9AD4-6C1BED88523D}"/>
                </a:ext>
              </a:extLst>
            </p:cNvPr>
            <p:cNvSpPr>
              <a:spLocks noChangeArrowheads="1"/>
            </p:cNvSpPr>
            <p:nvPr/>
          </p:nvSpPr>
          <p:spPr bwMode="auto">
            <a:xfrm flipH="1" flipV="1">
              <a:off x="5370" y="816"/>
              <a:ext cx="288" cy="3023"/>
            </a:xfrm>
            <a:prstGeom prst="rect">
              <a:avLst/>
            </a:prstGeom>
            <a:gradFill rotWithShape="0">
              <a:gsLst>
                <a:gs pos="0">
                  <a:schemeClr val="bg2"/>
                </a:gs>
                <a:gs pos="100000">
                  <a:srgbClr val="FFFFFF"/>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grpSp>
      <p:sp>
        <p:nvSpPr>
          <p:cNvPr id="1029" name="AutoShape 11">
            <a:extLst>
              <a:ext uri="{FF2B5EF4-FFF2-40B4-BE49-F238E27FC236}">
                <a16:creationId xmlns:a16="http://schemas.microsoft.com/office/drawing/2014/main" id="{33C75395-3432-41E0-5BAC-4758E629B33C}"/>
              </a:ext>
            </a:extLst>
          </p:cNvPr>
          <p:cNvSpPr>
            <a:spLocks noChangeArrowheads="1"/>
          </p:cNvSpPr>
          <p:nvPr/>
        </p:nvSpPr>
        <p:spPr bwMode="auto">
          <a:xfrm>
            <a:off x="904875" y="152400"/>
            <a:ext cx="7391400" cy="1219200"/>
          </a:xfrm>
          <a:prstGeom prst="roundRect">
            <a:avLst>
              <a:gd name="adj" fmla="val 16667"/>
            </a:avLst>
          </a:prstGeom>
          <a:solidFill>
            <a:schemeClr val="accent1"/>
          </a:solidFill>
          <a:ln w="76200">
            <a:solidFill>
              <a:schemeClr val="accent1"/>
            </a:solidFill>
            <a:round/>
            <a:headEnd/>
            <a:tailEnd/>
          </a:ln>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defRPr/>
            </a:pPr>
            <a:endParaRPr lang="en-US" altLang="en-US">
              <a:latin typeface="Times New Roman" panose="02020603050405020304" pitchFamily="18" charset="0"/>
            </a:endParaRPr>
          </a:p>
        </p:txBody>
      </p:sp>
      <p:sp>
        <p:nvSpPr>
          <p:cNvPr id="1030" name="AutoShape 12">
            <a:extLst>
              <a:ext uri="{FF2B5EF4-FFF2-40B4-BE49-F238E27FC236}">
                <a16:creationId xmlns:a16="http://schemas.microsoft.com/office/drawing/2014/main" id="{09D7DFF2-3BE3-2C20-8BEE-728D5C40FDB9}"/>
              </a:ext>
            </a:extLst>
          </p:cNvPr>
          <p:cNvSpPr>
            <a:spLocks noChangeArrowheads="1"/>
          </p:cNvSpPr>
          <p:nvPr/>
        </p:nvSpPr>
        <p:spPr bwMode="auto">
          <a:xfrm>
            <a:off x="904875" y="5943600"/>
            <a:ext cx="7391400" cy="762000"/>
          </a:xfrm>
          <a:prstGeom prst="roundRect">
            <a:avLst>
              <a:gd name="adj" fmla="val 16667"/>
            </a:avLst>
          </a:prstGeom>
          <a:solidFill>
            <a:schemeClr val="accent1"/>
          </a:solidFill>
          <a:ln w="76200">
            <a:solidFill>
              <a:schemeClr val="accent1"/>
            </a:solidFill>
            <a:round/>
            <a:headEnd/>
            <a:tailEnd/>
          </a:ln>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31" name="Rectangle 13">
            <a:extLst>
              <a:ext uri="{FF2B5EF4-FFF2-40B4-BE49-F238E27FC236}">
                <a16:creationId xmlns:a16="http://schemas.microsoft.com/office/drawing/2014/main" id="{6A3896C1-B7B5-C670-A016-3F810912DDE8}"/>
              </a:ext>
            </a:extLst>
          </p:cNvPr>
          <p:cNvSpPr>
            <a:spLocks noChangeArrowheads="1"/>
          </p:cNvSpPr>
          <p:nvPr/>
        </p:nvSpPr>
        <p:spPr bwMode="auto">
          <a:xfrm>
            <a:off x="866775" y="6172200"/>
            <a:ext cx="7473950" cy="304800"/>
          </a:xfrm>
          <a:prstGeom prst="rect">
            <a:avLst/>
          </a:prstGeom>
          <a:gradFill rotWithShape="0">
            <a:gsLst>
              <a:gs pos="0">
                <a:srgbClr val="76510B"/>
              </a:gs>
              <a:gs pos="100000">
                <a:schemeClr val="accent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32" name="AutoShape 14" descr="Dark horizontal">
            <a:extLst>
              <a:ext uri="{FF2B5EF4-FFF2-40B4-BE49-F238E27FC236}">
                <a16:creationId xmlns:a16="http://schemas.microsoft.com/office/drawing/2014/main" id="{76A19C2C-A8FB-DCD8-EDC6-E1B635A40164}"/>
              </a:ext>
            </a:extLst>
          </p:cNvPr>
          <p:cNvSpPr>
            <a:spLocks noChangeArrowheads="1"/>
          </p:cNvSpPr>
          <p:nvPr/>
        </p:nvSpPr>
        <p:spPr bwMode="auto">
          <a:xfrm>
            <a:off x="676275" y="1219200"/>
            <a:ext cx="7924800" cy="4953000"/>
          </a:xfrm>
          <a:prstGeom prst="roundRect">
            <a:avLst>
              <a:gd name="adj" fmla="val 4069"/>
            </a:avLst>
          </a:prstGeom>
          <a:blipFill dpi="0" rotWithShape="0">
            <a:blip r:embed="rId13"/>
            <a:srcRect/>
            <a:tile tx="0" ty="0" sx="100000" sy="100000" flip="none" algn="tl"/>
          </a:blipFill>
          <a:ln w="76200">
            <a:solidFill>
              <a:schemeClr val="accent1"/>
            </a:solidFill>
            <a:round/>
            <a:headEnd/>
            <a:tailEnd/>
          </a:ln>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33" name="Rectangle 15">
            <a:extLst>
              <a:ext uri="{FF2B5EF4-FFF2-40B4-BE49-F238E27FC236}">
                <a16:creationId xmlns:a16="http://schemas.microsoft.com/office/drawing/2014/main" id="{E46E46B9-A4DB-668A-8077-AF472F994642}"/>
              </a:ext>
            </a:extLst>
          </p:cNvPr>
          <p:cNvSpPr>
            <a:spLocks noGrp="1" noChangeArrowheads="1"/>
          </p:cNvSpPr>
          <p:nvPr>
            <p:ph type="body" idx="1"/>
          </p:nvPr>
        </p:nvSpPr>
        <p:spPr bwMode="auto">
          <a:xfrm>
            <a:off x="981075" y="1524000"/>
            <a:ext cx="73152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088" name="Rectangle 16">
            <a:extLst>
              <a:ext uri="{FF2B5EF4-FFF2-40B4-BE49-F238E27FC236}">
                <a16:creationId xmlns:a16="http://schemas.microsoft.com/office/drawing/2014/main" id="{B899F377-5871-9644-20F4-4EDA00B40CB6}"/>
              </a:ext>
            </a:extLst>
          </p:cNvPr>
          <p:cNvSpPr>
            <a:spLocks noGrp="1" noChangeArrowheads="1"/>
          </p:cNvSpPr>
          <p:nvPr>
            <p:ph type="dt" sz="half" idx="2"/>
          </p:nvPr>
        </p:nvSpPr>
        <p:spPr bwMode="auto">
          <a:xfrm>
            <a:off x="1447800" y="63246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solidFill>
                  <a:schemeClr val="tx2"/>
                </a:solidFill>
                <a:latin typeface="+mn-lt"/>
                <a:ea typeface="+mn-ea"/>
              </a:defRPr>
            </a:lvl1pPr>
          </a:lstStyle>
          <a:p>
            <a:pPr>
              <a:defRPr/>
            </a:pPr>
            <a:endParaRPr lang="en-US" altLang="en-US"/>
          </a:p>
        </p:txBody>
      </p:sp>
      <p:sp>
        <p:nvSpPr>
          <p:cNvPr id="3089" name="Rectangle 17">
            <a:extLst>
              <a:ext uri="{FF2B5EF4-FFF2-40B4-BE49-F238E27FC236}">
                <a16:creationId xmlns:a16="http://schemas.microsoft.com/office/drawing/2014/main" id="{2D2EBC16-8F01-C357-04D5-BDF81DDBB988}"/>
              </a:ext>
            </a:extLst>
          </p:cNvPr>
          <p:cNvSpPr>
            <a:spLocks noGrp="1" noChangeArrowheads="1"/>
          </p:cNvSpPr>
          <p:nvPr>
            <p:ph type="ftr" sz="quarter" idx="3"/>
          </p:nvPr>
        </p:nvSpPr>
        <p:spPr bwMode="auto">
          <a:xfrm>
            <a:off x="2971800" y="6324600"/>
            <a:ext cx="4267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solidFill>
                  <a:schemeClr val="tx2"/>
                </a:solidFill>
                <a:latin typeface="+mn-lt"/>
                <a:ea typeface="+mn-ea"/>
              </a:defRPr>
            </a:lvl1pPr>
          </a:lstStyle>
          <a:p>
            <a:pPr>
              <a:defRPr/>
            </a:pPr>
            <a:endParaRPr lang="en-US" altLang="en-US"/>
          </a:p>
        </p:txBody>
      </p:sp>
      <p:sp>
        <p:nvSpPr>
          <p:cNvPr id="3090" name="Rectangle 18">
            <a:extLst>
              <a:ext uri="{FF2B5EF4-FFF2-40B4-BE49-F238E27FC236}">
                <a16:creationId xmlns:a16="http://schemas.microsoft.com/office/drawing/2014/main" id="{7D727F7A-9E48-0A5A-2185-3C1C0619CD0E}"/>
              </a:ext>
            </a:extLst>
          </p:cNvPr>
          <p:cNvSpPr>
            <a:spLocks noGrp="1" noChangeArrowheads="1"/>
          </p:cNvSpPr>
          <p:nvPr>
            <p:ph type="sldNum" sz="quarter" idx="4"/>
          </p:nvPr>
        </p:nvSpPr>
        <p:spPr bwMode="auto">
          <a:xfrm>
            <a:off x="7696200" y="6324600"/>
            <a:ext cx="4667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solidFill>
                  <a:schemeClr val="tx2"/>
                </a:solidFill>
                <a:latin typeface="Arial" panose="020B0604020202020204" pitchFamily="34" charset="0"/>
              </a:defRPr>
            </a:lvl1pPr>
          </a:lstStyle>
          <a:p>
            <a:fld id="{86A5B7D5-34AB-4F51-819B-F0BBA6AB1DF8}" type="slidenum">
              <a:rPr lang="en-US" altLang="en-US"/>
              <a:pPr/>
              <a:t>‹#›</a:t>
            </a:fld>
            <a:endParaRPr lang="en-US" altLang="en-US"/>
          </a:p>
        </p:txBody>
      </p:sp>
      <p:sp>
        <p:nvSpPr>
          <p:cNvPr id="1037" name="Rectangle 19">
            <a:extLst>
              <a:ext uri="{FF2B5EF4-FFF2-40B4-BE49-F238E27FC236}">
                <a16:creationId xmlns:a16="http://schemas.microsoft.com/office/drawing/2014/main" id="{1A4B1789-49C8-0D65-0C88-02BCDFF7A703}"/>
              </a:ext>
            </a:extLst>
          </p:cNvPr>
          <p:cNvSpPr>
            <a:spLocks noChangeArrowheads="1"/>
          </p:cNvSpPr>
          <p:nvPr/>
        </p:nvSpPr>
        <p:spPr bwMode="auto">
          <a:xfrm>
            <a:off x="871538" y="920750"/>
            <a:ext cx="7469187" cy="266700"/>
          </a:xfrm>
          <a:prstGeom prst="rect">
            <a:avLst/>
          </a:prstGeom>
          <a:gradFill rotWithShape="0">
            <a:gsLst>
              <a:gs pos="0">
                <a:schemeClr val="accent1"/>
              </a:gs>
              <a:gs pos="100000">
                <a:srgbClr val="8B5F0D"/>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defRPr/>
            </a:pPr>
            <a:endParaRPr lang="en-US" altLang="en-US"/>
          </a:p>
        </p:txBody>
      </p:sp>
      <p:sp>
        <p:nvSpPr>
          <p:cNvPr id="1038" name="Rectangle 20">
            <a:extLst>
              <a:ext uri="{FF2B5EF4-FFF2-40B4-BE49-F238E27FC236}">
                <a16:creationId xmlns:a16="http://schemas.microsoft.com/office/drawing/2014/main" id="{39831506-E03E-C42E-E877-EBF0BE767929}"/>
              </a:ext>
            </a:extLst>
          </p:cNvPr>
          <p:cNvSpPr>
            <a:spLocks noGrp="1" noChangeArrowheads="1"/>
          </p:cNvSpPr>
          <p:nvPr>
            <p:ph type="title"/>
          </p:nvPr>
        </p:nvSpPr>
        <p:spPr bwMode="auto">
          <a:xfrm>
            <a:off x="981075" y="228600"/>
            <a:ext cx="7239000" cy="838200"/>
          </a:xfrm>
          <a:prstGeom prst="rect">
            <a:avLst/>
          </a:prstGeom>
          <a:noFill/>
          <a:ln>
            <a:noFill/>
          </a:ln>
          <a:effectLst>
            <a:outerShdw blurRad="63500" dist="17961" dir="13500000" algn="ctr" rotWithShape="0">
              <a:schemeClr val="bg2">
                <a:alpha val="74998"/>
              </a:scheme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Tree>
  </p:cSld>
  <p:clrMap bg1="lt1" tx1="dk1" bg2="lt2" tx2="dk2" accent1="accent1" accent2="accent2" accent3="accent3" accent4="accent4" accent5="accent5" accent6="accent6" hlink="hlink" folHlink="folHlink"/>
  <p:sldLayoutIdLst>
    <p:sldLayoutId id="2147483744"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0" fontAlgn="base" hangingPunct="0">
        <a:spcBef>
          <a:spcPct val="0"/>
        </a:spcBef>
        <a:spcAft>
          <a:spcPct val="0"/>
        </a:spcAft>
        <a:defRPr sz="4400" b="1">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b="1">
          <a:solidFill>
            <a:schemeClr val="tx2"/>
          </a:solidFill>
          <a:latin typeface="Helvetica" charset="0"/>
          <a:ea typeface="MS PGothic" panose="020B0600070205080204" pitchFamily="34" charset="-128"/>
        </a:defRPr>
      </a:lvl2pPr>
      <a:lvl3pPr algn="ctr" rtl="0" eaLnBrk="0" fontAlgn="base" hangingPunct="0">
        <a:spcBef>
          <a:spcPct val="0"/>
        </a:spcBef>
        <a:spcAft>
          <a:spcPct val="0"/>
        </a:spcAft>
        <a:defRPr sz="4400" b="1">
          <a:solidFill>
            <a:schemeClr val="tx2"/>
          </a:solidFill>
          <a:latin typeface="Helvetica" charset="0"/>
          <a:ea typeface="MS PGothic" panose="020B0600070205080204" pitchFamily="34" charset="-128"/>
        </a:defRPr>
      </a:lvl3pPr>
      <a:lvl4pPr algn="ctr" rtl="0" eaLnBrk="0" fontAlgn="base" hangingPunct="0">
        <a:spcBef>
          <a:spcPct val="0"/>
        </a:spcBef>
        <a:spcAft>
          <a:spcPct val="0"/>
        </a:spcAft>
        <a:defRPr sz="4400" b="1">
          <a:solidFill>
            <a:schemeClr val="tx2"/>
          </a:solidFill>
          <a:latin typeface="Helvetica" charset="0"/>
          <a:ea typeface="MS PGothic" panose="020B0600070205080204" pitchFamily="34" charset="-128"/>
        </a:defRPr>
      </a:lvl4pPr>
      <a:lvl5pPr algn="ctr" rtl="0" eaLnBrk="0" fontAlgn="base" hangingPunct="0">
        <a:spcBef>
          <a:spcPct val="0"/>
        </a:spcBef>
        <a:spcAft>
          <a:spcPct val="0"/>
        </a:spcAft>
        <a:defRPr sz="4400" b="1">
          <a:solidFill>
            <a:schemeClr val="tx2"/>
          </a:solidFill>
          <a:latin typeface="Helvetica" charset="0"/>
          <a:ea typeface="MS PGothic" panose="020B0600070205080204" pitchFamily="34" charset="-128"/>
        </a:defRPr>
      </a:lvl5pPr>
      <a:lvl6pPr marL="457200" algn="ctr" rtl="0" fontAlgn="base">
        <a:spcBef>
          <a:spcPct val="0"/>
        </a:spcBef>
        <a:spcAft>
          <a:spcPct val="0"/>
        </a:spcAft>
        <a:defRPr sz="4400" b="1">
          <a:solidFill>
            <a:schemeClr val="tx2"/>
          </a:solidFill>
          <a:latin typeface="Helvetica" charset="0"/>
        </a:defRPr>
      </a:lvl6pPr>
      <a:lvl7pPr marL="914400" algn="ctr" rtl="0" fontAlgn="base">
        <a:spcBef>
          <a:spcPct val="0"/>
        </a:spcBef>
        <a:spcAft>
          <a:spcPct val="0"/>
        </a:spcAft>
        <a:defRPr sz="4400" b="1">
          <a:solidFill>
            <a:schemeClr val="tx2"/>
          </a:solidFill>
          <a:latin typeface="Helvetica" charset="0"/>
        </a:defRPr>
      </a:lvl7pPr>
      <a:lvl8pPr marL="1371600" algn="ctr" rtl="0" fontAlgn="base">
        <a:spcBef>
          <a:spcPct val="0"/>
        </a:spcBef>
        <a:spcAft>
          <a:spcPct val="0"/>
        </a:spcAft>
        <a:defRPr sz="4400" b="1">
          <a:solidFill>
            <a:schemeClr val="tx2"/>
          </a:solidFill>
          <a:latin typeface="Helvetica" charset="0"/>
        </a:defRPr>
      </a:lvl8pPr>
      <a:lvl9pPr marL="1828800" algn="ctr" rtl="0" fontAlgn="base">
        <a:spcBef>
          <a:spcPct val="0"/>
        </a:spcBef>
        <a:spcAft>
          <a:spcPct val="0"/>
        </a:spcAft>
        <a:defRPr sz="4400" b="1">
          <a:solidFill>
            <a:schemeClr val="tx2"/>
          </a:solidFill>
          <a:latin typeface="Helvetica" charset="0"/>
        </a:defRPr>
      </a:lvl9pPr>
    </p:titleStyle>
    <p:bodyStyle>
      <a:lvl1pPr marL="342900" indent="-342900" algn="l" rtl="0" eaLnBrk="0" fontAlgn="base" hangingPunct="0">
        <a:spcBef>
          <a:spcPct val="20000"/>
        </a:spcBef>
        <a:spcAft>
          <a:spcPct val="0"/>
        </a:spcAft>
        <a:buClr>
          <a:schemeClr val="hlink"/>
        </a:buClr>
        <a:buFont typeface="Times" panose="02020603050405020304" pitchFamily="18"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lr>
          <a:schemeClr val="folHlink"/>
        </a:buClr>
        <a:buFont typeface="Times" panose="02020603050405020304" pitchFamily="18"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hlink"/>
        </a:buClr>
        <a:buFont typeface="Times" panose="02020603050405020304" pitchFamily="18"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folHlink"/>
        </a:buClr>
        <a:buFont typeface="Times" panose="02020603050405020304" pitchFamily="18"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hlink"/>
        </a:buClr>
        <a:buFont typeface="Times" charset="0"/>
        <a:buChar char="•"/>
        <a:defRPr sz="2000">
          <a:solidFill>
            <a:schemeClr val="tx1"/>
          </a:solidFill>
          <a:latin typeface="+mn-lt"/>
        </a:defRPr>
      </a:lvl6pPr>
      <a:lvl7pPr marL="2971800" indent="-228600" algn="l" rtl="0" fontAlgn="base">
        <a:spcBef>
          <a:spcPct val="20000"/>
        </a:spcBef>
        <a:spcAft>
          <a:spcPct val="0"/>
        </a:spcAft>
        <a:buClr>
          <a:schemeClr val="hlink"/>
        </a:buClr>
        <a:buFont typeface="Times" charset="0"/>
        <a:buChar char="•"/>
        <a:defRPr sz="2000">
          <a:solidFill>
            <a:schemeClr val="tx1"/>
          </a:solidFill>
          <a:latin typeface="+mn-lt"/>
        </a:defRPr>
      </a:lvl7pPr>
      <a:lvl8pPr marL="3429000" indent="-228600" algn="l" rtl="0" fontAlgn="base">
        <a:spcBef>
          <a:spcPct val="20000"/>
        </a:spcBef>
        <a:spcAft>
          <a:spcPct val="0"/>
        </a:spcAft>
        <a:buClr>
          <a:schemeClr val="hlink"/>
        </a:buClr>
        <a:buFont typeface="Times" charset="0"/>
        <a:buChar char="•"/>
        <a:defRPr sz="2000">
          <a:solidFill>
            <a:schemeClr val="tx1"/>
          </a:solidFill>
          <a:latin typeface="+mn-lt"/>
        </a:defRPr>
      </a:lvl8pPr>
      <a:lvl9pPr marL="3886200" indent="-228600" algn="l" rtl="0" fontAlgn="base">
        <a:spcBef>
          <a:spcPct val="20000"/>
        </a:spcBef>
        <a:spcAft>
          <a:spcPct val="0"/>
        </a:spcAft>
        <a:buClr>
          <a:schemeClr val="hlink"/>
        </a:buClr>
        <a:buFont typeface="Times"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020354E-C37D-8822-6678-431444CDC85E}"/>
              </a:ext>
            </a:extLst>
          </p:cNvPr>
          <p:cNvSpPr>
            <a:spLocks noGrp="1" noChangeArrowheads="1"/>
          </p:cNvSpPr>
          <p:nvPr>
            <p:ph type="ctrTitle"/>
          </p:nvPr>
        </p:nvSpPr>
        <p:spPr>
          <a:extLst>
            <a:ext uri="{AF507438-7753-43E0-B8FC-AC1667EBCBE1}">
              <a14:hiddenEffects xmlns:a14="http://schemas.microsoft.com/office/drawing/2010/main">
                <a:effectLst>
                  <a:outerShdw dist="17961" dir="13500000" algn="ctr" rotWithShape="0">
                    <a:schemeClr val="bg2"/>
                  </a:outerShdw>
                </a:effectLst>
              </a14:hiddenEffects>
            </a:ext>
            <a:ext uri="{909E8E84-426E-40dd-AFC4-6F175D3DCCD1}"/>
            <a:ext uri="{91240B29-F687-4f45-9708-019B960494DF}"/>
            <a:ext uri="{FAA26D3D-D897-4be2-8F04-BA451C77F1D7}"/>
          </a:extLst>
        </p:spPr>
        <p:txBody>
          <a:bodyPr/>
          <a:lstStyle/>
          <a:p>
            <a:pPr eaLnBrk="1" hangingPunct="1"/>
            <a:r>
              <a:rPr lang="en-GB" altLang="en-US" sz="4000"/>
              <a:t>Mosston &amp; Ashworth (2002) (Revised 2008)</a:t>
            </a:r>
            <a:endParaRPr lang="en-US" altLang="en-US"/>
          </a:p>
        </p:txBody>
      </p:sp>
      <p:sp>
        <p:nvSpPr>
          <p:cNvPr id="4099" name="Rectangle 3">
            <a:extLst>
              <a:ext uri="{FF2B5EF4-FFF2-40B4-BE49-F238E27FC236}">
                <a16:creationId xmlns:a16="http://schemas.microsoft.com/office/drawing/2014/main" id="{9D092F1F-05C2-9D1B-AB3A-298551600DA1}"/>
              </a:ext>
            </a:extLst>
          </p:cNvPr>
          <p:cNvSpPr>
            <a:spLocks noGrp="1" noChangeArrowheads="1"/>
          </p:cNvSpPr>
          <p:nvPr>
            <p:ph type="subTitle" idx="1"/>
          </p:nvPr>
        </p:nvSpPr>
        <p:spPr/>
        <p:txBody>
          <a:bodyPr/>
          <a:lstStyle/>
          <a:p>
            <a:pPr eaLnBrk="1" hangingPunct="1">
              <a:buFont typeface="Times" panose="02020603050405020304" pitchFamily="18" charset="0"/>
              <a:buNone/>
            </a:pPr>
            <a:r>
              <a:rPr lang="en-US" altLang="en-US"/>
              <a:t>Spectrum of Teaching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B0DA02B-5A65-D5E4-A2D0-78401A22243D}"/>
              </a:ext>
            </a:extLst>
          </p:cNvPr>
          <p:cNvSpPr>
            <a:spLocks noGrp="1" noChangeArrowheads="1"/>
          </p:cNvSpPr>
          <p:nvPr>
            <p:ph type="title"/>
          </p:nvPr>
        </p:nvSpPr>
        <p:spPr/>
        <p:txBody>
          <a:bodyPr/>
          <a:lstStyle/>
          <a:p>
            <a:pPr eaLnBrk="1" hangingPunct="1">
              <a:defRPr/>
            </a:pPr>
            <a:r>
              <a:rPr lang="en-US" altLang="en-US" sz="4000"/>
              <a:t>Mosston’s Spectrum of Teaching Styles</a:t>
            </a:r>
            <a:endParaRPr lang="en-US" altLang="en-US"/>
          </a:p>
        </p:txBody>
      </p:sp>
      <p:sp>
        <p:nvSpPr>
          <p:cNvPr id="6147" name="Rectangle 3">
            <a:extLst>
              <a:ext uri="{FF2B5EF4-FFF2-40B4-BE49-F238E27FC236}">
                <a16:creationId xmlns:a16="http://schemas.microsoft.com/office/drawing/2014/main" id="{3B4C867A-D2E8-ACE8-A7EB-8F05FE0000EA}"/>
              </a:ext>
            </a:extLst>
          </p:cNvPr>
          <p:cNvSpPr>
            <a:spLocks noGrp="1" noChangeArrowheads="1"/>
          </p:cNvSpPr>
          <p:nvPr>
            <p:ph type="body" idx="1"/>
          </p:nvPr>
        </p:nvSpPr>
        <p:spPr/>
        <p:txBody>
          <a:bodyPr/>
          <a:lstStyle/>
          <a:p>
            <a:pPr eaLnBrk="1" hangingPunct="1"/>
            <a:r>
              <a:rPr lang="en-US" altLang="en-US" sz="2800"/>
              <a:t>A hierarchy of teaching styles that range from teacher-centered to student-centered.</a:t>
            </a:r>
          </a:p>
          <a:p>
            <a:pPr eaLnBrk="1" hangingPunct="1"/>
            <a:r>
              <a:rPr lang="en-US" altLang="en-US" sz="2800"/>
              <a:t>Each style has its own anatomy and unique characteristic.</a:t>
            </a:r>
          </a:p>
          <a:p>
            <a:pPr eaLnBrk="1" hangingPunct="1"/>
            <a:r>
              <a:rPr lang="en-US" altLang="en-US" sz="2800"/>
              <a:t>Each style has its strengths and weaknesses.</a:t>
            </a:r>
          </a:p>
          <a:p>
            <a:pPr eaLnBrk="1" hangingPunct="1"/>
            <a:r>
              <a:rPr lang="en-US" altLang="en-US" sz="2800"/>
              <a:t>It is up to the teacher to select the most appropriate style for the context and content.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D941-A84F-526B-1AC4-EAD11A89427F}"/>
              </a:ext>
            </a:extLst>
          </p:cNvPr>
          <p:cNvSpPr>
            <a:spLocks noGrp="1"/>
          </p:cNvSpPr>
          <p:nvPr>
            <p:ph type="title"/>
          </p:nvPr>
        </p:nvSpPr>
        <p:spPr/>
        <p:txBody>
          <a:bodyPr/>
          <a:lstStyle/>
          <a:p>
            <a:pPr>
              <a:defRPr/>
            </a:pPr>
            <a:r>
              <a:rPr lang="en-GB" dirty="0"/>
              <a:t>The Spectrum</a:t>
            </a:r>
          </a:p>
        </p:txBody>
      </p:sp>
      <p:pic>
        <p:nvPicPr>
          <p:cNvPr id="4" name="Content Placeholder 3">
            <a:extLst>
              <a:ext uri="{FF2B5EF4-FFF2-40B4-BE49-F238E27FC236}">
                <a16:creationId xmlns:a16="http://schemas.microsoft.com/office/drawing/2014/main" id="{63CD54D9-5B16-646A-E93C-E8EA5C4FBBA6}"/>
              </a:ext>
            </a:extLst>
          </p:cNvPr>
          <p:cNvPicPr>
            <a:picLocks noGrp="1" noChangeAspect="1"/>
          </p:cNvPicPr>
          <p:nvPr>
            <p:ph idx="1"/>
          </p:nvPr>
        </p:nvPicPr>
        <p:blipFill>
          <a:blip r:embed="rId2"/>
          <a:stretch>
            <a:fillRect/>
          </a:stretch>
        </p:blipFill>
        <p:spPr>
          <a:xfrm>
            <a:off x="2589213" y="1298575"/>
            <a:ext cx="4022725" cy="4724400"/>
          </a:xfrm>
          <a:ln w="28575">
            <a:solidFill>
              <a:schemeClr val="bg2">
                <a:lumMod val="50000"/>
              </a:schemeClr>
            </a:solid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FFEC0-D63F-8AAC-E91D-8AFA2FCF8480}"/>
              </a:ext>
            </a:extLst>
          </p:cNvPr>
          <p:cNvSpPr>
            <a:spLocks noGrp="1"/>
          </p:cNvSpPr>
          <p:nvPr>
            <p:ph type="title"/>
          </p:nvPr>
        </p:nvSpPr>
        <p:spPr/>
        <p:txBody>
          <a:bodyPr/>
          <a:lstStyle/>
          <a:p>
            <a:pPr>
              <a:defRPr/>
            </a:pPr>
            <a:r>
              <a:rPr lang="en-GB" dirty="0"/>
              <a:t>Spectrum - Axiom</a:t>
            </a:r>
          </a:p>
        </p:txBody>
      </p:sp>
      <p:sp>
        <p:nvSpPr>
          <p:cNvPr id="9219" name="Content Placeholder 2">
            <a:extLst>
              <a:ext uri="{FF2B5EF4-FFF2-40B4-BE49-F238E27FC236}">
                <a16:creationId xmlns:a16="http://schemas.microsoft.com/office/drawing/2014/main" id="{45FE55B6-A386-13A5-8C76-F1F253A393DA}"/>
              </a:ext>
            </a:extLst>
          </p:cNvPr>
          <p:cNvSpPr>
            <a:spLocks noGrp="1"/>
          </p:cNvSpPr>
          <p:nvPr>
            <p:ph idx="1"/>
          </p:nvPr>
        </p:nvSpPr>
        <p:spPr/>
        <p:txBody>
          <a:bodyPr/>
          <a:lstStyle/>
          <a:p>
            <a:pPr marL="0" indent="0">
              <a:buFont typeface="Times" panose="02020603050405020304" pitchFamily="18" charset="0"/>
              <a:buNone/>
            </a:pPr>
            <a:endParaRPr lang="en-GB" altLang="en-US"/>
          </a:p>
          <a:p>
            <a:pPr marL="0" indent="0">
              <a:buFont typeface="Times" panose="02020603050405020304" pitchFamily="18" charset="0"/>
              <a:buNone/>
            </a:pPr>
            <a:endParaRPr lang="en-GB" altLang="en-US"/>
          </a:p>
          <a:p>
            <a:pPr marL="0" indent="0" algn="ctr">
              <a:buFont typeface="Times" panose="02020603050405020304" pitchFamily="18" charset="0"/>
              <a:buNone/>
            </a:pPr>
            <a:r>
              <a:rPr lang="en-GB" altLang="en-US" sz="4400"/>
              <a:t>“Teaching behaviour is a chain of decision making”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495DA-7144-FDF1-7928-8B711D84029D}"/>
              </a:ext>
            </a:extLst>
          </p:cNvPr>
          <p:cNvSpPr>
            <a:spLocks noGrp="1"/>
          </p:cNvSpPr>
          <p:nvPr>
            <p:ph type="title"/>
          </p:nvPr>
        </p:nvSpPr>
        <p:spPr/>
        <p:txBody>
          <a:bodyPr/>
          <a:lstStyle/>
          <a:p>
            <a:pPr>
              <a:defRPr/>
            </a:pPr>
            <a:r>
              <a:rPr lang="en-GB" dirty="0"/>
              <a:t>The Spectrum</a:t>
            </a:r>
          </a:p>
        </p:txBody>
      </p:sp>
      <p:pic>
        <p:nvPicPr>
          <p:cNvPr id="4" name="Content Placeholder 3">
            <a:extLst>
              <a:ext uri="{FF2B5EF4-FFF2-40B4-BE49-F238E27FC236}">
                <a16:creationId xmlns:a16="http://schemas.microsoft.com/office/drawing/2014/main" id="{EBA7C26A-2DBF-9A59-DA48-02EF2ADDFDCA}"/>
              </a:ext>
            </a:extLst>
          </p:cNvPr>
          <p:cNvPicPr>
            <a:picLocks noGrp="1" noChangeAspect="1"/>
          </p:cNvPicPr>
          <p:nvPr>
            <p:ph idx="1"/>
          </p:nvPr>
        </p:nvPicPr>
        <p:blipFill>
          <a:blip r:embed="rId2"/>
          <a:stretch>
            <a:fillRect/>
          </a:stretch>
        </p:blipFill>
        <p:spPr>
          <a:xfrm>
            <a:off x="2589213" y="1298575"/>
            <a:ext cx="4022725" cy="4724400"/>
          </a:xfrm>
          <a:ln w="28575">
            <a:solidFill>
              <a:schemeClr val="bg2">
                <a:lumMod val="50000"/>
              </a:schemeClr>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76192DB-A350-8BE8-B669-D1FBD6F26DFB}"/>
              </a:ext>
            </a:extLst>
          </p:cNvPr>
          <p:cNvSpPr>
            <a:spLocks noGrp="1" noChangeArrowheads="1"/>
          </p:cNvSpPr>
          <p:nvPr>
            <p:ph type="title"/>
          </p:nvPr>
        </p:nvSpPr>
        <p:spPr/>
        <p:txBody>
          <a:bodyPr/>
          <a:lstStyle/>
          <a:p>
            <a:pPr eaLnBrk="1" hangingPunct="1">
              <a:defRPr/>
            </a:pPr>
            <a:r>
              <a:rPr lang="en-US">
                <a:ea typeface="ＭＳ Ｐゴシック" charset="0"/>
              </a:rPr>
              <a:t>Anatomy of Styles</a:t>
            </a:r>
          </a:p>
        </p:txBody>
      </p:sp>
      <p:sp>
        <p:nvSpPr>
          <p:cNvPr id="11267" name="Rectangle 3">
            <a:extLst>
              <a:ext uri="{FF2B5EF4-FFF2-40B4-BE49-F238E27FC236}">
                <a16:creationId xmlns:a16="http://schemas.microsoft.com/office/drawing/2014/main" id="{086B003F-7F82-0716-058A-9C75DA8C7F57}"/>
              </a:ext>
            </a:extLst>
          </p:cNvPr>
          <p:cNvSpPr>
            <a:spLocks noGrp="1" noChangeArrowheads="1"/>
          </p:cNvSpPr>
          <p:nvPr>
            <p:ph type="body" idx="1"/>
          </p:nvPr>
        </p:nvSpPr>
        <p:spPr/>
        <p:txBody>
          <a:bodyPr/>
          <a:lstStyle/>
          <a:p>
            <a:pPr eaLnBrk="1" hangingPunct="1"/>
            <a:r>
              <a:rPr lang="en-US" altLang="en-US" sz="2800"/>
              <a:t>Decisions made by the teacher </a:t>
            </a:r>
            <a:r>
              <a:rPr lang="en-US" altLang="en-US" sz="2800" i="1" u="sng"/>
              <a:t>and</a:t>
            </a:r>
            <a:r>
              <a:rPr lang="en-US" altLang="en-US" sz="2800"/>
              <a:t> learner during every teaching episode.</a:t>
            </a:r>
          </a:p>
          <a:p>
            <a:pPr lvl="1" eaLnBrk="1" hangingPunct="1"/>
            <a:r>
              <a:rPr lang="en-US" altLang="en-US" sz="2400" b="1">
                <a:solidFill>
                  <a:srgbClr val="008040"/>
                </a:solidFill>
              </a:rPr>
              <a:t>Pre-impact</a:t>
            </a:r>
            <a:r>
              <a:rPr lang="en-US" altLang="en-US" sz="2400">
                <a:solidFill>
                  <a:srgbClr val="008040"/>
                </a:solidFill>
              </a:rPr>
              <a:t>:</a:t>
            </a:r>
            <a:r>
              <a:rPr lang="en-US" altLang="en-US" sz="2400"/>
              <a:t> decisions made prior to students entering the class…PLANNING</a:t>
            </a:r>
          </a:p>
          <a:p>
            <a:pPr lvl="1" eaLnBrk="1" hangingPunct="1"/>
            <a:r>
              <a:rPr lang="en-US" altLang="en-US" sz="2400" b="1">
                <a:solidFill>
                  <a:srgbClr val="008040"/>
                </a:solidFill>
              </a:rPr>
              <a:t>Impact</a:t>
            </a:r>
            <a:r>
              <a:rPr lang="en-US" altLang="en-US" sz="2400">
                <a:solidFill>
                  <a:srgbClr val="008040"/>
                </a:solidFill>
              </a:rPr>
              <a:t>:</a:t>
            </a:r>
            <a:r>
              <a:rPr lang="en-US" altLang="en-US" sz="2400"/>
              <a:t>  decisions made to… </a:t>
            </a:r>
          </a:p>
          <a:p>
            <a:pPr lvl="2" eaLnBrk="1" hangingPunct="1"/>
            <a:r>
              <a:rPr lang="en-US" altLang="en-US" sz="2000"/>
              <a:t>implement pre-impact decisions</a:t>
            </a:r>
          </a:p>
          <a:p>
            <a:pPr lvl="2" eaLnBrk="1" hangingPunct="1"/>
            <a:r>
              <a:rPr lang="en-US" altLang="en-US" sz="2000"/>
              <a:t>make adjustments during the lessons</a:t>
            </a:r>
          </a:p>
          <a:p>
            <a:pPr lvl="1" eaLnBrk="1" hangingPunct="1"/>
            <a:r>
              <a:rPr lang="en-US" altLang="en-US" sz="2400" b="1">
                <a:solidFill>
                  <a:srgbClr val="008040"/>
                </a:solidFill>
              </a:rPr>
              <a:t>Post-impact</a:t>
            </a:r>
            <a:r>
              <a:rPr lang="en-US" altLang="en-US" sz="2400">
                <a:solidFill>
                  <a:srgbClr val="008040"/>
                </a:solidFill>
              </a:rPr>
              <a:t>:</a:t>
            </a:r>
            <a:r>
              <a:rPr lang="en-US" altLang="en-US" sz="2400"/>
              <a:t>  assessment decisions</a:t>
            </a:r>
          </a:p>
          <a:p>
            <a:pPr lvl="2" eaLnBrk="1" hangingPunct="1"/>
            <a:r>
              <a:rPr lang="en-US" altLang="en-US" sz="2000"/>
              <a:t>Evaluation of performance</a:t>
            </a:r>
          </a:p>
          <a:p>
            <a:pPr lvl="2" eaLnBrk="1" hangingPunct="1"/>
            <a:r>
              <a:rPr lang="en-US" altLang="en-US" sz="2000"/>
              <a:t>Assessment of lesson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00CBA-022F-A10C-D51B-5FBA25527B84}"/>
              </a:ext>
            </a:extLst>
          </p:cNvPr>
          <p:cNvSpPr>
            <a:spLocks noGrp="1"/>
          </p:cNvSpPr>
          <p:nvPr>
            <p:ph type="title"/>
          </p:nvPr>
        </p:nvSpPr>
        <p:spPr>
          <a:xfrm>
            <a:off x="981075" y="228600"/>
            <a:ext cx="7239000" cy="838200"/>
          </a:xfrm>
        </p:spPr>
        <p:txBody>
          <a:bodyPr wrap="square" anchor="ctr">
            <a:normAutofit/>
          </a:bodyPr>
          <a:lstStyle/>
          <a:p>
            <a:pPr>
              <a:defRPr/>
            </a:pPr>
            <a:r>
              <a:rPr lang="en-GB" dirty="0"/>
              <a:t>Pre – Impact Questions</a:t>
            </a:r>
          </a:p>
        </p:txBody>
      </p:sp>
      <p:graphicFrame>
        <p:nvGraphicFramePr>
          <p:cNvPr id="5" name="Content Placeholder 2">
            <a:extLst>
              <a:ext uri="{FF2B5EF4-FFF2-40B4-BE49-F238E27FC236}">
                <a16:creationId xmlns:a16="http://schemas.microsoft.com/office/drawing/2014/main" id="{8CB7A9AC-42CF-EEAF-ACB5-D76603CB5F39}"/>
              </a:ext>
            </a:extLst>
          </p:cNvPr>
          <p:cNvGraphicFramePr>
            <a:graphicFrameLocks noGrp="1"/>
          </p:cNvGraphicFramePr>
          <p:nvPr>
            <p:ph idx="1"/>
            <p:extLst>
              <p:ext uri="{D42A27DB-BD31-4B8C-83A1-F6EECF244321}">
                <p14:modId xmlns:p14="http://schemas.microsoft.com/office/powerpoint/2010/main" val="204091061"/>
              </p:ext>
            </p:extLst>
          </p:nvPr>
        </p:nvGraphicFramePr>
        <p:xfrm>
          <a:off x="981075" y="1524000"/>
          <a:ext cx="73152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6A7EC-83FA-928F-99E4-23C55CBD7426}"/>
              </a:ext>
            </a:extLst>
          </p:cNvPr>
          <p:cNvSpPr>
            <a:spLocks noGrp="1"/>
          </p:cNvSpPr>
          <p:nvPr>
            <p:ph type="title"/>
          </p:nvPr>
        </p:nvSpPr>
        <p:spPr/>
        <p:txBody>
          <a:bodyPr/>
          <a:lstStyle/>
          <a:p>
            <a:pPr>
              <a:defRPr/>
            </a:pPr>
            <a:r>
              <a:rPr lang="en-GB" dirty="0"/>
              <a:t>Impact Questions</a:t>
            </a:r>
          </a:p>
        </p:txBody>
      </p:sp>
      <p:sp>
        <p:nvSpPr>
          <p:cNvPr id="14339" name="Content Placeholder 2">
            <a:extLst>
              <a:ext uri="{FF2B5EF4-FFF2-40B4-BE49-F238E27FC236}">
                <a16:creationId xmlns:a16="http://schemas.microsoft.com/office/drawing/2014/main" id="{12C58329-3E1F-ECCB-0D97-AC7343A941FF}"/>
              </a:ext>
            </a:extLst>
          </p:cNvPr>
          <p:cNvSpPr>
            <a:spLocks noGrp="1"/>
          </p:cNvSpPr>
          <p:nvPr>
            <p:ph idx="1"/>
          </p:nvPr>
        </p:nvSpPr>
        <p:spPr>
          <a:xfrm>
            <a:off x="981075" y="1524000"/>
            <a:ext cx="7315200" cy="4267200"/>
          </a:xfrm>
        </p:spPr>
        <p:txBody>
          <a:bodyPr/>
          <a:lstStyle/>
          <a:p>
            <a:pPr marL="0" indent="0">
              <a:buFont typeface="Times" panose="02020603050405020304" pitchFamily="18" charset="0"/>
              <a:buNone/>
            </a:pPr>
            <a:r>
              <a:rPr lang="en-GB" altLang="en-US" dirty="0"/>
              <a:t>The 9 pre - impact questions</a:t>
            </a:r>
            <a:endParaRPr lang="en-GB" altLang="en-US" sz="2000" dirty="0"/>
          </a:p>
          <a:p>
            <a:pPr marL="1371600" lvl="2" indent="-457200" eaLnBrk="1" hangingPunct="1">
              <a:buFont typeface="Helvetica" panose="020B0604020202020204" pitchFamily="34" charset="0"/>
              <a:buAutoNum type="arabicPeriod"/>
            </a:pPr>
            <a:r>
              <a:rPr lang="en-US" altLang="en-US" sz="2000" dirty="0"/>
              <a:t>Task order		</a:t>
            </a:r>
            <a:endParaRPr lang="en-US" altLang="en-US" dirty="0">
              <a:solidFill>
                <a:schemeClr val="hlink"/>
              </a:solidFill>
            </a:endParaRPr>
          </a:p>
          <a:p>
            <a:pPr marL="1371600" lvl="2" indent="-457200" eaLnBrk="1" hangingPunct="1">
              <a:buFont typeface="Helvetica" panose="020B0604020202020204" pitchFamily="34" charset="0"/>
              <a:buAutoNum type="arabicPeriod"/>
            </a:pPr>
            <a:r>
              <a:rPr lang="en-US" altLang="en-US" sz="2000" dirty="0"/>
              <a:t>Time start</a:t>
            </a:r>
          </a:p>
          <a:p>
            <a:pPr marL="1371600" lvl="2" indent="-457200" eaLnBrk="1" hangingPunct="1">
              <a:buFont typeface="Helvetica" panose="020B0604020202020204" pitchFamily="34" charset="0"/>
              <a:buAutoNum type="arabicPeriod"/>
            </a:pPr>
            <a:r>
              <a:rPr lang="en-US" altLang="en-US" sz="2000" dirty="0"/>
              <a:t>Pace/Rhythm</a:t>
            </a:r>
          </a:p>
          <a:p>
            <a:pPr marL="1371600" lvl="2" indent="-457200" eaLnBrk="1" hangingPunct="1">
              <a:buFont typeface="Helvetica" panose="020B0604020202020204" pitchFamily="34" charset="0"/>
              <a:buAutoNum type="arabicPeriod"/>
            </a:pPr>
            <a:r>
              <a:rPr lang="en-US" altLang="en-US" sz="2000" dirty="0"/>
              <a:t>Time stop		</a:t>
            </a:r>
            <a:endParaRPr lang="en-US" altLang="en-US" dirty="0">
              <a:solidFill>
                <a:schemeClr val="hlink"/>
              </a:solidFill>
            </a:endParaRPr>
          </a:p>
          <a:p>
            <a:pPr marL="1371600" lvl="2" indent="-457200" eaLnBrk="1" hangingPunct="1">
              <a:buFont typeface="Helvetica" panose="020B0604020202020204" pitchFamily="34" charset="0"/>
              <a:buAutoNum type="arabicPeriod"/>
            </a:pPr>
            <a:r>
              <a:rPr lang="en-US" altLang="en-US" sz="2000" dirty="0"/>
              <a:t>Location</a:t>
            </a:r>
          </a:p>
          <a:p>
            <a:pPr marL="1371600" lvl="2" indent="-457200" eaLnBrk="1" hangingPunct="1">
              <a:buFont typeface="Helvetica" panose="020B0604020202020204" pitchFamily="34" charset="0"/>
              <a:buAutoNum type="arabicPeriod"/>
            </a:pPr>
            <a:r>
              <a:rPr lang="en-US" altLang="en-US" sz="2000" dirty="0"/>
              <a:t>Interval 		</a:t>
            </a:r>
          </a:p>
          <a:p>
            <a:pPr marL="1371600" lvl="2" indent="-457200" eaLnBrk="1" hangingPunct="1">
              <a:buFont typeface="Helvetica" panose="020B0604020202020204" pitchFamily="34" charset="0"/>
              <a:buAutoNum type="arabicPeriod"/>
            </a:pPr>
            <a:r>
              <a:rPr lang="en-US" altLang="en-US" sz="2000" dirty="0"/>
              <a:t>Posture</a:t>
            </a:r>
          </a:p>
          <a:p>
            <a:pPr marL="1371600" lvl="2" indent="-457200" eaLnBrk="1" hangingPunct="1">
              <a:buFont typeface="Helvetica" panose="020B0604020202020204" pitchFamily="34" charset="0"/>
              <a:buAutoNum type="arabicPeriod"/>
            </a:pPr>
            <a:r>
              <a:rPr lang="en-US" altLang="en-US" sz="2000" dirty="0"/>
              <a:t>Attire and appearance</a:t>
            </a:r>
          </a:p>
          <a:p>
            <a:pPr marL="1371600" lvl="2" indent="-457200" eaLnBrk="1" hangingPunct="1">
              <a:buFont typeface="Helvetica" panose="020B0604020202020204" pitchFamily="34" charset="0"/>
              <a:buAutoNum type="arabicPeriod"/>
            </a:pPr>
            <a:r>
              <a:rPr lang="en-US" altLang="en-US" sz="2000" dirty="0"/>
              <a:t>Questions for clarification</a:t>
            </a:r>
          </a:p>
          <a:p>
            <a:pPr marL="0" indent="0">
              <a:buFont typeface="Times" panose="02020603050405020304" pitchFamily="18" charset="0"/>
              <a:buNone/>
            </a:pPr>
            <a:endParaRPr lang="en-GB" altLang="en-US" dirty="0"/>
          </a:p>
          <a:p>
            <a:pPr marL="0" indent="0">
              <a:buFont typeface="Times" panose="02020603050405020304" pitchFamily="18" charset="0"/>
              <a:buNone/>
            </a:pPr>
            <a:endParaRPr lang="en-GB" altLang="en-US" dirty="0"/>
          </a:p>
        </p:txBody>
      </p:sp>
      <p:sp>
        <p:nvSpPr>
          <p:cNvPr id="14340" name="TextBox 3">
            <a:extLst>
              <a:ext uri="{FF2B5EF4-FFF2-40B4-BE49-F238E27FC236}">
                <a16:creationId xmlns:a16="http://schemas.microsoft.com/office/drawing/2014/main" id="{4530F709-56B7-3351-2D46-E63F4B76292D}"/>
              </a:ext>
            </a:extLst>
          </p:cNvPr>
          <p:cNvSpPr txBox="1">
            <a:spLocks noChangeArrowheads="1"/>
          </p:cNvSpPr>
          <p:nvPr/>
        </p:nvSpPr>
        <p:spPr bwMode="auto">
          <a:xfrm>
            <a:off x="4267200" y="2286000"/>
            <a:ext cx="32004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lvl="2" eaLnBrk="1" hangingPunct="1">
              <a:spcBef>
                <a:spcPct val="0"/>
              </a:spcBef>
              <a:buClrTx/>
              <a:buFontTx/>
              <a:buNone/>
            </a:pPr>
            <a:r>
              <a:rPr lang="en-US" altLang="en-US" sz="2000" dirty="0">
                <a:latin typeface="Times" panose="02020603050405020304" pitchFamily="18" charset="0"/>
              </a:rPr>
              <a:t>“These 9 questions become impact questions when the learner is responsible from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6A5A7-9688-4927-A960-C59AF3789D68}"/>
              </a:ext>
            </a:extLst>
          </p:cNvPr>
          <p:cNvSpPr>
            <a:spLocks noGrp="1"/>
          </p:cNvSpPr>
          <p:nvPr>
            <p:ph type="title"/>
          </p:nvPr>
        </p:nvSpPr>
        <p:spPr>
          <a:xfrm>
            <a:off x="981075" y="228600"/>
            <a:ext cx="7239000" cy="838200"/>
          </a:xfrm>
        </p:spPr>
        <p:txBody>
          <a:bodyPr wrap="square" anchor="ctr">
            <a:normAutofit/>
          </a:bodyPr>
          <a:lstStyle/>
          <a:p>
            <a:pPr>
              <a:defRPr/>
            </a:pPr>
            <a:r>
              <a:rPr lang="en-GB" dirty="0"/>
              <a:t>Post-Impact Questions</a:t>
            </a:r>
          </a:p>
        </p:txBody>
      </p:sp>
      <p:graphicFrame>
        <p:nvGraphicFramePr>
          <p:cNvPr id="5" name="Content Placeholder 2">
            <a:extLst>
              <a:ext uri="{FF2B5EF4-FFF2-40B4-BE49-F238E27FC236}">
                <a16:creationId xmlns:a16="http://schemas.microsoft.com/office/drawing/2014/main" id="{13048D86-4733-E53B-FD39-8BC1DE41BBF7}"/>
              </a:ext>
            </a:extLst>
          </p:cNvPr>
          <p:cNvGraphicFramePr>
            <a:graphicFrameLocks noGrp="1"/>
          </p:cNvGraphicFramePr>
          <p:nvPr>
            <p:ph idx="1"/>
            <p:extLst>
              <p:ext uri="{D42A27DB-BD31-4B8C-83A1-F6EECF244321}">
                <p14:modId xmlns:p14="http://schemas.microsoft.com/office/powerpoint/2010/main" val="3944326178"/>
              </p:ext>
            </p:extLst>
          </p:nvPr>
        </p:nvGraphicFramePr>
        <p:xfrm>
          <a:off x="981075" y="1524000"/>
          <a:ext cx="73152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369D1-7C11-C3FB-C48D-DDE2AC0487E3}"/>
              </a:ext>
            </a:extLst>
          </p:cNvPr>
          <p:cNvSpPr>
            <a:spLocks noGrp="1"/>
          </p:cNvSpPr>
          <p:nvPr>
            <p:ph type="title"/>
          </p:nvPr>
        </p:nvSpPr>
        <p:spPr/>
        <p:txBody>
          <a:bodyPr/>
          <a:lstStyle/>
          <a:p>
            <a:pPr>
              <a:defRPr/>
            </a:pPr>
            <a:r>
              <a:rPr lang="en-GB" dirty="0"/>
              <a:t>The Spectrum</a:t>
            </a:r>
          </a:p>
        </p:txBody>
      </p:sp>
      <p:pic>
        <p:nvPicPr>
          <p:cNvPr id="4" name="Content Placeholder 3">
            <a:extLst>
              <a:ext uri="{FF2B5EF4-FFF2-40B4-BE49-F238E27FC236}">
                <a16:creationId xmlns:a16="http://schemas.microsoft.com/office/drawing/2014/main" id="{C5E4D904-DF2D-D3BD-1292-BF90CB05A65B}"/>
              </a:ext>
            </a:extLst>
          </p:cNvPr>
          <p:cNvPicPr>
            <a:picLocks noGrp="1" noChangeAspect="1"/>
          </p:cNvPicPr>
          <p:nvPr>
            <p:ph idx="1"/>
          </p:nvPr>
        </p:nvPicPr>
        <p:blipFill>
          <a:blip r:embed="rId2"/>
          <a:stretch>
            <a:fillRect/>
          </a:stretch>
        </p:blipFill>
        <p:spPr>
          <a:xfrm>
            <a:off x="2589213" y="1298575"/>
            <a:ext cx="4022725" cy="4724400"/>
          </a:xfrm>
          <a:ln w="28575">
            <a:solidFill>
              <a:schemeClr val="bg2">
                <a:lumMod val="50000"/>
              </a:schemeClr>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181E043-BF63-6BB9-DFBD-142C07FF6E17}"/>
              </a:ext>
            </a:extLst>
          </p:cNvPr>
          <p:cNvSpPr>
            <a:spLocks noGrp="1" noChangeArrowheads="1"/>
          </p:cNvSpPr>
          <p:nvPr>
            <p:ph type="title"/>
          </p:nvPr>
        </p:nvSpPr>
        <p:spPr/>
        <p:txBody>
          <a:bodyPr/>
          <a:lstStyle/>
          <a:p>
            <a:pPr eaLnBrk="1" hangingPunct="1">
              <a:defRPr/>
            </a:pPr>
            <a:r>
              <a:rPr lang="en-US">
                <a:ea typeface="ＭＳ Ｐゴシック" charset="0"/>
              </a:rPr>
              <a:t>Spectrum</a:t>
            </a:r>
          </a:p>
        </p:txBody>
      </p:sp>
      <p:graphicFrame>
        <p:nvGraphicFramePr>
          <p:cNvPr id="10333" name="Group 93">
            <a:extLst>
              <a:ext uri="{FF2B5EF4-FFF2-40B4-BE49-F238E27FC236}">
                <a16:creationId xmlns:a16="http://schemas.microsoft.com/office/drawing/2014/main" id="{64E607C6-F3D8-2752-9A68-408A37BA7924}"/>
              </a:ext>
            </a:extLst>
          </p:cNvPr>
          <p:cNvGraphicFramePr>
            <a:graphicFrameLocks noGrp="1"/>
          </p:cNvGraphicFramePr>
          <p:nvPr/>
        </p:nvGraphicFramePr>
        <p:xfrm>
          <a:off x="1295400" y="3238500"/>
          <a:ext cx="6781800" cy="517690"/>
        </p:xfrm>
        <a:graphic>
          <a:graphicData uri="http://schemas.openxmlformats.org/drawingml/2006/table">
            <a:tbl>
              <a:tblPr/>
              <a:tblGrid>
                <a:gridCol w="617538">
                  <a:extLst>
                    <a:ext uri="{9D8B030D-6E8A-4147-A177-3AD203B41FA5}">
                      <a16:colId xmlns:a16="http://schemas.microsoft.com/office/drawing/2014/main" val="20000"/>
                    </a:ext>
                  </a:extLst>
                </a:gridCol>
                <a:gridCol w="614362">
                  <a:extLst>
                    <a:ext uri="{9D8B030D-6E8A-4147-A177-3AD203B41FA5}">
                      <a16:colId xmlns:a16="http://schemas.microsoft.com/office/drawing/2014/main" val="20001"/>
                    </a:ext>
                  </a:extLst>
                </a:gridCol>
                <a:gridCol w="617538">
                  <a:extLst>
                    <a:ext uri="{9D8B030D-6E8A-4147-A177-3AD203B41FA5}">
                      <a16:colId xmlns:a16="http://schemas.microsoft.com/office/drawing/2014/main" val="20002"/>
                    </a:ext>
                  </a:extLst>
                </a:gridCol>
                <a:gridCol w="617537">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8">
                  <a:extLst>
                    <a:ext uri="{9D8B030D-6E8A-4147-A177-3AD203B41FA5}">
                      <a16:colId xmlns:a16="http://schemas.microsoft.com/office/drawing/2014/main" val="20007"/>
                    </a:ext>
                  </a:extLst>
                </a:gridCol>
                <a:gridCol w="617537">
                  <a:extLst>
                    <a:ext uri="{9D8B030D-6E8A-4147-A177-3AD203B41FA5}">
                      <a16:colId xmlns:a16="http://schemas.microsoft.com/office/drawing/2014/main" val="20008"/>
                    </a:ext>
                  </a:extLst>
                </a:gridCol>
                <a:gridCol w="614363">
                  <a:extLst>
                    <a:ext uri="{9D8B030D-6E8A-4147-A177-3AD203B41FA5}">
                      <a16:colId xmlns:a16="http://schemas.microsoft.com/office/drawing/2014/main" val="20009"/>
                    </a:ext>
                  </a:extLst>
                </a:gridCol>
                <a:gridCol w="617537">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10344" name="Group 104">
            <a:extLst>
              <a:ext uri="{FF2B5EF4-FFF2-40B4-BE49-F238E27FC236}">
                <a16:creationId xmlns:a16="http://schemas.microsoft.com/office/drawing/2014/main" id="{63D97A3E-E80D-9BB5-1A5D-5C7D3A87582F}"/>
              </a:ext>
            </a:extLst>
          </p:cNvPr>
          <p:cNvGrpSpPr>
            <a:grpSpLocks/>
          </p:cNvGrpSpPr>
          <p:nvPr/>
        </p:nvGrpSpPr>
        <p:grpSpPr bwMode="auto">
          <a:xfrm>
            <a:off x="3638550" y="1600200"/>
            <a:ext cx="1619250" cy="2247900"/>
            <a:chOff x="2292" y="1080"/>
            <a:chExt cx="1020" cy="1416"/>
          </a:xfrm>
        </p:grpSpPr>
        <p:sp>
          <p:nvSpPr>
            <p:cNvPr id="17455" name="Line 99">
              <a:extLst>
                <a:ext uri="{FF2B5EF4-FFF2-40B4-BE49-F238E27FC236}">
                  <a16:creationId xmlns:a16="http://schemas.microsoft.com/office/drawing/2014/main" id="{7E291E05-696A-5051-4304-8BF01E5FC3CF}"/>
                </a:ext>
              </a:extLst>
            </p:cNvPr>
            <p:cNvSpPr>
              <a:spLocks noChangeShapeType="1"/>
            </p:cNvSpPr>
            <p:nvPr/>
          </p:nvSpPr>
          <p:spPr bwMode="auto">
            <a:xfrm>
              <a:off x="2758" y="1632"/>
              <a:ext cx="0" cy="864"/>
            </a:xfrm>
            <a:prstGeom prst="line">
              <a:avLst/>
            </a:prstGeom>
            <a:noFill/>
            <a:ln w="57150">
              <a:solidFill>
                <a:srgbClr val="00804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56" name="Text Box 100">
              <a:extLst>
                <a:ext uri="{FF2B5EF4-FFF2-40B4-BE49-F238E27FC236}">
                  <a16:creationId xmlns:a16="http://schemas.microsoft.com/office/drawing/2014/main" id="{1A7B2BDA-B917-D13E-A088-538EB4EA3E9A}"/>
                </a:ext>
              </a:extLst>
            </p:cNvPr>
            <p:cNvSpPr txBox="1">
              <a:spLocks noChangeArrowheads="1"/>
            </p:cNvSpPr>
            <p:nvPr/>
          </p:nvSpPr>
          <p:spPr bwMode="auto">
            <a:xfrm>
              <a:off x="2292" y="1080"/>
              <a:ext cx="1020"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50000"/>
                </a:spcBef>
                <a:buClrTx/>
                <a:buFontTx/>
                <a:buNone/>
              </a:pPr>
              <a:r>
                <a:rPr lang="en-US" altLang="en-US" sz="2400">
                  <a:solidFill>
                    <a:srgbClr val="008040"/>
                  </a:solidFill>
                  <a:latin typeface="Times" panose="02020603050405020304" pitchFamily="18" charset="0"/>
                </a:rPr>
                <a:t>Discovery Threshold</a:t>
              </a:r>
              <a:endParaRPr lang="en-US" altLang="en-US" sz="2400">
                <a:latin typeface="Times" panose="02020603050405020304" pitchFamily="18" charset="0"/>
              </a:endParaRPr>
            </a:p>
          </p:txBody>
        </p:sp>
      </p:grpSp>
      <p:grpSp>
        <p:nvGrpSpPr>
          <p:cNvPr id="10349" name="Group 109">
            <a:extLst>
              <a:ext uri="{FF2B5EF4-FFF2-40B4-BE49-F238E27FC236}">
                <a16:creationId xmlns:a16="http://schemas.microsoft.com/office/drawing/2014/main" id="{F64FCBDA-7AF3-F3CB-F7C2-271C8DB69142}"/>
              </a:ext>
            </a:extLst>
          </p:cNvPr>
          <p:cNvGrpSpPr>
            <a:grpSpLocks/>
          </p:cNvGrpSpPr>
          <p:nvPr/>
        </p:nvGrpSpPr>
        <p:grpSpPr bwMode="auto">
          <a:xfrm>
            <a:off x="1411288" y="2536825"/>
            <a:ext cx="2836862" cy="457200"/>
            <a:chOff x="889" y="1670"/>
            <a:chExt cx="1787" cy="288"/>
          </a:xfrm>
        </p:grpSpPr>
        <p:sp>
          <p:nvSpPr>
            <p:cNvPr id="17452" name="Text Box 102">
              <a:extLst>
                <a:ext uri="{FF2B5EF4-FFF2-40B4-BE49-F238E27FC236}">
                  <a16:creationId xmlns:a16="http://schemas.microsoft.com/office/drawing/2014/main" id="{59ABB40D-37CD-E346-3E5C-60BB39630943}"/>
                </a:ext>
              </a:extLst>
            </p:cNvPr>
            <p:cNvSpPr txBox="1">
              <a:spLocks noChangeArrowheads="1"/>
            </p:cNvSpPr>
            <p:nvPr/>
          </p:nvSpPr>
          <p:spPr bwMode="auto">
            <a:xfrm>
              <a:off x="1205" y="1670"/>
              <a:ext cx="116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400">
                  <a:latin typeface="Times" panose="02020603050405020304" pitchFamily="18" charset="0"/>
                </a:rPr>
                <a:t>Reproduction</a:t>
              </a:r>
            </a:p>
          </p:txBody>
        </p:sp>
        <p:sp>
          <p:nvSpPr>
            <p:cNvPr id="17453" name="Line 107">
              <a:extLst>
                <a:ext uri="{FF2B5EF4-FFF2-40B4-BE49-F238E27FC236}">
                  <a16:creationId xmlns:a16="http://schemas.microsoft.com/office/drawing/2014/main" id="{78674636-B496-8887-3EBD-431EFCB08399}"/>
                </a:ext>
              </a:extLst>
            </p:cNvPr>
            <p:cNvSpPr>
              <a:spLocks noChangeShapeType="1"/>
            </p:cNvSpPr>
            <p:nvPr/>
          </p:nvSpPr>
          <p:spPr bwMode="auto">
            <a:xfrm>
              <a:off x="2365" y="1814"/>
              <a:ext cx="311"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54" name="Line 108">
              <a:extLst>
                <a:ext uri="{FF2B5EF4-FFF2-40B4-BE49-F238E27FC236}">
                  <a16:creationId xmlns:a16="http://schemas.microsoft.com/office/drawing/2014/main" id="{30CA2F6D-3DAD-C7D0-224C-CD32B9CF117D}"/>
                </a:ext>
              </a:extLst>
            </p:cNvPr>
            <p:cNvSpPr>
              <a:spLocks noChangeShapeType="1"/>
            </p:cNvSpPr>
            <p:nvPr/>
          </p:nvSpPr>
          <p:spPr bwMode="auto">
            <a:xfrm rot="10800000">
              <a:off x="889" y="1814"/>
              <a:ext cx="311"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10352" name="Group 112">
            <a:extLst>
              <a:ext uri="{FF2B5EF4-FFF2-40B4-BE49-F238E27FC236}">
                <a16:creationId xmlns:a16="http://schemas.microsoft.com/office/drawing/2014/main" id="{A02AFEA4-AD41-D5C3-F82D-539C60E241EF}"/>
              </a:ext>
            </a:extLst>
          </p:cNvPr>
          <p:cNvGrpSpPr>
            <a:grpSpLocks/>
          </p:cNvGrpSpPr>
          <p:nvPr/>
        </p:nvGrpSpPr>
        <p:grpSpPr bwMode="auto">
          <a:xfrm>
            <a:off x="4602163" y="2536825"/>
            <a:ext cx="2508250" cy="457200"/>
            <a:chOff x="2899" y="1670"/>
            <a:chExt cx="1580" cy="288"/>
          </a:xfrm>
        </p:grpSpPr>
        <p:sp>
          <p:nvSpPr>
            <p:cNvPr id="17449" name="Text Box 103">
              <a:extLst>
                <a:ext uri="{FF2B5EF4-FFF2-40B4-BE49-F238E27FC236}">
                  <a16:creationId xmlns:a16="http://schemas.microsoft.com/office/drawing/2014/main" id="{9D55492E-2DE1-D941-C926-D925E65F3B88}"/>
                </a:ext>
              </a:extLst>
            </p:cNvPr>
            <p:cNvSpPr txBox="1">
              <a:spLocks noChangeArrowheads="1"/>
            </p:cNvSpPr>
            <p:nvPr/>
          </p:nvSpPr>
          <p:spPr bwMode="auto">
            <a:xfrm>
              <a:off x="3210" y="1670"/>
              <a:ext cx="95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400">
                  <a:solidFill>
                    <a:schemeClr val="folHlink"/>
                  </a:solidFill>
                  <a:latin typeface="Times" panose="02020603050405020304" pitchFamily="18" charset="0"/>
                </a:rPr>
                <a:t>Production</a:t>
              </a:r>
              <a:endParaRPr lang="en-US" altLang="en-US" sz="2400">
                <a:latin typeface="Times" panose="02020603050405020304" pitchFamily="18" charset="0"/>
              </a:endParaRPr>
            </a:p>
          </p:txBody>
        </p:sp>
        <p:sp>
          <p:nvSpPr>
            <p:cNvPr id="17450" name="Line 110">
              <a:extLst>
                <a:ext uri="{FF2B5EF4-FFF2-40B4-BE49-F238E27FC236}">
                  <a16:creationId xmlns:a16="http://schemas.microsoft.com/office/drawing/2014/main" id="{E82544AC-26FD-5B0A-CDAA-F1724E977FFE}"/>
                </a:ext>
              </a:extLst>
            </p:cNvPr>
            <p:cNvSpPr>
              <a:spLocks noChangeShapeType="1"/>
            </p:cNvSpPr>
            <p:nvPr/>
          </p:nvSpPr>
          <p:spPr bwMode="auto">
            <a:xfrm>
              <a:off x="4168" y="1814"/>
              <a:ext cx="311" cy="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51" name="Line 111">
              <a:extLst>
                <a:ext uri="{FF2B5EF4-FFF2-40B4-BE49-F238E27FC236}">
                  <a16:creationId xmlns:a16="http://schemas.microsoft.com/office/drawing/2014/main" id="{159A5C96-0E34-D1E7-319F-CF81AF47BE9A}"/>
                </a:ext>
              </a:extLst>
            </p:cNvPr>
            <p:cNvSpPr>
              <a:spLocks noChangeShapeType="1"/>
            </p:cNvSpPr>
            <p:nvPr/>
          </p:nvSpPr>
          <p:spPr bwMode="auto">
            <a:xfrm rot="10800000">
              <a:off x="2899" y="1814"/>
              <a:ext cx="311" cy="0"/>
            </a:xfrm>
            <a:prstGeom prst="line">
              <a:avLst/>
            </a:prstGeom>
            <a:noFill/>
            <a:ln w="38100">
              <a:solidFill>
                <a:schemeClr val="folHlink"/>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10362" name="Group 122">
            <a:extLst>
              <a:ext uri="{FF2B5EF4-FFF2-40B4-BE49-F238E27FC236}">
                <a16:creationId xmlns:a16="http://schemas.microsoft.com/office/drawing/2014/main" id="{422979DA-1E83-EABA-FC6D-898B8ECF58D7}"/>
              </a:ext>
            </a:extLst>
          </p:cNvPr>
          <p:cNvGrpSpPr>
            <a:grpSpLocks/>
          </p:cNvGrpSpPr>
          <p:nvPr/>
        </p:nvGrpSpPr>
        <p:grpSpPr bwMode="auto">
          <a:xfrm>
            <a:off x="1295400" y="4259263"/>
            <a:ext cx="6924675" cy="946150"/>
            <a:chOff x="816" y="2755"/>
            <a:chExt cx="4362" cy="596"/>
          </a:xfrm>
        </p:grpSpPr>
        <p:sp>
          <p:nvSpPr>
            <p:cNvPr id="17442" name="Text Box 113">
              <a:extLst>
                <a:ext uri="{FF2B5EF4-FFF2-40B4-BE49-F238E27FC236}">
                  <a16:creationId xmlns:a16="http://schemas.microsoft.com/office/drawing/2014/main" id="{A863162E-EBDC-C838-9557-E9517B1EA6F9}"/>
                </a:ext>
              </a:extLst>
            </p:cNvPr>
            <p:cNvSpPr txBox="1">
              <a:spLocks noChangeArrowheads="1"/>
            </p:cNvSpPr>
            <p:nvPr/>
          </p:nvSpPr>
          <p:spPr bwMode="auto">
            <a:xfrm>
              <a:off x="2365" y="2755"/>
              <a:ext cx="900"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rgbClr val="800040"/>
                  </a:solidFill>
                  <a:latin typeface="Times" panose="02020603050405020304" pitchFamily="18" charset="0"/>
                </a:rPr>
                <a:t>Teacher</a:t>
              </a:r>
            </a:p>
            <a:p>
              <a:pPr>
                <a:spcBef>
                  <a:spcPct val="0"/>
                </a:spcBef>
                <a:buClrTx/>
                <a:buFontTx/>
                <a:buNone/>
              </a:pPr>
              <a:r>
                <a:rPr lang="en-US" altLang="en-US" sz="2800" b="1">
                  <a:solidFill>
                    <a:srgbClr val="00FF80"/>
                  </a:solidFill>
                  <a:latin typeface="Times" panose="02020603050405020304" pitchFamily="18" charset="0"/>
                </a:rPr>
                <a:t>Learner</a:t>
              </a:r>
              <a:endParaRPr lang="en-US" altLang="en-US" sz="2800" b="1">
                <a:solidFill>
                  <a:srgbClr val="800040"/>
                </a:solidFill>
                <a:latin typeface="Times" panose="02020603050405020304" pitchFamily="18" charset="0"/>
              </a:endParaRPr>
            </a:p>
          </p:txBody>
        </p:sp>
        <p:sp>
          <p:nvSpPr>
            <p:cNvPr id="17443" name="Text Box 114">
              <a:extLst>
                <a:ext uri="{FF2B5EF4-FFF2-40B4-BE49-F238E27FC236}">
                  <a16:creationId xmlns:a16="http://schemas.microsoft.com/office/drawing/2014/main" id="{1BA01708-E169-AD27-7AFF-AA060C4D9C32}"/>
                </a:ext>
              </a:extLst>
            </p:cNvPr>
            <p:cNvSpPr txBox="1">
              <a:spLocks noChangeArrowheads="1"/>
            </p:cNvSpPr>
            <p:nvPr/>
          </p:nvSpPr>
          <p:spPr bwMode="auto">
            <a:xfrm>
              <a:off x="816"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p:txBody>
        </p:sp>
        <p:sp>
          <p:nvSpPr>
            <p:cNvPr id="17444" name="Text Box 115">
              <a:extLst>
                <a:ext uri="{FF2B5EF4-FFF2-40B4-BE49-F238E27FC236}">
                  <a16:creationId xmlns:a16="http://schemas.microsoft.com/office/drawing/2014/main" id="{9167AB8F-71E2-3553-DC14-EF7BD0BA1407}"/>
                </a:ext>
              </a:extLst>
            </p:cNvPr>
            <p:cNvSpPr txBox="1">
              <a:spLocks noChangeArrowheads="1"/>
            </p:cNvSpPr>
            <p:nvPr/>
          </p:nvSpPr>
          <p:spPr bwMode="auto">
            <a:xfrm>
              <a:off x="4527"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p:txBody>
        </p:sp>
        <p:sp>
          <p:nvSpPr>
            <p:cNvPr id="17445" name="Line 117">
              <a:extLst>
                <a:ext uri="{FF2B5EF4-FFF2-40B4-BE49-F238E27FC236}">
                  <a16:creationId xmlns:a16="http://schemas.microsoft.com/office/drawing/2014/main" id="{5A6165D5-3B53-FCE4-D5A5-394EA32A1B54}"/>
                </a:ext>
              </a:extLst>
            </p:cNvPr>
            <p:cNvSpPr>
              <a:spLocks noChangeShapeType="1"/>
            </p:cNvSpPr>
            <p:nvPr/>
          </p:nvSpPr>
          <p:spPr bwMode="auto">
            <a:xfrm flipH="1">
              <a:off x="1592" y="2928"/>
              <a:ext cx="773" cy="0"/>
            </a:xfrm>
            <a:prstGeom prst="line">
              <a:avLst/>
            </a:prstGeom>
            <a:noFill/>
            <a:ln w="38100">
              <a:solidFill>
                <a:srgbClr val="80004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46" name="Line 118">
              <a:extLst>
                <a:ext uri="{FF2B5EF4-FFF2-40B4-BE49-F238E27FC236}">
                  <a16:creationId xmlns:a16="http://schemas.microsoft.com/office/drawing/2014/main" id="{BD87F0B2-7E06-83B7-DB78-1C70203DE253}"/>
                </a:ext>
              </a:extLst>
            </p:cNvPr>
            <p:cNvSpPr>
              <a:spLocks noChangeShapeType="1"/>
            </p:cNvSpPr>
            <p:nvPr/>
          </p:nvSpPr>
          <p:spPr bwMode="auto">
            <a:xfrm flipH="1">
              <a:off x="1592" y="3168"/>
              <a:ext cx="773" cy="0"/>
            </a:xfrm>
            <a:prstGeom prst="line">
              <a:avLst/>
            </a:prstGeom>
            <a:noFill/>
            <a:ln w="38100">
              <a:solidFill>
                <a:srgbClr val="00FF8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47" name="Line 119">
              <a:extLst>
                <a:ext uri="{FF2B5EF4-FFF2-40B4-BE49-F238E27FC236}">
                  <a16:creationId xmlns:a16="http://schemas.microsoft.com/office/drawing/2014/main" id="{E3A374B5-A859-6E57-BCA5-0DE207F561D7}"/>
                </a:ext>
              </a:extLst>
            </p:cNvPr>
            <p:cNvSpPr>
              <a:spLocks noChangeShapeType="1"/>
            </p:cNvSpPr>
            <p:nvPr/>
          </p:nvSpPr>
          <p:spPr bwMode="auto">
            <a:xfrm flipH="1">
              <a:off x="3395" y="2928"/>
              <a:ext cx="1084" cy="0"/>
            </a:xfrm>
            <a:prstGeom prst="line">
              <a:avLst/>
            </a:prstGeom>
            <a:noFill/>
            <a:ln w="38100">
              <a:solidFill>
                <a:srgbClr val="80004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48" name="Line 121">
              <a:extLst>
                <a:ext uri="{FF2B5EF4-FFF2-40B4-BE49-F238E27FC236}">
                  <a16:creationId xmlns:a16="http://schemas.microsoft.com/office/drawing/2014/main" id="{2B575CDD-2474-E57E-91C9-A40BA1CA94B0}"/>
                </a:ext>
              </a:extLst>
            </p:cNvPr>
            <p:cNvSpPr>
              <a:spLocks noChangeShapeType="1"/>
            </p:cNvSpPr>
            <p:nvPr/>
          </p:nvSpPr>
          <p:spPr bwMode="auto">
            <a:xfrm flipH="1">
              <a:off x="3395" y="3168"/>
              <a:ext cx="1084" cy="0"/>
            </a:xfrm>
            <a:prstGeom prst="line">
              <a:avLst/>
            </a:prstGeom>
            <a:noFill/>
            <a:ln w="38100">
              <a:solidFill>
                <a:srgbClr val="00FF8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7441" name="Text Box 124">
            <a:extLst>
              <a:ext uri="{FF2B5EF4-FFF2-40B4-BE49-F238E27FC236}">
                <a16:creationId xmlns:a16="http://schemas.microsoft.com/office/drawing/2014/main" id="{4848F9D7-2CDB-3CFA-D04F-200F23317E61}"/>
              </a:ext>
            </a:extLst>
          </p:cNvPr>
          <p:cNvSpPr txBox="1">
            <a:spLocks noChangeArrowheads="1"/>
          </p:cNvSpPr>
          <p:nvPr/>
        </p:nvSpPr>
        <p:spPr bwMode="auto">
          <a:xfrm>
            <a:off x="981075" y="5319713"/>
            <a:ext cx="7553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50000"/>
              </a:spcBef>
              <a:buClrTx/>
              <a:buFontTx/>
              <a:buNone/>
            </a:pPr>
            <a:r>
              <a:rPr lang="en-US" altLang="en-US" sz="1600">
                <a:solidFill>
                  <a:srgbClr val="191919"/>
                </a:solidFill>
              </a:rPr>
              <a:t>Mosston, M., &amp; Ashworth, S. (2002) </a:t>
            </a:r>
            <a:r>
              <a:rPr lang="en-US" altLang="en-US" sz="1600" i="1">
                <a:solidFill>
                  <a:srgbClr val="191919"/>
                </a:solidFill>
              </a:rPr>
              <a:t>Teaching Physical Education, 5th Edition. San Francisco: Pearson Education, Inc.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9075072" presetClass="entr" presetSubtype="1" fill="hold" nodeType="clickEffect">
                                  <p:stCondLst>
                                    <p:cond delay="0"/>
                                  </p:stCondLst>
                                  <p:childTnLst>
                                    <p:set>
                                      <p:cBhvr>
                                        <p:cTn id="6" dur="1" fill="hold">
                                          <p:stCondLst>
                                            <p:cond delay="499"/>
                                          </p:stCondLst>
                                        </p:cTn>
                                        <p:tgtEl>
                                          <p:spTgt spid="103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10349"/>
                                        </p:tgtEl>
                                        <p:attrNameLst>
                                          <p:attrName>style.visibility</p:attrName>
                                        </p:attrNameLst>
                                      </p:cBhvr>
                                      <p:to>
                                        <p:strVal val="visible"/>
                                      </p:to>
                                    </p:set>
                                    <p:anim calcmode="lin" valueType="num">
                                      <p:cBhvr additive="base">
                                        <p:cTn id="11" dur="500" fill="hold"/>
                                        <p:tgtEl>
                                          <p:spTgt spid="10349"/>
                                        </p:tgtEl>
                                        <p:attrNameLst>
                                          <p:attrName>ppt_x</p:attrName>
                                        </p:attrNameLst>
                                      </p:cBhvr>
                                      <p:tavLst>
                                        <p:tav tm="0">
                                          <p:val>
                                            <p:strVal val="0-#ppt_w/2"/>
                                          </p:val>
                                        </p:tav>
                                        <p:tav tm="100000">
                                          <p:val>
                                            <p:strVal val="#ppt_x"/>
                                          </p:val>
                                        </p:tav>
                                      </p:tavLst>
                                    </p:anim>
                                    <p:anim calcmode="lin" valueType="num">
                                      <p:cBhvr additive="base">
                                        <p:cTn id="12" dur="500" fill="hold"/>
                                        <p:tgtEl>
                                          <p:spTgt spid="10349"/>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10352"/>
                                        </p:tgtEl>
                                        <p:attrNameLst>
                                          <p:attrName>style.visibility</p:attrName>
                                        </p:attrNameLst>
                                      </p:cBhvr>
                                      <p:to>
                                        <p:strVal val="visible"/>
                                      </p:to>
                                    </p:set>
                                    <p:anim calcmode="lin" valueType="num">
                                      <p:cBhvr additive="base">
                                        <p:cTn id="17" dur="500" fill="hold"/>
                                        <p:tgtEl>
                                          <p:spTgt spid="10352"/>
                                        </p:tgtEl>
                                        <p:attrNameLst>
                                          <p:attrName>ppt_x</p:attrName>
                                        </p:attrNameLst>
                                      </p:cBhvr>
                                      <p:tavLst>
                                        <p:tav tm="0">
                                          <p:val>
                                            <p:strVal val="1+#ppt_w/2"/>
                                          </p:val>
                                        </p:tav>
                                        <p:tav tm="100000">
                                          <p:val>
                                            <p:strVal val="#ppt_x"/>
                                          </p:val>
                                        </p:tav>
                                      </p:tavLst>
                                    </p:anim>
                                    <p:anim calcmode="lin" valueType="num">
                                      <p:cBhvr additive="base">
                                        <p:cTn id="18" dur="500" fill="hold"/>
                                        <p:tgtEl>
                                          <p:spTgt spid="10352"/>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10362"/>
                                        </p:tgtEl>
                                        <p:attrNameLst>
                                          <p:attrName>style.visibility</p:attrName>
                                        </p:attrNameLst>
                                      </p:cBhvr>
                                      <p:to>
                                        <p:strVal val="visible"/>
                                      </p:to>
                                    </p:set>
                                    <p:anim calcmode="lin" valueType="num">
                                      <p:cBhvr additive="base">
                                        <p:cTn id="23" dur="500" fill="hold"/>
                                        <p:tgtEl>
                                          <p:spTgt spid="10362"/>
                                        </p:tgtEl>
                                        <p:attrNameLst>
                                          <p:attrName>ppt_x</p:attrName>
                                        </p:attrNameLst>
                                      </p:cBhvr>
                                      <p:tavLst>
                                        <p:tav tm="0">
                                          <p:val>
                                            <p:strVal val="#ppt_x"/>
                                          </p:val>
                                        </p:tav>
                                        <p:tav tm="100000">
                                          <p:val>
                                            <p:strVal val="#ppt_x"/>
                                          </p:val>
                                        </p:tav>
                                      </p:tavLst>
                                    </p:anim>
                                    <p:anim calcmode="lin" valueType="num">
                                      <p:cBhvr additive="base">
                                        <p:cTn id="24" dur="500" fill="hold"/>
                                        <p:tgtEl>
                                          <p:spTgt spid="103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DE46CD8-246E-54FA-91AC-648D9E46CA5E}"/>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19459" name="Rectangle 3">
            <a:extLst>
              <a:ext uri="{FF2B5EF4-FFF2-40B4-BE49-F238E27FC236}">
                <a16:creationId xmlns:a16="http://schemas.microsoft.com/office/drawing/2014/main" id="{E40BE403-9C4E-79DF-7DE4-30B29489C859}"/>
              </a:ext>
            </a:extLst>
          </p:cNvPr>
          <p:cNvSpPr>
            <a:spLocks noGrp="1" noChangeArrowheads="1"/>
          </p:cNvSpPr>
          <p:nvPr>
            <p:ph type="body" idx="1"/>
          </p:nvPr>
        </p:nvSpPr>
        <p:spPr>
          <a:xfrm>
            <a:off x="985838" y="3200400"/>
            <a:ext cx="3133725" cy="3000375"/>
          </a:xfrm>
        </p:spPr>
        <p:txBody>
          <a:bodyPr/>
          <a:lstStyle/>
          <a:p>
            <a:pPr marL="609600" indent="-609600" eaLnBrk="1" hangingPunct="1">
              <a:buClr>
                <a:schemeClr val="tx1"/>
              </a:buClr>
              <a:buFont typeface="Times" panose="02020603050405020304" pitchFamily="18" charset="0"/>
              <a:buAutoNum type="alphaUcPeriod"/>
            </a:pPr>
            <a:r>
              <a:rPr lang="en-US" altLang="en-US" sz="2400" b="1"/>
              <a:t>Command	</a:t>
            </a:r>
          </a:p>
          <a:p>
            <a:pPr marL="609600" indent="-609600" eaLnBrk="1" hangingPunct="1">
              <a:buClr>
                <a:schemeClr val="tx1"/>
              </a:buClr>
              <a:buFont typeface="Times" panose="02020603050405020304" pitchFamily="18" charset="0"/>
              <a:buAutoNum type="alphaUcPeriod"/>
            </a:pPr>
            <a:r>
              <a:rPr lang="en-US" altLang="en-US" sz="2400" b="1"/>
              <a:t>Practice</a:t>
            </a:r>
          </a:p>
          <a:p>
            <a:pPr marL="609600" indent="-609600" eaLnBrk="1" hangingPunct="1">
              <a:buClr>
                <a:schemeClr val="tx1"/>
              </a:buClr>
              <a:buFont typeface="Times" panose="02020603050405020304" pitchFamily="18" charset="0"/>
              <a:buAutoNum type="alphaUcPeriod"/>
            </a:pPr>
            <a:r>
              <a:rPr lang="en-US" altLang="en-US" sz="2400" b="1"/>
              <a:t>Reciprocal</a:t>
            </a:r>
          </a:p>
          <a:p>
            <a:pPr marL="609600" indent="-609600" eaLnBrk="1" hangingPunct="1">
              <a:buClr>
                <a:schemeClr val="tx1"/>
              </a:buClr>
              <a:buFont typeface="Times" panose="02020603050405020304" pitchFamily="18" charset="0"/>
              <a:buAutoNum type="alphaUcPeriod"/>
            </a:pPr>
            <a:r>
              <a:rPr lang="en-US" altLang="en-US" sz="2400" b="1"/>
              <a:t>Self-Check</a:t>
            </a:r>
          </a:p>
          <a:p>
            <a:pPr marL="609600" indent="-609600" eaLnBrk="1" hangingPunct="1">
              <a:buClr>
                <a:schemeClr val="tx1"/>
              </a:buClr>
              <a:buFont typeface="Times" panose="02020603050405020304" pitchFamily="18" charset="0"/>
              <a:buAutoNum type="alphaUcPeriod"/>
            </a:pPr>
            <a:r>
              <a:rPr lang="en-US" altLang="en-US" sz="2400" b="1"/>
              <a:t>Inclusion</a:t>
            </a:r>
            <a:endParaRPr lang="en-US" altLang="en-US">
              <a:solidFill>
                <a:schemeClr val="hlink"/>
              </a:solidFill>
            </a:endParaRPr>
          </a:p>
        </p:txBody>
      </p:sp>
      <p:graphicFrame>
        <p:nvGraphicFramePr>
          <p:cNvPr id="20520" name="Group 40">
            <a:extLst>
              <a:ext uri="{FF2B5EF4-FFF2-40B4-BE49-F238E27FC236}">
                <a16:creationId xmlns:a16="http://schemas.microsoft.com/office/drawing/2014/main" id="{F0614660-2230-88EE-A9A8-26A8D02819E7}"/>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19486" name="Group 30">
            <a:extLst>
              <a:ext uri="{FF2B5EF4-FFF2-40B4-BE49-F238E27FC236}">
                <a16:creationId xmlns:a16="http://schemas.microsoft.com/office/drawing/2014/main" id="{589EFD7C-5FA6-E8EC-C3BB-303EAD8BC66A}"/>
              </a:ext>
            </a:extLst>
          </p:cNvPr>
          <p:cNvGrpSpPr>
            <a:grpSpLocks/>
          </p:cNvGrpSpPr>
          <p:nvPr/>
        </p:nvGrpSpPr>
        <p:grpSpPr bwMode="auto">
          <a:xfrm>
            <a:off x="1152525" y="1920875"/>
            <a:ext cx="6924675" cy="946150"/>
            <a:chOff x="816" y="2755"/>
            <a:chExt cx="4362" cy="596"/>
          </a:xfrm>
        </p:grpSpPr>
        <p:sp>
          <p:nvSpPr>
            <p:cNvPr id="19488" name="Text Box 31">
              <a:extLst>
                <a:ext uri="{FF2B5EF4-FFF2-40B4-BE49-F238E27FC236}">
                  <a16:creationId xmlns:a16="http://schemas.microsoft.com/office/drawing/2014/main" id="{8D66FC25-9287-700A-520F-E50274781E09}"/>
                </a:ext>
              </a:extLst>
            </p:cNvPr>
            <p:cNvSpPr txBox="1">
              <a:spLocks noChangeArrowheads="1"/>
            </p:cNvSpPr>
            <p:nvPr/>
          </p:nvSpPr>
          <p:spPr bwMode="auto">
            <a:xfrm>
              <a:off x="2365" y="2755"/>
              <a:ext cx="900"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rgbClr val="800040"/>
                  </a:solidFill>
                  <a:latin typeface="Times" panose="02020603050405020304" pitchFamily="18" charset="0"/>
                </a:rPr>
                <a:t>Teacher</a:t>
              </a:r>
            </a:p>
            <a:p>
              <a:pPr>
                <a:spcBef>
                  <a:spcPct val="0"/>
                </a:spcBef>
                <a:buClrTx/>
                <a:buFontTx/>
                <a:buNone/>
              </a:pPr>
              <a:r>
                <a:rPr lang="en-US" altLang="en-US" sz="2800" b="1">
                  <a:solidFill>
                    <a:srgbClr val="00FF80"/>
                  </a:solidFill>
                  <a:latin typeface="Times" panose="02020603050405020304" pitchFamily="18" charset="0"/>
                </a:rPr>
                <a:t>Learner</a:t>
              </a:r>
              <a:endParaRPr lang="en-US" altLang="en-US" sz="2800" b="1">
                <a:solidFill>
                  <a:srgbClr val="800040"/>
                </a:solidFill>
                <a:latin typeface="Times" panose="02020603050405020304" pitchFamily="18" charset="0"/>
              </a:endParaRPr>
            </a:p>
          </p:txBody>
        </p:sp>
        <p:sp>
          <p:nvSpPr>
            <p:cNvPr id="19489" name="Text Box 32">
              <a:extLst>
                <a:ext uri="{FF2B5EF4-FFF2-40B4-BE49-F238E27FC236}">
                  <a16:creationId xmlns:a16="http://schemas.microsoft.com/office/drawing/2014/main" id="{94B03DFF-7690-34BE-2510-B61243476C8C}"/>
                </a:ext>
              </a:extLst>
            </p:cNvPr>
            <p:cNvSpPr txBox="1">
              <a:spLocks noChangeArrowheads="1"/>
            </p:cNvSpPr>
            <p:nvPr/>
          </p:nvSpPr>
          <p:spPr bwMode="auto">
            <a:xfrm>
              <a:off x="816"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p:txBody>
        </p:sp>
        <p:sp>
          <p:nvSpPr>
            <p:cNvPr id="19490" name="Text Box 33">
              <a:extLst>
                <a:ext uri="{FF2B5EF4-FFF2-40B4-BE49-F238E27FC236}">
                  <a16:creationId xmlns:a16="http://schemas.microsoft.com/office/drawing/2014/main" id="{79513682-0164-FE30-8608-B70BD89AB398}"/>
                </a:ext>
              </a:extLst>
            </p:cNvPr>
            <p:cNvSpPr txBox="1">
              <a:spLocks noChangeArrowheads="1"/>
            </p:cNvSpPr>
            <p:nvPr/>
          </p:nvSpPr>
          <p:spPr bwMode="auto">
            <a:xfrm>
              <a:off x="4527"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p:txBody>
        </p:sp>
        <p:sp>
          <p:nvSpPr>
            <p:cNvPr id="19491" name="Line 34">
              <a:extLst>
                <a:ext uri="{FF2B5EF4-FFF2-40B4-BE49-F238E27FC236}">
                  <a16:creationId xmlns:a16="http://schemas.microsoft.com/office/drawing/2014/main" id="{7448E1E1-4903-0015-CF0F-063A7A7CBC38}"/>
                </a:ext>
              </a:extLst>
            </p:cNvPr>
            <p:cNvSpPr>
              <a:spLocks noChangeShapeType="1"/>
            </p:cNvSpPr>
            <p:nvPr/>
          </p:nvSpPr>
          <p:spPr bwMode="auto">
            <a:xfrm flipH="1">
              <a:off x="1592" y="2928"/>
              <a:ext cx="773" cy="0"/>
            </a:xfrm>
            <a:prstGeom prst="line">
              <a:avLst/>
            </a:prstGeom>
            <a:noFill/>
            <a:ln w="38100">
              <a:solidFill>
                <a:srgbClr val="80004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92" name="Line 35">
              <a:extLst>
                <a:ext uri="{FF2B5EF4-FFF2-40B4-BE49-F238E27FC236}">
                  <a16:creationId xmlns:a16="http://schemas.microsoft.com/office/drawing/2014/main" id="{4815CD2F-A71B-A850-33F3-0E9BDCBF62D3}"/>
                </a:ext>
              </a:extLst>
            </p:cNvPr>
            <p:cNvSpPr>
              <a:spLocks noChangeShapeType="1"/>
            </p:cNvSpPr>
            <p:nvPr/>
          </p:nvSpPr>
          <p:spPr bwMode="auto">
            <a:xfrm flipH="1">
              <a:off x="1592" y="3168"/>
              <a:ext cx="773" cy="0"/>
            </a:xfrm>
            <a:prstGeom prst="line">
              <a:avLst/>
            </a:prstGeom>
            <a:noFill/>
            <a:ln w="38100">
              <a:solidFill>
                <a:srgbClr val="00FF8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93" name="Line 36">
              <a:extLst>
                <a:ext uri="{FF2B5EF4-FFF2-40B4-BE49-F238E27FC236}">
                  <a16:creationId xmlns:a16="http://schemas.microsoft.com/office/drawing/2014/main" id="{F00CE723-EC61-4F51-2CF7-8B013C5D42D6}"/>
                </a:ext>
              </a:extLst>
            </p:cNvPr>
            <p:cNvSpPr>
              <a:spLocks noChangeShapeType="1"/>
            </p:cNvSpPr>
            <p:nvPr/>
          </p:nvSpPr>
          <p:spPr bwMode="auto">
            <a:xfrm flipH="1">
              <a:off x="3395" y="2928"/>
              <a:ext cx="1084" cy="0"/>
            </a:xfrm>
            <a:prstGeom prst="line">
              <a:avLst/>
            </a:prstGeom>
            <a:noFill/>
            <a:ln w="38100">
              <a:solidFill>
                <a:srgbClr val="80004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94" name="Line 37">
              <a:extLst>
                <a:ext uri="{FF2B5EF4-FFF2-40B4-BE49-F238E27FC236}">
                  <a16:creationId xmlns:a16="http://schemas.microsoft.com/office/drawing/2014/main" id="{87C99A24-CB0E-B9D8-08AE-BBD3D670E760}"/>
                </a:ext>
              </a:extLst>
            </p:cNvPr>
            <p:cNvSpPr>
              <a:spLocks noChangeShapeType="1"/>
            </p:cNvSpPr>
            <p:nvPr/>
          </p:nvSpPr>
          <p:spPr bwMode="auto">
            <a:xfrm flipH="1">
              <a:off x="3395" y="3168"/>
              <a:ext cx="1084" cy="0"/>
            </a:xfrm>
            <a:prstGeom prst="line">
              <a:avLst/>
            </a:prstGeom>
            <a:noFill/>
            <a:ln w="38100">
              <a:solidFill>
                <a:srgbClr val="00FF8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9487" name="Rectangle 41">
            <a:extLst>
              <a:ext uri="{FF2B5EF4-FFF2-40B4-BE49-F238E27FC236}">
                <a16:creationId xmlns:a16="http://schemas.microsoft.com/office/drawing/2014/main" id="{74B0B634-5974-4A3A-BBF7-64A071DB2575}"/>
              </a:ext>
            </a:extLst>
          </p:cNvPr>
          <p:cNvSpPr>
            <a:spLocks noChangeArrowheads="1"/>
          </p:cNvSpPr>
          <p:nvPr/>
        </p:nvSpPr>
        <p:spPr bwMode="auto">
          <a:xfrm>
            <a:off x="4686300" y="3200400"/>
            <a:ext cx="3475038"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000" b="1">
                <a:solidFill>
                  <a:schemeClr val="bg2"/>
                </a:solidFill>
              </a:rPr>
              <a:t>F.</a:t>
            </a:r>
            <a:r>
              <a:rPr lang="en-US" altLang="en-US" sz="2000" b="1" u="sng">
                <a:solidFill>
                  <a:schemeClr val="bg2"/>
                </a:solidFill>
              </a:rPr>
              <a:t>	Guided Discovery</a:t>
            </a:r>
            <a:endParaRPr lang="en-US" altLang="en-US" sz="2000" u="sng">
              <a:solidFill>
                <a:srgbClr val="191919"/>
              </a:solidFill>
            </a:endParaRPr>
          </a:p>
          <a:p>
            <a:pPr eaLnBrk="1" hangingPunct="1">
              <a:buClr>
                <a:schemeClr val="folHlink"/>
              </a:buClr>
              <a:buFont typeface="Times" panose="02020603050405020304" pitchFamily="18" charset="0"/>
              <a:buNone/>
            </a:pPr>
            <a:r>
              <a:rPr lang="en-US" altLang="en-US" sz="2000">
                <a:solidFill>
                  <a:srgbClr val="191919"/>
                </a:solidFill>
              </a:rPr>
              <a:t>G.	Convergent Discovery</a:t>
            </a:r>
          </a:p>
          <a:p>
            <a:pPr eaLnBrk="1" hangingPunct="1">
              <a:buClr>
                <a:schemeClr val="folHlink"/>
              </a:buClr>
              <a:buFont typeface="Times" panose="02020603050405020304" pitchFamily="18" charset="0"/>
              <a:buNone/>
            </a:pPr>
            <a:r>
              <a:rPr lang="en-US" altLang="en-US" sz="2000" b="1">
                <a:solidFill>
                  <a:srgbClr val="191919"/>
                </a:solidFill>
              </a:rPr>
              <a:t>H.</a:t>
            </a:r>
            <a:r>
              <a:rPr lang="en-US" altLang="en-US" sz="2000" b="1" u="sng">
                <a:solidFill>
                  <a:srgbClr val="191919"/>
                </a:solidFill>
              </a:rPr>
              <a:t>	Divergent Discovery</a:t>
            </a:r>
            <a:endParaRPr lang="en-US" altLang="en-US" sz="2000">
              <a:solidFill>
                <a:srgbClr val="191919"/>
              </a:solidFill>
            </a:endParaRPr>
          </a:p>
          <a:p>
            <a:pPr eaLnBrk="1" hangingPunct="1">
              <a:buClr>
                <a:schemeClr val="folHlink"/>
              </a:buClr>
              <a:buFont typeface="Times" panose="02020603050405020304" pitchFamily="18" charset="0"/>
              <a:buNone/>
            </a:pPr>
            <a:r>
              <a:rPr lang="en-US" altLang="en-US" sz="2000">
                <a:solidFill>
                  <a:srgbClr val="191919"/>
                </a:solidFill>
              </a:rPr>
              <a:t>I.	Learner-Designed Individual Program</a:t>
            </a:r>
          </a:p>
          <a:p>
            <a:pPr eaLnBrk="1" hangingPunct="1">
              <a:buClr>
                <a:schemeClr val="folHlink"/>
              </a:buClr>
              <a:buFont typeface="Times" panose="02020603050405020304" pitchFamily="18" charset="0"/>
              <a:buNone/>
            </a:pPr>
            <a:r>
              <a:rPr lang="en-US" altLang="en-US" sz="2000">
                <a:solidFill>
                  <a:srgbClr val="191919"/>
                </a:solidFill>
              </a:rPr>
              <a:t>J.	Learner-Initiated Style</a:t>
            </a:r>
          </a:p>
          <a:p>
            <a:pPr eaLnBrk="1" hangingPunct="1">
              <a:buClr>
                <a:schemeClr val="folHlink"/>
              </a:buClr>
              <a:buFont typeface="Times" panose="02020603050405020304" pitchFamily="18" charset="0"/>
              <a:buNone/>
            </a:pPr>
            <a:r>
              <a:rPr lang="en-US" altLang="en-US" sz="2000">
                <a:solidFill>
                  <a:srgbClr val="191919"/>
                </a:solidFill>
              </a:rPr>
              <a:t>K.	Self-Teaching</a:t>
            </a:r>
            <a:endParaRPr lang="en-US" altLang="en-US">
              <a:solidFill>
                <a:srgbClr val="5BFF24"/>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5B13E8B-DABC-DE87-8177-2BB020EB2527}"/>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21507" name="Rectangle 3">
            <a:extLst>
              <a:ext uri="{FF2B5EF4-FFF2-40B4-BE49-F238E27FC236}">
                <a16:creationId xmlns:a16="http://schemas.microsoft.com/office/drawing/2014/main" id="{FC69BC0E-F411-A22C-C8C5-87B639D190D1}"/>
              </a:ext>
            </a:extLst>
          </p:cNvPr>
          <p:cNvSpPr>
            <a:spLocks noGrp="1" noChangeArrowheads="1"/>
          </p:cNvSpPr>
          <p:nvPr>
            <p:ph type="body" idx="1"/>
          </p:nvPr>
        </p:nvSpPr>
        <p:spPr>
          <a:xfrm>
            <a:off x="1069975" y="2462213"/>
            <a:ext cx="7150100" cy="3276600"/>
          </a:xfrm>
        </p:spPr>
        <p:txBody>
          <a:bodyPr/>
          <a:lstStyle/>
          <a:p>
            <a:pPr marL="609600" indent="-609600" eaLnBrk="1" hangingPunct="1">
              <a:buClr>
                <a:schemeClr val="tx1"/>
              </a:buClr>
              <a:buFont typeface="Times" panose="02020603050405020304" pitchFamily="18" charset="0"/>
              <a:buAutoNum type="alphaUcPeriod"/>
            </a:pPr>
            <a:r>
              <a:rPr lang="en-US" altLang="en-US" sz="2400" b="1" u="sng"/>
              <a:t>Command</a:t>
            </a:r>
            <a:r>
              <a:rPr lang="en-US" altLang="en-US" sz="2400"/>
              <a:t>:  Everyone does the same thing at the same time on T’s command.</a:t>
            </a:r>
          </a:p>
          <a:p>
            <a:pPr marL="609600" indent="-609600" eaLnBrk="1" hangingPunct="1">
              <a:buClr>
                <a:schemeClr val="tx1"/>
              </a:buClr>
              <a:buFont typeface="Times" panose="02020603050405020304" pitchFamily="18" charset="0"/>
              <a:buNone/>
            </a:pPr>
            <a:r>
              <a:rPr lang="en-US" altLang="en-US" sz="2400">
                <a:solidFill>
                  <a:srgbClr val="800040"/>
                </a:solidFill>
              </a:rPr>
              <a:t>Teacher’s Role:  make all decisions</a:t>
            </a:r>
          </a:p>
          <a:p>
            <a:pPr marL="609600" indent="-609600" eaLnBrk="1" hangingPunct="1">
              <a:buClr>
                <a:schemeClr val="tx1"/>
              </a:buClr>
              <a:buFont typeface="Times" panose="02020603050405020304" pitchFamily="18" charset="0"/>
              <a:buNone/>
            </a:pPr>
            <a:r>
              <a:rPr lang="en-US" altLang="en-US" sz="2400" b="1">
                <a:solidFill>
                  <a:schemeClr val="bg2"/>
                </a:solidFill>
              </a:rPr>
              <a:t>Learner’s Role:  follow all decisions on cue</a:t>
            </a:r>
            <a:endParaRPr lang="en-US" altLang="en-US" sz="2400">
              <a:solidFill>
                <a:schemeClr val="bg2"/>
              </a:solidFill>
            </a:endParaRPr>
          </a:p>
          <a:p>
            <a:pPr marL="609600" indent="-609600" algn="ctr" eaLnBrk="1" hangingPunct="1">
              <a:buClr>
                <a:schemeClr val="tx1"/>
              </a:buClr>
              <a:buFont typeface="Times" panose="02020603050405020304" pitchFamily="18" charset="0"/>
              <a:buNone/>
            </a:pPr>
            <a:r>
              <a:rPr lang="en-US" altLang="en-US" sz="2400" u="sng">
                <a:solidFill>
                  <a:srgbClr val="008040"/>
                </a:solidFill>
              </a:rPr>
              <a:t>Pre-Impact		Impact	Post-Impact</a:t>
            </a:r>
            <a:endParaRPr lang="en-US" altLang="en-US" sz="2400">
              <a:solidFill>
                <a:srgbClr val="008040"/>
              </a:solidFill>
            </a:endParaRPr>
          </a:p>
          <a:p>
            <a:pPr marL="609600" indent="-609600" eaLnBrk="1" hangingPunct="1">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a:solidFill>
                  <a:srgbClr val="800040"/>
                </a:solidFill>
              </a:rPr>
              <a:t>T</a:t>
            </a:r>
            <a:r>
              <a:rPr lang="en-US" altLang="en-US">
                <a:solidFill>
                  <a:srgbClr val="00FF80"/>
                </a:solidFill>
              </a:rPr>
              <a:t>	 	</a:t>
            </a:r>
            <a:r>
              <a:rPr lang="en-US" altLang="en-US">
                <a:solidFill>
                  <a:srgbClr val="800040"/>
                </a:solidFill>
              </a:rPr>
              <a:t>T</a:t>
            </a:r>
            <a:endParaRPr lang="en-US" altLang="en-US">
              <a:solidFill>
                <a:schemeClr val="hlink"/>
              </a:solidFill>
            </a:endParaRPr>
          </a:p>
        </p:txBody>
      </p:sp>
      <p:graphicFrame>
        <p:nvGraphicFramePr>
          <p:cNvPr id="24580" name="Group 4">
            <a:extLst>
              <a:ext uri="{FF2B5EF4-FFF2-40B4-BE49-F238E27FC236}">
                <a16:creationId xmlns:a16="http://schemas.microsoft.com/office/drawing/2014/main" id="{C106B153-3812-6291-BA7F-E97CD83E3A8F}"/>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4615" name="Rectangle 39">
            <a:extLst>
              <a:ext uri="{FF2B5EF4-FFF2-40B4-BE49-F238E27FC236}">
                <a16:creationId xmlns:a16="http://schemas.microsoft.com/office/drawing/2014/main" id="{4044A3D4-7F1E-EA03-DD74-413290162A9C}"/>
              </a:ext>
            </a:extLst>
          </p:cNvPr>
          <p:cNvSpPr>
            <a:spLocks noChangeArrowheads="1"/>
          </p:cNvSpPr>
          <p:nvPr/>
        </p:nvSpPr>
        <p:spPr bwMode="auto">
          <a:xfrm>
            <a:off x="1379538"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
        <p:nvSpPr>
          <p:cNvPr id="21535" name="Rectangle 40">
            <a:extLst>
              <a:ext uri="{FF2B5EF4-FFF2-40B4-BE49-F238E27FC236}">
                <a16:creationId xmlns:a16="http://schemas.microsoft.com/office/drawing/2014/main" id="{F0D75EDE-B434-09C8-E134-20F2E6F04B62}"/>
              </a:ext>
            </a:extLst>
          </p:cNvPr>
          <p:cNvSpPr>
            <a:spLocks noChangeArrowheads="1"/>
          </p:cNvSpPr>
          <p:nvPr/>
        </p:nvSpPr>
        <p:spPr bwMode="auto">
          <a:xfrm>
            <a:off x="7380288" y="4100513"/>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endParaRPr lang="en-US" altLang="en-US" sz="2400">
              <a:latin typeface="Times"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DFFBA9E-B33F-9861-A218-097E75BAC856}"/>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23555" name="Rectangle 3">
            <a:extLst>
              <a:ext uri="{FF2B5EF4-FFF2-40B4-BE49-F238E27FC236}">
                <a16:creationId xmlns:a16="http://schemas.microsoft.com/office/drawing/2014/main" id="{3CD43691-DAFB-FE68-3FDD-59D026E60EC7}"/>
              </a:ext>
            </a:extLst>
          </p:cNvPr>
          <p:cNvSpPr>
            <a:spLocks noGrp="1" noChangeArrowheads="1"/>
          </p:cNvSpPr>
          <p:nvPr>
            <p:ph type="body" idx="1"/>
          </p:nvPr>
        </p:nvSpPr>
        <p:spPr>
          <a:xfrm>
            <a:off x="1069975" y="2133600"/>
            <a:ext cx="7091363" cy="3581400"/>
          </a:xfrm>
        </p:spPr>
        <p:txBody>
          <a:bodyPr/>
          <a:lstStyle/>
          <a:p>
            <a:pPr marL="609600" indent="-609600" eaLnBrk="1" hangingPunct="1">
              <a:lnSpc>
                <a:spcPct val="90000"/>
              </a:lnSpc>
              <a:buClr>
                <a:schemeClr val="tx1"/>
              </a:buClr>
              <a:buFont typeface="Times" panose="02020603050405020304" pitchFamily="18" charset="0"/>
              <a:buAutoNum type="alphaUcPeriod" startAt="2"/>
            </a:pPr>
            <a:r>
              <a:rPr lang="en-US" altLang="en-US" sz="2400" b="1" u="sng"/>
              <a:t>Practice</a:t>
            </a:r>
            <a:r>
              <a:rPr lang="en-US" altLang="en-US" sz="2400"/>
              <a:t>: individualized practice with feedback.</a:t>
            </a:r>
          </a:p>
          <a:p>
            <a:pPr marL="609600" indent="-609600" eaLnBrk="1" hangingPunct="1">
              <a:lnSpc>
                <a:spcPct val="90000"/>
              </a:lnSpc>
              <a:buClr>
                <a:schemeClr val="tx1"/>
              </a:buClr>
              <a:buFont typeface="Times" panose="02020603050405020304" pitchFamily="18" charset="0"/>
              <a:buNone/>
            </a:pPr>
            <a:r>
              <a:rPr lang="en-US" altLang="en-US" sz="2400">
                <a:solidFill>
                  <a:srgbClr val="800040"/>
                </a:solidFill>
              </a:rPr>
              <a:t>Teacher’s Role:  make all decisions and provide feedback</a:t>
            </a:r>
          </a:p>
          <a:p>
            <a:pPr marL="609600" indent="-609600" eaLnBrk="1" hangingPunct="1">
              <a:lnSpc>
                <a:spcPct val="90000"/>
              </a:lnSpc>
              <a:buClr>
                <a:schemeClr val="tx1"/>
              </a:buClr>
              <a:buFont typeface="Times" panose="02020603050405020304" pitchFamily="18" charset="0"/>
              <a:buNone/>
            </a:pPr>
            <a:r>
              <a:rPr lang="en-US" altLang="en-US" sz="2400" b="1">
                <a:solidFill>
                  <a:srgbClr val="008040"/>
                </a:solidFill>
              </a:rPr>
              <a:t>Learner’s Role:  perform task while making nine impact decisions (pace, rhythm, etc.)</a:t>
            </a:r>
            <a:endParaRPr lang="en-US" altLang="en-US" sz="2400">
              <a:solidFill>
                <a:srgbClr val="008040"/>
              </a:solidFill>
            </a:endParaRPr>
          </a:p>
          <a:p>
            <a:pPr marL="609600" indent="-609600" algn="ctr" eaLnBrk="1" hangingPunct="1">
              <a:lnSpc>
                <a:spcPct val="90000"/>
              </a:lnSpc>
              <a:buClr>
                <a:schemeClr val="tx1"/>
              </a:buClr>
              <a:buFont typeface="Times" panose="02020603050405020304" pitchFamily="18" charset="0"/>
              <a:buNone/>
            </a:pPr>
            <a:r>
              <a:rPr lang="en-US" altLang="en-US" sz="2400" u="sng">
                <a:solidFill>
                  <a:srgbClr val="008040"/>
                </a:solidFill>
              </a:rPr>
              <a:t>Pre-Impact		Impact	Post-Impact</a:t>
            </a:r>
            <a:endParaRPr lang="en-US" altLang="en-US" sz="2400">
              <a:solidFill>
                <a:srgbClr val="008040"/>
              </a:solidFill>
            </a:endParaRPr>
          </a:p>
          <a:p>
            <a:pPr marL="609600" indent="-609600" eaLnBrk="1" hangingPunct="1">
              <a:lnSpc>
                <a:spcPct val="90000"/>
              </a:lnSpc>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b="1">
                <a:solidFill>
                  <a:schemeClr val="hlink"/>
                </a:solidFill>
              </a:rPr>
              <a:t>	      </a:t>
            </a:r>
            <a:r>
              <a:rPr lang="en-US" altLang="en-US" b="1">
                <a:solidFill>
                  <a:srgbClr val="00FF80"/>
                </a:solidFill>
              </a:rPr>
              <a:t>L	</a:t>
            </a:r>
            <a:r>
              <a:rPr lang="en-US" altLang="en-US">
                <a:solidFill>
                  <a:srgbClr val="00FF80"/>
                </a:solidFill>
              </a:rPr>
              <a:t> 	</a:t>
            </a:r>
            <a:r>
              <a:rPr lang="en-US" altLang="en-US">
                <a:solidFill>
                  <a:srgbClr val="800040"/>
                </a:solidFill>
              </a:rPr>
              <a:t>T</a:t>
            </a:r>
            <a:endParaRPr lang="en-US" altLang="en-US">
              <a:solidFill>
                <a:schemeClr val="hlink"/>
              </a:solidFill>
            </a:endParaRPr>
          </a:p>
        </p:txBody>
      </p:sp>
      <p:graphicFrame>
        <p:nvGraphicFramePr>
          <p:cNvPr id="26628" name="Group 4">
            <a:extLst>
              <a:ext uri="{FF2B5EF4-FFF2-40B4-BE49-F238E27FC236}">
                <a16:creationId xmlns:a16="http://schemas.microsoft.com/office/drawing/2014/main" id="{B8A33F87-388D-34EB-3E36-FC2FCF864E04}"/>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dirty="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6663" name="Rectangle 39">
            <a:extLst>
              <a:ext uri="{FF2B5EF4-FFF2-40B4-BE49-F238E27FC236}">
                <a16:creationId xmlns:a16="http://schemas.microsoft.com/office/drawing/2014/main" id="{7B3021F1-F0CB-0081-A966-B87553AD3F45}"/>
              </a:ext>
            </a:extLst>
          </p:cNvPr>
          <p:cNvSpPr>
            <a:spLocks noChangeArrowheads="1"/>
          </p:cNvSpPr>
          <p:nvPr/>
        </p:nvSpPr>
        <p:spPr bwMode="auto">
          <a:xfrm>
            <a:off x="2001838"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BEE8E1D-7491-B70F-2CF3-F85CA947964D}"/>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25603" name="Rectangle 3">
            <a:extLst>
              <a:ext uri="{FF2B5EF4-FFF2-40B4-BE49-F238E27FC236}">
                <a16:creationId xmlns:a16="http://schemas.microsoft.com/office/drawing/2014/main" id="{E0B22C8E-812F-3D96-24FF-DEF20FC1BD6D}"/>
              </a:ext>
            </a:extLst>
          </p:cNvPr>
          <p:cNvSpPr>
            <a:spLocks noGrp="1" noChangeArrowheads="1"/>
          </p:cNvSpPr>
          <p:nvPr>
            <p:ph type="body" idx="1"/>
          </p:nvPr>
        </p:nvSpPr>
        <p:spPr>
          <a:xfrm>
            <a:off x="1128713" y="2133600"/>
            <a:ext cx="7091362" cy="3657600"/>
          </a:xfrm>
        </p:spPr>
        <p:txBody>
          <a:bodyPr/>
          <a:lstStyle/>
          <a:p>
            <a:pPr marL="609600" indent="-609600" eaLnBrk="1" hangingPunct="1">
              <a:lnSpc>
                <a:spcPct val="90000"/>
              </a:lnSpc>
              <a:buClr>
                <a:schemeClr val="tx1"/>
              </a:buClr>
              <a:buFont typeface="Times" panose="02020603050405020304" pitchFamily="18" charset="0"/>
              <a:buAutoNum type="alphaUcPeriod" startAt="3"/>
            </a:pPr>
            <a:r>
              <a:rPr lang="en-US" altLang="en-US" sz="2400" b="1" u="sng"/>
              <a:t>Reciprocal</a:t>
            </a:r>
            <a:r>
              <a:rPr lang="en-US" altLang="en-US" sz="2400"/>
              <a:t>:  PARTNERS (peer tutoring)</a:t>
            </a:r>
            <a:endParaRPr lang="en-US" altLang="en-US" sz="2000"/>
          </a:p>
          <a:p>
            <a:pPr marL="609600" indent="-609600" eaLnBrk="1" hangingPunct="1">
              <a:lnSpc>
                <a:spcPct val="90000"/>
              </a:lnSpc>
              <a:buClr>
                <a:schemeClr val="tx1"/>
              </a:buClr>
              <a:buFont typeface="Times" panose="02020603050405020304" pitchFamily="18" charset="0"/>
              <a:buNone/>
            </a:pPr>
            <a:r>
              <a:rPr lang="en-US" altLang="en-US" sz="2000">
                <a:solidFill>
                  <a:srgbClr val="800040"/>
                </a:solidFill>
              </a:rPr>
              <a:t>Teacher’s Role:  make all decisions and provide feedback to observers</a:t>
            </a:r>
          </a:p>
          <a:p>
            <a:pPr marL="609600" indent="-609600" eaLnBrk="1" hangingPunct="1">
              <a:lnSpc>
                <a:spcPct val="90000"/>
              </a:lnSpc>
              <a:buClr>
                <a:schemeClr val="tx1"/>
              </a:buClr>
              <a:buFont typeface="Times" panose="02020603050405020304" pitchFamily="18" charset="0"/>
              <a:buNone/>
            </a:pPr>
            <a:r>
              <a:rPr lang="en-US" altLang="en-US" sz="2000" b="1">
                <a:solidFill>
                  <a:srgbClr val="008040"/>
                </a:solidFill>
              </a:rPr>
              <a:t>L(doer)’s Role:  perform task and make impact decisions</a:t>
            </a:r>
          </a:p>
          <a:p>
            <a:pPr marL="609600" indent="-609600" eaLnBrk="1" hangingPunct="1">
              <a:lnSpc>
                <a:spcPct val="90000"/>
              </a:lnSpc>
              <a:buClr>
                <a:schemeClr val="tx1"/>
              </a:buClr>
              <a:buFont typeface="Times" panose="02020603050405020304" pitchFamily="18" charset="0"/>
              <a:buNone/>
            </a:pPr>
            <a:r>
              <a:rPr lang="en-US" altLang="en-US" sz="2000" b="1">
                <a:solidFill>
                  <a:srgbClr val="008040"/>
                </a:solidFill>
              </a:rPr>
              <a:t>L(observer)’s Role:  offer immediate and on-going feedback to the doer using a criteria sheet</a:t>
            </a:r>
            <a:endParaRPr lang="en-US" altLang="en-US" sz="2000">
              <a:solidFill>
                <a:srgbClr val="008040"/>
              </a:solidFill>
            </a:endParaRPr>
          </a:p>
          <a:p>
            <a:pPr marL="609600" indent="-609600" algn="ctr" eaLnBrk="1" hangingPunct="1">
              <a:lnSpc>
                <a:spcPct val="90000"/>
              </a:lnSpc>
              <a:buClr>
                <a:schemeClr val="tx1"/>
              </a:buClr>
              <a:buFont typeface="Times" panose="02020603050405020304" pitchFamily="18" charset="0"/>
              <a:buNone/>
            </a:pPr>
            <a:r>
              <a:rPr lang="en-US" altLang="en-US" sz="2000" u="sng">
                <a:solidFill>
                  <a:srgbClr val="008040"/>
                </a:solidFill>
              </a:rPr>
              <a:t>Pre-Impact		Impact 		Post-Impact</a:t>
            </a:r>
            <a:endParaRPr lang="en-US" altLang="en-US" sz="2000">
              <a:solidFill>
                <a:srgbClr val="008040"/>
              </a:solidFill>
            </a:endParaRPr>
          </a:p>
          <a:p>
            <a:pPr marL="609600" indent="-609600" eaLnBrk="1" hangingPunct="1">
              <a:lnSpc>
                <a:spcPct val="90000"/>
              </a:lnSpc>
              <a:buClr>
                <a:schemeClr val="tx1"/>
              </a:buClr>
              <a:buFont typeface="Times" panose="02020603050405020304" pitchFamily="18" charset="0"/>
              <a:buNone/>
            </a:pPr>
            <a:r>
              <a:rPr lang="en-US" altLang="en-US" sz="2800">
                <a:solidFill>
                  <a:srgbClr val="800040"/>
                </a:solidFill>
              </a:rPr>
              <a:t>         T</a:t>
            </a:r>
            <a:r>
              <a:rPr lang="en-US" altLang="en-US" sz="2800">
                <a:solidFill>
                  <a:schemeClr val="hlink"/>
                </a:solidFill>
              </a:rPr>
              <a:t>	     	    </a:t>
            </a:r>
            <a:r>
              <a:rPr lang="en-US" altLang="en-US" sz="2800">
                <a:solidFill>
                  <a:srgbClr val="191919"/>
                </a:solidFill>
              </a:rPr>
              <a:t>L(doer)	    L(observer)</a:t>
            </a:r>
          </a:p>
          <a:p>
            <a:pPr marL="609600" indent="-609600" algn="ctr" eaLnBrk="1" hangingPunct="1">
              <a:lnSpc>
                <a:spcPct val="90000"/>
              </a:lnSpc>
              <a:buClr>
                <a:schemeClr val="tx1"/>
              </a:buClr>
              <a:buFont typeface="Times" panose="02020603050405020304" pitchFamily="18" charset="0"/>
              <a:buNone/>
            </a:pPr>
            <a:endParaRPr lang="en-US" altLang="en-US" sz="2000" u="sng">
              <a:solidFill>
                <a:srgbClr val="008040"/>
              </a:solidFill>
            </a:endParaRPr>
          </a:p>
        </p:txBody>
      </p:sp>
      <p:graphicFrame>
        <p:nvGraphicFramePr>
          <p:cNvPr id="28676" name="Group 4">
            <a:extLst>
              <a:ext uri="{FF2B5EF4-FFF2-40B4-BE49-F238E27FC236}">
                <a16:creationId xmlns:a16="http://schemas.microsoft.com/office/drawing/2014/main" id="{F1B0EBE8-BEEE-77CA-94D1-9B5B7A551D07}"/>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8711" name="Rectangle 39">
            <a:extLst>
              <a:ext uri="{FF2B5EF4-FFF2-40B4-BE49-F238E27FC236}">
                <a16:creationId xmlns:a16="http://schemas.microsoft.com/office/drawing/2014/main" id="{57A434EF-BBFA-AD72-AC73-FD8E75A3ADD2}"/>
              </a:ext>
            </a:extLst>
          </p:cNvPr>
          <p:cNvSpPr>
            <a:spLocks noChangeArrowheads="1"/>
          </p:cNvSpPr>
          <p:nvPr/>
        </p:nvSpPr>
        <p:spPr bwMode="auto">
          <a:xfrm>
            <a:off x="2619375"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021FE3B-38AB-A1E7-0CA5-DE3E415DB0BE}"/>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27651" name="Rectangle 3">
            <a:extLst>
              <a:ext uri="{FF2B5EF4-FFF2-40B4-BE49-F238E27FC236}">
                <a16:creationId xmlns:a16="http://schemas.microsoft.com/office/drawing/2014/main" id="{B432991F-C8ED-25D0-A4E4-C462F5990963}"/>
              </a:ext>
            </a:extLst>
          </p:cNvPr>
          <p:cNvSpPr>
            <a:spLocks noGrp="1" noChangeArrowheads="1"/>
          </p:cNvSpPr>
          <p:nvPr>
            <p:ph type="body" idx="1"/>
          </p:nvPr>
        </p:nvSpPr>
        <p:spPr>
          <a:xfrm>
            <a:off x="1128713" y="2209800"/>
            <a:ext cx="7091362" cy="3352800"/>
          </a:xfrm>
        </p:spPr>
        <p:txBody>
          <a:bodyPr/>
          <a:lstStyle/>
          <a:p>
            <a:pPr marL="609600" indent="-609600" eaLnBrk="1" hangingPunct="1">
              <a:lnSpc>
                <a:spcPct val="90000"/>
              </a:lnSpc>
              <a:buClr>
                <a:schemeClr val="tx1"/>
              </a:buClr>
              <a:buFont typeface="Times" panose="02020603050405020304" pitchFamily="18" charset="0"/>
              <a:buAutoNum type="alphaUcPeriod" startAt="4"/>
            </a:pPr>
            <a:r>
              <a:rPr lang="en-US" altLang="en-US" sz="2400" b="1" u="sng"/>
              <a:t>Self-Check</a:t>
            </a:r>
            <a:r>
              <a:rPr lang="en-US" altLang="en-US" sz="2400"/>
              <a:t>:  Learners work independently and check their own performance against criteria prepared by the teacher.</a:t>
            </a:r>
            <a:endParaRPr lang="en-US" altLang="en-US" sz="2400">
              <a:solidFill>
                <a:schemeClr val="hlink"/>
              </a:solidFill>
            </a:endParaRPr>
          </a:p>
          <a:p>
            <a:pPr marL="609600" indent="-609600" eaLnBrk="1" hangingPunct="1">
              <a:lnSpc>
                <a:spcPct val="90000"/>
              </a:lnSpc>
              <a:buClr>
                <a:schemeClr val="tx1"/>
              </a:buClr>
              <a:buFont typeface="Times" panose="02020603050405020304" pitchFamily="18" charset="0"/>
              <a:buNone/>
            </a:pPr>
            <a:endParaRPr lang="en-US" altLang="en-US" sz="2400">
              <a:solidFill>
                <a:schemeClr val="hlink"/>
              </a:solidFill>
            </a:endParaRPr>
          </a:p>
          <a:p>
            <a:pPr marL="609600" indent="-609600" eaLnBrk="1" hangingPunct="1">
              <a:lnSpc>
                <a:spcPct val="90000"/>
              </a:lnSpc>
              <a:buClr>
                <a:schemeClr val="tx1"/>
              </a:buClr>
              <a:buFont typeface="Times" panose="02020603050405020304" pitchFamily="18" charset="0"/>
              <a:buNone/>
            </a:pPr>
            <a:r>
              <a:rPr lang="en-US" altLang="en-US">
                <a:solidFill>
                  <a:schemeClr val="hlink"/>
                </a:solidFill>
              </a:rPr>
              <a:t>	</a:t>
            </a:r>
            <a:r>
              <a:rPr lang="en-US" altLang="en-US" sz="2400" u="sng">
                <a:solidFill>
                  <a:srgbClr val="008040"/>
                </a:solidFill>
              </a:rPr>
              <a:t>Pre-Impact	Impact	Post-Impact</a:t>
            </a:r>
            <a:endParaRPr lang="en-US" altLang="en-US" sz="2400">
              <a:solidFill>
                <a:srgbClr val="008040"/>
              </a:solidFill>
            </a:endParaRPr>
          </a:p>
          <a:p>
            <a:pPr marL="609600" indent="-609600" eaLnBrk="1" hangingPunct="1">
              <a:lnSpc>
                <a:spcPct val="90000"/>
              </a:lnSpc>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a:solidFill>
                  <a:srgbClr val="191919"/>
                </a:solidFill>
              </a:rPr>
              <a:t>L	 	       L</a:t>
            </a:r>
          </a:p>
          <a:p>
            <a:pPr marL="609600" indent="-609600" algn="ctr" eaLnBrk="1" hangingPunct="1">
              <a:lnSpc>
                <a:spcPct val="90000"/>
              </a:lnSpc>
              <a:buClr>
                <a:schemeClr val="tx1"/>
              </a:buClr>
              <a:buFont typeface="Times" panose="02020603050405020304" pitchFamily="18" charset="0"/>
              <a:buNone/>
            </a:pPr>
            <a:endParaRPr lang="en-US" altLang="en-US">
              <a:solidFill>
                <a:schemeClr val="hlink"/>
              </a:solidFill>
            </a:endParaRPr>
          </a:p>
        </p:txBody>
      </p:sp>
      <p:graphicFrame>
        <p:nvGraphicFramePr>
          <p:cNvPr id="30724" name="Group 4">
            <a:extLst>
              <a:ext uri="{FF2B5EF4-FFF2-40B4-BE49-F238E27FC236}">
                <a16:creationId xmlns:a16="http://schemas.microsoft.com/office/drawing/2014/main" id="{EF41456F-5FD5-561D-4C98-882E13656020}"/>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0759" name="Rectangle 39">
            <a:extLst>
              <a:ext uri="{FF2B5EF4-FFF2-40B4-BE49-F238E27FC236}">
                <a16:creationId xmlns:a16="http://schemas.microsoft.com/office/drawing/2014/main" id="{B79EBC6A-55B7-D51E-4570-075966D95F71}"/>
              </a:ext>
            </a:extLst>
          </p:cNvPr>
          <p:cNvSpPr>
            <a:spLocks noChangeArrowheads="1"/>
          </p:cNvSpPr>
          <p:nvPr/>
        </p:nvSpPr>
        <p:spPr bwMode="auto">
          <a:xfrm>
            <a:off x="3228975"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7527EBC-E15D-9385-304D-3429F1A2C74F}"/>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sp>
        <p:nvSpPr>
          <p:cNvPr id="29699" name="Rectangle 3">
            <a:extLst>
              <a:ext uri="{FF2B5EF4-FFF2-40B4-BE49-F238E27FC236}">
                <a16:creationId xmlns:a16="http://schemas.microsoft.com/office/drawing/2014/main" id="{C63FD21C-D08F-8EB2-4D63-B78728B0A083}"/>
              </a:ext>
            </a:extLst>
          </p:cNvPr>
          <p:cNvSpPr>
            <a:spLocks noGrp="1" noChangeArrowheads="1"/>
          </p:cNvSpPr>
          <p:nvPr>
            <p:ph type="body" idx="1"/>
          </p:nvPr>
        </p:nvSpPr>
        <p:spPr>
          <a:xfrm>
            <a:off x="1069975" y="2057400"/>
            <a:ext cx="7091363" cy="3505200"/>
          </a:xfrm>
        </p:spPr>
        <p:txBody>
          <a:bodyPr/>
          <a:lstStyle/>
          <a:p>
            <a:pPr marL="609600" indent="-609600" eaLnBrk="1" hangingPunct="1">
              <a:buClr>
                <a:schemeClr val="tx1"/>
              </a:buClr>
              <a:buFont typeface="Times" panose="02020603050405020304" pitchFamily="18" charset="0"/>
              <a:buAutoNum type="alphaUcPeriod" startAt="5"/>
            </a:pPr>
            <a:r>
              <a:rPr lang="en-US" altLang="en-US" sz="2400" b="1" u="sng"/>
              <a:t>Inclusion</a:t>
            </a:r>
            <a:r>
              <a:rPr lang="en-US" altLang="en-US" sz="2400"/>
              <a:t>:  Learners of varying skill levels participate in the same activity by selecting the level of difficulty at which they wish to perform (e.g. LEARNER SELECTS OWN LEVEL OF ENTRY.)</a:t>
            </a:r>
          </a:p>
          <a:p>
            <a:pPr marL="609600" indent="-609600" algn="ctr" eaLnBrk="1" hangingPunct="1">
              <a:buClr>
                <a:schemeClr val="tx1"/>
              </a:buClr>
              <a:buFont typeface="Times" panose="02020603050405020304" pitchFamily="18" charset="0"/>
              <a:buNone/>
            </a:pPr>
            <a:r>
              <a:rPr lang="en-US" altLang="en-US" sz="2400" u="sng">
                <a:solidFill>
                  <a:srgbClr val="008040"/>
                </a:solidFill>
              </a:rPr>
              <a:t>Pre-Impact		Impact	Post-Impact</a:t>
            </a:r>
          </a:p>
          <a:p>
            <a:pPr marL="609600" indent="-609600" eaLnBrk="1" hangingPunct="1">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a:solidFill>
                  <a:srgbClr val="00FF80"/>
                </a:solidFill>
              </a:rPr>
              <a:t>L	 	  L</a:t>
            </a:r>
          </a:p>
        </p:txBody>
      </p:sp>
      <p:graphicFrame>
        <p:nvGraphicFramePr>
          <p:cNvPr id="32772" name="Group 4">
            <a:extLst>
              <a:ext uri="{FF2B5EF4-FFF2-40B4-BE49-F238E27FC236}">
                <a16:creationId xmlns:a16="http://schemas.microsoft.com/office/drawing/2014/main" id="{EA1E7AE9-F9C1-607D-DFD7-464DF3634FF6}"/>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2807" name="Rectangle 39">
            <a:extLst>
              <a:ext uri="{FF2B5EF4-FFF2-40B4-BE49-F238E27FC236}">
                <a16:creationId xmlns:a16="http://schemas.microsoft.com/office/drawing/2014/main" id="{28B39004-7737-FA3B-D1AF-9A479EEC2EE9}"/>
              </a:ext>
            </a:extLst>
          </p:cNvPr>
          <p:cNvSpPr>
            <a:spLocks noChangeArrowheads="1"/>
          </p:cNvSpPr>
          <p:nvPr/>
        </p:nvSpPr>
        <p:spPr bwMode="auto">
          <a:xfrm>
            <a:off x="3852863"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F1BEF73-088E-7E3F-498A-BC6D08202DA4}"/>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graphicFrame>
        <p:nvGraphicFramePr>
          <p:cNvPr id="34820" name="Group 4">
            <a:extLst>
              <a:ext uri="{FF2B5EF4-FFF2-40B4-BE49-F238E27FC236}">
                <a16:creationId xmlns:a16="http://schemas.microsoft.com/office/drawing/2014/main" id="{427BEF33-68A9-FC53-4C85-0F5756F8FD70}"/>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31773" name="Group 30">
            <a:extLst>
              <a:ext uri="{FF2B5EF4-FFF2-40B4-BE49-F238E27FC236}">
                <a16:creationId xmlns:a16="http://schemas.microsoft.com/office/drawing/2014/main" id="{18C106EA-2C78-81E6-30E4-A2692FE154E9}"/>
              </a:ext>
            </a:extLst>
          </p:cNvPr>
          <p:cNvGrpSpPr>
            <a:grpSpLocks/>
          </p:cNvGrpSpPr>
          <p:nvPr/>
        </p:nvGrpSpPr>
        <p:grpSpPr bwMode="auto">
          <a:xfrm>
            <a:off x="1152525" y="1920875"/>
            <a:ext cx="6924675" cy="946150"/>
            <a:chOff x="816" y="2755"/>
            <a:chExt cx="4362" cy="596"/>
          </a:xfrm>
        </p:grpSpPr>
        <p:sp>
          <p:nvSpPr>
            <p:cNvPr id="31776" name="Text Box 31">
              <a:extLst>
                <a:ext uri="{FF2B5EF4-FFF2-40B4-BE49-F238E27FC236}">
                  <a16:creationId xmlns:a16="http://schemas.microsoft.com/office/drawing/2014/main" id="{06C18CE2-3AA7-35C5-0BAF-4791A16EDF74}"/>
                </a:ext>
              </a:extLst>
            </p:cNvPr>
            <p:cNvSpPr txBox="1">
              <a:spLocks noChangeArrowheads="1"/>
            </p:cNvSpPr>
            <p:nvPr/>
          </p:nvSpPr>
          <p:spPr bwMode="auto">
            <a:xfrm>
              <a:off x="2365" y="2755"/>
              <a:ext cx="900"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rgbClr val="800040"/>
                  </a:solidFill>
                  <a:latin typeface="Times" panose="02020603050405020304" pitchFamily="18" charset="0"/>
                </a:rPr>
                <a:t>Teacher</a:t>
              </a:r>
            </a:p>
            <a:p>
              <a:pPr>
                <a:spcBef>
                  <a:spcPct val="0"/>
                </a:spcBef>
                <a:buClrTx/>
                <a:buFontTx/>
                <a:buNone/>
              </a:pPr>
              <a:r>
                <a:rPr lang="en-US" altLang="en-US" sz="2800" b="1">
                  <a:solidFill>
                    <a:srgbClr val="00FF80"/>
                  </a:solidFill>
                  <a:latin typeface="Times" panose="02020603050405020304" pitchFamily="18" charset="0"/>
                </a:rPr>
                <a:t>Learner</a:t>
              </a:r>
              <a:endParaRPr lang="en-US" altLang="en-US" sz="2800" b="1">
                <a:solidFill>
                  <a:srgbClr val="800040"/>
                </a:solidFill>
                <a:latin typeface="Times" panose="02020603050405020304" pitchFamily="18" charset="0"/>
              </a:endParaRPr>
            </a:p>
          </p:txBody>
        </p:sp>
        <p:sp>
          <p:nvSpPr>
            <p:cNvPr id="31777" name="Text Box 32">
              <a:extLst>
                <a:ext uri="{FF2B5EF4-FFF2-40B4-BE49-F238E27FC236}">
                  <a16:creationId xmlns:a16="http://schemas.microsoft.com/office/drawing/2014/main" id="{39E7D851-2EF0-F495-EF7C-374C247A716A}"/>
                </a:ext>
              </a:extLst>
            </p:cNvPr>
            <p:cNvSpPr txBox="1">
              <a:spLocks noChangeArrowheads="1"/>
            </p:cNvSpPr>
            <p:nvPr/>
          </p:nvSpPr>
          <p:spPr bwMode="auto">
            <a:xfrm>
              <a:off x="816"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p:txBody>
        </p:sp>
        <p:sp>
          <p:nvSpPr>
            <p:cNvPr id="31778" name="Text Box 33">
              <a:extLst>
                <a:ext uri="{FF2B5EF4-FFF2-40B4-BE49-F238E27FC236}">
                  <a16:creationId xmlns:a16="http://schemas.microsoft.com/office/drawing/2014/main" id="{9DCFE5B7-C59B-2191-1164-D99C5FFEC484}"/>
                </a:ext>
              </a:extLst>
            </p:cNvPr>
            <p:cNvSpPr txBox="1">
              <a:spLocks noChangeArrowheads="1"/>
            </p:cNvSpPr>
            <p:nvPr/>
          </p:nvSpPr>
          <p:spPr bwMode="auto">
            <a:xfrm>
              <a:off x="4527" y="2755"/>
              <a:ext cx="651"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FontTx/>
                <a:buNone/>
              </a:pPr>
              <a:r>
                <a:rPr lang="en-US" altLang="en-US" sz="2800" b="1">
                  <a:solidFill>
                    <a:schemeClr val="bg1"/>
                  </a:solidFill>
                  <a:latin typeface="Times" panose="02020603050405020304" pitchFamily="18" charset="0"/>
                </a:rPr>
                <a:t>min</a:t>
              </a:r>
              <a:endParaRPr lang="en-US" altLang="en-US" sz="2800" b="1">
                <a:solidFill>
                  <a:srgbClr val="800040"/>
                </a:solidFill>
                <a:latin typeface="Times" panose="02020603050405020304" pitchFamily="18" charset="0"/>
              </a:endParaRPr>
            </a:p>
            <a:p>
              <a:pPr>
                <a:spcBef>
                  <a:spcPct val="0"/>
                </a:spcBef>
                <a:buClrTx/>
                <a:buFontTx/>
                <a:buNone/>
              </a:pPr>
              <a:r>
                <a:rPr lang="en-US" altLang="en-US" sz="2800" b="1">
                  <a:solidFill>
                    <a:schemeClr val="hlink"/>
                  </a:solidFill>
                  <a:latin typeface="Times" panose="02020603050405020304" pitchFamily="18" charset="0"/>
                </a:rPr>
                <a:t>MAX</a:t>
              </a:r>
              <a:endParaRPr lang="en-US" altLang="en-US" sz="2800" b="1">
                <a:solidFill>
                  <a:srgbClr val="800040"/>
                </a:solidFill>
                <a:latin typeface="Times" panose="02020603050405020304" pitchFamily="18" charset="0"/>
              </a:endParaRPr>
            </a:p>
          </p:txBody>
        </p:sp>
        <p:sp>
          <p:nvSpPr>
            <p:cNvPr id="31779" name="Line 34">
              <a:extLst>
                <a:ext uri="{FF2B5EF4-FFF2-40B4-BE49-F238E27FC236}">
                  <a16:creationId xmlns:a16="http://schemas.microsoft.com/office/drawing/2014/main" id="{D0A69647-CF1C-D2F8-C14B-74DEBBA38C4C}"/>
                </a:ext>
              </a:extLst>
            </p:cNvPr>
            <p:cNvSpPr>
              <a:spLocks noChangeShapeType="1"/>
            </p:cNvSpPr>
            <p:nvPr/>
          </p:nvSpPr>
          <p:spPr bwMode="auto">
            <a:xfrm flipH="1">
              <a:off x="1592" y="2928"/>
              <a:ext cx="773" cy="0"/>
            </a:xfrm>
            <a:prstGeom prst="line">
              <a:avLst/>
            </a:prstGeom>
            <a:noFill/>
            <a:ln w="38100">
              <a:solidFill>
                <a:srgbClr val="80004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1780" name="Line 35">
              <a:extLst>
                <a:ext uri="{FF2B5EF4-FFF2-40B4-BE49-F238E27FC236}">
                  <a16:creationId xmlns:a16="http://schemas.microsoft.com/office/drawing/2014/main" id="{08B7CE2E-ABA0-FB28-E2F0-5BDBADE46873}"/>
                </a:ext>
              </a:extLst>
            </p:cNvPr>
            <p:cNvSpPr>
              <a:spLocks noChangeShapeType="1"/>
            </p:cNvSpPr>
            <p:nvPr/>
          </p:nvSpPr>
          <p:spPr bwMode="auto">
            <a:xfrm flipH="1">
              <a:off x="1592" y="3168"/>
              <a:ext cx="773" cy="0"/>
            </a:xfrm>
            <a:prstGeom prst="line">
              <a:avLst/>
            </a:prstGeom>
            <a:noFill/>
            <a:ln w="38100">
              <a:solidFill>
                <a:srgbClr val="00FF80"/>
              </a:solidFill>
              <a:round/>
              <a:headEn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1781" name="Line 36">
              <a:extLst>
                <a:ext uri="{FF2B5EF4-FFF2-40B4-BE49-F238E27FC236}">
                  <a16:creationId xmlns:a16="http://schemas.microsoft.com/office/drawing/2014/main" id="{A3492F9C-9257-74E5-A7B8-4239951A7D64}"/>
                </a:ext>
              </a:extLst>
            </p:cNvPr>
            <p:cNvSpPr>
              <a:spLocks noChangeShapeType="1"/>
            </p:cNvSpPr>
            <p:nvPr/>
          </p:nvSpPr>
          <p:spPr bwMode="auto">
            <a:xfrm flipH="1">
              <a:off x="3395" y="2928"/>
              <a:ext cx="1084" cy="0"/>
            </a:xfrm>
            <a:prstGeom prst="line">
              <a:avLst/>
            </a:prstGeom>
            <a:noFill/>
            <a:ln w="38100">
              <a:solidFill>
                <a:srgbClr val="80004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31782" name="Line 37">
              <a:extLst>
                <a:ext uri="{FF2B5EF4-FFF2-40B4-BE49-F238E27FC236}">
                  <a16:creationId xmlns:a16="http://schemas.microsoft.com/office/drawing/2014/main" id="{13E84CBF-BFCC-8587-CDFD-BD80B3A0CE57}"/>
                </a:ext>
              </a:extLst>
            </p:cNvPr>
            <p:cNvSpPr>
              <a:spLocks noChangeShapeType="1"/>
            </p:cNvSpPr>
            <p:nvPr/>
          </p:nvSpPr>
          <p:spPr bwMode="auto">
            <a:xfrm flipH="1">
              <a:off x="3395" y="3168"/>
              <a:ext cx="1084" cy="0"/>
            </a:xfrm>
            <a:prstGeom prst="line">
              <a:avLst/>
            </a:prstGeom>
            <a:noFill/>
            <a:ln w="38100">
              <a:solidFill>
                <a:srgbClr val="00FF80"/>
              </a:solidFill>
              <a:round/>
              <a:headEnd type="arrow" w="med" len="me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1774" name="Rectangle 38">
            <a:extLst>
              <a:ext uri="{FF2B5EF4-FFF2-40B4-BE49-F238E27FC236}">
                <a16:creationId xmlns:a16="http://schemas.microsoft.com/office/drawing/2014/main" id="{68D0907C-923F-4E4B-7629-0D00AC7A0E83}"/>
              </a:ext>
            </a:extLst>
          </p:cNvPr>
          <p:cNvSpPr>
            <a:spLocks noChangeArrowheads="1"/>
          </p:cNvSpPr>
          <p:nvPr/>
        </p:nvSpPr>
        <p:spPr bwMode="auto">
          <a:xfrm>
            <a:off x="1152525" y="2867025"/>
            <a:ext cx="7067550"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400"/>
              <a:t>F.</a:t>
            </a:r>
            <a:r>
              <a:rPr lang="en-US" altLang="en-US" sz="2400" u="sng"/>
              <a:t>	Guided Discovery</a:t>
            </a:r>
            <a:r>
              <a:rPr lang="en-US" altLang="en-US" sz="2400"/>
              <a:t>:  Teacher leads learner toward </a:t>
            </a:r>
            <a:r>
              <a:rPr lang="en-US" altLang="en-US" sz="2400" i="1"/>
              <a:t>“discovering” </a:t>
            </a:r>
            <a:r>
              <a:rPr lang="en-US" altLang="en-US" sz="2400"/>
              <a:t>a predetermined response/solution by posing series of questions.</a:t>
            </a:r>
          </a:p>
          <a:p>
            <a:pPr algn="ctr" eaLnBrk="1" hangingPunct="1">
              <a:buClr>
                <a:schemeClr val="tx1"/>
              </a:buClr>
              <a:buFont typeface="Times" panose="02020603050405020304" pitchFamily="18" charset="0"/>
              <a:buNone/>
            </a:pPr>
            <a:r>
              <a:rPr lang="en-US" altLang="en-US" sz="2400" u="sng">
                <a:solidFill>
                  <a:srgbClr val="008040"/>
                </a:solidFill>
              </a:rPr>
              <a:t>Pre-Impact		Impact	Post-Impact</a:t>
            </a:r>
            <a:endParaRPr lang="en-US" altLang="en-US" sz="2400">
              <a:solidFill>
                <a:srgbClr val="008040"/>
              </a:solidFill>
            </a:endParaRPr>
          </a:p>
          <a:p>
            <a:pPr eaLnBrk="1" hangingPunct="1">
              <a:buClr>
                <a:schemeClr val="tx1"/>
              </a:buClr>
              <a:buFont typeface="Times" panose="02020603050405020304" pitchFamily="18" charset="0"/>
              <a:buNone/>
            </a:pPr>
            <a:r>
              <a:rPr lang="en-US" altLang="en-US">
                <a:solidFill>
                  <a:schemeClr val="hlink"/>
                </a:solidFill>
              </a:rPr>
              <a:t>   	  </a:t>
            </a:r>
            <a:r>
              <a:rPr lang="en-US" altLang="en-US">
                <a:solidFill>
                  <a:srgbClr val="800040"/>
                </a:solidFill>
              </a:rPr>
              <a:t>T</a:t>
            </a:r>
            <a:r>
              <a:rPr lang="en-US" altLang="en-US">
                <a:solidFill>
                  <a:schemeClr val="hlink"/>
                </a:solidFill>
              </a:rPr>
              <a:t>	     	     </a:t>
            </a:r>
            <a:r>
              <a:rPr lang="en-US" altLang="en-US">
                <a:solidFill>
                  <a:srgbClr val="800040"/>
                </a:solidFill>
              </a:rPr>
              <a:t>T</a:t>
            </a:r>
            <a:r>
              <a:rPr lang="en-US" altLang="en-US">
                <a:solidFill>
                  <a:schemeClr val="hlink"/>
                </a:solidFill>
              </a:rPr>
              <a:t>/</a:t>
            </a:r>
            <a:r>
              <a:rPr lang="en-US" altLang="en-US">
                <a:solidFill>
                  <a:srgbClr val="191919"/>
                </a:solidFill>
              </a:rPr>
              <a:t>L</a:t>
            </a:r>
            <a:r>
              <a:rPr lang="en-US" altLang="en-US">
                <a:solidFill>
                  <a:srgbClr val="00FF80"/>
                </a:solidFill>
              </a:rPr>
              <a:t>	 	</a:t>
            </a:r>
            <a:r>
              <a:rPr lang="en-US" altLang="en-US">
                <a:solidFill>
                  <a:srgbClr val="800040"/>
                </a:solidFill>
              </a:rPr>
              <a:t>T</a:t>
            </a:r>
            <a:r>
              <a:rPr lang="en-US" altLang="en-US">
                <a:solidFill>
                  <a:schemeClr val="hlink"/>
                </a:solidFill>
              </a:rPr>
              <a:t>/</a:t>
            </a:r>
            <a:r>
              <a:rPr lang="en-US" altLang="en-US">
                <a:solidFill>
                  <a:srgbClr val="191919"/>
                </a:solidFill>
              </a:rPr>
              <a:t>L</a:t>
            </a:r>
          </a:p>
        </p:txBody>
      </p:sp>
      <p:sp>
        <p:nvSpPr>
          <p:cNvPr id="34857" name="Rectangle 41">
            <a:extLst>
              <a:ext uri="{FF2B5EF4-FFF2-40B4-BE49-F238E27FC236}">
                <a16:creationId xmlns:a16="http://schemas.microsoft.com/office/drawing/2014/main" id="{CD319109-B4E2-0CD6-7306-6A0DA65391EE}"/>
              </a:ext>
            </a:extLst>
          </p:cNvPr>
          <p:cNvSpPr>
            <a:spLocks noChangeArrowheads="1"/>
          </p:cNvSpPr>
          <p:nvPr/>
        </p:nvSpPr>
        <p:spPr bwMode="auto">
          <a:xfrm>
            <a:off x="4468813"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1C29C64-D4F4-1D19-C977-F24EC685934C}"/>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graphicFrame>
        <p:nvGraphicFramePr>
          <p:cNvPr id="40963" name="Group 3">
            <a:extLst>
              <a:ext uri="{FF2B5EF4-FFF2-40B4-BE49-F238E27FC236}">
                <a16:creationId xmlns:a16="http://schemas.microsoft.com/office/drawing/2014/main" id="{6DC42FC8-61D7-3460-E2D0-8405D6764883}"/>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3821" name="Rectangle 37">
            <a:extLst>
              <a:ext uri="{FF2B5EF4-FFF2-40B4-BE49-F238E27FC236}">
                <a16:creationId xmlns:a16="http://schemas.microsoft.com/office/drawing/2014/main" id="{F1D2FD2D-8931-1229-3192-FFFEE1775D89}"/>
              </a:ext>
            </a:extLst>
          </p:cNvPr>
          <p:cNvSpPr>
            <a:spLocks noChangeArrowheads="1"/>
          </p:cNvSpPr>
          <p:nvPr/>
        </p:nvSpPr>
        <p:spPr bwMode="auto">
          <a:xfrm>
            <a:off x="1152525" y="2057400"/>
            <a:ext cx="7067550"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400" b="1"/>
              <a:t>G.</a:t>
            </a:r>
            <a:r>
              <a:rPr lang="en-US" altLang="en-US" sz="2400" b="1" u="sng"/>
              <a:t>	Convergent Discovery</a:t>
            </a:r>
            <a:r>
              <a:rPr lang="en-US" altLang="en-US" sz="2400"/>
              <a:t>: same as guided discovery except teacher poses a single question forcing the learner to engage in reasoning, questioning, and logic to make connections and discover the single answer</a:t>
            </a:r>
            <a:r>
              <a:rPr lang="en-US" altLang="en-US" sz="2400">
                <a:solidFill>
                  <a:schemeClr val="folHlink"/>
                </a:solidFill>
              </a:rPr>
              <a:t>. </a:t>
            </a:r>
          </a:p>
          <a:p>
            <a:pPr algn="ctr" eaLnBrk="1" hangingPunct="1">
              <a:buClr>
                <a:schemeClr val="tx1"/>
              </a:buClr>
              <a:buFont typeface="Times" panose="02020603050405020304" pitchFamily="18" charset="0"/>
              <a:buNone/>
            </a:pPr>
            <a:r>
              <a:rPr lang="en-US" altLang="en-US" sz="2400" u="sng">
                <a:solidFill>
                  <a:srgbClr val="008040"/>
                </a:solidFill>
              </a:rPr>
              <a:t>Pre-Impact		Impact	Post-Impact</a:t>
            </a:r>
            <a:endParaRPr lang="en-US" altLang="en-US" sz="2400">
              <a:solidFill>
                <a:srgbClr val="008040"/>
              </a:solidFill>
            </a:endParaRPr>
          </a:p>
          <a:p>
            <a:pPr eaLnBrk="1" hangingPunct="1">
              <a:buClr>
                <a:schemeClr val="tx1"/>
              </a:buClr>
              <a:buFont typeface="Times" panose="02020603050405020304" pitchFamily="18" charset="0"/>
              <a:buNone/>
            </a:pPr>
            <a:r>
              <a:rPr lang="en-US" altLang="en-US">
                <a:solidFill>
                  <a:srgbClr val="800040"/>
                </a:solidFill>
              </a:rPr>
              <a:t>       T		</a:t>
            </a:r>
            <a:r>
              <a:rPr lang="en-US" altLang="en-US">
                <a:solidFill>
                  <a:schemeClr val="hlink"/>
                </a:solidFill>
              </a:rPr>
              <a:t>     </a:t>
            </a:r>
            <a:r>
              <a:rPr lang="en-US" altLang="en-US">
                <a:solidFill>
                  <a:srgbClr val="800040"/>
                </a:solidFill>
              </a:rPr>
              <a:t>T</a:t>
            </a:r>
            <a:r>
              <a:rPr lang="en-US" altLang="en-US">
                <a:solidFill>
                  <a:schemeClr val="hlink"/>
                </a:solidFill>
              </a:rPr>
              <a:t>/</a:t>
            </a:r>
            <a:r>
              <a:rPr lang="en-US" altLang="en-US">
                <a:solidFill>
                  <a:srgbClr val="00FF80"/>
                </a:solidFill>
              </a:rPr>
              <a:t>L	 	L</a:t>
            </a:r>
            <a:r>
              <a:rPr lang="en-US" altLang="en-US">
                <a:solidFill>
                  <a:schemeClr val="hlink"/>
                </a:solidFill>
              </a:rPr>
              <a:t>/</a:t>
            </a:r>
            <a:r>
              <a:rPr lang="en-US" altLang="en-US">
                <a:solidFill>
                  <a:srgbClr val="800040"/>
                </a:solidFill>
              </a:rPr>
              <a:t>T</a:t>
            </a:r>
            <a:endParaRPr lang="en-US" altLang="en-US">
              <a:solidFill>
                <a:srgbClr val="00FF80"/>
              </a:solidFill>
            </a:endParaRPr>
          </a:p>
          <a:p>
            <a:pPr eaLnBrk="1" hangingPunct="1">
              <a:buClr>
                <a:schemeClr val="folHlink"/>
              </a:buClr>
              <a:buFont typeface="Times" panose="02020603050405020304" pitchFamily="18" charset="0"/>
              <a:buNone/>
            </a:pPr>
            <a:endParaRPr lang="en-US" altLang="en-US">
              <a:solidFill>
                <a:srgbClr val="00FF80"/>
              </a:solidFill>
            </a:endParaRPr>
          </a:p>
        </p:txBody>
      </p:sp>
      <p:sp>
        <p:nvSpPr>
          <p:cNvPr id="40998" name="Rectangle 38">
            <a:extLst>
              <a:ext uri="{FF2B5EF4-FFF2-40B4-BE49-F238E27FC236}">
                <a16:creationId xmlns:a16="http://schemas.microsoft.com/office/drawing/2014/main" id="{3071764D-72F0-68B2-1A20-59A91B9BC491}"/>
              </a:ext>
            </a:extLst>
          </p:cNvPr>
          <p:cNvSpPr>
            <a:spLocks noChangeArrowheads="1"/>
          </p:cNvSpPr>
          <p:nvPr/>
        </p:nvSpPr>
        <p:spPr bwMode="auto">
          <a:xfrm>
            <a:off x="5078413"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14141FA-896F-6D5C-1232-D36DF4C8015E}"/>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graphicFrame>
        <p:nvGraphicFramePr>
          <p:cNvPr id="49155" name="Group 3">
            <a:extLst>
              <a:ext uri="{FF2B5EF4-FFF2-40B4-BE49-F238E27FC236}">
                <a16:creationId xmlns:a16="http://schemas.microsoft.com/office/drawing/2014/main" id="{DAEAB06E-9BA8-53BC-8637-ADAB4CB5345D}"/>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5869" name="Rectangle 29">
            <a:extLst>
              <a:ext uri="{FF2B5EF4-FFF2-40B4-BE49-F238E27FC236}">
                <a16:creationId xmlns:a16="http://schemas.microsoft.com/office/drawing/2014/main" id="{EADE936B-7E1B-E77F-4953-46B4C95DB6E4}"/>
              </a:ext>
            </a:extLst>
          </p:cNvPr>
          <p:cNvSpPr>
            <a:spLocks noChangeArrowheads="1"/>
          </p:cNvSpPr>
          <p:nvPr/>
        </p:nvSpPr>
        <p:spPr bwMode="auto">
          <a:xfrm>
            <a:off x="1152525" y="2057400"/>
            <a:ext cx="7067550"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400"/>
              <a:t>H. </a:t>
            </a:r>
            <a:r>
              <a:rPr lang="en-US" altLang="en-US" sz="2400" b="1" u="sng"/>
              <a:t>Divergent Discovery</a:t>
            </a:r>
            <a:r>
              <a:rPr lang="en-US" altLang="en-US" sz="2400"/>
              <a:t>:  multiple responses/solutions to a single question/situation posed by the teacher</a:t>
            </a:r>
          </a:p>
          <a:p>
            <a:pPr eaLnBrk="1" hangingPunct="1">
              <a:buClr>
                <a:schemeClr val="folHlink"/>
              </a:buClr>
              <a:buFont typeface="Times" panose="02020603050405020304" pitchFamily="18" charset="0"/>
              <a:buNone/>
            </a:pPr>
            <a:endParaRPr lang="en-US" altLang="en-US" sz="2400"/>
          </a:p>
          <a:p>
            <a:pPr eaLnBrk="1" hangingPunct="1">
              <a:buClr>
                <a:schemeClr val="folHlink"/>
              </a:buClr>
              <a:buFont typeface="Times" panose="02020603050405020304" pitchFamily="18" charset="0"/>
              <a:buNone/>
            </a:pPr>
            <a:r>
              <a:rPr lang="en-US" altLang="en-US" sz="2000">
                <a:solidFill>
                  <a:schemeClr val="folHlink"/>
                </a:solidFill>
              </a:rPr>
              <a:t>  </a:t>
            </a:r>
            <a:r>
              <a:rPr lang="en-US" altLang="en-US" sz="2400" u="sng">
                <a:solidFill>
                  <a:srgbClr val="008040"/>
                </a:solidFill>
              </a:rPr>
              <a:t>Pre-Impact		Impact	Post-Impact</a:t>
            </a:r>
            <a:endParaRPr lang="en-US" altLang="en-US" sz="2400">
              <a:solidFill>
                <a:srgbClr val="008040"/>
              </a:solidFill>
            </a:endParaRPr>
          </a:p>
          <a:p>
            <a:pPr eaLnBrk="1" hangingPunct="1">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a:solidFill>
                  <a:srgbClr val="00FF80"/>
                </a:solidFill>
              </a:rPr>
              <a:t>L </a:t>
            </a:r>
            <a:r>
              <a:rPr lang="en-US" altLang="en-US">
                <a:solidFill>
                  <a:schemeClr val="hlink"/>
                </a:solidFill>
              </a:rPr>
              <a:t>/</a:t>
            </a:r>
            <a:r>
              <a:rPr lang="en-US" altLang="en-US">
                <a:solidFill>
                  <a:srgbClr val="800040"/>
                </a:solidFill>
              </a:rPr>
              <a:t>T</a:t>
            </a:r>
            <a:r>
              <a:rPr lang="en-US" altLang="en-US">
                <a:solidFill>
                  <a:srgbClr val="00FF80"/>
                </a:solidFill>
              </a:rPr>
              <a:t> 	     L</a:t>
            </a:r>
            <a:r>
              <a:rPr lang="en-US" altLang="en-US">
                <a:solidFill>
                  <a:schemeClr val="hlink"/>
                </a:solidFill>
              </a:rPr>
              <a:t>/</a:t>
            </a:r>
            <a:r>
              <a:rPr lang="en-US" altLang="en-US">
                <a:solidFill>
                  <a:srgbClr val="800040"/>
                </a:solidFill>
              </a:rPr>
              <a:t>T</a:t>
            </a:r>
            <a:endParaRPr lang="en-US" altLang="en-US">
              <a:solidFill>
                <a:srgbClr val="00FF80"/>
              </a:solidFill>
            </a:endParaRPr>
          </a:p>
          <a:p>
            <a:pPr algn="ctr" eaLnBrk="1" hangingPunct="1">
              <a:buClr>
                <a:schemeClr val="tx1"/>
              </a:buClr>
              <a:buFont typeface="Times" panose="02020603050405020304" pitchFamily="18" charset="0"/>
              <a:buNone/>
            </a:pPr>
            <a:endParaRPr lang="en-US" altLang="en-US">
              <a:solidFill>
                <a:schemeClr val="hlink"/>
              </a:solidFill>
            </a:endParaRPr>
          </a:p>
        </p:txBody>
      </p:sp>
      <p:sp>
        <p:nvSpPr>
          <p:cNvPr id="49182" name="Rectangle 30">
            <a:extLst>
              <a:ext uri="{FF2B5EF4-FFF2-40B4-BE49-F238E27FC236}">
                <a16:creationId xmlns:a16="http://schemas.microsoft.com/office/drawing/2014/main" id="{9FEF8B67-CA87-AD8C-7DB0-D52AB5916611}"/>
              </a:ext>
            </a:extLst>
          </p:cNvPr>
          <p:cNvSpPr>
            <a:spLocks noChangeArrowheads="1"/>
          </p:cNvSpPr>
          <p:nvPr/>
        </p:nvSpPr>
        <p:spPr bwMode="auto">
          <a:xfrm>
            <a:off x="5702300"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2113FD7-2832-AB1E-F672-7A63ADC84D5D}"/>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graphicFrame>
        <p:nvGraphicFramePr>
          <p:cNvPr id="51203" name="Group 3">
            <a:extLst>
              <a:ext uri="{FF2B5EF4-FFF2-40B4-BE49-F238E27FC236}">
                <a16:creationId xmlns:a16="http://schemas.microsoft.com/office/drawing/2014/main" id="{94685655-ADA3-18EA-4692-9BC6D4DD1B5C}"/>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7917" name="Rectangle 29">
            <a:extLst>
              <a:ext uri="{FF2B5EF4-FFF2-40B4-BE49-F238E27FC236}">
                <a16:creationId xmlns:a16="http://schemas.microsoft.com/office/drawing/2014/main" id="{365FD375-95F6-B780-9E34-264DD7563345}"/>
              </a:ext>
            </a:extLst>
          </p:cNvPr>
          <p:cNvSpPr>
            <a:spLocks noChangeArrowheads="1"/>
          </p:cNvSpPr>
          <p:nvPr/>
        </p:nvSpPr>
        <p:spPr bwMode="auto">
          <a:xfrm>
            <a:off x="1152525" y="2057400"/>
            <a:ext cx="7067550"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812800" indent="-8128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400" b="1"/>
              <a:t>I.</a:t>
            </a:r>
            <a:r>
              <a:rPr lang="en-US" altLang="en-US" sz="2400" b="1" u="sng"/>
              <a:t>	Learner-Designed Individual Program</a:t>
            </a:r>
            <a:r>
              <a:rPr lang="en-US" altLang="en-US" sz="2400"/>
              <a:t>:  learners make decisions about how to resolve problem and designate performance criteria</a:t>
            </a:r>
          </a:p>
          <a:p>
            <a:pPr eaLnBrk="1" hangingPunct="1">
              <a:buClr>
                <a:schemeClr val="folHlink"/>
              </a:buClr>
              <a:buFont typeface="Times" panose="02020603050405020304" pitchFamily="18" charset="0"/>
              <a:buNone/>
            </a:pPr>
            <a:endParaRPr lang="en-US" altLang="en-US" sz="2400">
              <a:solidFill>
                <a:schemeClr val="folHlink"/>
              </a:solidFill>
            </a:endParaRPr>
          </a:p>
          <a:p>
            <a:pPr algn="ctr" eaLnBrk="1" hangingPunct="1">
              <a:buClr>
                <a:schemeClr val="tx1"/>
              </a:buClr>
              <a:buFont typeface="Times" panose="02020603050405020304" pitchFamily="18" charset="0"/>
              <a:buNone/>
            </a:pPr>
            <a:r>
              <a:rPr lang="en-US" altLang="en-US" sz="2400" u="sng">
                <a:solidFill>
                  <a:srgbClr val="008040"/>
                </a:solidFill>
              </a:rPr>
              <a:t>Pre-Impact		Impact	Post-Impact</a:t>
            </a:r>
          </a:p>
          <a:p>
            <a:pPr eaLnBrk="1" hangingPunct="1">
              <a:buClr>
                <a:schemeClr val="tx1"/>
              </a:buClr>
              <a:buFont typeface="Times" panose="02020603050405020304" pitchFamily="18" charset="0"/>
              <a:buNone/>
            </a:pPr>
            <a:r>
              <a:rPr lang="en-US" altLang="en-US">
                <a:solidFill>
                  <a:srgbClr val="800040"/>
                </a:solidFill>
              </a:rPr>
              <a:t>	   T</a:t>
            </a:r>
            <a:r>
              <a:rPr lang="en-US" altLang="en-US">
                <a:solidFill>
                  <a:schemeClr val="hlink"/>
                </a:solidFill>
              </a:rPr>
              <a:t>	    	       </a:t>
            </a:r>
            <a:r>
              <a:rPr lang="en-US" altLang="en-US">
                <a:solidFill>
                  <a:srgbClr val="00FF80"/>
                </a:solidFill>
              </a:rPr>
              <a:t>L	 	 L</a:t>
            </a:r>
          </a:p>
          <a:p>
            <a:pPr eaLnBrk="1" hangingPunct="1">
              <a:buClr>
                <a:schemeClr val="folHlink"/>
              </a:buClr>
              <a:buFont typeface="Times" panose="02020603050405020304" pitchFamily="18" charset="0"/>
              <a:buNone/>
            </a:pPr>
            <a:endParaRPr lang="en-US" altLang="en-US">
              <a:solidFill>
                <a:schemeClr val="hlink"/>
              </a:solidFill>
            </a:endParaRPr>
          </a:p>
        </p:txBody>
      </p:sp>
      <p:sp>
        <p:nvSpPr>
          <p:cNvPr id="51230" name="Rectangle 30">
            <a:extLst>
              <a:ext uri="{FF2B5EF4-FFF2-40B4-BE49-F238E27FC236}">
                <a16:creationId xmlns:a16="http://schemas.microsoft.com/office/drawing/2014/main" id="{08E32CCB-EC75-0B5C-ACF4-5D07E3A66577}"/>
              </a:ext>
            </a:extLst>
          </p:cNvPr>
          <p:cNvSpPr>
            <a:spLocks noChangeArrowheads="1"/>
          </p:cNvSpPr>
          <p:nvPr/>
        </p:nvSpPr>
        <p:spPr bwMode="auto">
          <a:xfrm>
            <a:off x="6319838"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8776B44-ADDE-6D46-F6BE-969E19532D47}"/>
              </a:ext>
            </a:extLst>
          </p:cNvPr>
          <p:cNvSpPr>
            <a:spLocks noGrp="1" noChangeArrowheads="1"/>
          </p:cNvSpPr>
          <p:nvPr>
            <p:ph type="title"/>
          </p:nvPr>
        </p:nvSpPr>
        <p:spPr/>
        <p:txBody>
          <a:bodyPr/>
          <a:lstStyle/>
          <a:p>
            <a:pPr eaLnBrk="1" hangingPunct="1">
              <a:defRPr/>
            </a:pPr>
            <a:r>
              <a:rPr lang="en-US">
                <a:ea typeface="ＭＳ Ｐゴシック" charset="0"/>
              </a:rPr>
              <a:t>Teaching Styles</a:t>
            </a:r>
          </a:p>
        </p:txBody>
      </p:sp>
      <p:graphicFrame>
        <p:nvGraphicFramePr>
          <p:cNvPr id="53251" name="Group 3">
            <a:extLst>
              <a:ext uri="{FF2B5EF4-FFF2-40B4-BE49-F238E27FC236}">
                <a16:creationId xmlns:a16="http://schemas.microsoft.com/office/drawing/2014/main" id="{5075632B-59CA-2229-7CE2-287FCA1E09A7}"/>
              </a:ext>
            </a:extLst>
          </p:cNvPr>
          <p:cNvGraphicFramePr>
            <a:graphicFrameLocks noGrp="1"/>
          </p:cNvGraphicFramePr>
          <p:nvPr/>
        </p:nvGraphicFramePr>
        <p:xfrm>
          <a:off x="1379538" y="1403350"/>
          <a:ext cx="6781800" cy="51769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517525">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A</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B</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C</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D</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tx1"/>
                          </a:solidFill>
                          <a:effectLst/>
                          <a:latin typeface="Arial" charset="0"/>
                        </a:rPr>
                        <a:t>E</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F</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G</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H</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I</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J</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Font typeface="Times" charset="0"/>
                        <a:defRPr sz="2800">
                          <a:solidFill>
                            <a:schemeClr val="tx1"/>
                          </a:solidFill>
                          <a:latin typeface="Arial" charset="0"/>
                        </a:defRPr>
                      </a:lvl1pPr>
                      <a:lvl2pPr>
                        <a:spcBef>
                          <a:spcPct val="20000"/>
                        </a:spcBef>
                        <a:buClr>
                          <a:schemeClr val="folHlink"/>
                        </a:buClr>
                        <a:buFont typeface="Times" charset="0"/>
                        <a:defRPr sz="2400">
                          <a:solidFill>
                            <a:schemeClr val="tx1"/>
                          </a:solidFill>
                          <a:latin typeface="Arial" charset="0"/>
                        </a:defRPr>
                      </a:lvl2pPr>
                      <a:lvl3pPr>
                        <a:spcBef>
                          <a:spcPct val="20000"/>
                        </a:spcBef>
                        <a:buClr>
                          <a:schemeClr val="hlink"/>
                        </a:buClr>
                        <a:buFont typeface="Times" charset="0"/>
                        <a:defRPr sz="2000">
                          <a:solidFill>
                            <a:schemeClr val="tx1"/>
                          </a:solidFill>
                          <a:latin typeface="Arial" charset="0"/>
                        </a:defRPr>
                      </a:lvl3pPr>
                      <a:lvl4pPr>
                        <a:spcBef>
                          <a:spcPct val="20000"/>
                        </a:spcBef>
                        <a:buClr>
                          <a:schemeClr val="folHlink"/>
                        </a:buClr>
                        <a:buFont typeface="Times" charset="0"/>
                        <a:defRPr>
                          <a:solidFill>
                            <a:schemeClr val="tx1"/>
                          </a:solidFill>
                          <a:latin typeface="Arial" charset="0"/>
                        </a:defRPr>
                      </a:lvl4pPr>
                      <a:lvl5pPr>
                        <a:spcBef>
                          <a:spcPct val="20000"/>
                        </a:spcBef>
                        <a:buClr>
                          <a:schemeClr val="hlink"/>
                        </a:buClr>
                        <a:buFont typeface="Times" charset="0"/>
                        <a:defRPr>
                          <a:solidFill>
                            <a:schemeClr val="tx1"/>
                          </a:solidFill>
                          <a:latin typeface="Arial" charset="0"/>
                        </a:defRPr>
                      </a:lvl5pPr>
                      <a:lvl6pPr fontAlgn="base">
                        <a:spcBef>
                          <a:spcPct val="20000"/>
                        </a:spcBef>
                        <a:spcAft>
                          <a:spcPct val="0"/>
                        </a:spcAft>
                        <a:buClr>
                          <a:schemeClr val="hlink"/>
                        </a:buClr>
                        <a:buFont typeface="Times" charset="0"/>
                        <a:defRPr>
                          <a:solidFill>
                            <a:schemeClr val="tx1"/>
                          </a:solidFill>
                          <a:latin typeface="Arial" charset="0"/>
                        </a:defRPr>
                      </a:lvl6pPr>
                      <a:lvl7pPr fontAlgn="base">
                        <a:spcBef>
                          <a:spcPct val="20000"/>
                        </a:spcBef>
                        <a:spcAft>
                          <a:spcPct val="0"/>
                        </a:spcAft>
                        <a:buClr>
                          <a:schemeClr val="hlink"/>
                        </a:buClr>
                        <a:buFont typeface="Times" charset="0"/>
                        <a:defRPr>
                          <a:solidFill>
                            <a:schemeClr val="tx1"/>
                          </a:solidFill>
                          <a:latin typeface="Arial" charset="0"/>
                        </a:defRPr>
                      </a:lvl7pPr>
                      <a:lvl8pPr fontAlgn="base">
                        <a:spcBef>
                          <a:spcPct val="20000"/>
                        </a:spcBef>
                        <a:spcAft>
                          <a:spcPct val="0"/>
                        </a:spcAft>
                        <a:buClr>
                          <a:schemeClr val="hlink"/>
                        </a:buClr>
                        <a:buFont typeface="Times" charset="0"/>
                        <a:defRPr>
                          <a:solidFill>
                            <a:schemeClr val="tx1"/>
                          </a:solidFill>
                          <a:latin typeface="Arial" charset="0"/>
                        </a:defRPr>
                      </a:lvl8pPr>
                      <a:lvl9pPr fontAlgn="base">
                        <a:spcBef>
                          <a:spcPct val="20000"/>
                        </a:spcBef>
                        <a:spcAft>
                          <a:spcPct val="0"/>
                        </a:spcAft>
                        <a:buClr>
                          <a:schemeClr val="hlink"/>
                        </a:buClr>
                        <a:buFont typeface="Times" charset="0"/>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altLang="en-US" sz="2800" b="0" i="0" u="none" strike="noStrike" cap="none" normalizeH="0" baseline="0">
                          <a:ln>
                            <a:noFill/>
                          </a:ln>
                          <a:solidFill>
                            <a:schemeClr val="folHlink"/>
                          </a:solidFill>
                          <a:effectLst/>
                          <a:latin typeface="Arial" charset="0"/>
                        </a:rPr>
                        <a:t>K</a:t>
                      </a:r>
                    </a:p>
                  </a:txBody>
                  <a:tcPr marT="45485" marB="45485"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9965" name="Rectangle 29">
            <a:extLst>
              <a:ext uri="{FF2B5EF4-FFF2-40B4-BE49-F238E27FC236}">
                <a16:creationId xmlns:a16="http://schemas.microsoft.com/office/drawing/2014/main" id="{9063AC7B-C09F-916F-F05C-6A4D5D2CF5BC}"/>
              </a:ext>
            </a:extLst>
          </p:cNvPr>
          <p:cNvSpPr>
            <a:spLocks noChangeArrowheads="1"/>
          </p:cNvSpPr>
          <p:nvPr/>
        </p:nvSpPr>
        <p:spPr bwMode="auto">
          <a:xfrm>
            <a:off x="1152525" y="2057400"/>
            <a:ext cx="70675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990600" indent="-53340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000" b="1" dirty="0"/>
              <a:t>J.</a:t>
            </a:r>
            <a:r>
              <a:rPr lang="en-US" altLang="en-US" sz="2000" b="1" u="sng" dirty="0">
                <a:solidFill>
                  <a:schemeClr val="bg2"/>
                </a:solidFill>
              </a:rPr>
              <a:t>	</a:t>
            </a:r>
            <a:r>
              <a:rPr lang="en-US" altLang="en-US" sz="2000" b="1" u="sng" dirty="0">
                <a:solidFill>
                  <a:schemeClr val="tx2"/>
                </a:solidFill>
              </a:rPr>
              <a:t>Learner-Initiated Style</a:t>
            </a:r>
            <a:r>
              <a:rPr lang="en-US" altLang="en-US" sz="2000" dirty="0">
                <a:solidFill>
                  <a:schemeClr val="tx2"/>
                </a:solidFill>
              </a:rPr>
              <a:t>:  learner initiates and is responsible for designing the learning experience from start to finish.</a:t>
            </a:r>
          </a:p>
          <a:p>
            <a:pPr lvl="1" eaLnBrk="1" hangingPunct="1">
              <a:buFont typeface="Times" panose="02020603050405020304" pitchFamily="18" charset="0"/>
              <a:buNone/>
            </a:pPr>
            <a:r>
              <a:rPr lang="en-US" altLang="en-US" sz="2000" dirty="0">
                <a:solidFill>
                  <a:srgbClr val="800040"/>
                </a:solidFill>
              </a:rPr>
              <a:t>Teacher’s Role:  provide support and facilitate according to learner’s requests.</a:t>
            </a:r>
            <a:endParaRPr lang="en-US" altLang="en-US" dirty="0">
              <a:solidFill>
                <a:schemeClr val="hlink"/>
              </a:solidFill>
            </a:endParaRPr>
          </a:p>
        </p:txBody>
      </p:sp>
      <p:sp>
        <p:nvSpPr>
          <p:cNvPr id="53278" name="Rectangle 30">
            <a:extLst>
              <a:ext uri="{FF2B5EF4-FFF2-40B4-BE49-F238E27FC236}">
                <a16:creationId xmlns:a16="http://schemas.microsoft.com/office/drawing/2014/main" id="{E3313FF1-3DBC-AF41-2A57-FAB4D79307E6}"/>
              </a:ext>
            </a:extLst>
          </p:cNvPr>
          <p:cNvSpPr>
            <a:spLocks noChangeArrowheads="1"/>
          </p:cNvSpPr>
          <p:nvPr/>
        </p:nvSpPr>
        <p:spPr bwMode="auto">
          <a:xfrm>
            <a:off x="6929438"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
        <p:nvSpPr>
          <p:cNvPr id="39967" name="Rectangle 31">
            <a:extLst>
              <a:ext uri="{FF2B5EF4-FFF2-40B4-BE49-F238E27FC236}">
                <a16:creationId xmlns:a16="http://schemas.microsoft.com/office/drawing/2014/main" id="{12BBC99A-60CC-45B1-610B-77753A23383A}"/>
              </a:ext>
            </a:extLst>
          </p:cNvPr>
          <p:cNvSpPr>
            <a:spLocks noChangeArrowheads="1"/>
          </p:cNvSpPr>
          <p:nvPr/>
        </p:nvSpPr>
        <p:spPr bwMode="auto">
          <a:xfrm>
            <a:off x="1152525" y="4114800"/>
            <a:ext cx="7294563"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chemeClr val="hlink"/>
              </a:buClr>
              <a:buFont typeface="Times" panose="02020603050405020304" pitchFamily="18" charset="0"/>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folHlink"/>
              </a:buClr>
              <a:buFont typeface="Times" panose="02020603050405020304" pitchFamily="18" charset="0"/>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hlink"/>
              </a:buClr>
              <a:buFont typeface="Times" panose="02020603050405020304" pitchFamily="18" charset="0"/>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fo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hlink"/>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9pPr>
          </a:lstStyle>
          <a:p>
            <a:pPr eaLnBrk="1" hangingPunct="1">
              <a:buClr>
                <a:schemeClr val="folHlink"/>
              </a:buClr>
              <a:buFont typeface="Times" panose="02020603050405020304" pitchFamily="18" charset="0"/>
              <a:buNone/>
            </a:pPr>
            <a:r>
              <a:rPr lang="en-US" altLang="en-US" sz="2000" b="1"/>
              <a:t>K.	</a:t>
            </a:r>
            <a:r>
              <a:rPr lang="en-US" altLang="en-US" sz="2000" b="1" u="sng">
                <a:solidFill>
                  <a:srgbClr val="D55433"/>
                </a:solidFill>
              </a:rPr>
              <a:t>Self-Teaching Style</a:t>
            </a:r>
            <a:r>
              <a:rPr lang="en-US" altLang="en-US" sz="2000">
                <a:solidFill>
                  <a:srgbClr val="D55433"/>
                </a:solidFill>
              </a:rPr>
              <a:t>:  This style cannot exist in the classroom as the individual participates in both the teacher and learner roles.</a:t>
            </a:r>
            <a:endParaRPr lang="en-US" altLang="en-US">
              <a:solidFill>
                <a:srgbClr val="D55433"/>
              </a:solidFill>
            </a:endParaRPr>
          </a:p>
        </p:txBody>
      </p:sp>
      <p:sp>
        <p:nvSpPr>
          <p:cNvPr id="53280" name="Rectangle 32">
            <a:extLst>
              <a:ext uri="{FF2B5EF4-FFF2-40B4-BE49-F238E27FC236}">
                <a16:creationId xmlns:a16="http://schemas.microsoft.com/office/drawing/2014/main" id="{EFF53553-7009-DB27-DC40-2AB8DE4BEF39}"/>
              </a:ext>
            </a:extLst>
          </p:cNvPr>
          <p:cNvSpPr>
            <a:spLocks noChangeArrowheads="1"/>
          </p:cNvSpPr>
          <p:nvPr/>
        </p:nvSpPr>
        <p:spPr bwMode="auto">
          <a:xfrm>
            <a:off x="7551738" y="1403350"/>
            <a:ext cx="609600" cy="517525"/>
          </a:xfrm>
          <a:prstGeom prst="rect">
            <a:avLst/>
          </a:prstGeom>
          <a:gradFill rotWithShape="0">
            <a:gsLst>
              <a:gs pos="0">
                <a:srgbClr val="FFFFFF">
                  <a:alpha val="0"/>
                </a:srgbClr>
              </a:gs>
              <a:gs pos="100000">
                <a:schemeClr val="accent1"/>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a:latin typeface="Times" charset="0"/>
              <a:ea typeface="+mn-ea"/>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52BA309-D9F9-36B9-7098-270BAA0A56D4}"/>
              </a:ext>
            </a:extLst>
          </p:cNvPr>
          <p:cNvSpPr>
            <a:spLocks noGrp="1" noChangeArrowheads="1"/>
          </p:cNvSpPr>
          <p:nvPr>
            <p:ph type="title"/>
          </p:nvPr>
        </p:nvSpPr>
        <p:spPr/>
        <p:txBody>
          <a:bodyPr/>
          <a:lstStyle/>
          <a:p>
            <a:pPr eaLnBrk="1" hangingPunct="1">
              <a:defRPr/>
            </a:pPr>
            <a:r>
              <a:rPr lang="en-US">
                <a:ea typeface="ＭＳ Ｐゴシック" charset="0"/>
              </a:rPr>
              <a:t>Be Creative &amp; Have Fun!</a:t>
            </a:r>
          </a:p>
        </p:txBody>
      </p:sp>
      <p:sp>
        <p:nvSpPr>
          <p:cNvPr id="41987" name="Rectangle 3">
            <a:extLst>
              <a:ext uri="{FF2B5EF4-FFF2-40B4-BE49-F238E27FC236}">
                <a16:creationId xmlns:a16="http://schemas.microsoft.com/office/drawing/2014/main" id="{0429303B-909D-7943-FDEA-7BCA540BD7C2}"/>
              </a:ext>
            </a:extLst>
          </p:cNvPr>
          <p:cNvSpPr>
            <a:spLocks noGrp="1" noChangeArrowheads="1"/>
          </p:cNvSpPr>
          <p:nvPr>
            <p:ph type="body" idx="1"/>
          </p:nvPr>
        </p:nvSpPr>
        <p:spPr/>
        <p:txBody>
          <a:bodyPr/>
          <a:lstStyle/>
          <a:p>
            <a:pPr eaLnBrk="1" hangingPunct="1">
              <a:lnSpc>
                <a:spcPct val="90000"/>
              </a:lnSpc>
            </a:pPr>
            <a:r>
              <a:rPr lang="en-US" altLang="en-US" sz="2800"/>
              <a:t>Spectrum of Teaching Styles is “universal” and independent of age, content, gender, grade, and ability levels.</a:t>
            </a:r>
          </a:p>
          <a:p>
            <a:pPr eaLnBrk="1" hangingPunct="1">
              <a:lnSpc>
                <a:spcPct val="90000"/>
              </a:lnSpc>
            </a:pPr>
            <a:r>
              <a:rPr lang="en-US" altLang="en-US" sz="2800"/>
              <a:t>Spectrum involves shifts in the decision-making process (pre-impact, impact, post-impact).</a:t>
            </a:r>
          </a:p>
          <a:p>
            <a:pPr eaLnBrk="1" hangingPunct="1">
              <a:lnSpc>
                <a:spcPct val="90000"/>
              </a:lnSpc>
            </a:pPr>
            <a:r>
              <a:rPr lang="en-US" altLang="en-US" sz="2800"/>
              <a:t>Every style has pros and cons.</a:t>
            </a:r>
          </a:p>
          <a:p>
            <a:pPr eaLnBrk="1" hangingPunct="1">
              <a:lnSpc>
                <a:spcPct val="90000"/>
              </a:lnSpc>
            </a:pPr>
            <a:r>
              <a:rPr lang="en-US" altLang="en-US" sz="2800"/>
              <a:t>Use of variety of styles.</a:t>
            </a:r>
          </a:p>
          <a:p>
            <a:pPr eaLnBrk="1" hangingPunct="1">
              <a:lnSpc>
                <a:spcPct val="90000"/>
              </a:lnSpc>
            </a:pPr>
            <a:r>
              <a:rPr lang="en-US" altLang="en-US" sz="2800"/>
              <a:t>Combine teaching styles within individual lessons.</a:t>
            </a:r>
          </a:p>
        </p:txBody>
      </p:sp>
    </p:spTree>
  </p:cSld>
  <p:clrMapOvr>
    <a:masterClrMapping/>
  </p:clrMapOvr>
  <p:transition/>
</p:sld>
</file>

<file path=ppt/theme/theme1.xml><?xml version="1.0" encoding="utf-8"?>
<a:theme xmlns:a="http://schemas.openxmlformats.org/drawingml/2006/main" name="Screen">
  <a:themeElements>
    <a:clrScheme name="UWTSD 1">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Screen">
      <a:majorFont>
        <a:latin typeface="Helvetic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charset="0"/>
          </a:defRPr>
        </a:defPPr>
      </a:lstStyle>
    </a:lnDef>
  </a:objectDefaults>
  <a:extraClrSchemeLst>
    <a:extraClrScheme>
      <a:clrScheme name="Screen 1">
        <a:dk1>
          <a:srgbClr val="4618C6"/>
        </a:dk1>
        <a:lt1>
          <a:srgbClr val="FFCC18"/>
        </a:lt1>
        <a:dk2>
          <a:srgbClr val="FFFFFF"/>
        </a:dk2>
        <a:lt2>
          <a:srgbClr val="555555"/>
        </a:lt2>
        <a:accent1>
          <a:srgbClr val="FFAF18"/>
        </a:accent1>
        <a:accent2>
          <a:srgbClr val="5918BB"/>
        </a:accent2>
        <a:accent3>
          <a:srgbClr val="FFE2AB"/>
        </a:accent3>
        <a:accent4>
          <a:srgbClr val="3A13A9"/>
        </a:accent4>
        <a:accent5>
          <a:srgbClr val="FFD4AB"/>
        </a:accent5>
        <a:accent6>
          <a:srgbClr val="5015A9"/>
        </a:accent6>
        <a:hlink>
          <a:srgbClr val="ED181E"/>
        </a:hlink>
        <a:folHlink>
          <a:srgbClr val="BB56C3"/>
        </a:folHlink>
      </a:clrScheme>
      <a:clrMap bg1="lt1" tx1="dk1" bg2="lt2" tx2="dk2" accent1="accent1" accent2="accent2" accent3="accent3" accent4="accent4" accent5="accent5" accent6="accent6" hlink="hlink" folHlink="folHlink"/>
    </a:extraClrScheme>
    <a:extraClrScheme>
      <a:clrScheme name="Screen 2">
        <a:dk1>
          <a:srgbClr val="333333"/>
        </a:dk1>
        <a:lt1>
          <a:srgbClr val="5DA31E"/>
        </a:lt1>
        <a:dk2>
          <a:srgbClr val="FFFFFF"/>
        </a:dk2>
        <a:lt2>
          <a:srgbClr val="555555"/>
        </a:lt2>
        <a:accent1>
          <a:srgbClr val="8CBC1C"/>
        </a:accent1>
        <a:accent2>
          <a:srgbClr val="5B87F2"/>
        </a:accent2>
        <a:accent3>
          <a:srgbClr val="B6CEAB"/>
        </a:accent3>
        <a:accent4>
          <a:srgbClr val="2A2A2A"/>
        </a:accent4>
        <a:accent5>
          <a:srgbClr val="C5DAAB"/>
        </a:accent5>
        <a:accent6>
          <a:srgbClr val="527ADB"/>
        </a:accent6>
        <a:hlink>
          <a:srgbClr val="B2B459"/>
        </a:hlink>
        <a:folHlink>
          <a:srgbClr val="BB56C3"/>
        </a:folHlink>
      </a:clrScheme>
      <a:clrMap bg1="lt1" tx1="dk1" bg2="lt2" tx2="dk2" accent1="accent1" accent2="accent2" accent3="accent3" accent4="accent4" accent5="accent5" accent6="accent6" hlink="hlink" folHlink="folHlink"/>
    </a:extraClrScheme>
    <a:extraClrScheme>
      <a:clrScheme name="Screen 3">
        <a:dk1>
          <a:srgbClr val="333333"/>
        </a:dk1>
        <a:lt1>
          <a:srgbClr val="888888"/>
        </a:lt1>
        <a:dk2>
          <a:srgbClr val="FFFFFF"/>
        </a:dk2>
        <a:lt2>
          <a:srgbClr val="555555"/>
        </a:lt2>
        <a:accent1>
          <a:srgbClr val="888888"/>
        </a:accent1>
        <a:accent2>
          <a:srgbClr val="222222"/>
        </a:accent2>
        <a:accent3>
          <a:srgbClr val="C3C3C3"/>
        </a:accent3>
        <a:accent4>
          <a:srgbClr val="2A2A2A"/>
        </a:accent4>
        <a:accent5>
          <a:srgbClr val="C3C3C3"/>
        </a:accent5>
        <a:accent6>
          <a:srgbClr val="1E1E1E"/>
        </a:accent6>
        <a:hlink>
          <a:srgbClr val="777777"/>
        </a:hlink>
        <a:folHlink>
          <a:srgbClr val="EEEEEE"/>
        </a:folHlink>
      </a:clrScheme>
      <a:clrMap bg1="lt1" tx1="dk1" bg2="lt2" tx2="dk2" accent1="accent1" accent2="accent2" accent3="accent3" accent4="accent4" accent5="accent5" accent6="accent6" hlink="hlink" folHlink="folHlink"/>
    </a:extraClrScheme>
    <a:extraClrScheme>
      <a:clrScheme name="Screen 4">
        <a:dk1>
          <a:srgbClr val="555555"/>
        </a:dk1>
        <a:lt1>
          <a:srgbClr val="73738C"/>
        </a:lt1>
        <a:dk2>
          <a:srgbClr val="5918BB"/>
        </a:dk2>
        <a:lt2>
          <a:srgbClr val="FFFFFF"/>
        </a:lt2>
        <a:accent1>
          <a:srgbClr val="8154D1"/>
        </a:accent1>
        <a:accent2>
          <a:srgbClr val="FFAF18"/>
        </a:accent2>
        <a:accent3>
          <a:srgbClr val="B5ABDA"/>
        </a:accent3>
        <a:accent4>
          <a:srgbClr val="616177"/>
        </a:accent4>
        <a:accent5>
          <a:srgbClr val="C1B3E5"/>
        </a:accent5>
        <a:accent6>
          <a:srgbClr val="E79E15"/>
        </a:accent6>
        <a:hlink>
          <a:srgbClr val="ED181E"/>
        </a:hlink>
        <a:folHlink>
          <a:srgbClr val="4618C6"/>
        </a:folHlink>
      </a:clrScheme>
      <a:clrMap bg1="dk2" tx1="lt1" bg2="dk1" tx2="lt2" accent1="accent1" accent2="accent2" accent3="accent3" accent4="accent4" accent5="accent5" accent6="accent6" hlink="hlink" folHlink="folHlink"/>
    </a:extraClrScheme>
    <a:extraClrScheme>
      <a:clrScheme name="Screen 5">
        <a:dk1>
          <a:srgbClr val="333333"/>
        </a:dk1>
        <a:lt1>
          <a:srgbClr val="62D6AC"/>
        </a:lt1>
        <a:dk2>
          <a:srgbClr val="FFFFFF"/>
        </a:dk2>
        <a:lt2>
          <a:srgbClr val="555555"/>
        </a:lt2>
        <a:accent1>
          <a:srgbClr val="5DBACA"/>
        </a:accent1>
        <a:accent2>
          <a:srgbClr val="FFAF18"/>
        </a:accent2>
        <a:accent3>
          <a:srgbClr val="B7E8D2"/>
        </a:accent3>
        <a:accent4>
          <a:srgbClr val="2A2A2A"/>
        </a:accent4>
        <a:accent5>
          <a:srgbClr val="B6D9E1"/>
        </a:accent5>
        <a:accent6>
          <a:srgbClr val="E79E15"/>
        </a:accent6>
        <a:hlink>
          <a:srgbClr val="5B87F2"/>
        </a:hlink>
        <a:folHlink>
          <a:srgbClr val="F06157"/>
        </a:folHlink>
      </a:clrScheme>
      <a:clrMap bg1="lt1" tx1="dk1" bg2="lt2" tx2="dk2" accent1="accent1" accent2="accent2" accent3="accent3" accent4="accent4" accent5="accent5" accent6="accent6" hlink="hlink" folHlink="folHlink"/>
    </a:extraClrScheme>
    <a:extraClrScheme>
      <a:clrScheme name="Screen 6">
        <a:dk1>
          <a:srgbClr val="555555"/>
        </a:dk1>
        <a:lt1>
          <a:srgbClr val="333333"/>
        </a:lt1>
        <a:dk2>
          <a:srgbClr val="000000"/>
        </a:dk2>
        <a:lt2>
          <a:srgbClr val="FFFFFF"/>
        </a:lt2>
        <a:accent1>
          <a:srgbClr val="ED181E"/>
        </a:accent1>
        <a:accent2>
          <a:srgbClr val="FFAF18"/>
        </a:accent2>
        <a:accent3>
          <a:srgbClr val="AAAAAA"/>
        </a:accent3>
        <a:accent4>
          <a:srgbClr val="2A2A2A"/>
        </a:accent4>
        <a:accent5>
          <a:srgbClr val="F4ABAB"/>
        </a:accent5>
        <a:accent6>
          <a:srgbClr val="E79E15"/>
        </a:accent6>
        <a:hlink>
          <a:srgbClr val="5B87F2"/>
        </a:hlink>
        <a:folHlink>
          <a:srgbClr val="F06157"/>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Macintosh HD:Microsoft Office X:Templates:Presentations:Designs:Screen</Template>
  <TotalTime>0</TotalTime>
  <Words>3007</Words>
  <Application>Microsoft Office PowerPoint</Application>
  <PresentationFormat>On-screen Show (4:3)</PresentationFormat>
  <Paragraphs>362</Paragraphs>
  <Slides>23</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Times</vt:lpstr>
      <vt:lpstr>MS PGothic</vt:lpstr>
      <vt:lpstr>Arial</vt:lpstr>
      <vt:lpstr>Helvetica</vt:lpstr>
      <vt:lpstr>Times New Roman</vt:lpstr>
      <vt:lpstr>Screen</vt:lpstr>
      <vt:lpstr>Mosston &amp; Ashworth (2002) (Revised 2008)</vt:lpstr>
      <vt:lpstr>Mosston’s Spectrum of Teaching Styles</vt:lpstr>
      <vt:lpstr>The Spectrum</vt:lpstr>
      <vt:lpstr>Spectrum - Axiom</vt:lpstr>
      <vt:lpstr>The Spectrum</vt:lpstr>
      <vt:lpstr>Anatomy of Styles</vt:lpstr>
      <vt:lpstr>Pre – Impact Questions</vt:lpstr>
      <vt:lpstr>Impact Questions</vt:lpstr>
      <vt:lpstr>Post-Impact Questions</vt:lpstr>
      <vt:lpstr>The Spectrum</vt:lpstr>
      <vt:lpstr>Spectrum</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Be Creative &amp; Have Fun!</vt:lpstr>
    </vt:vector>
  </TitlesOfParts>
  <Company>Texas A&amp;M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Mosston’s Spectrum of Teaching Styles</dc:title>
  <dc:creator>April Bruene</dc:creator>
  <cp:lastModifiedBy>Maria Trevino Gonzalez</cp:lastModifiedBy>
  <cp:revision>114</cp:revision>
  <cp:lastPrinted>2005-03-14T15:29:11Z</cp:lastPrinted>
  <dcterms:created xsi:type="dcterms:W3CDTF">2005-03-13T19:24:50Z</dcterms:created>
  <dcterms:modified xsi:type="dcterms:W3CDTF">2026-03-05T16:41:21Z</dcterms:modified>
</cp:coreProperties>
</file>