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8" d="100"/>
          <a:sy n="98" d="100"/>
        </p:scale>
        <p:origin x="5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3050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8979408" y="0"/>
            <a:ext cx="164592" cy="514350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457200" y="457200"/>
            <a:ext cx="2011680" cy="4114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457200"/>
            <a:ext cx="2011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57200" y="1005840"/>
            <a:ext cx="82296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Skills &amp;</a:t>
            </a:r>
            <a:endParaRPr lang="en-US" sz="3800" dirty="0"/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Methods</a:t>
            </a:r>
            <a:endParaRPr lang="en-US" sz="3800" dirty="0"/>
          </a:p>
        </p:txBody>
      </p:sp>
      <p:sp>
        <p:nvSpPr>
          <p:cNvPr id="7" name="Shape 5"/>
          <p:cNvSpPr/>
          <p:nvPr/>
        </p:nvSpPr>
        <p:spPr>
          <a:xfrm>
            <a:off x="457200" y="2468880"/>
            <a:ext cx="8229600" cy="4572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57200" y="26060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Presentation: Microsoft 365 at Greenfield Home Care Agency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57200" y="3337560"/>
            <a:ext cx="5029200" cy="1280160"/>
          </a:xfrm>
          <a:prstGeom prst="rect">
            <a:avLst/>
          </a:prstGeom>
          <a:solidFill>
            <a:srgbClr val="112244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94360" y="3401568"/>
            <a:ext cx="475488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Members:</a:t>
            </a:r>
            <a:endParaRPr lang="en-US" sz="1200" dirty="0"/>
          </a:p>
          <a:p>
            <a:pPr marL="0" indent="0">
              <a:buNone/>
            </a:pPr>
            <a:r>
              <a:rPr lang="en-US" sz="11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LILIANA 2532271</a:t>
            </a:r>
          </a:p>
          <a:p>
            <a:pPr marL="0" indent="0">
              <a:buNone/>
            </a:pPr>
            <a:r>
              <a:rPr lang="en-US" sz="1100" dirty="0" smtClean="0">
                <a:solidFill>
                  <a:srgbClr val="FFFFFF"/>
                </a:solidFill>
                <a:latin typeface="Calibri" pitchFamily="34" charset="0"/>
                <a:cs typeface="Calibri" pitchFamily="34" charset="-120"/>
              </a:rPr>
              <a:t>TYLA 2532174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57200" y="466344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Kwame Assa-Agyei  |  March 2026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 Will Cover Today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365760" y="1417320"/>
            <a:ext cx="2743200" cy="3017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365760" y="1417320"/>
            <a:ext cx="2743200" cy="7315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65760" y="1554480"/>
            <a:ext cx="2743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4200" dirty="0"/>
          </a:p>
        </p:txBody>
      </p:sp>
      <p:sp>
        <p:nvSpPr>
          <p:cNvPr id="10" name="Text 8"/>
          <p:cNvSpPr/>
          <p:nvPr/>
        </p:nvSpPr>
        <p:spPr>
          <a:xfrm>
            <a:off x="502920" y="2331720"/>
            <a:ext cx="24688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PowerPoint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822960" y="2944368"/>
            <a:ext cx="1828800" cy="2743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57200" y="3017520"/>
            <a:ext cx="2560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Improving Efficiency at Greenfield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291840" y="1417320"/>
            <a:ext cx="2743200" cy="3017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3291840" y="1417320"/>
            <a:ext cx="2743200" cy="7315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291840" y="1554480"/>
            <a:ext cx="2743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4200" dirty="0"/>
          </a:p>
        </p:txBody>
      </p:sp>
      <p:sp>
        <p:nvSpPr>
          <p:cNvPr id="16" name="Text 14"/>
          <p:cNvSpPr/>
          <p:nvPr/>
        </p:nvSpPr>
        <p:spPr>
          <a:xfrm>
            <a:off x="3429000" y="2331720"/>
            <a:ext cx="24688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Teams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3749040" y="2944368"/>
            <a:ext cx="1828800" cy="2743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383280" y="3017520"/>
            <a:ext cx="2560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&amp; Collaboration Across Sites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217920" y="1417320"/>
            <a:ext cx="2743200" cy="3017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6217920" y="1417320"/>
            <a:ext cx="2743200" cy="7315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217920" y="1554480"/>
            <a:ext cx="2743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4200" dirty="0"/>
          </a:p>
        </p:txBody>
      </p:sp>
      <p:sp>
        <p:nvSpPr>
          <p:cNvPr id="22" name="Text 20"/>
          <p:cNvSpPr/>
          <p:nvPr/>
        </p:nvSpPr>
        <p:spPr>
          <a:xfrm>
            <a:off x="6355080" y="2331720"/>
            <a:ext cx="24688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Safety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6675120" y="2944368"/>
            <a:ext cx="1828800" cy="2743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6309360" y="3017520"/>
            <a:ext cx="2560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Plan for Data Security &amp; Compliance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365760" y="452628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Study: All topics are applied to Greenfield Home Care Agency's operations and staff needs.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4389120"/>
            <a:ext cx="9144000" cy="7543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9144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1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137160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PowerPoint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457200" y="2331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Improving Efficiency at Greenfield Home Care Agency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457200" y="4462272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Productivity Application – MS 365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1 – Microsoft PowerPoint  |  Current Practice vs. Digital Improvement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Greenfield Currently Works vs. With PowerPoint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365760" y="1325880"/>
            <a:ext cx="3931920" cy="3291840"/>
          </a:xfrm>
          <a:prstGeom prst="rect">
            <a:avLst/>
          </a:prstGeom>
          <a:solidFill>
            <a:srgbClr val="FFF3F3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65760" y="1325880"/>
            <a:ext cx="3931920" cy="411480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7200" y="1325880"/>
            <a:ext cx="3749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 BEFORE: Manual Approach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02920" y="1801368"/>
            <a:ext cx="370332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produce care reports as handwritten notes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materials photocopied and distributed by hand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coordinators create schedules on paper rotas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of loss, illegibility or version confusion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siloed — hard to update and share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846320" y="1325880"/>
            <a:ext cx="3931920" cy="3291840"/>
          </a:xfrm>
          <a:prstGeom prst="rect">
            <a:avLst/>
          </a:prstGeom>
          <a:solidFill>
            <a:srgbClr val="F0FFF4"/>
          </a:solidFill>
          <a:ln w="12700">
            <a:solidFill>
              <a:srgbClr val="2DC653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4846320" y="1325880"/>
            <a:ext cx="3931920" cy="411480"/>
          </a:xfrm>
          <a:prstGeom prst="rect">
            <a:avLst/>
          </a:prstGeom>
          <a:solidFill>
            <a:srgbClr val="2DC653"/>
          </a:solidFill>
          <a:ln w="12700">
            <a:solidFill>
              <a:srgbClr val="2DC65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937760" y="1325880"/>
            <a:ext cx="3749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AFTER: With Microsoft PowerPoint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983480" y="1801368"/>
            <a:ext cx="370332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Polished staff training slide decks shared via OneDrive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care plans and procedure guides for carers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Standardised induction presentations for new staff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Templates ensure consistency across the whole agency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co-authoring enables collaborative editing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334256" y="2743200"/>
            <a:ext cx="475488" cy="36576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4315968" y="2724912"/>
            <a:ext cx="51206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1 – Microsoft PowerPoint  |  Benefits &amp; Limitations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Microsoft PowerPoint for Greenfield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365760" y="1353312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65760" y="1353312"/>
            <a:ext cx="64008" cy="66751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48640" y="1389888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 Communication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48640" y="1645920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Standardised slide templates ensure all care staff receive the same quality of information (Microsoft, 2023).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365760" y="2103120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365760" y="2103120"/>
            <a:ext cx="64008" cy="66751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48640" y="213969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Accessibility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48640" y="239572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Slides can include images, videos and audio to support carers with different learning styles (Beetham &amp; Sharpe, 2019).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365760" y="2852928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65760" y="2852928"/>
            <a:ext cx="64008" cy="66751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48640" y="2889504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Integration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48640" y="3145536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OneDrive integration, presentations are accessible anywhere — ideal for field-based care staff.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365760" y="3602736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365760" y="3602736"/>
            <a:ext cx="64008" cy="66751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548640" y="3639312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Saving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48640" y="389534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Ready-made templates reduce admin time, allowing coordinators to focus on care quality.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4754880" y="1353312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4754880" y="1353312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937760" y="138988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Curve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937760" y="164592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older care staff may lack digital confidence; training is needed before PowerPoint adoption (Prensky, 2001).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4754880" y="2103120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4754880" y="2103120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937760" y="2139696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Interactive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4937760" y="239572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Unlike specialist care software, PowerPoint is one-way — it cannot track individual staff completion or learning.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4754880" y="2852928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4754880" y="2852928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4937760" y="2889504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Accessibility Barriers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4937760" y="3145536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Carers without a device or internet access may struggle to view digital presentations remotely.</a:t>
            </a:r>
            <a:endParaRPr lang="en-US" sz="950" dirty="0"/>
          </a:p>
        </p:txBody>
      </p:sp>
      <p:sp>
        <p:nvSpPr>
          <p:cNvPr id="35" name="Shape 33"/>
          <p:cNvSpPr/>
          <p:nvPr/>
        </p:nvSpPr>
        <p:spPr>
          <a:xfrm>
            <a:off x="4754880" y="3602736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6" name="Shape 34"/>
          <p:cNvSpPr/>
          <p:nvPr/>
        </p:nvSpPr>
        <p:spPr>
          <a:xfrm>
            <a:off x="4754880" y="3602736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4937760" y="3639312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Content Overload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4937760" y="3895344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Poorly designed slides can lead to cognitive overload rather than clearer communication (Mayer, 2009).</a:t>
            </a:r>
            <a:endParaRPr lang="en-US" sz="950" dirty="0"/>
          </a:p>
        </p:txBody>
      </p:sp>
      <p:sp>
        <p:nvSpPr>
          <p:cNvPr id="39" name="Text 37"/>
          <p:cNvSpPr/>
          <p:nvPr/>
        </p:nvSpPr>
        <p:spPr>
          <a:xfrm>
            <a:off x="365760" y="1234440"/>
            <a:ext cx="13716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4754880" y="1234440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389120"/>
            <a:ext cx="9144000" cy="75438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9144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137160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Teams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457200" y="2331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&amp; Collaboration Across Greenfield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457200" y="4462272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Tool – MS 365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2 – Microsoft Teams  |  Communication Across Locations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Microsoft Teams Connects Greenfield Staff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365760" y="1298448"/>
            <a:ext cx="8412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639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Greenfield's Challenge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65760" y="155448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Carers work in different locations — in clients' homes, in the field, and at the main office. Without a shared platform, important updates, changes to care plans or urgent messages were delayed or missed.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65760" y="2148840"/>
            <a:ext cx="411480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5760" y="224028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💬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1188720" y="220370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Instant Messaging &amp; Chat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1188720" y="2532888"/>
            <a:ext cx="32004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Carers can message care coordinators in real time, reducing delays in responding to client needs (Microsoft, 2023).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4663440" y="2148840"/>
            <a:ext cx="411480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663440" y="224028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📹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5486400" y="220370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 Meetings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486400" y="2532888"/>
            <a:ext cx="32004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Weekly team briefings and supervision sessions can be held online, removing the need for all staff to travel to HQ.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365760" y="3291840"/>
            <a:ext cx="411480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65760" y="338328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📁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1188720" y="334670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File &amp; Document Sharing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1188720" y="3675888"/>
            <a:ext cx="32004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plans, risk assessments and rotas stored in Teams channels, accessible to relevant staff from any device.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4663440" y="3291840"/>
            <a:ext cx="411480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4663440" y="338328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🔔</a:t>
            </a:r>
            <a:endParaRPr lang="en-US" sz="2400" dirty="0"/>
          </a:p>
        </p:txBody>
      </p:sp>
      <p:sp>
        <p:nvSpPr>
          <p:cNvPr id="23" name="Text 21"/>
          <p:cNvSpPr/>
          <p:nvPr/>
        </p:nvSpPr>
        <p:spPr>
          <a:xfrm>
            <a:off x="5486400" y="334670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Alerts &amp; Notifications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5486400" y="3675888"/>
            <a:ext cx="32004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Managers can broadcast urgent updates (e.g. emergency cover needed) to all field staff simultaneously.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2 – Microsoft Teams  |  Advantages &amp; Challenges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Microsoft Teams for Greenfield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365760" y="1234440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ADVANTAGES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4754880" y="1234440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365760" y="1417320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65760" y="1417320"/>
            <a:ext cx="64008" cy="66751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48640" y="145389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Communication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548640" y="170992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Replaces scattered emails and phone calls with one platform — all messages, files and meetings in one place (Johnson &amp; Wilkinson, 2022).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365760" y="2167128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365760" y="2167128"/>
            <a:ext cx="64008" cy="66751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48640" y="2203704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Remote/Field Working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48640" y="2459736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Carers in the field maintain direct contact with the office without travelling, saving time and cost.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365760" y="2916936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365760" y="2916936"/>
            <a:ext cx="64008" cy="66751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48640" y="2953512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with MS 365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48640" y="320954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Teams integrates with Word, Excel and SharePoint, allowing staff to co-edit care documents in real time.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65760" y="3666744"/>
            <a:ext cx="420624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365760" y="3666744"/>
            <a:ext cx="64008" cy="667512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48640" y="370332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GDPR-Compliant Messaging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548640" y="3959352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Enterprise-grade encryption ensures sensitive client communications remain secure (ICO, 2021).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4754880" y="1417320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4754880" y="1417320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4937760" y="1453896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 Risk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937760" y="170992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or less tech-confident staff may resist adopting Teams. Without digital literacy training, uptake may be low (Prensky, 2001).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4754880" y="2167128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4754880" y="2167128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4937760" y="2203704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Connectivity Issues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4937760" y="2459736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Carers visiting rural or low-signal areas may have unreliable internet access, limiting real-time communication.</a:t>
            </a:r>
            <a:endParaRPr lang="en-US" sz="950" dirty="0"/>
          </a:p>
        </p:txBody>
      </p:sp>
      <p:sp>
        <p:nvSpPr>
          <p:cNvPr id="33" name="Shape 31"/>
          <p:cNvSpPr/>
          <p:nvPr/>
        </p:nvSpPr>
        <p:spPr>
          <a:xfrm>
            <a:off x="4754880" y="2916936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4" name="Shape 32"/>
          <p:cNvSpPr/>
          <p:nvPr/>
        </p:nvSpPr>
        <p:spPr>
          <a:xfrm>
            <a:off x="4754880" y="2916936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4937760" y="2953512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Notification Fatigue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937760" y="3209544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channels are not managed well, staff can be overwhelmed by excessive messages and alerts, reducing effectiveness.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4754880" y="3666744"/>
            <a:ext cx="4023360" cy="667512"/>
          </a:xfrm>
          <a:prstGeom prst="rect">
            <a:avLst/>
          </a:prstGeom>
          <a:solidFill>
            <a:srgbClr val="FFFFFF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4754880" y="3666744"/>
            <a:ext cx="64008" cy="66751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4937760" y="370332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1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Training Cost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4937760" y="3959352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Rolling out Teams across an organisation requires investment in staff training and IT support infrastructure.</a:t>
            </a:r>
            <a:endParaRPr lang="en-US" sz="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B1F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389120"/>
            <a:ext cx="9144000" cy="75438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8979408" y="0"/>
            <a:ext cx="164592" cy="514350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9144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3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1371600"/>
            <a:ext cx="82296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Safety</a:t>
            </a:r>
            <a:endParaRPr lang="en-US" sz="3800" dirty="0"/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Plan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283464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Protecting Data &amp; Ensuring Compliance at Greenfield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57200" y="4462272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Safety – MS 365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1F38"/>
          </a:solidFill>
          <a:ln w="12700">
            <a:solidFill>
              <a:srgbClr val="1B1F38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3 – Digital Safety Action Plan  |  Greenfield Home Care Agency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Safety Action Plan – Checklist</a:t>
            </a:r>
            <a:endParaRPr lang="en-US" sz="18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1261872"/>
          <a:ext cx="8412480" cy="3474720"/>
        </p:xfrm>
        <a:graphic>
          <a:graphicData uri="http://schemas.openxmlformats.org/drawingml/2006/table">
            <a:tbl>
              <a:tblPr/>
              <a:tblGrid>
                <a:gridCol w="2194560"/>
                <a:gridCol w="5669280"/>
                <a:gridCol w="548640"/>
              </a:tblGrid>
              <a:tr h="34747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GOAL AREA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234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ACTIONS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234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✓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2342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🔐  1. Secure Access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Enable Multi-Factor Authentication (MFA) for all Microsoft 365 accounts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Set strong password policies; require changes every 90 days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Use role-based access control — only authorised staff view sensitive client data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8FA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📧  2. Email Awareness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89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Conduct phishing awareness training for all staff via Microsoft Defender simulations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B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BF5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B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Never share client information over personal or unencrypted email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B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BF5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📂  3. Data Management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C6B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Store all client records in OneDrive / SharePoint — not on personal devices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F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Enable automatic cloud backup; ensure files are encrypted at rest and in transit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F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⚖️  4. Confidentiality &amp; Compliance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A2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Conduct annual GDPR training for all staff; record completion in MS Forms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EE"/>
                    </a:solidFill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Ensure data sharing agreements are in place before sharing outside the agency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☐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EE"/>
                    </a:solidFill>
                  </a:tcPr>
                </a:tc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365760" y="4828032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(ICO, 2021; National Cyber Security Centre, 2022; Microsoft, 2023; NHS Digital, 2022)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1F38"/>
          </a:solidFill>
          <a:ln w="12700">
            <a:solidFill>
              <a:srgbClr val="1B1F38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3 – Digital Safety  |  Why It Matters for Health &amp; Social Care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0" y="4960620"/>
            <a:ext cx="9144000" cy="1828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" y="4956048"/>
            <a:ext cx="8778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| Greenfield Home Care Agency</a:t>
            </a:r>
            <a:endParaRPr lang="en-US" sz="700" dirty="0"/>
          </a:p>
        </p:txBody>
      </p:sp>
      <p:sp>
        <p:nvSpPr>
          <p:cNvPr id="6" name="Text 4"/>
          <p:cNvSpPr/>
          <p:nvPr/>
        </p:nvSpPr>
        <p:spPr>
          <a:xfrm>
            <a:off x="365760" y="77724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Importance of Digital Safety at Greenfield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365760" y="1298448"/>
            <a:ext cx="4297680" cy="3291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02920" y="141732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2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Greenfield Must Act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02920" y="1828800"/>
            <a:ext cx="4023360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&amp; social care organisations hold highly sensitive personal data — including medical histories, mental health records and home addresses of vulnerable adults.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050" dirty="0"/>
          </a:p>
          <a:p>
            <a:pPr marL="0" indent="0">
              <a:buNone/>
            </a:pPr>
            <a:r>
              <a:rPr lang="en-US" sz="1050" b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data breach at Greenfield could: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Harm vulnerable service users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 in fines up to £17.5 million under UK GDPR (ICO, 2021)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Damage organisational reputation irreparably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Digital (2022) found that over 60% of health sector cyber incidents are caused by staff error — making training essential.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846320" y="1298448"/>
            <a:ext cx="3931920" cy="3291840"/>
          </a:xfrm>
          <a:prstGeom prst="rect">
            <a:avLst/>
          </a:prstGeom>
          <a:solidFill>
            <a:srgbClr val="0A2342"/>
          </a:solidFill>
          <a:ln w="12700">
            <a:solidFill>
              <a:srgbClr val="0A2342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983480" y="1417320"/>
            <a:ext cx="3657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 365 Safety Tools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4983480" y="1874520"/>
            <a:ext cx="54864" cy="54864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120640" y="1892808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Defender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5120640" y="2148840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and blocks malware, phishing and ransomware threats.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4983480" y="2624328"/>
            <a:ext cx="54864" cy="54864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120640" y="2642616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Azure Active Directory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5120640" y="2898648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Controls who can access which files and systems — supports role-based permissions.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4983480" y="3374136"/>
            <a:ext cx="54864" cy="54864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120640" y="3392424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Purview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120640" y="3648456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loss prevention (DLP) prevents staff from accidentally sharing sensitive data externally.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4983480" y="4123944"/>
            <a:ext cx="54864" cy="54864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120640" y="4142232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Sensitivity Labels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5120640" y="4398264"/>
            <a:ext cx="3520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Documents can be labelled 'Confidential' to restrict sharing and printing automatically.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List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822960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Beetham, H. and Sharpe, R. (eds.) (2019) Rethinking Pedagogy for a Digital Age: Principles and Practices of Design. 3rd edn. New York: Routledge.</a:t>
            </a:r>
            <a:endParaRPr lang="en-US" sz="850" dirty="0"/>
          </a:p>
        </p:txBody>
      </p:sp>
      <p:sp>
        <p:nvSpPr>
          <p:cNvPr id="5" name="Text 3"/>
          <p:cNvSpPr/>
          <p:nvPr/>
        </p:nvSpPr>
        <p:spPr>
          <a:xfrm>
            <a:off x="365760" y="1335024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Commissioner's Office (ICO) (2021) Guide to the UK General Data Protection Regulation (UK GDPR). Available at: https://ico.org.uk/for-organisations/guide-to-data-protection (Accessed: 15 March 2026).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365760" y="184708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Johnson, L. and Wilkinson, S. (2022) 'Digital collaboration tools in health and social care: opportunities and barriers', Journal of Digital Health, 8(2), pp. 45–59.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365760" y="2359152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Mayer, R.E. (2009) Multimedia Learning. 2nd edn. Cambridge: Cambridge University Press.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365760" y="2871216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(2023) Microsoft 365 for Healthcare. Available at: https://www.microsoft.com/en-gb/microsoft-365/business/compare-all-plans (Accessed: 15 March 2026).</a:t>
            </a:r>
            <a:endParaRPr lang="en-US" sz="850" dirty="0"/>
          </a:p>
        </p:txBody>
      </p:sp>
      <p:sp>
        <p:nvSpPr>
          <p:cNvPr id="9" name="Text 7"/>
          <p:cNvSpPr/>
          <p:nvPr/>
        </p:nvSpPr>
        <p:spPr>
          <a:xfrm>
            <a:off x="365760" y="3383280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Cyber Security Centre (NCSC) (2022) Cyber Security: Small Business Guide. Available at: https://www.ncsc.gov.uk/collection/small-business-guide (Accessed: 16 March 2026).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365760" y="3895344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Digital (2022) Data Security and Protection Toolkit. Available at: https://digital.nhs.uk/data-and-information/looking-after-information/data-security-and-information-governance (Accessed: 16 March 2026).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365760" y="4407408"/>
            <a:ext cx="8412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5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Prensky, M. (2001) 'Digital natives, digital immigrants', On the Horizon, 9(5), pp. 1–6.</a:t>
            </a:r>
            <a:endParaRPr lang="en-US" sz="850" dirty="0"/>
          </a:p>
        </p:txBody>
      </p:sp>
      <p:sp>
        <p:nvSpPr>
          <p:cNvPr id="12" name="Shape 10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365760" y="4892040"/>
            <a:ext cx="8412480" cy="251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LCHS4007 Digital Skills and Research Methods  |  Harvard Referencing Style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A2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64592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4978908"/>
            <a:ext cx="9144000" cy="16459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73152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200" dirty="0"/>
          </a:p>
        </p:txBody>
      </p:sp>
      <p:sp>
        <p:nvSpPr>
          <p:cNvPr id="5" name="Shape 3"/>
          <p:cNvSpPr/>
          <p:nvPr/>
        </p:nvSpPr>
        <p:spPr>
          <a:xfrm>
            <a:off x="2743200" y="1920240"/>
            <a:ext cx="3657600" cy="54864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57200" y="205740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i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371600" y="2743200"/>
            <a:ext cx="64008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have explored how Microsoft 365 supports Greenfield Home Care Agency through:
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PowerPoint</a:t>
            </a:r>
            <a:r>
              <a:rPr lang="en-US" sz="120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– improving training and communication materials
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Microsoft Teams</a:t>
            </a:r>
            <a:r>
              <a:rPr lang="en-US" sz="120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– enabling real-time collaboration across locations
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4A2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Digital Safety</a:t>
            </a:r>
            <a:r>
              <a:rPr lang="en-US" sz="1200" dirty="0">
                <a:solidFill>
                  <a:srgbClr val="E0F0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– protecting client data and ensuring GDPR compliance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1382</Words>
  <Application>Microsoft Office PowerPoint</Application>
  <PresentationFormat>On-screen Show (16:9)</PresentationFormat>
  <Paragraphs>188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- Group Presentation</dc:title>
  <dc:subject>PptxGenJS Presentation</dc:subject>
  <dc:creator>PptxGenJS</dc:creator>
  <cp:lastModifiedBy>Kwame</cp:lastModifiedBy>
  <cp:revision>2</cp:revision>
  <dcterms:created xsi:type="dcterms:W3CDTF">2026-03-21T00:00:32Z</dcterms:created>
  <dcterms:modified xsi:type="dcterms:W3CDTF">2026-03-21T00:05:21Z</dcterms:modified>
</cp:coreProperties>
</file>