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6" r:id="rId5"/>
    <p:sldId id="257" r:id="rId6"/>
    <p:sldId id="266" r:id="rId7"/>
    <p:sldId id="258" r:id="rId8"/>
    <p:sldId id="264" r:id="rId9"/>
    <p:sldId id="265" r:id="rId10"/>
    <p:sldId id="259" r:id="rId11"/>
    <p:sldId id="260" r:id="rId12"/>
    <p:sldId id="261" r:id="rId13"/>
    <p:sldId id="262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4660"/>
  </p:normalViewPr>
  <p:slideViewPr>
    <p:cSldViewPr snapToGrid="0">
      <p:cViewPr>
        <p:scale>
          <a:sx n="80" d="100"/>
          <a:sy n="80" d="100"/>
        </p:scale>
        <p:origin x="0" y="-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tima" userId="bc3502cc-1672-48a6-8300-e4c101b7f8bf" providerId="ADAL" clId="{805E22D7-A5EB-414C-AD02-7AD370C250F5}"/>
    <pc:docChg chg="undo custSel modSld">
      <pc:chgData name="Fatima" userId="bc3502cc-1672-48a6-8300-e4c101b7f8bf" providerId="ADAL" clId="{805E22D7-A5EB-414C-AD02-7AD370C250F5}" dt="2023-02-18T17:23:41.620" v="368" actId="20577"/>
      <pc:docMkLst>
        <pc:docMk/>
      </pc:docMkLst>
      <pc:sldChg chg="modSp mod">
        <pc:chgData name="Fatima" userId="bc3502cc-1672-48a6-8300-e4c101b7f8bf" providerId="ADAL" clId="{805E22D7-A5EB-414C-AD02-7AD370C250F5}" dt="2023-02-18T16:18:07.911" v="260" actId="20577"/>
        <pc:sldMkLst>
          <pc:docMk/>
          <pc:sldMk cId="1718431938" sldId="256"/>
        </pc:sldMkLst>
        <pc:spChg chg="mod">
          <ac:chgData name="Fatima" userId="bc3502cc-1672-48a6-8300-e4c101b7f8bf" providerId="ADAL" clId="{805E22D7-A5EB-414C-AD02-7AD370C250F5}" dt="2023-02-18T16:18:07.911" v="260" actId="20577"/>
          <ac:spMkLst>
            <pc:docMk/>
            <pc:sldMk cId="1718431938" sldId="256"/>
            <ac:spMk id="3" creationId="{A2BFFE57-091A-43F1-88D8-2117B9DC5E64}"/>
          </ac:spMkLst>
        </pc:spChg>
      </pc:sldChg>
      <pc:sldChg chg="addSp delSp modSp mod">
        <pc:chgData name="Fatima" userId="bc3502cc-1672-48a6-8300-e4c101b7f8bf" providerId="ADAL" clId="{805E22D7-A5EB-414C-AD02-7AD370C250F5}" dt="2023-02-18T16:56:56.088" v="341" actId="20577"/>
        <pc:sldMkLst>
          <pc:docMk/>
          <pc:sldMk cId="1290930448" sldId="258"/>
        </pc:sldMkLst>
        <pc:spChg chg="add del mod">
          <ac:chgData name="Fatima" userId="bc3502cc-1672-48a6-8300-e4c101b7f8bf" providerId="ADAL" clId="{805E22D7-A5EB-414C-AD02-7AD370C250F5}" dt="2023-02-18T16:56:56.088" v="341" actId="20577"/>
          <ac:spMkLst>
            <pc:docMk/>
            <pc:sldMk cId="1290930448" sldId="258"/>
            <ac:spMk id="3" creationId="{BE216842-D62E-4542-9C6F-3F355F8C814E}"/>
          </ac:spMkLst>
        </pc:spChg>
        <pc:spChg chg="add del mod">
          <ac:chgData name="Fatima" userId="bc3502cc-1672-48a6-8300-e4c101b7f8bf" providerId="ADAL" clId="{805E22D7-A5EB-414C-AD02-7AD370C250F5}" dt="2023-02-18T16:26:37.425" v="262" actId="478"/>
          <ac:spMkLst>
            <pc:docMk/>
            <pc:sldMk cId="1290930448" sldId="258"/>
            <ac:spMk id="5" creationId="{44C78FBF-9DD6-F548-B507-83EA64D80CC2}"/>
          </ac:spMkLst>
        </pc:spChg>
      </pc:sldChg>
      <pc:sldChg chg="modSp mod">
        <pc:chgData name="Fatima" userId="bc3502cc-1672-48a6-8300-e4c101b7f8bf" providerId="ADAL" clId="{805E22D7-A5EB-414C-AD02-7AD370C250F5}" dt="2023-02-18T17:16:08.032" v="358" actId="14100"/>
        <pc:sldMkLst>
          <pc:docMk/>
          <pc:sldMk cId="3939430649" sldId="259"/>
        </pc:sldMkLst>
        <pc:spChg chg="mod">
          <ac:chgData name="Fatima" userId="bc3502cc-1672-48a6-8300-e4c101b7f8bf" providerId="ADAL" clId="{805E22D7-A5EB-414C-AD02-7AD370C250F5}" dt="2023-02-18T16:37:47.869" v="337" actId="20577"/>
          <ac:spMkLst>
            <pc:docMk/>
            <pc:sldMk cId="3939430649" sldId="259"/>
            <ac:spMk id="3" creationId="{BE216842-D62E-4542-9C6F-3F355F8C814E}"/>
          </ac:spMkLst>
        </pc:spChg>
        <pc:spChg chg="mod">
          <ac:chgData name="Fatima" userId="bc3502cc-1672-48a6-8300-e4c101b7f8bf" providerId="ADAL" clId="{805E22D7-A5EB-414C-AD02-7AD370C250F5}" dt="2023-02-18T17:01:48.195" v="348" actId="14100"/>
          <ac:spMkLst>
            <pc:docMk/>
            <pc:sldMk cId="3939430649" sldId="259"/>
            <ac:spMk id="5" creationId="{8EC49031-1771-4173-9911-D8E927EB8023}"/>
          </ac:spMkLst>
        </pc:spChg>
        <pc:picChg chg="mod">
          <ac:chgData name="Fatima" userId="bc3502cc-1672-48a6-8300-e4c101b7f8bf" providerId="ADAL" clId="{805E22D7-A5EB-414C-AD02-7AD370C250F5}" dt="2023-02-18T17:16:08.032" v="358" actId="14100"/>
          <ac:picMkLst>
            <pc:docMk/>
            <pc:sldMk cId="3939430649" sldId="259"/>
            <ac:picMk id="4" creationId="{46760DD1-A357-4A6B-91FD-83CA5E64D68E}"/>
          </ac:picMkLst>
        </pc:picChg>
      </pc:sldChg>
      <pc:sldChg chg="modSp mod">
        <pc:chgData name="Fatima" userId="bc3502cc-1672-48a6-8300-e4c101b7f8bf" providerId="ADAL" clId="{805E22D7-A5EB-414C-AD02-7AD370C250F5}" dt="2023-02-18T17:22:35.615" v="367" actId="14100"/>
        <pc:sldMkLst>
          <pc:docMk/>
          <pc:sldMk cId="1538470893" sldId="262"/>
        </pc:sldMkLst>
        <pc:spChg chg="mod">
          <ac:chgData name="Fatima" userId="bc3502cc-1672-48a6-8300-e4c101b7f8bf" providerId="ADAL" clId="{805E22D7-A5EB-414C-AD02-7AD370C250F5}" dt="2023-02-18T17:22:35.615" v="367" actId="14100"/>
          <ac:spMkLst>
            <pc:docMk/>
            <pc:sldMk cId="1538470893" sldId="262"/>
            <ac:spMk id="3" creationId="{BE216842-D62E-4542-9C6F-3F355F8C814E}"/>
          </ac:spMkLst>
        </pc:spChg>
      </pc:sldChg>
      <pc:sldChg chg="modSp mod">
        <pc:chgData name="Fatima" userId="bc3502cc-1672-48a6-8300-e4c101b7f8bf" providerId="ADAL" clId="{805E22D7-A5EB-414C-AD02-7AD370C250F5}" dt="2023-02-18T17:23:41.620" v="368" actId="20577"/>
        <pc:sldMkLst>
          <pc:docMk/>
          <pc:sldMk cId="3170387027" sldId="263"/>
        </pc:sldMkLst>
        <pc:spChg chg="mod">
          <ac:chgData name="Fatima" userId="bc3502cc-1672-48a6-8300-e4c101b7f8bf" providerId="ADAL" clId="{805E22D7-A5EB-414C-AD02-7AD370C250F5}" dt="2023-02-18T17:23:41.620" v="368" actId="20577"/>
          <ac:spMkLst>
            <pc:docMk/>
            <pc:sldMk cId="3170387027" sldId="263"/>
            <ac:spMk id="3" creationId="{9ED27783-BB05-40B9-8C69-8C395229BCE7}"/>
          </ac:spMkLst>
        </pc:spChg>
      </pc:sldChg>
      <pc:sldChg chg="modSp mod">
        <pc:chgData name="Fatima" userId="bc3502cc-1672-48a6-8300-e4c101b7f8bf" providerId="ADAL" clId="{805E22D7-A5EB-414C-AD02-7AD370C250F5}" dt="2023-02-18T16:29:41.525" v="304" actId="20577"/>
        <pc:sldMkLst>
          <pc:docMk/>
          <pc:sldMk cId="272264206" sldId="264"/>
        </pc:sldMkLst>
        <pc:spChg chg="mod">
          <ac:chgData name="Fatima" userId="bc3502cc-1672-48a6-8300-e4c101b7f8bf" providerId="ADAL" clId="{805E22D7-A5EB-414C-AD02-7AD370C250F5}" dt="2023-02-18T16:29:41.525" v="304" actId="20577"/>
          <ac:spMkLst>
            <pc:docMk/>
            <pc:sldMk cId="272264206" sldId="264"/>
            <ac:spMk id="3" creationId="{BE216842-D62E-4542-9C6F-3F355F8C814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DD749-0714-4518-B7EA-9E1472767B1B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6FDED-0B80-4D6A-8EA1-C61A60922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575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Providing children with paints and drawing instruments helps them develop pre-writing abilities while also fostering self-expression and a sensory understanding of the environment. In addition , it serves as a call to study colors, and color combinations.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76FDED-0B80-4D6A-8EA1-C61A6092218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410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often need to be constantly on the go. Providing a safe environment with challenges that are appropriate for their age will encourage children to take risks, which will in turn build their self-assurance and resilience. Also, greatly improved are one's gross motor abilities. Swinging games aids children in developing cognitive abilities.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76FDED-0B80-4D6A-8EA1-C61A6092218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43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Piaget believed that a child's drawings may be used as a glimpse into their overall cognitive growth rather than as a distinct developmental stage. Instead of revealing a child's developmental level, Piaget believed that a child's ability to convey their thoughts on paper revealed their cognitive capability. Piaget generally agreed with </a:t>
            </a:r>
            <a:r>
              <a:rPr lang="en-US" dirty="0" err="1"/>
              <a:t>Luquet's</a:t>
            </a:r>
            <a:r>
              <a:rPr lang="en-US" dirty="0"/>
              <a:t> thesis, and the two theorists' frameworks for children's drawing development are quite similar. They seem to </a:t>
            </a:r>
            <a:r>
              <a:rPr lang="en-US" dirty="0" err="1"/>
              <a:t>explain'seeming</a:t>
            </a:r>
            <a:r>
              <a:rPr lang="en-US" dirty="0"/>
              <a:t>' stages of acquisition, as shown by Clark (1897), who studied children aged 6 to 16, and had them draw an apple with a hatpin passing through it; the younger children drew a continuous line, while the older children drew only the visible parts of the pin. Similarly, Freeman &amp; </a:t>
            </a:r>
            <a:r>
              <a:rPr lang="en-US" dirty="0" err="1"/>
              <a:t>Janikoun</a:t>
            </a:r>
            <a:r>
              <a:rPr lang="en-US" dirty="0"/>
              <a:t> (1972) studied cups drawn by children and found that the younger children drew a continuous line, while the older children drew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76FDED-0B80-4D6A-8EA1-C61A6092218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287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nature play with tools are important in developing cognitive strategies. Vygotsky also thinks that children learn best when they are actively involved in activities in a safe and encouraging learning environment and are given proper direction through the medium of tools (Vygotsky, 1978). To better understand what is meant by "instructional tools," consider the following: "cognitive methods, a mentor, peers, computers, printed materials, or any instrument that </a:t>
            </a:r>
            <a:r>
              <a:rPr lang="en-US" dirty="0" err="1"/>
              <a:t>organises</a:t>
            </a:r>
            <a:r>
              <a:rPr lang="en-US" dirty="0"/>
              <a:t> and offers information for the learner. According to </a:t>
            </a:r>
            <a:r>
              <a:rPr lang="en-US" dirty="0" err="1"/>
              <a:t>Patsula</a:t>
            </a:r>
            <a:r>
              <a:rPr lang="en-US" dirty="0"/>
              <a:t> (1999), " An instructional coach's job is "to </a:t>
            </a:r>
            <a:r>
              <a:rPr lang="en-US" dirty="0" err="1"/>
              <a:t>organise</a:t>
            </a:r>
            <a:r>
              <a:rPr lang="en-US" dirty="0"/>
              <a:t> dynamic support to enable [learners] complete a task near the upper limit of their zone of proximal development and then to systematically withdraw this support as the learner rises to higher levels of confidence.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76FDED-0B80-4D6A-8EA1-C61A6092218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29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8405F-37F7-454D-ADE7-F9986F8AB5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0D2EF0-26D0-4D83-9871-F49296F55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1FB966-BD41-4F90-9C33-878D4DE9B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142DC9-52A4-439B-A3F5-AEA347F59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0A4DE-0356-4FED-AF6F-EFC621D1E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74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912C6-0D8A-4779-B8DE-AD8973BA5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AB0A2-0225-418F-ADD3-8EA9DA7A1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BA5C14-0FE9-4F1F-920A-9815DEA7B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682FD1-E097-4DD5-8233-37509386C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426A25-8F91-43FA-9642-43C60E0CB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98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2B6AC-E484-4B85-B6BA-EC204F2E0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BBA200-1D11-4B29-9782-FBFCC7D4B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AD40E2-724D-4856-9C4A-0C2ADF2CA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F763DC-2CA6-41A3-804A-CD84D2CF7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332E8A-80AD-4881-9F01-63B34C57D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561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29BA6-25C0-4C86-BD15-DA20FA3F3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580A6-92E1-42CF-9E26-14DF714EAF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C5246A-4351-41D6-9860-10107C5315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BE5D29-2FD5-4630-8F93-3D5B7E6D7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9FE264-B011-417A-A1D2-FE69EBE52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3E5D78-976D-4474-B314-D5DCC41BD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049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CAD50-73E6-42C2-8D8C-3A1F50A37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DA9F2-1674-4406-BA8D-E361665B7B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B8D3EE-FC45-44F3-9AF4-0B88DDF43C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B2A096-E115-4E39-8DFB-A0B2A1AF6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0AD353-6EED-4F4C-84DE-870921A782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8B66BA-8110-4C8E-BFD2-A10086FCB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A047D7-B9A7-4BF4-8AEE-574420DB9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37E394-EB05-4793-8F01-F076A3C48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5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EA489-4AAC-4612-9469-1244C62D8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308023-BE5B-4BD6-9A68-4AB7C2199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88CE50-B98B-48C9-9824-4FF70C780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CABED5-509C-41EC-848E-102C725B3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005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E3F997-B0B5-40D1-9062-9123C9D7C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AF1D0A-A04C-4FAF-BBCE-89DD7DF5D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E786D2-F300-42CD-8C9E-A39A90EDF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107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493E4-27BA-460C-847E-38453FC05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D8E0F-152A-4D1B-BE2A-0CDA04A11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0BCE1B-D81E-45C2-8EEB-E35E382A59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F313D4-636D-4D5C-8D54-78523071C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3A1536-A056-4F74-ADB8-84F0D7C3A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2E8ECE-8BD0-41AD-85E6-80125C37D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37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57B06-E262-46FC-8E98-4E05711F1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264EEB-0075-421A-9F84-16E04874E1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9C82C3-AACF-4559-8D37-C96427256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88B0AC-CFC0-4070-ADBC-FB12C2118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F7FE7A-0552-4BE3-9CF9-E0FEF60C0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241C2-108F-42F7-ADBA-21EB52E70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781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07F23-B275-4D4E-AD6C-AFB7B9567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E43C6-D1F2-4BA9-9E74-FD3A0BB27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752F8-5FEA-4452-B768-FF80F4720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417C7-E70B-40C1-A34A-C934D367D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9D5862-F642-4BE5-90E1-02C04DBC4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34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5F3B67-0B01-455F-8A8E-A0CCDCD704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07B6D0-5319-470F-8E5B-9A70AED82F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228FB-A693-4778-BFCE-CDF8F28F6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8F1C36-7675-48BE-83FB-BA5929797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4C54B7-B2D8-42F0-BA3E-A51286AD5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904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DA0873-6BB1-4300-AFFB-C5B7F14BC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2CA8A2-B07F-4071-9794-AE39906D3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53BE22-76B9-41FF-89D9-EE8EA3199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FA5D0-00A3-41C1-A5E9-E86BBAA440D9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9995D4-5783-492A-B7B2-324AEBEDDE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54B6A7-6226-473C-A232-80779E0740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574C0-C2B3-4180-9575-1A2B982675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65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4B6DA-651F-4115-B4AB-C7787F6298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Psychology</a:t>
            </a:r>
            <a:r>
              <a:rPr lang="en-US" spc="-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in</a:t>
            </a:r>
            <a:r>
              <a:rPr lang="en-US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Health</a:t>
            </a:r>
            <a:r>
              <a:rPr lang="en-US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and</a:t>
            </a:r>
            <a:r>
              <a:rPr lang="en-US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Social</a:t>
            </a:r>
            <a:r>
              <a:rPr lang="en-US" spc="-20" dirty="0">
                <a:latin typeface="Arial" panose="020B0604020202020204" pitchFamily="34" charset="0"/>
                <a:ea typeface="Arial" panose="020B0604020202020204" pitchFamily="34" charset="0"/>
              </a:rPr>
              <a:t> Care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BFFE57-091A-43F1-88D8-2117B9DC5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306296" cy="2632508"/>
          </a:xfrm>
        </p:spPr>
        <p:txBody>
          <a:bodyPr>
            <a:normAutofit/>
          </a:bodyPr>
          <a:lstStyle/>
          <a:p>
            <a:r>
              <a:rPr lang="en-US" dirty="0"/>
              <a:t>Module code : LCHS4006</a:t>
            </a:r>
          </a:p>
          <a:p>
            <a:r>
              <a:rPr lang="en-US" dirty="0"/>
              <a:t>Assignment Number: Component 1 part 1</a:t>
            </a:r>
          </a:p>
          <a:p>
            <a:r>
              <a:rPr lang="en-US" dirty="0"/>
              <a:t>Student Name: Fatima Al Hassan</a:t>
            </a:r>
          </a:p>
          <a:p>
            <a:r>
              <a:rPr lang="en-US" dirty="0"/>
              <a:t>Student Number: 2129080</a:t>
            </a:r>
          </a:p>
          <a:p>
            <a:r>
              <a:rPr lang="en-US" dirty="0"/>
              <a:t>Lecturer’s Name: Alice Clayton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431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80E4-B50E-4A4A-9831-A6366B1510D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Outline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C173A2C-FEF0-49BF-83E9-2FC2719575F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233487" y="1676400"/>
            <a:ext cx="8048625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553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9A72AF-BC27-4C3C-B4F1-19DDB5D770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025" y="585788"/>
            <a:ext cx="9386888" cy="5815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47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80E4-B50E-4A4A-9831-A6366B151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16842-D62E-4542-9C6F-3F355F8C8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17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This presentation will see the inclusion of two psychological  activities for children aged 7 to 12 years based on Piaget and Vygotsky theories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Drawing and painting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Swinging games</a:t>
            </a:r>
          </a:p>
        </p:txBody>
      </p:sp>
    </p:spTree>
    <p:extLst>
      <p:ext uri="{BB962C8B-B14F-4D97-AF65-F5344CB8AC3E}">
        <p14:creationId xmlns:p14="http://schemas.microsoft.com/office/powerpoint/2010/main" val="1290930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80E4-B50E-4A4A-9831-A6366B151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Introduction Cont.…..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16842-D62E-4542-9C6F-3F355F8C8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177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Drawing and Painting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Provide youngsters with drawing and painting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Helps them develop pre-writing skills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Fosters self expression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Sensory understanding with the environment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CC2C44-9966-406E-9456-70286A99A0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575" y="2347912"/>
            <a:ext cx="4467225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64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80E4-B50E-4A4A-9831-A6366B151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Introduction Cont.…..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16842-D62E-4542-9C6F-3F355F8C8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177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Swinging Games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Tools for swinging to be provided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Taking the risk to swing builds children confidence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Improves motor abilities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8FADB7-41BC-4FE3-BCAA-0C4CB6ACA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2287" y="2477294"/>
            <a:ext cx="4895849" cy="393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463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80E4-B50E-4A4A-9831-A6366B151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Drawing and painting: Piagent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16842-D62E-4542-9C6F-3F355F8C814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Emphasizes on four developmental stages:</a:t>
            </a:r>
          </a:p>
          <a:p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Sensorimotor</a:t>
            </a:r>
          </a:p>
          <a:p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Preoperational</a:t>
            </a:r>
          </a:p>
          <a:p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Concrete operational, and Formal operational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Piaget observes drawing and painting as a general cognitive development for children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Child’s ability to convey thought on paper reveal cognitive ability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EC49031-1771-4173-9911-D8E927EB8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1825625"/>
            <a:ext cx="5743575" cy="380327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760DD1-A357-4A6B-91FD-83CA5E64D6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799" y="1825625"/>
            <a:ext cx="5962403" cy="425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30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80E4-B50E-4A4A-9831-A6366B151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/>
              <a:t>Swinging: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Vygotsky.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16842-D62E-4542-9C6F-3F355F8C8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760663"/>
          </a:xfrm>
        </p:spPr>
        <p:txBody>
          <a:bodyPr>
            <a:normAutofit/>
          </a:bodyPr>
          <a:lstStyle/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Vygotsky states that consciousness is created through interacting with the nature.</a:t>
            </a:r>
          </a:p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nature play with tools are important in developing cognitive strategies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F52E85-58A6-4BCD-AE3C-896C065D4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7862" y="2800350"/>
            <a:ext cx="590550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321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80E4-B50E-4A4A-9831-A6366B1510D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Piagent Vs. Vygotsky Theory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7BCBF1-B200-4FDC-88DF-22BED65D7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" y="1690688"/>
            <a:ext cx="7967662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22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80E4-B50E-4A4A-9831-A6366B151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16842-D62E-4542-9C6F-3F355F8C8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432175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In summary, both Piaget and Vygotsky developmental theories have similarities and differences.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While Piaget’s developmental theory is hinged on environment for children to learn, 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Vygotsky bases his arguments on learning through social interactions and their culture. </a:t>
            </a:r>
          </a:p>
        </p:txBody>
      </p:sp>
    </p:spTree>
    <p:extLst>
      <p:ext uri="{BB962C8B-B14F-4D97-AF65-F5344CB8AC3E}">
        <p14:creationId xmlns:p14="http://schemas.microsoft.com/office/powerpoint/2010/main" val="1538470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961F6-3BF5-410C-82A5-44F617C89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27783-BB05-40B9-8C69-8C395229BC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146550"/>
          </a:xfrm>
        </p:spPr>
        <p:txBody>
          <a:bodyPr>
            <a:normAutofit fontScale="62500" lnSpcReduction="20000"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Bradbury, D. E. (1937) “The contribution of the child study movement to child psychology” Psychological Bulletin, 34(1), 21–38. https://doi.org/10.1037/h0059794.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Clark University. (1889) 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Register and official announcement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 Worcester, MA: Author. 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Luquet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G.H. (1927) Le dessin </a:t>
            </a:r>
            <a:r>
              <a:rPr lang="en-US" sz="2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enfantin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.(</a:t>
            </a:r>
            <a:r>
              <a:rPr lang="en-US" sz="2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Bibliothèque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psychologie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l" enfant et de </a:t>
            </a:r>
            <a:r>
              <a:rPr lang="en-US" sz="2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pédagogie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.).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Patsula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P.J. (1999) “Applying learning theories to online instructional design”, 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Athabasca University, Seoul.[Online] http://www. </a:t>
            </a:r>
            <a:r>
              <a:rPr lang="en-US" sz="2600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patsula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com/</a:t>
            </a:r>
            <a:r>
              <a:rPr lang="en-US" sz="2600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usefo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600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webbasedlearning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/tutorial1/[9 </a:t>
            </a:r>
            <a:r>
              <a:rPr lang="en-US" sz="2600" i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September,2005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Verenikina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I. (2003) Vygotsky's socio-cultural theory and the zone of proximal development.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Vygotsky, L. (1978) 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 in Society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Cambridge, MA: Harvard University Press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Young, J.L. (2016) “G. Stanley Hall, child study, and the American public”, 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Journal of genetic psychology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US" sz="26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177</a:t>
            </a:r>
            <a:r>
              <a:rPr lang="en-US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(6), pp.195-208.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387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B040A4C94EAC46BE1B9499E5F0E36C" ma:contentTypeVersion="8" ma:contentTypeDescription="Create a new document." ma:contentTypeScope="" ma:versionID="82402cbc78e57c238657508cfb4e8a2f">
  <xsd:schema xmlns:xsd="http://www.w3.org/2001/XMLSchema" xmlns:xs="http://www.w3.org/2001/XMLSchema" xmlns:p="http://schemas.microsoft.com/office/2006/metadata/properties" xmlns:ns3="ac030f0c-32f4-4761-8968-de7f208a415f" xmlns:ns4="8ecffad1-7cd6-4418-bee0-2d8591d139cb" targetNamespace="http://schemas.microsoft.com/office/2006/metadata/properties" ma:root="true" ma:fieldsID="8fca443dfeefe5506b3a97cd93199972" ns3:_="" ns4:_="">
    <xsd:import namespace="ac030f0c-32f4-4761-8968-de7f208a415f"/>
    <xsd:import namespace="8ecffad1-7cd6-4418-bee0-2d8591d139c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30f0c-32f4-4761-8968-de7f208a415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cffad1-7cd6-4418-bee0-2d8591d139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0372173-51F2-43AB-8FAE-C9FF1050B1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030f0c-32f4-4761-8968-de7f208a415f"/>
    <ds:schemaRef ds:uri="8ecffad1-7cd6-4418-bee0-2d8591d139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4DDC67-5EE1-4C18-B93D-8927866302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391200-005D-4B01-97C1-03EF93EFEFD7}">
  <ds:schemaRefs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8ecffad1-7cd6-4418-bee0-2d8591d139cb"/>
    <ds:schemaRef ds:uri="ac030f0c-32f4-4761-8968-de7f208a415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820</Words>
  <Application>Microsoft Office PowerPoint</Application>
  <PresentationFormat>Widescreen</PresentationFormat>
  <Paragraphs>55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Psychology in Health and Social Care</vt:lpstr>
      <vt:lpstr>Outline</vt:lpstr>
      <vt:lpstr>PowerPoint Presentation</vt:lpstr>
      <vt:lpstr>Introduction</vt:lpstr>
      <vt:lpstr>Introduction Cont.…..</vt:lpstr>
      <vt:lpstr>Introduction Cont.…..</vt:lpstr>
      <vt:lpstr>Drawing and painting: Piagent Theory</vt:lpstr>
      <vt:lpstr>Swinging: Vygotsky.</vt:lpstr>
      <vt:lpstr>Piagent Vs. Vygotsky Theory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Fatima</cp:lastModifiedBy>
  <cp:revision>13</cp:revision>
  <dcterms:created xsi:type="dcterms:W3CDTF">2023-02-14T06:55:29Z</dcterms:created>
  <dcterms:modified xsi:type="dcterms:W3CDTF">2023-02-18T17:23:50Z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0x01010046B040A4C94EAC46BE1B9499E5F0E36C</vt:lpwstr>
  </property>
</Properties>
</file>