
<file path=[Content_Types].xml><?xml version="1.0" encoding="utf-8"?>
<Types xmlns="http://schemas.openxmlformats.org/package/2006/content-types">
  <Default Extension="jpeg" ContentType="image/jpeg"/>
  <Default Extension="jp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96" r:id="rId1"/>
  </p:sldMasterIdLst>
  <p:notesMasterIdLst>
    <p:notesMasterId r:id="rId4"/>
  </p:notesMasterIdLst>
  <p:sldIdLst>
    <p:sldId id="256" r:id="rId2"/>
    <p:sldId id="257" r:id="rId3"/>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C5E3FC"/>
    <a:srgbClr val="9FCEF5"/>
    <a:srgbClr val="FAFA73"/>
    <a:srgbClr val="EFBEFA"/>
    <a:srgbClr val="BEF2FA"/>
    <a:srgbClr val="BAF7D8"/>
    <a:srgbClr val="ED7D7B"/>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1E884AE-65B6-BC2A-1A6C-A0530BEE13FF}" v="1533" dt="2026-09-23T19:47:55.325"/>
    <p1510:client id="{A63DF289-9BE5-4781-B69C-7F0889A02D70}" v="7" dt="2026-09-24T09:01:12.763"/>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2" d="100"/>
          <a:sy n="82" d="100"/>
        </p:scale>
        <p:origin x="490" y="7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viewProps" Target="viewProps.xml"/><Relationship Id="rId5" Type="http://schemas.openxmlformats.org/officeDocument/2006/relationships/presProps" Target="presProps.xml"/><Relationship Id="rId10" Type="http://schemas.microsoft.com/office/2015/10/relationships/revisionInfo" Target="revisionInfo.xml"/><Relationship Id="rId4" Type="http://schemas.openxmlformats.org/officeDocument/2006/relationships/notesMaster" Target="notesMasters/notesMaster1.xml"/><Relationship Id="rId9"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Dion Smith (2500651)" userId="S::2500651@student.uwtsd.ac.uk::7db1bef8-eafe-46d7-a31d-aca62b424568" providerId="AD" clId="Web-{E945C461-8A64-B411-0277-7CB899FC4CD3}"/>
    <pc:docChg chg="mod modSld addMainMaster delMainMaster">
      <pc:chgData name="Dion Smith (2500651)" userId="S::2500651@student.uwtsd.ac.uk::7db1bef8-eafe-46d7-a31d-aca62b424568" providerId="AD" clId="Web-{E945C461-8A64-B411-0277-7CB899FC4CD3}" dt="2026-09-21T17:50:57.605" v="225" actId="1076"/>
      <pc:docMkLst>
        <pc:docMk/>
      </pc:docMkLst>
      <pc:sldChg chg="addSp delSp modSp mod setBg modClrScheme chgLayout">
        <pc:chgData name="Dion Smith (2500651)" userId="S::2500651@student.uwtsd.ac.uk::7db1bef8-eafe-46d7-a31d-aca62b424568" providerId="AD" clId="Web-{E945C461-8A64-B411-0277-7CB899FC4CD3}" dt="2026-09-21T17:50:57.605" v="225" actId="1076"/>
        <pc:sldMkLst>
          <pc:docMk/>
          <pc:sldMk cId="109857222" sldId="256"/>
        </pc:sldMkLst>
        <pc:spChg chg="mod ord">
          <ac:chgData name="Dion Smith (2500651)" userId="S::2500651@student.uwtsd.ac.uk::7db1bef8-eafe-46d7-a31d-aca62b424568" providerId="AD" clId="Web-{E945C461-8A64-B411-0277-7CB899FC4CD3}" dt="2026-09-21T17:45:47.984" v="123"/>
          <ac:spMkLst>
            <pc:docMk/>
            <pc:sldMk cId="109857222" sldId="256"/>
            <ac:spMk id="2" creationId="{00000000-0000-0000-0000-000000000000}"/>
          </ac:spMkLst>
        </pc:spChg>
        <pc:spChg chg="add mod">
          <ac:chgData name="Dion Smith (2500651)" userId="S::2500651@student.uwtsd.ac.uk::7db1bef8-eafe-46d7-a31d-aca62b424568" providerId="AD" clId="Web-{E945C461-8A64-B411-0277-7CB899FC4CD3}" dt="2026-09-21T17:49:54.072" v="162" actId="1076"/>
          <ac:spMkLst>
            <pc:docMk/>
            <pc:sldMk cId="109857222" sldId="256"/>
            <ac:spMk id="12" creationId="{1242367E-44DE-6887-7150-1E63118C0FA4}"/>
          </ac:spMkLst>
        </pc:spChg>
      </pc:sldChg>
      <pc:sldMasterChg chg="add addSldLayout modSldLayout">
        <pc:chgData name="Dion Smith (2500651)" userId="S::2500651@student.uwtsd.ac.uk::7db1bef8-eafe-46d7-a31d-aca62b424568" providerId="AD" clId="Web-{E945C461-8A64-B411-0277-7CB899FC4CD3}" dt="2026-09-21T17:45:47.984" v="123"/>
        <pc:sldMasterMkLst>
          <pc:docMk/>
          <pc:sldMasterMk cId="908503680" sldId="2147483696"/>
        </pc:sldMasterMkLst>
        <pc:sldLayoutChg chg="add mod replId">
          <pc:chgData name="Dion Smith (2500651)" userId="S::2500651@student.uwtsd.ac.uk::7db1bef8-eafe-46d7-a31d-aca62b424568" providerId="AD" clId="Web-{E945C461-8A64-B411-0277-7CB899FC4CD3}" dt="2026-09-21T17:45:47.984" v="123"/>
          <pc:sldLayoutMkLst>
            <pc:docMk/>
            <pc:sldMasterMk cId="908503680" sldId="2147483696"/>
            <pc:sldLayoutMk cId="2240732270" sldId="2147483697"/>
          </pc:sldLayoutMkLst>
        </pc:sldLayoutChg>
        <pc:sldLayoutChg chg="add mod replId">
          <pc:chgData name="Dion Smith (2500651)" userId="S::2500651@student.uwtsd.ac.uk::7db1bef8-eafe-46d7-a31d-aca62b424568" providerId="AD" clId="Web-{E945C461-8A64-B411-0277-7CB899FC4CD3}" dt="2026-09-21T17:45:47.984" v="123"/>
          <pc:sldLayoutMkLst>
            <pc:docMk/>
            <pc:sldMasterMk cId="908503680" sldId="2147483696"/>
            <pc:sldLayoutMk cId="1039319215" sldId="2147483698"/>
          </pc:sldLayoutMkLst>
        </pc:sldLayoutChg>
        <pc:sldLayoutChg chg="add mod replId">
          <pc:chgData name="Dion Smith (2500651)" userId="S::2500651@student.uwtsd.ac.uk::7db1bef8-eafe-46d7-a31d-aca62b424568" providerId="AD" clId="Web-{E945C461-8A64-B411-0277-7CB899FC4CD3}" dt="2026-09-21T17:45:47.984" v="123"/>
          <pc:sldLayoutMkLst>
            <pc:docMk/>
            <pc:sldMasterMk cId="908503680" sldId="2147483696"/>
            <pc:sldLayoutMk cId="106587257" sldId="2147483699"/>
          </pc:sldLayoutMkLst>
        </pc:sldLayoutChg>
        <pc:sldLayoutChg chg="add mod replId">
          <pc:chgData name="Dion Smith (2500651)" userId="S::2500651@student.uwtsd.ac.uk::7db1bef8-eafe-46d7-a31d-aca62b424568" providerId="AD" clId="Web-{E945C461-8A64-B411-0277-7CB899FC4CD3}" dt="2026-09-21T17:45:47.984" v="123"/>
          <pc:sldLayoutMkLst>
            <pc:docMk/>
            <pc:sldMasterMk cId="908503680" sldId="2147483696"/>
            <pc:sldLayoutMk cId="1804312053" sldId="2147483700"/>
          </pc:sldLayoutMkLst>
        </pc:sldLayoutChg>
        <pc:sldLayoutChg chg="add mod replId">
          <pc:chgData name="Dion Smith (2500651)" userId="S::2500651@student.uwtsd.ac.uk::7db1bef8-eafe-46d7-a31d-aca62b424568" providerId="AD" clId="Web-{E945C461-8A64-B411-0277-7CB899FC4CD3}" dt="2026-09-21T17:45:47.984" v="123"/>
          <pc:sldLayoutMkLst>
            <pc:docMk/>
            <pc:sldMasterMk cId="908503680" sldId="2147483696"/>
            <pc:sldLayoutMk cId="2242136544" sldId="2147483701"/>
          </pc:sldLayoutMkLst>
        </pc:sldLayoutChg>
        <pc:sldLayoutChg chg="add mod replId">
          <pc:chgData name="Dion Smith (2500651)" userId="S::2500651@student.uwtsd.ac.uk::7db1bef8-eafe-46d7-a31d-aca62b424568" providerId="AD" clId="Web-{E945C461-8A64-B411-0277-7CB899FC4CD3}" dt="2026-09-21T17:45:47.984" v="123"/>
          <pc:sldLayoutMkLst>
            <pc:docMk/>
            <pc:sldMasterMk cId="908503680" sldId="2147483696"/>
            <pc:sldLayoutMk cId="2959187996" sldId="2147483702"/>
          </pc:sldLayoutMkLst>
        </pc:sldLayoutChg>
        <pc:sldLayoutChg chg="add mod replId">
          <pc:chgData name="Dion Smith (2500651)" userId="S::2500651@student.uwtsd.ac.uk::7db1bef8-eafe-46d7-a31d-aca62b424568" providerId="AD" clId="Web-{E945C461-8A64-B411-0277-7CB899FC4CD3}" dt="2026-09-21T17:45:47.984" v="123"/>
          <pc:sldLayoutMkLst>
            <pc:docMk/>
            <pc:sldMasterMk cId="908503680" sldId="2147483696"/>
            <pc:sldLayoutMk cId="3208052464" sldId="2147483703"/>
          </pc:sldLayoutMkLst>
        </pc:sldLayoutChg>
        <pc:sldLayoutChg chg="add mod replId">
          <pc:chgData name="Dion Smith (2500651)" userId="S::2500651@student.uwtsd.ac.uk::7db1bef8-eafe-46d7-a31d-aca62b424568" providerId="AD" clId="Web-{E945C461-8A64-B411-0277-7CB899FC4CD3}" dt="2026-09-21T17:45:47.984" v="123"/>
          <pc:sldLayoutMkLst>
            <pc:docMk/>
            <pc:sldMasterMk cId="908503680" sldId="2147483696"/>
            <pc:sldLayoutMk cId="2315231328" sldId="2147483704"/>
          </pc:sldLayoutMkLst>
        </pc:sldLayoutChg>
        <pc:sldLayoutChg chg="add mod replId">
          <pc:chgData name="Dion Smith (2500651)" userId="S::2500651@student.uwtsd.ac.uk::7db1bef8-eafe-46d7-a31d-aca62b424568" providerId="AD" clId="Web-{E945C461-8A64-B411-0277-7CB899FC4CD3}" dt="2026-09-21T17:45:47.984" v="123"/>
          <pc:sldLayoutMkLst>
            <pc:docMk/>
            <pc:sldMasterMk cId="908503680" sldId="2147483696"/>
            <pc:sldLayoutMk cId="773662347" sldId="2147483705"/>
          </pc:sldLayoutMkLst>
        </pc:sldLayoutChg>
        <pc:sldLayoutChg chg="add mod replId">
          <pc:chgData name="Dion Smith (2500651)" userId="S::2500651@student.uwtsd.ac.uk::7db1bef8-eafe-46d7-a31d-aca62b424568" providerId="AD" clId="Web-{E945C461-8A64-B411-0277-7CB899FC4CD3}" dt="2026-09-21T17:45:47.984" v="123"/>
          <pc:sldLayoutMkLst>
            <pc:docMk/>
            <pc:sldMasterMk cId="908503680" sldId="2147483696"/>
            <pc:sldLayoutMk cId="1745550805" sldId="2147483706"/>
          </pc:sldLayoutMkLst>
        </pc:sldLayoutChg>
        <pc:sldLayoutChg chg="add mod replId">
          <pc:chgData name="Dion Smith (2500651)" userId="S::2500651@student.uwtsd.ac.uk::7db1bef8-eafe-46d7-a31d-aca62b424568" providerId="AD" clId="Web-{E945C461-8A64-B411-0277-7CB899FC4CD3}" dt="2026-09-21T17:45:47.984" v="123"/>
          <pc:sldLayoutMkLst>
            <pc:docMk/>
            <pc:sldMasterMk cId="908503680" sldId="2147483696"/>
            <pc:sldLayoutMk cId="2379722289" sldId="2147483707"/>
          </pc:sldLayoutMkLst>
        </pc:sldLayoutChg>
        <pc:sldLayoutChg chg="add mod replId">
          <pc:chgData name="Dion Smith (2500651)" userId="S::2500651@student.uwtsd.ac.uk::7db1bef8-eafe-46d7-a31d-aca62b424568" providerId="AD" clId="Web-{E945C461-8A64-B411-0277-7CB899FC4CD3}" dt="2026-09-21T17:45:47.984" v="123"/>
          <pc:sldLayoutMkLst>
            <pc:docMk/>
            <pc:sldMasterMk cId="908503680" sldId="2147483696"/>
            <pc:sldLayoutMk cId="3822116832" sldId="2147483708"/>
          </pc:sldLayoutMkLst>
        </pc:sldLayoutChg>
        <pc:sldLayoutChg chg="add mod replId">
          <pc:chgData name="Dion Smith (2500651)" userId="S::2500651@student.uwtsd.ac.uk::7db1bef8-eafe-46d7-a31d-aca62b424568" providerId="AD" clId="Web-{E945C461-8A64-B411-0277-7CB899FC4CD3}" dt="2026-09-21T17:45:47.984" v="123"/>
          <pc:sldLayoutMkLst>
            <pc:docMk/>
            <pc:sldMasterMk cId="908503680" sldId="2147483696"/>
            <pc:sldLayoutMk cId="107857604" sldId="2147483709"/>
          </pc:sldLayoutMkLst>
        </pc:sldLayoutChg>
        <pc:sldLayoutChg chg="add mod replId">
          <pc:chgData name="Dion Smith (2500651)" userId="S::2500651@student.uwtsd.ac.uk::7db1bef8-eafe-46d7-a31d-aca62b424568" providerId="AD" clId="Web-{E945C461-8A64-B411-0277-7CB899FC4CD3}" dt="2026-09-21T17:45:47.984" v="123"/>
          <pc:sldLayoutMkLst>
            <pc:docMk/>
            <pc:sldMasterMk cId="908503680" sldId="2147483696"/>
            <pc:sldLayoutMk cId="3487967332" sldId="2147483710"/>
          </pc:sldLayoutMkLst>
        </pc:sldLayoutChg>
        <pc:sldLayoutChg chg="add mod replId">
          <pc:chgData name="Dion Smith (2500651)" userId="S::2500651@student.uwtsd.ac.uk::7db1bef8-eafe-46d7-a31d-aca62b424568" providerId="AD" clId="Web-{E945C461-8A64-B411-0277-7CB899FC4CD3}" dt="2026-09-21T17:45:47.984" v="123"/>
          <pc:sldLayoutMkLst>
            <pc:docMk/>
            <pc:sldMasterMk cId="908503680" sldId="2147483696"/>
            <pc:sldLayoutMk cId="3520698640" sldId="2147483711"/>
          </pc:sldLayoutMkLst>
        </pc:sldLayoutChg>
        <pc:sldLayoutChg chg="add mod replId">
          <pc:chgData name="Dion Smith (2500651)" userId="S::2500651@student.uwtsd.ac.uk::7db1bef8-eafe-46d7-a31d-aca62b424568" providerId="AD" clId="Web-{E945C461-8A64-B411-0277-7CB899FC4CD3}" dt="2026-09-21T17:45:47.984" v="123"/>
          <pc:sldLayoutMkLst>
            <pc:docMk/>
            <pc:sldMasterMk cId="908503680" sldId="2147483696"/>
            <pc:sldLayoutMk cId="456416128" sldId="2147483712"/>
          </pc:sldLayoutMkLst>
        </pc:sldLayoutChg>
        <pc:sldLayoutChg chg="add mod replId">
          <pc:chgData name="Dion Smith (2500651)" userId="S::2500651@student.uwtsd.ac.uk::7db1bef8-eafe-46d7-a31d-aca62b424568" providerId="AD" clId="Web-{E945C461-8A64-B411-0277-7CB899FC4CD3}" dt="2026-09-21T17:45:47.984" v="123"/>
          <pc:sldLayoutMkLst>
            <pc:docMk/>
            <pc:sldMasterMk cId="908503680" sldId="2147483696"/>
            <pc:sldLayoutMk cId="2605318055" sldId="2147483713"/>
          </pc:sldLayoutMkLst>
        </pc:sldLayoutChg>
        <pc:sldLayoutChg chg="add mod replId">
          <pc:chgData name="Dion Smith (2500651)" userId="S::2500651@student.uwtsd.ac.uk::7db1bef8-eafe-46d7-a31d-aca62b424568" providerId="AD" clId="Web-{E945C461-8A64-B411-0277-7CB899FC4CD3}" dt="2026-09-21T17:45:47.984" v="123"/>
          <pc:sldLayoutMkLst>
            <pc:docMk/>
            <pc:sldMasterMk cId="908503680" sldId="2147483696"/>
            <pc:sldLayoutMk cId="2673926418" sldId="2147483714"/>
          </pc:sldLayoutMkLst>
        </pc:sldLayoutChg>
        <pc:sldLayoutChg chg="add mod replId">
          <pc:chgData name="Dion Smith (2500651)" userId="S::2500651@student.uwtsd.ac.uk::7db1bef8-eafe-46d7-a31d-aca62b424568" providerId="AD" clId="Web-{E945C461-8A64-B411-0277-7CB899FC4CD3}" dt="2026-09-21T17:45:47.984" v="123"/>
          <pc:sldLayoutMkLst>
            <pc:docMk/>
            <pc:sldMasterMk cId="908503680" sldId="2147483696"/>
            <pc:sldLayoutMk cId="2380206976" sldId="2147483715"/>
          </pc:sldLayoutMkLst>
        </pc:sldLayoutChg>
        <pc:sldLayoutChg chg="add mod replId">
          <pc:chgData name="Dion Smith (2500651)" userId="S::2500651@student.uwtsd.ac.uk::7db1bef8-eafe-46d7-a31d-aca62b424568" providerId="AD" clId="Web-{E945C461-8A64-B411-0277-7CB899FC4CD3}" dt="2026-09-21T17:45:47.984" v="123"/>
          <pc:sldLayoutMkLst>
            <pc:docMk/>
            <pc:sldMasterMk cId="908503680" sldId="2147483696"/>
            <pc:sldLayoutMk cId="2758885472" sldId="2147483716"/>
          </pc:sldLayoutMkLst>
        </pc:sldLayoutChg>
        <pc:sldLayoutChg chg="add mod replId">
          <pc:chgData name="Dion Smith (2500651)" userId="S::2500651@student.uwtsd.ac.uk::7db1bef8-eafe-46d7-a31d-aca62b424568" providerId="AD" clId="Web-{E945C461-8A64-B411-0277-7CB899FC4CD3}" dt="2026-09-21T17:45:47.984" v="123"/>
          <pc:sldLayoutMkLst>
            <pc:docMk/>
            <pc:sldMasterMk cId="908503680" sldId="2147483696"/>
            <pc:sldLayoutMk cId="1041704876" sldId="2147483717"/>
          </pc:sldLayoutMkLst>
        </pc:sldLayoutChg>
        <pc:sldLayoutChg chg="add mod replId">
          <pc:chgData name="Dion Smith (2500651)" userId="S::2500651@student.uwtsd.ac.uk::7db1bef8-eafe-46d7-a31d-aca62b424568" providerId="AD" clId="Web-{E945C461-8A64-B411-0277-7CB899FC4CD3}" dt="2026-09-21T17:45:47.984" v="123"/>
          <pc:sldLayoutMkLst>
            <pc:docMk/>
            <pc:sldMasterMk cId="908503680" sldId="2147483696"/>
            <pc:sldLayoutMk cId="1415643573" sldId="2147483718"/>
          </pc:sldLayoutMkLst>
        </pc:sldLayoutChg>
        <pc:sldLayoutChg chg="add mod replId">
          <pc:chgData name="Dion Smith (2500651)" userId="S::2500651@student.uwtsd.ac.uk::7db1bef8-eafe-46d7-a31d-aca62b424568" providerId="AD" clId="Web-{E945C461-8A64-B411-0277-7CB899FC4CD3}" dt="2026-09-21T17:45:47.984" v="123"/>
          <pc:sldLayoutMkLst>
            <pc:docMk/>
            <pc:sldMasterMk cId="908503680" sldId="2147483696"/>
            <pc:sldLayoutMk cId="1128307136" sldId="2147483719"/>
          </pc:sldLayoutMkLst>
        </pc:sldLayoutChg>
        <pc:sldLayoutChg chg="add mod replId">
          <pc:chgData name="Dion Smith (2500651)" userId="S::2500651@student.uwtsd.ac.uk::7db1bef8-eafe-46d7-a31d-aca62b424568" providerId="AD" clId="Web-{E945C461-8A64-B411-0277-7CB899FC4CD3}" dt="2026-09-21T17:45:47.984" v="123"/>
          <pc:sldLayoutMkLst>
            <pc:docMk/>
            <pc:sldMasterMk cId="908503680" sldId="2147483696"/>
            <pc:sldLayoutMk cId="960814530" sldId="2147483720"/>
          </pc:sldLayoutMkLst>
        </pc:sldLayoutChg>
        <pc:sldLayoutChg chg="add mod replId">
          <pc:chgData name="Dion Smith (2500651)" userId="S::2500651@student.uwtsd.ac.uk::7db1bef8-eafe-46d7-a31d-aca62b424568" providerId="AD" clId="Web-{E945C461-8A64-B411-0277-7CB899FC4CD3}" dt="2026-09-21T17:45:47.984" v="123"/>
          <pc:sldLayoutMkLst>
            <pc:docMk/>
            <pc:sldMasterMk cId="908503680" sldId="2147483696"/>
            <pc:sldLayoutMk cId="1260472424" sldId="2147483721"/>
          </pc:sldLayoutMkLst>
        </pc:sldLayoutChg>
        <pc:sldLayoutChg chg="add mod replId">
          <pc:chgData name="Dion Smith (2500651)" userId="S::2500651@student.uwtsd.ac.uk::7db1bef8-eafe-46d7-a31d-aca62b424568" providerId="AD" clId="Web-{E945C461-8A64-B411-0277-7CB899FC4CD3}" dt="2026-09-21T17:45:47.984" v="123"/>
          <pc:sldLayoutMkLst>
            <pc:docMk/>
            <pc:sldMasterMk cId="908503680" sldId="2147483696"/>
            <pc:sldLayoutMk cId="1136975506" sldId="2147483722"/>
          </pc:sldLayoutMkLst>
        </pc:sldLayoutChg>
        <pc:sldLayoutChg chg="add mod replId">
          <pc:chgData name="Dion Smith (2500651)" userId="S::2500651@student.uwtsd.ac.uk::7db1bef8-eafe-46d7-a31d-aca62b424568" providerId="AD" clId="Web-{E945C461-8A64-B411-0277-7CB899FC4CD3}" dt="2026-09-21T17:45:47.984" v="123"/>
          <pc:sldLayoutMkLst>
            <pc:docMk/>
            <pc:sldMasterMk cId="908503680" sldId="2147483696"/>
            <pc:sldLayoutMk cId="2032808479" sldId="2147483723"/>
          </pc:sldLayoutMkLst>
        </pc:sldLayoutChg>
      </pc:sldMasterChg>
    </pc:docChg>
  </pc:docChgLst>
  <pc:docChgLst>
    <pc:chgData name="Dion Smith (2500651)" userId="S::2500651@student.uwtsd.ac.uk::7db1bef8-eafe-46d7-a31d-aca62b424568" providerId="AD" clId="Web-{00000000-0000-0000-0000-000000000000}"/>
    <pc:docChg chg="addSld modSld modMainMaster">
      <pc:chgData name="Dion Smith (2500651)" userId="S::2500651@student.uwtsd.ac.uk::7db1bef8-eafe-46d7-a31d-aca62b424568" providerId="AD" clId="Web-{00000000-0000-0000-0000-000000000000}" dt="2026-09-21T18:51:25.152" v="396" actId="20577"/>
      <pc:docMkLst>
        <pc:docMk/>
      </pc:docMkLst>
      <pc:sldChg chg="addSp delSp modSp mod setBg modClrScheme chgLayout">
        <pc:chgData name="Dion Smith (2500651)" userId="S::2500651@student.uwtsd.ac.uk::7db1bef8-eafe-46d7-a31d-aca62b424568" providerId="AD" clId="Web-{00000000-0000-0000-0000-000000000000}" dt="2026-09-21T18:51:25.152" v="396" actId="20577"/>
        <pc:sldMkLst>
          <pc:docMk/>
          <pc:sldMk cId="109857222" sldId="256"/>
        </pc:sldMkLst>
        <pc:spChg chg="mod ord">
          <ac:chgData name="Dion Smith (2500651)" userId="S::2500651@student.uwtsd.ac.uk::7db1bef8-eafe-46d7-a31d-aca62b424568" providerId="AD" clId="Web-{00000000-0000-0000-0000-000000000000}" dt="2026-09-21T18:35:33.945" v="217"/>
          <ac:spMkLst>
            <pc:docMk/>
            <pc:sldMk cId="109857222" sldId="256"/>
            <ac:spMk id="2" creationId="{00000000-0000-0000-0000-000000000000}"/>
          </ac:spMkLst>
        </pc:spChg>
        <pc:spChg chg="mod">
          <ac:chgData name="Dion Smith (2500651)" userId="S::2500651@student.uwtsd.ac.uk::7db1bef8-eafe-46d7-a31d-aca62b424568" providerId="AD" clId="Web-{00000000-0000-0000-0000-000000000000}" dt="2026-09-21T18:36:00.461" v="222" actId="1076"/>
          <ac:spMkLst>
            <pc:docMk/>
            <pc:sldMk cId="109857222" sldId="256"/>
            <ac:spMk id="12" creationId="{1242367E-44DE-6887-7150-1E63118C0FA4}"/>
          </ac:spMkLst>
        </pc:spChg>
      </pc:sldChg>
      <pc:sldChg chg="delSp modSp new mod setBg modClrScheme chgLayout">
        <pc:chgData name="Dion Smith (2500651)" userId="S::2500651@student.uwtsd.ac.uk::7db1bef8-eafe-46d7-a31d-aca62b424568" providerId="AD" clId="Web-{00000000-0000-0000-0000-000000000000}" dt="2026-09-21T18:44:30.605" v="269" actId="20577"/>
        <pc:sldMkLst>
          <pc:docMk/>
          <pc:sldMk cId="2723161469" sldId="257"/>
        </pc:sldMkLst>
        <pc:spChg chg="mod ord">
          <ac:chgData name="Dion Smith (2500651)" userId="S::2500651@student.uwtsd.ac.uk::7db1bef8-eafe-46d7-a31d-aca62b424568" providerId="AD" clId="Web-{00000000-0000-0000-0000-000000000000}" dt="2026-09-21T18:43:17.446" v="262" actId="20577"/>
          <ac:spMkLst>
            <pc:docMk/>
            <pc:sldMk cId="2723161469" sldId="257"/>
            <ac:spMk id="2" creationId="{538A4E3C-7219-71C0-83A0-1FFFB731C490}"/>
          </ac:spMkLst>
        </pc:spChg>
        <pc:spChg chg="mod ord">
          <ac:chgData name="Dion Smith (2500651)" userId="S::2500651@student.uwtsd.ac.uk::7db1bef8-eafe-46d7-a31d-aca62b424568" providerId="AD" clId="Web-{00000000-0000-0000-0000-000000000000}" dt="2026-09-21T18:44:30.605" v="269" actId="20577"/>
          <ac:spMkLst>
            <pc:docMk/>
            <pc:sldMk cId="2723161469" sldId="257"/>
            <ac:spMk id="3" creationId="{18BA4F28-7041-91FF-5CE8-73B85CC982B7}"/>
          </ac:spMkLst>
        </pc:spChg>
      </pc:sldChg>
      <pc:sldMasterChg chg="mod setBg modSldLayout">
        <pc:chgData name="Dion Smith (2500651)" userId="S::2500651@student.uwtsd.ac.uk::7db1bef8-eafe-46d7-a31d-aca62b424568" providerId="AD" clId="Web-{00000000-0000-0000-0000-000000000000}" dt="2026-09-21T18:29:54.276" v="139"/>
        <pc:sldMasterMkLst>
          <pc:docMk/>
          <pc:sldMasterMk cId="908503680" sldId="2147483696"/>
        </pc:sldMasterMkLst>
        <pc:sldLayoutChg chg="mod setFolMasterObjs">
          <pc:chgData name="Dion Smith (2500651)" userId="S::2500651@student.uwtsd.ac.uk::7db1bef8-eafe-46d7-a31d-aca62b424568" providerId="AD" clId="Web-{00000000-0000-0000-0000-000000000000}" dt="2026-09-21T18:29:54.276" v="139"/>
          <pc:sldLayoutMkLst>
            <pc:docMk/>
            <pc:sldMasterMk cId="908503680" sldId="2147483696"/>
            <pc:sldLayoutMk cId="2240732270" sldId="2147483697"/>
          </pc:sldLayoutMkLst>
        </pc:sldLayoutChg>
        <pc:sldLayoutChg chg="mod setFolMasterObjs">
          <pc:chgData name="Dion Smith (2500651)" userId="S::2500651@student.uwtsd.ac.uk::7db1bef8-eafe-46d7-a31d-aca62b424568" providerId="AD" clId="Web-{00000000-0000-0000-0000-000000000000}" dt="2026-09-21T18:29:54.276" v="139"/>
          <pc:sldLayoutMkLst>
            <pc:docMk/>
            <pc:sldMasterMk cId="908503680" sldId="2147483696"/>
            <pc:sldLayoutMk cId="1039319215" sldId="2147483698"/>
          </pc:sldLayoutMkLst>
        </pc:sldLayoutChg>
        <pc:sldLayoutChg chg="mod setFolMasterObjs">
          <pc:chgData name="Dion Smith (2500651)" userId="S::2500651@student.uwtsd.ac.uk::7db1bef8-eafe-46d7-a31d-aca62b424568" providerId="AD" clId="Web-{00000000-0000-0000-0000-000000000000}" dt="2026-09-21T18:29:54.276" v="139"/>
          <pc:sldLayoutMkLst>
            <pc:docMk/>
            <pc:sldMasterMk cId="908503680" sldId="2147483696"/>
            <pc:sldLayoutMk cId="106587257" sldId="2147483699"/>
          </pc:sldLayoutMkLst>
        </pc:sldLayoutChg>
        <pc:sldLayoutChg chg="mod">
          <pc:chgData name="Dion Smith (2500651)" userId="S::2500651@student.uwtsd.ac.uk::7db1bef8-eafe-46d7-a31d-aca62b424568" providerId="AD" clId="Web-{00000000-0000-0000-0000-000000000000}" dt="2026-09-21T18:29:54.276" v="139"/>
          <pc:sldLayoutMkLst>
            <pc:docMk/>
            <pc:sldMasterMk cId="908503680" sldId="2147483696"/>
            <pc:sldLayoutMk cId="1804312053" sldId="2147483700"/>
          </pc:sldLayoutMkLst>
        </pc:sldLayoutChg>
        <pc:sldLayoutChg chg="mod setFolMasterObjs">
          <pc:chgData name="Dion Smith (2500651)" userId="S::2500651@student.uwtsd.ac.uk::7db1bef8-eafe-46d7-a31d-aca62b424568" providerId="AD" clId="Web-{00000000-0000-0000-0000-000000000000}" dt="2026-09-21T18:29:54.276" v="139"/>
          <pc:sldLayoutMkLst>
            <pc:docMk/>
            <pc:sldMasterMk cId="908503680" sldId="2147483696"/>
            <pc:sldLayoutMk cId="2242136544" sldId="2147483701"/>
          </pc:sldLayoutMkLst>
        </pc:sldLayoutChg>
        <pc:sldLayoutChg chg="mod setFolMasterObjs">
          <pc:chgData name="Dion Smith (2500651)" userId="S::2500651@student.uwtsd.ac.uk::7db1bef8-eafe-46d7-a31d-aca62b424568" providerId="AD" clId="Web-{00000000-0000-0000-0000-000000000000}" dt="2026-09-21T18:29:54.276" v="139"/>
          <pc:sldLayoutMkLst>
            <pc:docMk/>
            <pc:sldMasterMk cId="908503680" sldId="2147483696"/>
            <pc:sldLayoutMk cId="2959187996" sldId="2147483702"/>
          </pc:sldLayoutMkLst>
        </pc:sldLayoutChg>
        <pc:sldLayoutChg chg="mod setFolMasterObjs">
          <pc:chgData name="Dion Smith (2500651)" userId="S::2500651@student.uwtsd.ac.uk::7db1bef8-eafe-46d7-a31d-aca62b424568" providerId="AD" clId="Web-{00000000-0000-0000-0000-000000000000}" dt="2026-09-21T18:29:54.276" v="139"/>
          <pc:sldLayoutMkLst>
            <pc:docMk/>
            <pc:sldMasterMk cId="908503680" sldId="2147483696"/>
            <pc:sldLayoutMk cId="3208052464" sldId="2147483703"/>
          </pc:sldLayoutMkLst>
        </pc:sldLayoutChg>
        <pc:sldLayoutChg chg="mod setFolMasterObjs">
          <pc:chgData name="Dion Smith (2500651)" userId="S::2500651@student.uwtsd.ac.uk::7db1bef8-eafe-46d7-a31d-aca62b424568" providerId="AD" clId="Web-{00000000-0000-0000-0000-000000000000}" dt="2026-09-21T18:29:54.276" v="139"/>
          <pc:sldLayoutMkLst>
            <pc:docMk/>
            <pc:sldMasterMk cId="908503680" sldId="2147483696"/>
            <pc:sldLayoutMk cId="2315231328" sldId="2147483704"/>
          </pc:sldLayoutMkLst>
        </pc:sldLayoutChg>
        <pc:sldLayoutChg chg="mod setFolMasterObjs">
          <pc:chgData name="Dion Smith (2500651)" userId="S::2500651@student.uwtsd.ac.uk::7db1bef8-eafe-46d7-a31d-aca62b424568" providerId="AD" clId="Web-{00000000-0000-0000-0000-000000000000}" dt="2026-09-21T18:29:54.276" v="139"/>
          <pc:sldLayoutMkLst>
            <pc:docMk/>
            <pc:sldMasterMk cId="908503680" sldId="2147483696"/>
            <pc:sldLayoutMk cId="773662347" sldId="2147483705"/>
          </pc:sldLayoutMkLst>
        </pc:sldLayoutChg>
        <pc:sldLayoutChg chg="mod setFolMasterObjs">
          <pc:chgData name="Dion Smith (2500651)" userId="S::2500651@student.uwtsd.ac.uk::7db1bef8-eafe-46d7-a31d-aca62b424568" providerId="AD" clId="Web-{00000000-0000-0000-0000-000000000000}" dt="2026-09-21T18:29:54.276" v="139"/>
          <pc:sldLayoutMkLst>
            <pc:docMk/>
            <pc:sldMasterMk cId="908503680" sldId="2147483696"/>
            <pc:sldLayoutMk cId="1745550805" sldId="2147483706"/>
          </pc:sldLayoutMkLst>
        </pc:sldLayoutChg>
        <pc:sldLayoutChg chg="mod setFolMasterObjs">
          <pc:chgData name="Dion Smith (2500651)" userId="S::2500651@student.uwtsd.ac.uk::7db1bef8-eafe-46d7-a31d-aca62b424568" providerId="AD" clId="Web-{00000000-0000-0000-0000-000000000000}" dt="2026-09-21T18:29:54.276" v="139"/>
          <pc:sldLayoutMkLst>
            <pc:docMk/>
            <pc:sldMasterMk cId="908503680" sldId="2147483696"/>
            <pc:sldLayoutMk cId="2379722289" sldId="2147483707"/>
          </pc:sldLayoutMkLst>
        </pc:sldLayoutChg>
        <pc:sldLayoutChg chg="mod setFolMasterObjs">
          <pc:chgData name="Dion Smith (2500651)" userId="S::2500651@student.uwtsd.ac.uk::7db1bef8-eafe-46d7-a31d-aca62b424568" providerId="AD" clId="Web-{00000000-0000-0000-0000-000000000000}" dt="2026-09-21T18:29:54.276" v="139"/>
          <pc:sldLayoutMkLst>
            <pc:docMk/>
            <pc:sldMasterMk cId="908503680" sldId="2147483696"/>
            <pc:sldLayoutMk cId="3822116832" sldId="2147483708"/>
          </pc:sldLayoutMkLst>
        </pc:sldLayoutChg>
        <pc:sldLayoutChg chg="mod setFolMasterObjs">
          <pc:chgData name="Dion Smith (2500651)" userId="S::2500651@student.uwtsd.ac.uk::7db1bef8-eafe-46d7-a31d-aca62b424568" providerId="AD" clId="Web-{00000000-0000-0000-0000-000000000000}" dt="2026-09-21T18:29:54.276" v="139"/>
          <pc:sldLayoutMkLst>
            <pc:docMk/>
            <pc:sldMasterMk cId="908503680" sldId="2147483696"/>
            <pc:sldLayoutMk cId="107857604" sldId="2147483709"/>
          </pc:sldLayoutMkLst>
        </pc:sldLayoutChg>
        <pc:sldLayoutChg chg="mod setFolMasterObjs">
          <pc:chgData name="Dion Smith (2500651)" userId="S::2500651@student.uwtsd.ac.uk::7db1bef8-eafe-46d7-a31d-aca62b424568" providerId="AD" clId="Web-{00000000-0000-0000-0000-000000000000}" dt="2026-09-21T18:29:54.276" v="139"/>
          <pc:sldLayoutMkLst>
            <pc:docMk/>
            <pc:sldMasterMk cId="908503680" sldId="2147483696"/>
            <pc:sldLayoutMk cId="3487967332" sldId="2147483710"/>
          </pc:sldLayoutMkLst>
        </pc:sldLayoutChg>
        <pc:sldLayoutChg chg="mod setFolMasterObjs">
          <pc:chgData name="Dion Smith (2500651)" userId="S::2500651@student.uwtsd.ac.uk::7db1bef8-eafe-46d7-a31d-aca62b424568" providerId="AD" clId="Web-{00000000-0000-0000-0000-000000000000}" dt="2026-09-21T18:29:54.276" v="139"/>
          <pc:sldLayoutMkLst>
            <pc:docMk/>
            <pc:sldMasterMk cId="908503680" sldId="2147483696"/>
            <pc:sldLayoutMk cId="3520698640" sldId="2147483711"/>
          </pc:sldLayoutMkLst>
        </pc:sldLayoutChg>
        <pc:sldLayoutChg chg="mod setFolMasterObjs">
          <pc:chgData name="Dion Smith (2500651)" userId="S::2500651@student.uwtsd.ac.uk::7db1bef8-eafe-46d7-a31d-aca62b424568" providerId="AD" clId="Web-{00000000-0000-0000-0000-000000000000}" dt="2026-09-21T18:29:54.276" v="139"/>
          <pc:sldLayoutMkLst>
            <pc:docMk/>
            <pc:sldMasterMk cId="908503680" sldId="2147483696"/>
            <pc:sldLayoutMk cId="456416128" sldId="2147483712"/>
          </pc:sldLayoutMkLst>
        </pc:sldLayoutChg>
        <pc:sldLayoutChg chg="mod">
          <pc:chgData name="Dion Smith (2500651)" userId="S::2500651@student.uwtsd.ac.uk::7db1bef8-eafe-46d7-a31d-aca62b424568" providerId="AD" clId="Web-{00000000-0000-0000-0000-000000000000}" dt="2026-09-21T18:29:54.276" v="139"/>
          <pc:sldLayoutMkLst>
            <pc:docMk/>
            <pc:sldMasterMk cId="908503680" sldId="2147483696"/>
            <pc:sldLayoutMk cId="2605318055" sldId="2147483713"/>
          </pc:sldLayoutMkLst>
        </pc:sldLayoutChg>
        <pc:sldLayoutChg chg="mod setFolMasterObjs">
          <pc:chgData name="Dion Smith (2500651)" userId="S::2500651@student.uwtsd.ac.uk::7db1bef8-eafe-46d7-a31d-aca62b424568" providerId="AD" clId="Web-{00000000-0000-0000-0000-000000000000}" dt="2026-09-21T18:29:54.276" v="139"/>
          <pc:sldLayoutMkLst>
            <pc:docMk/>
            <pc:sldMasterMk cId="908503680" sldId="2147483696"/>
            <pc:sldLayoutMk cId="2673926418" sldId="2147483714"/>
          </pc:sldLayoutMkLst>
        </pc:sldLayoutChg>
        <pc:sldLayoutChg chg="mod setFolMasterObjs">
          <pc:chgData name="Dion Smith (2500651)" userId="S::2500651@student.uwtsd.ac.uk::7db1bef8-eafe-46d7-a31d-aca62b424568" providerId="AD" clId="Web-{00000000-0000-0000-0000-000000000000}" dt="2026-09-21T18:29:54.276" v="139"/>
          <pc:sldLayoutMkLst>
            <pc:docMk/>
            <pc:sldMasterMk cId="908503680" sldId="2147483696"/>
            <pc:sldLayoutMk cId="2380206976" sldId="2147483715"/>
          </pc:sldLayoutMkLst>
        </pc:sldLayoutChg>
        <pc:sldLayoutChg chg="mod setFolMasterObjs">
          <pc:chgData name="Dion Smith (2500651)" userId="S::2500651@student.uwtsd.ac.uk::7db1bef8-eafe-46d7-a31d-aca62b424568" providerId="AD" clId="Web-{00000000-0000-0000-0000-000000000000}" dt="2026-09-21T18:29:54.276" v="139"/>
          <pc:sldLayoutMkLst>
            <pc:docMk/>
            <pc:sldMasterMk cId="908503680" sldId="2147483696"/>
            <pc:sldLayoutMk cId="2758885472" sldId="2147483716"/>
          </pc:sldLayoutMkLst>
        </pc:sldLayoutChg>
        <pc:sldLayoutChg chg="mod setFolMasterObjs">
          <pc:chgData name="Dion Smith (2500651)" userId="S::2500651@student.uwtsd.ac.uk::7db1bef8-eafe-46d7-a31d-aca62b424568" providerId="AD" clId="Web-{00000000-0000-0000-0000-000000000000}" dt="2026-09-21T18:29:54.276" v="139"/>
          <pc:sldLayoutMkLst>
            <pc:docMk/>
            <pc:sldMasterMk cId="908503680" sldId="2147483696"/>
            <pc:sldLayoutMk cId="1041704876" sldId="2147483717"/>
          </pc:sldLayoutMkLst>
        </pc:sldLayoutChg>
        <pc:sldLayoutChg chg="mod setFolMasterObjs">
          <pc:chgData name="Dion Smith (2500651)" userId="S::2500651@student.uwtsd.ac.uk::7db1bef8-eafe-46d7-a31d-aca62b424568" providerId="AD" clId="Web-{00000000-0000-0000-0000-000000000000}" dt="2026-09-21T18:29:54.276" v="139"/>
          <pc:sldLayoutMkLst>
            <pc:docMk/>
            <pc:sldMasterMk cId="908503680" sldId="2147483696"/>
            <pc:sldLayoutMk cId="1415643573" sldId="2147483718"/>
          </pc:sldLayoutMkLst>
        </pc:sldLayoutChg>
        <pc:sldLayoutChg chg="mod setFolMasterObjs">
          <pc:chgData name="Dion Smith (2500651)" userId="S::2500651@student.uwtsd.ac.uk::7db1bef8-eafe-46d7-a31d-aca62b424568" providerId="AD" clId="Web-{00000000-0000-0000-0000-000000000000}" dt="2026-09-21T18:29:54.276" v="139"/>
          <pc:sldLayoutMkLst>
            <pc:docMk/>
            <pc:sldMasterMk cId="908503680" sldId="2147483696"/>
            <pc:sldLayoutMk cId="1128307136" sldId="2147483719"/>
          </pc:sldLayoutMkLst>
        </pc:sldLayoutChg>
        <pc:sldLayoutChg chg="mod">
          <pc:chgData name="Dion Smith (2500651)" userId="S::2500651@student.uwtsd.ac.uk::7db1bef8-eafe-46d7-a31d-aca62b424568" providerId="AD" clId="Web-{00000000-0000-0000-0000-000000000000}" dt="2026-09-21T18:29:54.276" v="139"/>
          <pc:sldLayoutMkLst>
            <pc:docMk/>
            <pc:sldMasterMk cId="908503680" sldId="2147483696"/>
            <pc:sldLayoutMk cId="960814530" sldId="2147483720"/>
          </pc:sldLayoutMkLst>
        </pc:sldLayoutChg>
        <pc:sldLayoutChg chg="mod setFolMasterObjs">
          <pc:chgData name="Dion Smith (2500651)" userId="S::2500651@student.uwtsd.ac.uk::7db1bef8-eafe-46d7-a31d-aca62b424568" providerId="AD" clId="Web-{00000000-0000-0000-0000-000000000000}" dt="2026-09-21T18:29:54.276" v="139"/>
          <pc:sldLayoutMkLst>
            <pc:docMk/>
            <pc:sldMasterMk cId="908503680" sldId="2147483696"/>
            <pc:sldLayoutMk cId="1260472424" sldId="2147483721"/>
          </pc:sldLayoutMkLst>
        </pc:sldLayoutChg>
        <pc:sldLayoutChg chg="mod setFolMasterObjs">
          <pc:chgData name="Dion Smith (2500651)" userId="S::2500651@student.uwtsd.ac.uk::7db1bef8-eafe-46d7-a31d-aca62b424568" providerId="AD" clId="Web-{00000000-0000-0000-0000-000000000000}" dt="2026-09-21T18:29:54.276" v="139"/>
          <pc:sldLayoutMkLst>
            <pc:docMk/>
            <pc:sldMasterMk cId="908503680" sldId="2147483696"/>
            <pc:sldLayoutMk cId="1136975506" sldId="2147483722"/>
          </pc:sldLayoutMkLst>
        </pc:sldLayoutChg>
        <pc:sldLayoutChg chg="mod setFolMasterObjs">
          <pc:chgData name="Dion Smith (2500651)" userId="S::2500651@student.uwtsd.ac.uk::7db1bef8-eafe-46d7-a31d-aca62b424568" providerId="AD" clId="Web-{00000000-0000-0000-0000-000000000000}" dt="2026-09-21T18:29:54.276" v="139"/>
          <pc:sldLayoutMkLst>
            <pc:docMk/>
            <pc:sldMasterMk cId="908503680" sldId="2147483696"/>
            <pc:sldLayoutMk cId="2032808479" sldId="2147483723"/>
          </pc:sldLayoutMkLst>
        </pc:sldLayoutChg>
      </pc:sldMasterChg>
    </pc:docChg>
  </pc:docChgLst>
  <pc:docChgLst>
    <pc:chgData name="Dion Smith (2500651)" userId="S::2500651@student.uwtsd.ac.uk::7db1bef8-eafe-46d7-a31d-aca62b424568" providerId="AD" clId="Web-{F4872095-B5D8-5D7E-E8F3-D6F8A2C26009}"/>
    <pc:docChg chg="addSld delSld modSld">
      <pc:chgData name="Dion Smith (2500651)" userId="S::2500651@student.uwtsd.ac.uk::7db1bef8-eafe-46d7-a31d-aca62b424568" providerId="AD" clId="Web-{F4872095-B5D8-5D7E-E8F3-D6F8A2C26009}" dt="2026-09-22T09:20:24.970" v="1663" actId="20577"/>
      <pc:docMkLst>
        <pc:docMk/>
      </pc:docMkLst>
      <pc:sldChg chg="addSp delSp modSp mod modClrScheme chgLayout">
        <pc:chgData name="Dion Smith (2500651)" userId="S::2500651@student.uwtsd.ac.uk::7db1bef8-eafe-46d7-a31d-aca62b424568" providerId="AD" clId="Web-{F4872095-B5D8-5D7E-E8F3-D6F8A2C26009}" dt="2026-09-22T09:20:24.970" v="1663" actId="20577"/>
        <pc:sldMkLst>
          <pc:docMk/>
          <pc:sldMk cId="109857222" sldId="256"/>
        </pc:sldMkLst>
        <pc:spChg chg="mod ord">
          <ac:chgData name="Dion Smith (2500651)" userId="S::2500651@student.uwtsd.ac.uk::7db1bef8-eafe-46d7-a31d-aca62b424568" providerId="AD" clId="Web-{F4872095-B5D8-5D7E-E8F3-D6F8A2C26009}" dt="2026-09-22T09:07:51.243" v="1491" actId="20577"/>
          <ac:spMkLst>
            <pc:docMk/>
            <pc:sldMk cId="109857222" sldId="256"/>
            <ac:spMk id="2" creationId="{00000000-0000-0000-0000-000000000000}"/>
          </ac:spMkLst>
        </pc:spChg>
        <pc:spChg chg="add mod">
          <ac:chgData name="Dion Smith (2500651)" userId="S::2500651@student.uwtsd.ac.uk::7db1bef8-eafe-46d7-a31d-aca62b424568" providerId="AD" clId="Web-{F4872095-B5D8-5D7E-E8F3-D6F8A2C26009}" dt="2026-09-22T09:12:48.999" v="1519" actId="1076"/>
          <ac:spMkLst>
            <pc:docMk/>
            <pc:sldMk cId="109857222" sldId="256"/>
            <ac:spMk id="5" creationId="{F89D0CB8-4812-ACEE-BDDB-76DFCDAF220E}"/>
          </ac:spMkLst>
        </pc:spChg>
        <pc:spChg chg="mod">
          <ac:chgData name="Dion Smith (2500651)" userId="S::2500651@student.uwtsd.ac.uk::7db1bef8-eafe-46d7-a31d-aca62b424568" providerId="AD" clId="Web-{F4872095-B5D8-5D7E-E8F3-D6F8A2C26009}" dt="2026-09-22T09:07:57.744" v="1492" actId="1076"/>
          <ac:spMkLst>
            <pc:docMk/>
            <pc:sldMk cId="109857222" sldId="256"/>
            <ac:spMk id="12" creationId="{1242367E-44DE-6887-7150-1E63118C0FA4}"/>
          </ac:spMkLst>
        </pc:spChg>
        <pc:spChg chg="add mod">
          <ac:chgData name="Dion Smith (2500651)" userId="S::2500651@student.uwtsd.ac.uk::7db1bef8-eafe-46d7-a31d-aca62b424568" providerId="AD" clId="Web-{F4872095-B5D8-5D7E-E8F3-D6F8A2C26009}" dt="2026-09-22T09:20:24.970" v="1663" actId="20577"/>
          <ac:spMkLst>
            <pc:docMk/>
            <pc:sldMk cId="109857222" sldId="256"/>
            <ac:spMk id="21" creationId="{9F7E2C6F-D606-3E77-A5A7-6CC2E85A7FB1}"/>
          </ac:spMkLst>
        </pc:spChg>
      </pc:sldChg>
      <pc:sldChg chg="modSp">
        <pc:chgData name="Dion Smith (2500651)" userId="S::2500651@student.uwtsd.ac.uk::7db1bef8-eafe-46d7-a31d-aca62b424568" providerId="AD" clId="Web-{F4872095-B5D8-5D7E-E8F3-D6F8A2C26009}" dt="2026-09-22T08:55:16.579" v="1087" actId="20577"/>
        <pc:sldMkLst>
          <pc:docMk/>
          <pc:sldMk cId="2723161469" sldId="257"/>
        </pc:sldMkLst>
        <pc:spChg chg="mod">
          <ac:chgData name="Dion Smith (2500651)" userId="S::2500651@student.uwtsd.ac.uk::7db1bef8-eafe-46d7-a31d-aca62b424568" providerId="AD" clId="Web-{F4872095-B5D8-5D7E-E8F3-D6F8A2C26009}" dt="2026-09-22T08:55:16.579" v="1087" actId="20577"/>
          <ac:spMkLst>
            <pc:docMk/>
            <pc:sldMk cId="2723161469" sldId="257"/>
            <ac:spMk id="3" creationId="{18BA4F28-7041-91FF-5CE8-73B85CC982B7}"/>
          </ac:spMkLst>
        </pc:spChg>
      </pc:sldChg>
    </pc:docChg>
  </pc:docChgLst>
  <pc:docChgLst>
    <pc:chgData name="Dion Smith (2500651)" userId="S::2500651@student.uwtsd.ac.uk::7db1bef8-eafe-46d7-a31d-aca62b424568" providerId="AD" clId="Web-{700D66DD-4965-685C-2DBB-902D6665A738}"/>
    <pc:docChg chg="modSld">
      <pc:chgData name="Dion Smith (2500651)" userId="S::2500651@student.uwtsd.ac.uk::7db1bef8-eafe-46d7-a31d-aca62b424568" providerId="AD" clId="Web-{700D66DD-4965-685C-2DBB-902D6665A738}" dt="2026-09-22T08:05:19.797" v="256" actId="20577"/>
      <pc:docMkLst>
        <pc:docMk/>
      </pc:docMkLst>
      <pc:sldChg chg="modSp">
        <pc:chgData name="Dion Smith (2500651)" userId="S::2500651@student.uwtsd.ac.uk::7db1bef8-eafe-46d7-a31d-aca62b424568" providerId="AD" clId="Web-{700D66DD-4965-685C-2DBB-902D6665A738}" dt="2026-09-22T08:05:19.797" v="256" actId="20577"/>
        <pc:sldMkLst>
          <pc:docMk/>
          <pc:sldMk cId="109857222" sldId="256"/>
        </pc:sldMkLst>
        <pc:spChg chg="mod">
          <ac:chgData name="Dion Smith (2500651)" userId="S::2500651@student.uwtsd.ac.uk::7db1bef8-eafe-46d7-a31d-aca62b424568" providerId="AD" clId="Web-{700D66DD-4965-685C-2DBB-902D6665A738}" dt="2026-09-22T08:02:45.012" v="187" actId="1076"/>
          <ac:spMkLst>
            <pc:docMk/>
            <pc:sldMk cId="109857222" sldId="256"/>
            <ac:spMk id="12" creationId="{1242367E-44DE-6887-7150-1E63118C0FA4}"/>
          </ac:spMkLst>
        </pc:spChg>
      </pc:sldChg>
    </pc:docChg>
  </pc:docChgLst>
  <pc:docChgLst>
    <pc:chgData name="Dion Smith (2500651)" userId="S::2500651@student.uwtsd.ac.uk::7db1bef8-eafe-46d7-a31d-aca62b424568" providerId="AD" clId="Web-{31E884AE-65B6-BC2A-1A6C-A0530BEE13FF}"/>
    <pc:docChg chg="modSld">
      <pc:chgData name="Dion Smith (2500651)" userId="S::2500651@student.uwtsd.ac.uk::7db1bef8-eafe-46d7-a31d-aca62b424568" providerId="AD" clId="Web-{31E884AE-65B6-BC2A-1A6C-A0530BEE13FF}" dt="2026-09-23T19:47:55.325" v="776" actId="1076"/>
      <pc:docMkLst>
        <pc:docMk/>
      </pc:docMkLst>
      <pc:sldChg chg="modSp mod setBg">
        <pc:chgData name="Dion Smith (2500651)" userId="S::2500651@student.uwtsd.ac.uk::7db1bef8-eafe-46d7-a31d-aca62b424568" providerId="AD" clId="Web-{31E884AE-65B6-BC2A-1A6C-A0530BEE13FF}" dt="2026-09-23T19:47:55.325" v="776" actId="1076"/>
        <pc:sldMkLst>
          <pc:docMk/>
          <pc:sldMk cId="109857222" sldId="256"/>
        </pc:sldMkLst>
        <pc:spChg chg="mod">
          <ac:chgData name="Dion Smith (2500651)" userId="S::2500651@student.uwtsd.ac.uk::7db1bef8-eafe-46d7-a31d-aca62b424568" providerId="AD" clId="Web-{31E884AE-65B6-BC2A-1A6C-A0530BEE13FF}" dt="2026-09-23T19:47:55.325" v="776" actId="1076"/>
          <ac:spMkLst>
            <pc:docMk/>
            <pc:sldMk cId="109857222" sldId="256"/>
            <ac:spMk id="5" creationId="{F89D0CB8-4812-ACEE-BDDB-76DFCDAF220E}"/>
          </ac:spMkLst>
        </pc:spChg>
        <pc:spChg chg="mod">
          <ac:chgData name="Dion Smith (2500651)" userId="S::2500651@student.uwtsd.ac.uk::7db1bef8-eafe-46d7-a31d-aca62b424568" providerId="AD" clId="Web-{31E884AE-65B6-BC2A-1A6C-A0530BEE13FF}" dt="2026-09-23T19:42:23.860" v="754" actId="20577"/>
          <ac:spMkLst>
            <pc:docMk/>
            <pc:sldMk cId="109857222" sldId="256"/>
            <ac:spMk id="12" creationId="{1242367E-44DE-6887-7150-1E63118C0FA4}"/>
          </ac:spMkLst>
        </pc:spChg>
        <pc:spChg chg="mod">
          <ac:chgData name="Dion Smith (2500651)" userId="S::2500651@student.uwtsd.ac.uk::7db1bef8-eafe-46d7-a31d-aca62b424568" providerId="AD" clId="Web-{31E884AE-65B6-BC2A-1A6C-A0530BEE13FF}" dt="2026-09-23T19:43:54.503" v="772" actId="1076"/>
          <ac:spMkLst>
            <pc:docMk/>
            <pc:sldMk cId="109857222" sldId="256"/>
            <ac:spMk id="21" creationId="{9F7E2C6F-D606-3E77-A5A7-6CC2E85A7FB1}"/>
          </ac:spMkLst>
        </pc:spChg>
      </pc:sldChg>
      <pc:sldChg chg="modSp">
        <pc:chgData name="Dion Smith (2500651)" userId="S::2500651@student.uwtsd.ac.uk::7db1bef8-eafe-46d7-a31d-aca62b424568" providerId="AD" clId="Web-{31E884AE-65B6-BC2A-1A6C-A0530BEE13FF}" dt="2026-09-22T09:59:45.719" v="750" actId="20577"/>
        <pc:sldMkLst>
          <pc:docMk/>
          <pc:sldMk cId="2723161469" sldId="257"/>
        </pc:sldMkLst>
        <pc:spChg chg="mod">
          <ac:chgData name="Dion Smith (2500651)" userId="S::2500651@student.uwtsd.ac.uk::7db1bef8-eafe-46d7-a31d-aca62b424568" providerId="AD" clId="Web-{31E884AE-65B6-BC2A-1A6C-A0530BEE13FF}" dt="2026-09-22T09:59:45.719" v="750" actId="20577"/>
          <ac:spMkLst>
            <pc:docMk/>
            <pc:sldMk cId="2723161469" sldId="257"/>
            <ac:spMk id="3" creationId="{18BA4F28-7041-91FF-5CE8-73B85CC982B7}"/>
          </ac:spMkLst>
        </pc:spChg>
      </pc:sldChg>
    </pc:docChg>
  </pc:docChgLst>
  <pc:docChgLst>
    <pc:chgData name="Dion Smith (2500651)" userId="7db1bef8-eafe-46d7-a31d-aca62b424568" providerId="ADAL" clId="{B5CBF397-670D-4977-AC1B-C4F355F72DA5}"/>
    <pc:docChg chg="custSel modSld">
      <pc:chgData name="Dion Smith (2500651)" userId="7db1bef8-eafe-46d7-a31d-aca62b424568" providerId="ADAL" clId="{B5CBF397-670D-4977-AC1B-C4F355F72DA5}" dt="2026-09-24T09:51:11.832" v="22" actId="21"/>
      <pc:docMkLst>
        <pc:docMk/>
      </pc:docMkLst>
      <pc:sldChg chg="addSp delSp modSp mod modTransition delAnim modAnim">
        <pc:chgData name="Dion Smith (2500651)" userId="7db1bef8-eafe-46d7-a31d-aca62b424568" providerId="ADAL" clId="{B5CBF397-670D-4977-AC1B-C4F355F72DA5}" dt="2026-09-24T09:51:11.832" v="22" actId="21"/>
        <pc:sldMkLst>
          <pc:docMk/>
          <pc:sldMk cId="109857222" sldId="256"/>
        </pc:sldMkLst>
        <pc:spChg chg="mod">
          <ac:chgData name="Dion Smith (2500651)" userId="7db1bef8-eafe-46d7-a31d-aca62b424568" providerId="ADAL" clId="{B5CBF397-670D-4977-AC1B-C4F355F72DA5}" dt="2026-09-24T09:49:47.473" v="21" actId="20577"/>
          <ac:spMkLst>
            <pc:docMk/>
            <pc:sldMk cId="109857222" sldId="256"/>
            <ac:spMk id="5" creationId="{F89D0CB8-4812-ACEE-BDDB-76DFCDAF220E}"/>
          </ac:spMkLst>
        </pc:spChg>
        <pc:picChg chg="del mod">
          <ac:chgData name="Dion Smith (2500651)" userId="7db1bef8-eafe-46d7-a31d-aca62b424568" providerId="ADAL" clId="{B5CBF397-670D-4977-AC1B-C4F355F72DA5}" dt="2026-09-24T08:42:04.626" v="1" actId="21"/>
          <ac:picMkLst>
            <pc:docMk/>
            <pc:sldMk cId="109857222" sldId="256"/>
            <ac:picMk id="3" creationId="{7322C3F4-CC49-3C9E-7508-EBD6018FDD38}"/>
          </ac:picMkLst>
        </pc:picChg>
        <pc:picChg chg="add del mod">
          <ac:chgData name="Dion Smith (2500651)" userId="7db1bef8-eafe-46d7-a31d-aca62b424568" providerId="ADAL" clId="{B5CBF397-670D-4977-AC1B-C4F355F72DA5}" dt="2026-09-24T08:49:00.228" v="5"/>
          <ac:picMkLst>
            <pc:docMk/>
            <pc:sldMk cId="109857222" sldId="256"/>
            <ac:picMk id="16" creationId="{A9B2CB6D-D63E-7362-73A0-7A829C185F65}"/>
          </ac:picMkLst>
        </pc:picChg>
        <pc:picChg chg="add del mod ord">
          <ac:chgData name="Dion Smith (2500651)" userId="7db1bef8-eafe-46d7-a31d-aca62b424568" providerId="ADAL" clId="{B5CBF397-670D-4977-AC1B-C4F355F72DA5}" dt="2026-09-24T08:54:27.496" v="6"/>
          <ac:picMkLst>
            <pc:docMk/>
            <pc:sldMk cId="109857222" sldId="256"/>
            <ac:picMk id="19" creationId="{C2B40899-E367-5B32-25E8-B9AD490CA8FB}"/>
          </ac:picMkLst>
        </pc:picChg>
        <pc:picChg chg="add del mod">
          <ac:chgData name="Dion Smith (2500651)" userId="7db1bef8-eafe-46d7-a31d-aca62b424568" providerId="ADAL" clId="{B5CBF397-670D-4977-AC1B-C4F355F72DA5}" dt="2026-09-24T08:56:34.957" v="8"/>
          <ac:picMkLst>
            <pc:docMk/>
            <pc:sldMk cId="109857222" sldId="256"/>
            <ac:picMk id="20" creationId="{4B3F4620-B35D-FB89-79E2-B33747104488}"/>
          </ac:picMkLst>
        </pc:picChg>
        <pc:picChg chg="add del mod ord">
          <ac:chgData name="Dion Smith (2500651)" userId="7db1bef8-eafe-46d7-a31d-aca62b424568" providerId="ADAL" clId="{B5CBF397-670D-4977-AC1B-C4F355F72DA5}" dt="2026-09-24T09:01:12.759" v="9"/>
          <ac:picMkLst>
            <pc:docMk/>
            <pc:sldMk cId="109857222" sldId="256"/>
            <ac:picMk id="24" creationId="{27B4EBC3-3BE1-CED1-829A-53320C7FD61B}"/>
          </ac:picMkLst>
        </pc:picChg>
        <pc:picChg chg="add del mod">
          <ac:chgData name="Dion Smith (2500651)" userId="7db1bef8-eafe-46d7-a31d-aca62b424568" providerId="ADAL" clId="{B5CBF397-670D-4977-AC1B-C4F355F72DA5}" dt="2026-09-24T09:51:11.832" v="22" actId="21"/>
          <ac:picMkLst>
            <pc:docMk/>
            <pc:sldMk cId="109857222" sldId="256"/>
            <ac:picMk id="25" creationId="{FABAAA6B-679C-F584-36CA-D2D1248C36DC}"/>
          </ac:picMkLst>
        </pc:picChg>
      </pc:sldChg>
      <pc:sldChg chg="modTransition">
        <pc:chgData name="Dion Smith (2500651)" userId="7db1bef8-eafe-46d7-a31d-aca62b424568" providerId="ADAL" clId="{B5CBF397-670D-4977-AC1B-C4F355F72DA5}" dt="2026-09-24T08:49:00.228" v="5"/>
        <pc:sldMkLst>
          <pc:docMk/>
          <pc:sldMk cId="2723161469" sldId="257"/>
        </pc:sldMkLst>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6AD99B7-75F5-4226-AB35-7160D0C5048E}" type="datetimeFigureOut">
              <a:rPr lang="en-GB" smtClean="0"/>
              <a:t>24/09/2026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E24452C-761A-4CA0-A77E-F438FE157FF1}" type="slidenum">
              <a:rPr lang="en-GB" smtClean="0"/>
              <a:t>‹#›</a:t>
            </a:fld>
            <a:endParaRPr lang="en-GB"/>
          </a:p>
        </p:txBody>
      </p:sp>
    </p:spTree>
    <p:extLst>
      <p:ext uri="{BB962C8B-B14F-4D97-AF65-F5344CB8AC3E}">
        <p14:creationId xmlns:p14="http://schemas.microsoft.com/office/powerpoint/2010/main" val="110754427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EE24452C-761A-4CA0-A77E-F438FE157FF1}" type="slidenum">
              <a:rPr lang="en-GB" smtClean="0"/>
              <a:t>1</a:t>
            </a:fld>
            <a:endParaRPr lang="en-GB"/>
          </a:p>
        </p:txBody>
      </p:sp>
    </p:spTree>
    <p:extLst>
      <p:ext uri="{BB962C8B-B14F-4D97-AF65-F5344CB8AC3E}">
        <p14:creationId xmlns:p14="http://schemas.microsoft.com/office/powerpoint/2010/main" val="692708588"/>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Title with Pictur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877CE2-4402-942B-FD26-6E29BDAB9B47}"/>
              </a:ext>
            </a:extLst>
          </p:cNvPr>
          <p:cNvSpPr>
            <a:spLocks noGrp="1"/>
          </p:cNvSpPr>
          <p:nvPr>
            <p:ph type="title"/>
          </p:nvPr>
        </p:nvSpPr>
        <p:spPr>
          <a:xfrm>
            <a:off x="402336" y="731407"/>
            <a:ext cx="6480450" cy="3038878"/>
          </a:xfrm>
        </p:spPr>
        <p:txBody>
          <a:bodyPr anchor="t">
            <a:normAutofit/>
          </a:bodyPr>
          <a:lstStyle>
            <a:lvl1pPr>
              <a:defRPr sz="6000"/>
            </a:lvl1pPr>
          </a:lstStyle>
          <a:p>
            <a:r>
              <a:rPr lang="en-US" dirty="0"/>
              <a:t>Click to edit Master title style</a:t>
            </a:r>
          </a:p>
        </p:txBody>
      </p:sp>
      <p:sp>
        <p:nvSpPr>
          <p:cNvPr id="3" name="Text Placeholder 2">
            <a:extLst>
              <a:ext uri="{FF2B5EF4-FFF2-40B4-BE49-F238E27FC236}">
                <a16:creationId xmlns:a16="http://schemas.microsoft.com/office/drawing/2014/main" id="{4FF79075-DF30-526B-9548-3F9D7EF9FAA8}"/>
              </a:ext>
            </a:extLst>
          </p:cNvPr>
          <p:cNvSpPr>
            <a:spLocks noGrp="1"/>
          </p:cNvSpPr>
          <p:nvPr>
            <p:ph type="body" idx="1"/>
          </p:nvPr>
        </p:nvSpPr>
        <p:spPr>
          <a:xfrm>
            <a:off x="429315" y="5264528"/>
            <a:ext cx="6577526" cy="1001354"/>
          </a:xfrm>
        </p:spPr>
        <p:txBody>
          <a:bodyPr anchor="ctr">
            <a:normAutofit/>
          </a:bodyPr>
          <a:lstStyle>
            <a:lvl1pPr marL="0" indent="0">
              <a:buNone/>
              <a:defRPr sz="1800">
                <a:solidFill>
                  <a:schemeClr val="tx1"/>
                </a:solidFill>
              </a:defRPr>
            </a:lvl1pPr>
            <a:lvl2pPr marL="457200" indent="0">
              <a:buNone/>
              <a:defRPr sz="18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dirty="0"/>
              <a:t>Click to edit Master text styles</a:t>
            </a:r>
          </a:p>
        </p:txBody>
      </p:sp>
      <p:sp>
        <p:nvSpPr>
          <p:cNvPr id="5" name="Footer Placeholder 4">
            <a:extLst>
              <a:ext uri="{FF2B5EF4-FFF2-40B4-BE49-F238E27FC236}">
                <a16:creationId xmlns:a16="http://schemas.microsoft.com/office/drawing/2014/main" id="{CEC3F3D2-CADD-A94F-6739-CCCDA6C6FA8C}"/>
              </a:ext>
            </a:extLst>
          </p:cNvPr>
          <p:cNvSpPr>
            <a:spLocks noGrp="1"/>
          </p:cNvSpPr>
          <p:nvPr>
            <p:ph type="ftr" sz="quarter" idx="11"/>
          </p:nvPr>
        </p:nvSpPr>
        <p:spPr>
          <a:xfrm>
            <a:off x="426780" y="6426091"/>
            <a:ext cx="4357544" cy="365125"/>
          </a:xfrm>
        </p:spPr>
        <p:txBody>
          <a:bodyPr/>
          <a:lstStyle/>
          <a:p>
            <a:r>
              <a:rPr lang="en-US" dirty="0"/>
              <a:t>
              </a:t>
            </a:r>
          </a:p>
        </p:txBody>
      </p:sp>
      <p:sp>
        <p:nvSpPr>
          <p:cNvPr id="4" name="Date Placeholder 3">
            <a:extLst>
              <a:ext uri="{FF2B5EF4-FFF2-40B4-BE49-F238E27FC236}">
                <a16:creationId xmlns:a16="http://schemas.microsoft.com/office/drawing/2014/main" id="{40CC541E-3AF5-9564-CE04-E4B86459DBE0}"/>
              </a:ext>
            </a:extLst>
          </p:cNvPr>
          <p:cNvSpPr>
            <a:spLocks noGrp="1"/>
          </p:cNvSpPr>
          <p:nvPr>
            <p:ph type="dt" sz="half" idx="10"/>
          </p:nvPr>
        </p:nvSpPr>
        <p:spPr>
          <a:xfrm>
            <a:off x="4932188" y="6426091"/>
            <a:ext cx="1431447" cy="365125"/>
          </a:xfrm>
        </p:spPr>
        <p:txBody>
          <a:bodyPr/>
          <a:lstStyle/>
          <a:p>
            <a:fld id="{395357C0-6E0D-46EB-9F8F-43803F348F24}" type="datetimeFigureOut">
              <a:rPr lang="en-US" dirty="0"/>
              <a:t>9/24/2026</a:t>
            </a:fld>
            <a:endParaRPr lang="en-US" dirty="0"/>
          </a:p>
        </p:txBody>
      </p:sp>
      <p:sp>
        <p:nvSpPr>
          <p:cNvPr id="6" name="Slide Number Placeholder 5">
            <a:extLst>
              <a:ext uri="{FF2B5EF4-FFF2-40B4-BE49-F238E27FC236}">
                <a16:creationId xmlns:a16="http://schemas.microsoft.com/office/drawing/2014/main" id="{C3C772A7-7F28-0EB0-D243-BCC6917DADA2}"/>
              </a:ext>
            </a:extLst>
          </p:cNvPr>
          <p:cNvSpPr>
            <a:spLocks noGrp="1"/>
          </p:cNvSpPr>
          <p:nvPr>
            <p:ph type="sldNum" sz="quarter" idx="12"/>
          </p:nvPr>
        </p:nvSpPr>
        <p:spPr>
          <a:xfrm>
            <a:off x="6382685" y="6426091"/>
            <a:ext cx="603114" cy="365125"/>
          </a:xfrm>
        </p:spPr>
        <p:txBody>
          <a:bodyPr/>
          <a:lstStyle/>
          <a:p>
            <a:fld id="{DD84031F-D6BF-4677-B12E-7D8B88BA70F7}" type="slidenum">
              <a:rPr lang="en-US" dirty="0"/>
              <a:t>‹#›</a:t>
            </a:fld>
            <a:endParaRPr lang="en-US" dirty="0"/>
          </a:p>
        </p:txBody>
      </p:sp>
      <p:sp>
        <p:nvSpPr>
          <p:cNvPr id="9" name="Picture Placeholder 8">
            <a:extLst>
              <a:ext uri="{FF2B5EF4-FFF2-40B4-BE49-F238E27FC236}">
                <a16:creationId xmlns:a16="http://schemas.microsoft.com/office/drawing/2014/main" id="{6D3F2A15-2C96-2533-3F11-3EFA30B56716}"/>
              </a:ext>
            </a:extLst>
          </p:cNvPr>
          <p:cNvSpPr>
            <a:spLocks noGrp="1" noChangeAspect="1"/>
          </p:cNvSpPr>
          <p:nvPr>
            <p:ph type="pic" sz="quarter" idx="13" hasCustomPrompt="1"/>
          </p:nvPr>
        </p:nvSpPr>
        <p:spPr>
          <a:xfrm>
            <a:off x="7620000" y="0"/>
            <a:ext cx="4571999" cy="6858000"/>
          </a:xfrm>
          <a:blipFill>
            <a:blip r:embed="rId2">
              <a:alphaModFix amt="70000"/>
            </a:blip>
            <a:stretch>
              <a:fillRect/>
            </a:stretch>
          </a:blipFill>
          <a:effectLst>
            <a:outerShdw blurRad="203200" dist="12700" dir="7800000" algn="r" rotWithShape="0">
              <a:prstClr val="black">
                <a:alpha val="10000"/>
              </a:prstClr>
            </a:outerShdw>
          </a:effectLst>
        </p:spPr>
        <p:txBody>
          <a:bodyPr anchor="t"/>
          <a:lstStyle>
            <a:lvl1pPr marL="0" indent="0">
              <a:buNone/>
              <a:defRPr/>
            </a:lvl1pPr>
          </a:lstStyle>
          <a:p>
            <a:endParaRPr/>
          </a:p>
        </p:txBody>
      </p:sp>
      <p:cxnSp>
        <p:nvCxnSpPr>
          <p:cNvPr id="10" name="Straight Connector 9">
            <a:extLst>
              <a:ext uri="{FF2B5EF4-FFF2-40B4-BE49-F238E27FC236}">
                <a16:creationId xmlns:a16="http://schemas.microsoft.com/office/drawing/2014/main" id="{5022CE8C-DC47-AF8A-A37E-C04D364B8D63}"/>
              </a:ext>
            </a:extLst>
          </p:cNvPr>
          <p:cNvCxnSpPr>
            <a:cxnSpLocks/>
          </p:cNvCxnSpPr>
          <p:nvPr/>
        </p:nvCxnSpPr>
        <p:spPr>
          <a:xfrm>
            <a:off x="533400" y="6324773"/>
            <a:ext cx="6480450" cy="0"/>
          </a:xfrm>
          <a:prstGeom prst="line">
            <a:avLst/>
          </a:prstGeom>
          <a:ln w="9525">
            <a:solidFill>
              <a:schemeClr val="tx1">
                <a:alpha val="25000"/>
              </a:schemeClr>
            </a:solidFill>
          </a:ln>
        </p:spPr>
        <p:style>
          <a:lnRef idx="2">
            <a:schemeClr val="accent1"/>
          </a:lnRef>
          <a:fillRef idx="0">
            <a:schemeClr val="accent1"/>
          </a:fillRef>
          <a:effectRef idx="1">
            <a:schemeClr val="accent1"/>
          </a:effectRef>
          <a:fontRef idx="minor">
            <a:schemeClr val="tx1"/>
          </a:fontRef>
        </p:style>
      </p:cxnSp>
      <p:cxnSp>
        <p:nvCxnSpPr>
          <p:cNvPr id="11" name="Straight Connector 10">
            <a:extLst>
              <a:ext uri="{FF2B5EF4-FFF2-40B4-BE49-F238E27FC236}">
                <a16:creationId xmlns:a16="http://schemas.microsoft.com/office/drawing/2014/main" id="{735A6ADE-4FF0-6E84-4D25-A3E7A481303D}"/>
              </a:ext>
            </a:extLst>
          </p:cNvPr>
          <p:cNvCxnSpPr>
            <a:cxnSpLocks/>
          </p:cNvCxnSpPr>
          <p:nvPr/>
        </p:nvCxnSpPr>
        <p:spPr>
          <a:xfrm>
            <a:off x="533400" y="5184424"/>
            <a:ext cx="6460509" cy="0"/>
          </a:xfrm>
          <a:prstGeom prst="line">
            <a:avLst/>
          </a:prstGeom>
          <a:ln w="9525">
            <a:solidFill>
              <a:schemeClr val="tx1">
                <a:alpha val="25000"/>
              </a:schemeClr>
            </a:solidFill>
          </a:ln>
        </p:spPr>
        <p:style>
          <a:lnRef idx="2">
            <a:schemeClr val="accent1"/>
          </a:lnRef>
          <a:fillRef idx="0">
            <a:schemeClr val="accent1"/>
          </a:fillRef>
          <a:effectRef idx="1">
            <a:schemeClr val="accent1"/>
          </a:effectRef>
          <a:fontRef idx="minor">
            <a:schemeClr val="tx1"/>
          </a:fontRef>
        </p:style>
      </p:cxnSp>
      <p:cxnSp>
        <p:nvCxnSpPr>
          <p:cNvPr id="7" name="Straight Connector 6">
            <a:extLst>
              <a:ext uri="{FF2B5EF4-FFF2-40B4-BE49-F238E27FC236}">
                <a16:creationId xmlns:a16="http://schemas.microsoft.com/office/drawing/2014/main" id="{5B306735-74E7-C788-FB5F-7BC551ED5CDD}"/>
              </a:ext>
            </a:extLst>
          </p:cNvPr>
          <p:cNvCxnSpPr>
            <a:cxnSpLocks/>
          </p:cNvCxnSpPr>
          <p:nvPr/>
        </p:nvCxnSpPr>
        <p:spPr>
          <a:xfrm>
            <a:off x="533400" y="512722"/>
            <a:ext cx="6456409" cy="0"/>
          </a:xfrm>
          <a:prstGeom prst="line">
            <a:avLst/>
          </a:prstGeom>
          <a:ln w="47625">
            <a:solidFill>
              <a:schemeClr val="accent1"/>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240732270"/>
      </p:ext>
    </p:extLst>
  </p:cSld>
  <p:clrMapOvr>
    <a:overrideClrMapping bg1="lt1" tx1="dk1" bg2="lt2" tx2="dk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p:cSld name="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7A09BB-8293-7DED-F5BF-8F3DA4B5760B}"/>
              </a:ext>
            </a:extLst>
          </p:cNvPr>
          <p:cNvSpPr>
            <a:spLocks noGrp="1"/>
          </p:cNvSpPr>
          <p:nvPr>
            <p:ph type="title"/>
          </p:nvPr>
        </p:nvSpPr>
        <p:spPr>
          <a:xfrm>
            <a:off x="399679" y="332308"/>
            <a:ext cx="11253667" cy="909921"/>
          </a:xfrm>
        </p:spPr>
        <p:txBody>
          <a:bodyPr anchor="b"/>
          <a:lstStyle/>
          <a:p>
            <a:r>
              <a:rPr lang="en-US" dirty="0"/>
              <a:t>Click to edit Master title style</a:t>
            </a:r>
          </a:p>
        </p:txBody>
      </p:sp>
      <p:sp>
        <p:nvSpPr>
          <p:cNvPr id="3" name="Content Placeholder 2">
            <a:extLst>
              <a:ext uri="{FF2B5EF4-FFF2-40B4-BE49-F238E27FC236}">
                <a16:creationId xmlns:a16="http://schemas.microsoft.com/office/drawing/2014/main" id="{1D0AB536-3625-6C4C-BCE1-4533963FDEC5}"/>
              </a:ext>
            </a:extLst>
          </p:cNvPr>
          <p:cNvSpPr>
            <a:spLocks noGrp="1"/>
          </p:cNvSpPr>
          <p:nvPr>
            <p:ph idx="1"/>
          </p:nvPr>
        </p:nvSpPr>
        <p:spPr>
          <a:xfrm>
            <a:off x="402336" y="1488931"/>
            <a:ext cx="11253668" cy="4700761"/>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Footer Placeholder 4">
            <a:extLst>
              <a:ext uri="{FF2B5EF4-FFF2-40B4-BE49-F238E27FC236}">
                <a16:creationId xmlns:a16="http://schemas.microsoft.com/office/drawing/2014/main" id="{B97D1377-BC65-5D42-5EC9-BECE6F765322}"/>
              </a:ext>
            </a:extLst>
          </p:cNvPr>
          <p:cNvSpPr>
            <a:spLocks noGrp="1"/>
          </p:cNvSpPr>
          <p:nvPr>
            <p:ph type="ftr" sz="quarter" idx="11"/>
          </p:nvPr>
        </p:nvSpPr>
        <p:spPr/>
        <p:txBody>
          <a:bodyPr/>
          <a:lstStyle/>
          <a:p>
            <a:r>
              <a:rPr lang="en-US" dirty="0"/>
              <a:t>
              </a:t>
            </a:r>
          </a:p>
        </p:txBody>
      </p:sp>
      <p:sp>
        <p:nvSpPr>
          <p:cNvPr id="4" name="Date Placeholder 3">
            <a:extLst>
              <a:ext uri="{FF2B5EF4-FFF2-40B4-BE49-F238E27FC236}">
                <a16:creationId xmlns:a16="http://schemas.microsoft.com/office/drawing/2014/main" id="{0EEF9179-12AA-40A3-63A0-84A6ED06611F}"/>
              </a:ext>
            </a:extLst>
          </p:cNvPr>
          <p:cNvSpPr>
            <a:spLocks noGrp="1"/>
          </p:cNvSpPr>
          <p:nvPr>
            <p:ph type="dt" sz="half" idx="10"/>
          </p:nvPr>
        </p:nvSpPr>
        <p:spPr/>
        <p:txBody>
          <a:bodyPr/>
          <a:lstStyle/>
          <a:p>
            <a:fld id="{3C889C35-F31B-4EAB-A4E6-687A63844314}" type="datetimeFigureOut">
              <a:rPr lang="en-US" dirty="0"/>
              <a:t>9/24/2026</a:t>
            </a:fld>
            <a:endParaRPr lang="en-US" dirty="0"/>
          </a:p>
        </p:txBody>
      </p:sp>
      <p:sp>
        <p:nvSpPr>
          <p:cNvPr id="6" name="Slide Number Placeholder 5">
            <a:extLst>
              <a:ext uri="{FF2B5EF4-FFF2-40B4-BE49-F238E27FC236}">
                <a16:creationId xmlns:a16="http://schemas.microsoft.com/office/drawing/2014/main" id="{0CCE0E3B-6350-CAAC-2CAB-78999D19CADB}"/>
              </a:ext>
            </a:extLst>
          </p:cNvPr>
          <p:cNvSpPr>
            <a:spLocks noGrp="1"/>
          </p:cNvSpPr>
          <p:nvPr>
            <p:ph type="sldNum" sz="quarter" idx="12"/>
          </p:nvPr>
        </p:nvSpPr>
        <p:spPr/>
        <p:txBody>
          <a:bodyPr/>
          <a:lstStyle/>
          <a:p>
            <a:fld id="{DD84031F-D6BF-4677-B12E-7D8B88BA70F7}" type="slidenum">
              <a:rPr lang="en-US" dirty="0"/>
              <a:t>‹#›</a:t>
            </a:fld>
            <a:endParaRPr lang="en-US" dirty="0"/>
          </a:p>
        </p:txBody>
      </p:sp>
      <p:cxnSp>
        <p:nvCxnSpPr>
          <p:cNvPr id="7" name="Straight Connector 6">
            <a:extLst>
              <a:ext uri="{FF2B5EF4-FFF2-40B4-BE49-F238E27FC236}">
                <a16:creationId xmlns:a16="http://schemas.microsoft.com/office/drawing/2014/main" id="{A04AB0D3-0312-25C6-7159-3EBA07E82C60}"/>
              </a:ext>
            </a:extLst>
          </p:cNvPr>
          <p:cNvCxnSpPr>
            <a:cxnSpLocks/>
          </p:cNvCxnSpPr>
          <p:nvPr/>
        </p:nvCxnSpPr>
        <p:spPr>
          <a:xfrm>
            <a:off x="530352" y="1357303"/>
            <a:ext cx="11159163" cy="0"/>
          </a:xfrm>
          <a:prstGeom prst="line">
            <a:avLst/>
          </a:prstGeom>
          <a:ln w="9525">
            <a:solidFill>
              <a:schemeClr val="tx1">
                <a:alpha val="25000"/>
              </a:schemeClr>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039319215"/>
      </p:ext>
    </p:extLst>
  </p:cSld>
  <p:clrMapOvr>
    <a:overrideClrMapping bg1="lt1" tx1="dk1" bg2="lt2" tx2="dk2" accent1="accent1" accent2="accent2" accent3="accent3" accent4="accent4" accent5="accent5" accent6="accent6" hlink="hlink" folHlink="folHlink"/>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p:cSld name="Title with Picture 2">
    <p:spTree>
      <p:nvGrpSpPr>
        <p:cNvPr id="1" name=""/>
        <p:cNvGrpSpPr/>
        <p:nvPr/>
      </p:nvGrpSpPr>
      <p:grpSpPr>
        <a:xfrm>
          <a:off x="0" y="0"/>
          <a:ext cx="0" cy="0"/>
          <a:chOff x="0" y="0"/>
          <a:chExt cx="0" cy="0"/>
        </a:xfrm>
      </p:grpSpPr>
      <p:cxnSp>
        <p:nvCxnSpPr>
          <p:cNvPr id="7" name="Straight Connector 6">
            <a:extLst>
              <a:ext uri="{FF2B5EF4-FFF2-40B4-BE49-F238E27FC236}">
                <a16:creationId xmlns:a16="http://schemas.microsoft.com/office/drawing/2014/main" id="{B1F847F0-1D67-5F49-6571-5F248F11275B}"/>
              </a:ext>
            </a:extLst>
          </p:cNvPr>
          <p:cNvCxnSpPr>
            <a:cxnSpLocks/>
          </p:cNvCxnSpPr>
          <p:nvPr/>
        </p:nvCxnSpPr>
        <p:spPr>
          <a:xfrm>
            <a:off x="8173214" y="530425"/>
            <a:ext cx="3485386" cy="0"/>
          </a:xfrm>
          <a:prstGeom prst="line">
            <a:avLst/>
          </a:prstGeom>
          <a:ln w="41275">
            <a:solidFill>
              <a:schemeClr val="accent1"/>
            </a:solidFill>
          </a:ln>
        </p:spPr>
        <p:style>
          <a:lnRef idx="2">
            <a:schemeClr val="accent1"/>
          </a:lnRef>
          <a:fillRef idx="0">
            <a:schemeClr val="accent1"/>
          </a:fillRef>
          <a:effectRef idx="1">
            <a:schemeClr val="accent1"/>
          </a:effectRef>
          <a:fontRef idx="minor">
            <a:schemeClr val="tx1"/>
          </a:fontRef>
        </p:style>
      </p:cxnSp>
      <p:cxnSp>
        <p:nvCxnSpPr>
          <p:cNvPr id="8" name="Straight Connector 7">
            <a:extLst>
              <a:ext uri="{FF2B5EF4-FFF2-40B4-BE49-F238E27FC236}">
                <a16:creationId xmlns:a16="http://schemas.microsoft.com/office/drawing/2014/main" id="{A280C4FA-D5DF-A52F-5EBC-E1A231F643A5}"/>
              </a:ext>
            </a:extLst>
          </p:cNvPr>
          <p:cNvCxnSpPr>
            <a:cxnSpLocks/>
          </p:cNvCxnSpPr>
          <p:nvPr/>
        </p:nvCxnSpPr>
        <p:spPr>
          <a:xfrm>
            <a:off x="8173214" y="5498461"/>
            <a:ext cx="3485386" cy="0"/>
          </a:xfrm>
          <a:prstGeom prst="line">
            <a:avLst/>
          </a:prstGeom>
          <a:ln w="9525">
            <a:solidFill>
              <a:schemeClr val="tx1">
                <a:alpha val="25000"/>
              </a:schemeClr>
            </a:solidFill>
          </a:ln>
        </p:spPr>
        <p:style>
          <a:lnRef idx="2">
            <a:schemeClr val="accent1"/>
          </a:lnRef>
          <a:fillRef idx="0">
            <a:schemeClr val="accent1"/>
          </a:fillRef>
          <a:effectRef idx="1">
            <a:schemeClr val="accent1"/>
          </a:effectRef>
          <a:fontRef idx="minor">
            <a:schemeClr val="tx1"/>
          </a:fontRef>
        </p:style>
      </p:cxnSp>
      <p:sp>
        <p:nvSpPr>
          <p:cNvPr id="2" name="Title 1">
            <a:extLst>
              <a:ext uri="{FF2B5EF4-FFF2-40B4-BE49-F238E27FC236}">
                <a16:creationId xmlns:a16="http://schemas.microsoft.com/office/drawing/2014/main" id="{60877CE2-4402-942B-FD26-6E29BDAB9B47}"/>
              </a:ext>
            </a:extLst>
          </p:cNvPr>
          <p:cNvSpPr>
            <a:spLocks noGrp="1"/>
          </p:cNvSpPr>
          <p:nvPr>
            <p:ph type="title"/>
          </p:nvPr>
        </p:nvSpPr>
        <p:spPr>
          <a:xfrm>
            <a:off x="8043968" y="768351"/>
            <a:ext cx="3685656" cy="2843527"/>
          </a:xfrm>
        </p:spPr>
        <p:txBody>
          <a:bodyPr anchor="t">
            <a:normAutofit/>
          </a:bodyPr>
          <a:lstStyle>
            <a:lvl1pPr>
              <a:defRPr sz="4400"/>
            </a:lvl1pPr>
          </a:lstStyle>
          <a:p>
            <a:r>
              <a:rPr lang="en-US" dirty="0"/>
              <a:t>Click to edit Master title style</a:t>
            </a:r>
          </a:p>
        </p:txBody>
      </p:sp>
      <p:sp>
        <p:nvSpPr>
          <p:cNvPr id="9" name="Picture Placeholder 8">
            <a:extLst>
              <a:ext uri="{FF2B5EF4-FFF2-40B4-BE49-F238E27FC236}">
                <a16:creationId xmlns:a16="http://schemas.microsoft.com/office/drawing/2014/main" id="{6D3F2A15-2C96-2533-3F11-3EFA30B56716}"/>
              </a:ext>
            </a:extLst>
          </p:cNvPr>
          <p:cNvSpPr>
            <a:spLocks noGrp="1" noChangeAspect="1"/>
          </p:cNvSpPr>
          <p:nvPr>
            <p:ph type="pic" sz="quarter" idx="13" hasCustomPrompt="1"/>
          </p:nvPr>
        </p:nvSpPr>
        <p:spPr>
          <a:xfrm>
            <a:off x="0" y="0"/>
            <a:ext cx="7605681" cy="6858000"/>
          </a:xfrm>
          <a:blipFill>
            <a:blip r:embed="rId2">
              <a:alphaModFix amt="70000"/>
            </a:blip>
            <a:stretch>
              <a:fillRect/>
            </a:stretch>
          </a:blipFill>
          <a:effectLst>
            <a:outerShdw blurRad="203200" dist="12700" dir="7800000" algn="r" rotWithShape="0">
              <a:prstClr val="black">
                <a:alpha val="10000"/>
              </a:prstClr>
            </a:outerShdw>
          </a:effectLst>
        </p:spPr>
        <p:txBody>
          <a:bodyPr anchor="t"/>
          <a:lstStyle>
            <a:lvl1pPr marL="0" indent="0">
              <a:buNone/>
              <a:defRPr/>
            </a:lvl1pPr>
          </a:lstStyle>
          <a:p>
            <a:endParaRPr/>
          </a:p>
        </p:txBody>
      </p:sp>
      <p:sp>
        <p:nvSpPr>
          <p:cNvPr id="3" name="Text Placeholder 2">
            <a:extLst>
              <a:ext uri="{FF2B5EF4-FFF2-40B4-BE49-F238E27FC236}">
                <a16:creationId xmlns:a16="http://schemas.microsoft.com/office/drawing/2014/main" id="{4FF79075-DF30-526B-9548-3F9D7EF9FAA8}"/>
              </a:ext>
            </a:extLst>
          </p:cNvPr>
          <p:cNvSpPr>
            <a:spLocks noGrp="1"/>
          </p:cNvSpPr>
          <p:nvPr>
            <p:ph type="body" idx="1"/>
          </p:nvPr>
        </p:nvSpPr>
        <p:spPr>
          <a:xfrm>
            <a:off x="8073978" y="5681133"/>
            <a:ext cx="3655646" cy="664191"/>
          </a:xfrm>
        </p:spPr>
        <p:txBody>
          <a:bodyPr anchor="t">
            <a:normAutofit/>
          </a:bodyPr>
          <a:lstStyle>
            <a:lvl1pPr marL="0" indent="0">
              <a:buNone/>
              <a:defRPr sz="1800">
                <a:solidFill>
                  <a:schemeClr val="tx1"/>
                </a:solidFill>
              </a:defRPr>
            </a:lvl1pPr>
            <a:lvl2pPr marL="457200" indent="0">
              <a:buNone/>
              <a:defRPr sz="18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dirty="0"/>
              <a:t>Click to edit Master text styles</a:t>
            </a:r>
          </a:p>
        </p:txBody>
      </p:sp>
      <p:sp>
        <p:nvSpPr>
          <p:cNvPr id="11" name="Footer Placeholder 10">
            <a:extLst>
              <a:ext uri="{FF2B5EF4-FFF2-40B4-BE49-F238E27FC236}">
                <a16:creationId xmlns:a16="http://schemas.microsoft.com/office/drawing/2014/main" id="{E2571521-DF5C-DF9C-1A62-5F1513FC610C}"/>
              </a:ext>
            </a:extLst>
          </p:cNvPr>
          <p:cNvSpPr>
            <a:spLocks noGrp="1"/>
          </p:cNvSpPr>
          <p:nvPr>
            <p:ph type="ftr" sz="quarter" idx="15"/>
          </p:nvPr>
        </p:nvSpPr>
        <p:spPr>
          <a:xfrm>
            <a:off x="8073978" y="6426091"/>
            <a:ext cx="2295058" cy="365125"/>
          </a:xfrm>
        </p:spPr>
        <p:txBody>
          <a:bodyPr/>
          <a:lstStyle/>
          <a:p>
            <a:r>
              <a:rPr lang="en-US" dirty="0"/>
              <a:t>
              </a:t>
            </a:r>
          </a:p>
        </p:txBody>
      </p:sp>
      <p:sp>
        <p:nvSpPr>
          <p:cNvPr id="10" name="Date Placeholder 9">
            <a:extLst>
              <a:ext uri="{FF2B5EF4-FFF2-40B4-BE49-F238E27FC236}">
                <a16:creationId xmlns:a16="http://schemas.microsoft.com/office/drawing/2014/main" id="{1135B836-FBFB-89F8-B972-11036B55F5CF}"/>
              </a:ext>
            </a:extLst>
          </p:cNvPr>
          <p:cNvSpPr>
            <a:spLocks noGrp="1"/>
          </p:cNvSpPr>
          <p:nvPr>
            <p:ph type="dt" sz="half" idx="14"/>
          </p:nvPr>
        </p:nvSpPr>
        <p:spPr>
          <a:xfrm>
            <a:off x="10298013" y="6426091"/>
            <a:ext cx="875825" cy="365125"/>
          </a:xfrm>
        </p:spPr>
        <p:txBody>
          <a:bodyPr/>
          <a:lstStyle/>
          <a:p>
            <a:fld id="{DB416C6F-BD23-48A3-9D04-6B6FEC3702B5}" type="datetimeFigureOut">
              <a:rPr lang="en-US" dirty="0"/>
              <a:t>9/24/2026</a:t>
            </a:fld>
            <a:endParaRPr lang="en-US" dirty="0"/>
          </a:p>
        </p:txBody>
      </p:sp>
      <p:sp>
        <p:nvSpPr>
          <p:cNvPr id="12" name="Slide Number Placeholder 11">
            <a:extLst>
              <a:ext uri="{FF2B5EF4-FFF2-40B4-BE49-F238E27FC236}">
                <a16:creationId xmlns:a16="http://schemas.microsoft.com/office/drawing/2014/main" id="{50AD8387-A9F9-E9E2-1138-08C0AA495719}"/>
              </a:ext>
            </a:extLst>
          </p:cNvPr>
          <p:cNvSpPr>
            <a:spLocks noGrp="1"/>
          </p:cNvSpPr>
          <p:nvPr>
            <p:ph type="sldNum" sz="quarter" idx="16"/>
          </p:nvPr>
        </p:nvSpPr>
        <p:spPr/>
        <p:txBody>
          <a:bodyPr/>
          <a:lstStyle/>
          <a:p>
            <a:fld id="{DD84031F-D6BF-4677-B12E-7D8B88BA70F7}" type="slidenum">
              <a:rPr lang="en-US" dirty="0"/>
              <a:t>‹#›</a:t>
            </a:fld>
            <a:endParaRPr lang="en-US" dirty="0"/>
          </a:p>
        </p:txBody>
      </p:sp>
    </p:spTree>
    <p:extLst>
      <p:ext uri="{BB962C8B-B14F-4D97-AF65-F5344CB8AC3E}">
        <p14:creationId xmlns:p14="http://schemas.microsoft.com/office/powerpoint/2010/main" val="106587257"/>
      </p:ext>
    </p:extLst>
  </p:cSld>
  <p:clrMapOvr>
    <a:overrideClrMapping bg1="lt1" tx1="dk1" bg2="lt2" tx2="dk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p:cSld name="Title 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24DF58-285B-E151-006A-D88C36BBB753}"/>
              </a:ext>
            </a:extLst>
          </p:cNvPr>
          <p:cNvSpPr>
            <a:spLocks noGrp="1"/>
          </p:cNvSpPr>
          <p:nvPr>
            <p:ph type="ctrTitle"/>
          </p:nvPr>
        </p:nvSpPr>
        <p:spPr>
          <a:xfrm>
            <a:off x="402336" y="765750"/>
            <a:ext cx="9635668" cy="3455113"/>
          </a:xfrm>
        </p:spPr>
        <p:txBody>
          <a:bodyPr vert="horz" lIns="91440" tIns="45720" rIns="91440" bIns="45720" rtlCol="0" anchor="t">
            <a:normAutofit/>
          </a:bodyPr>
          <a:lstStyle>
            <a:lvl1pPr>
              <a:defRPr lang="en-US" sz="8800" dirty="0">
                <a:solidFill>
                  <a:schemeClr val="accent1"/>
                </a:solidFill>
              </a:defRPr>
            </a:lvl1pPr>
          </a:lstStyle>
          <a:p>
            <a:pPr lvl="0"/>
            <a:r>
              <a:rPr lang="en-US" dirty="0"/>
              <a:t>Click to edit Master title style</a:t>
            </a:r>
          </a:p>
        </p:txBody>
      </p:sp>
      <p:sp>
        <p:nvSpPr>
          <p:cNvPr id="3" name="Subtitle 2">
            <a:extLst>
              <a:ext uri="{FF2B5EF4-FFF2-40B4-BE49-F238E27FC236}">
                <a16:creationId xmlns:a16="http://schemas.microsoft.com/office/drawing/2014/main" id="{F9206861-2B51-5BD1-EB7B-C21E31ED4CF6}"/>
              </a:ext>
            </a:extLst>
          </p:cNvPr>
          <p:cNvSpPr>
            <a:spLocks noGrp="1"/>
          </p:cNvSpPr>
          <p:nvPr>
            <p:ph type="subTitle" idx="1"/>
          </p:nvPr>
        </p:nvSpPr>
        <p:spPr>
          <a:xfrm>
            <a:off x="429428" y="5271844"/>
            <a:ext cx="9613065" cy="1001356"/>
          </a:xfrm>
        </p:spPr>
        <p:txBody>
          <a:bodyPr vert="horz" lIns="91440" tIns="45720" rIns="91440" bIns="45720" rtlCol="0" anchor="ctr">
            <a:normAutofit/>
          </a:bodyPr>
          <a:lstStyle>
            <a:lvl1pPr marL="0" indent="0">
              <a:buNone/>
              <a:defRPr lang="en-US" dirty="0"/>
            </a:lvl1pPr>
          </a:lstStyle>
          <a:p>
            <a:pPr lvl="0"/>
            <a:r>
              <a:rPr lang="en-US" dirty="0"/>
              <a:t>Click to edit Master subtitle style</a:t>
            </a:r>
          </a:p>
        </p:txBody>
      </p:sp>
      <p:sp>
        <p:nvSpPr>
          <p:cNvPr id="5" name="Footer Placeholder 4">
            <a:extLst>
              <a:ext uri="{FF2B5EF4-FFF2-40B4-BE49-F238E27FC236}">
                <a16:creationId xmlns:a16="http://schemas.microsoft.com/office/drawing/2014/main" id="{822DDD77-F8A9-7EC7-8615-6A38937CE728}"/>
              </a:ext>
            </a:extLst>
          </p:cNvPr>
          <p:cNvSpPr>
            <a:spLocks noGrp="1"/>
          </p:cNvSpPr>
          <p:nvPr>
            <p:ph type="ftr" sz="quarter" idx="11"/>
          </p:nvPr>
        </p:nvSpPr>
        <p:spPr/>
        <p:txBody>
          <a:bodyPr/>
          <a:lstStyle/>
          <a:p>
            <a:r>
              <a:rPr lang="en-US" dirty="0"/>
              <a:t>
              </a:t>
            </a:r>
          </a:p>
        </p:txBody>
      </p:sp>
      <p:sp>
        <p:nvSpPr>
          <p:cNvPr id="4" name="Date Placeholder 3">
            <a:extLst>
              <a:ext uri="{FF2B5EF4-FFF2-40B4-BE49-F238E27FC236}">
                <a16:creationId xmlns:a16="http://schemas.microsoft.com/office/drawing/2014/main" id="{098AB215-86A6-6EC5-BC27-7962FA84A1AE}"/>
              </a:ext>
            </a:extLst>
          </p:cNvPr>
          <p:cNvSpPr>
            <a:spLocks noGrp="1"/>
          </p:cNvSpPr>
          <p:nvPr>
            <p:ph type="dt" sz="half" idx="10"/>
          </p:nvPr>
        </p:nvSpPr>
        <p:spPr/>
        <p:txBody>
          <a:bodyPr/>
          <a:lstStyle/>
          <a:p>
            <a:fld id="{EB464E07-DAE2-4D6D-BDD9-1CE7637F446D}" type="datetimeFigureOut">
              <a:rPr lang="en-US" dirty="0"/>
              <a:t>9/24/2026</a:t>
            </a:fld>
            <a:endParaRPr lang="en-US" dirty="0"/>
          </a:p>
        </p:txBody>
      </p:sp>
      <p:sp>
        <p:nvSpPr>
          <p:cNvPr id="6" name="Slide Number Placeholder 5">
            <a:extLst>
              <a:ext uri="{FF2B5EF4-FFF2-40B4-BE49-F238E27FC236}">
                <a16:creationId xmlns:a16="http://schemas.microsoft.com/office/drawing/2014/main" id="{4360CECF-E526-1422-4780-123B6B1E96C9}"/>
              </a:ext>
            </a:extLst>
          </p:cNvPr>
          <p:cNvSpPr>
            <a:spLocks noGrp="1"/>
          </p:cNvSpPr>
          <p:nvPr>
            <p:ph type="sldNum" sz="quarter" idx="12"/>
          </p:nvPr>
        </p:nvSpPr>
        <p:spPr/>
        <p:txBody>
          <a:bodyPr/>
          <a:lstStyle/>
          <a:p>
            <a:fld id="{DD84031F-D6BF-4677-B12E-7D8B88BA70F7}" type="slidenum">
              <a:rPr lang="en-US" dirty="0"/>
              <a:t>‹#›</a:t>
            </a:fld>
            <a:endParaRPr lang="en-US" dirty="0"/>
          </a:p>
        </p:txBody>
      </p:sp>
      <p:cxnSp>
        <p:nvCxnSpPr>
          <p:cNvPr id="12" name="Straight Connector 11">
            <a:extLst>
              <a:ext uri="{FF2B5EF4-FFF2-40B4-BE49-F238E27FC236}">
                <a16:creationId xmlns:a16="http://schemas.microsoft.com/office/drawing/2014/main" id="{D4CDCB79-1025-8102-1BC6-378AB173CBFF}"/>
              </a:ext>
            </a:extLst>
          </p:cNvPr>
          <p:cNvCxnSpPr>
            <a:cxnSpLocks/>
          </p:cNvCxnSpPr>
          <p:nvPr/>
        </p:nvCxnSpPr>
        <p:spPr>
          <a:xfrm>
            <a:off x="533400" y="5184424"/>
            <a:ext cx="11125200" cy="0"/>
          </a:xfrm>
          <a:prstGeom prst="line">
            <a:avLst/>
          </a:prstGeom>
          <a:ln w="9525">
            <a:solidFill>
              <a:schemeClr val="tx1">
                <a:alpha val="25000"/>
              </a:schemeClr>
            </a:solidFill>
          </a:ln>
        </p:spPr>
        <p:style>
          <a:lnRef idx="2">
            <a:schemeClr val="accent1"/>
          </a:lnRef>
          <a:fillRef idx="0">
            <a:schemeClr val="accent1"/>
          </a:fillRef>
          <a:effectRef idx="1">
            <a:schemeClr val="accent1"/>
          </a:effectRef>
          <a:fontRef idx="minor">
            <a:schemeClr val="tx1"/>
          </a:fontRef>
        </p:style>
      </p:cxnSp>
      <p:cxnSp>
        <p:nvCxnSpPr>
          <p:cNvPr id="11" name="Straight Connector 10">
            <a:extLst>
              <a:ext uri="{FF2B5EF4-FFF2-40B4-BE49-F238E27FC236}">
                <a16:creationId xmlns:a16="http://schemas.microsoft.com/office/drawing/2014/main" id="{CEF23CAD-F5FD-3FB3-B413-1F54592B07E7}"/>
              </a:ext>
            </a:extLst>
          </p:cNvPr>
          <p:cNvCxnSpPr>
            <a:cxnSpLocks/>
          </p:cNvCxnSpPr>
          <p:nvPr/>
        </p:nvCxnSpPr>
        <p:spPr>
          <a:xfrm>
            <a:off x="533400" y="6324600"/>
            <a:ext cx="11125200" cy="0"/>
          </a:xfrm>
          <a:prstGeom prst="line">
            <a:avLst/>
          </a:prstGeom>
          <a:ln w="9525">
            <a:solidFill>
              <a:schemeClr val="tx1">
                <a:alpha val="25000"/>
              </a:schemeClr>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804312053"/>
      </p:ext>
    </p:extLst>
  </p:cSld>
  <p:clrMapOvr>
    <a:overrideClrMapping bg1="lt1" tx1="dk1" bg2="lt2" tx2="dk2" accent1="accent1" accent2="accent2" accent3="accent3" accent4="accent4" accent5="accent5" accent6="accent6" hlink="hlink" folHlink="folHlink"/>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92EA34-13CC-54C1-DE3D-4F1D5D55C9A7}"/>
              </a:ext>
            </a:extLst>
          </p:cNvPr>
          <p:cNvSpPr>
            <a:spLocks noGrp="1"/>
          </p:cNvSpPr>
          <p:nvPr>
            <p:ph type="title"/>
          </p:nvPr>
        </p:nvSpPr>
        <p:spPr>
          <a:xfrm>
            <a:off x="426997" y="3018408"/>
            <a:ext cx="8961120" cy="3247475"/>
          </a:xfrm>
        </p:spPr>
        <p:txBody>
          <a:bodyPr anchor="b">
            <a:normAutofit/>
          </a:bodyPr>
          <a:lstStyle>
            <a:lvl1pPr>
              <a:defRPr sz="6600">
                <a:solidFill>
                  <a:schemeClr val="tx1"/>
                </a:solidFill>
              </a:defRPr>
            </a:lvl1pPr>
          </a:lstStyle>
          <a:p>
            <a:r>
              <a:rPr lang="en-US" dirty="0"/>
              <a:t>Click to edit Master title style</a:t>
            </a:r>
          </a:p>
        </p:txBody>
      </p:sp>
      <p:sp>
        <p:nvSpPr>
          <p:cNvPr id="5" name="Footer Placeholder 4">
            <a:extLst>
              <a:ext uri="{FF2B5EF4-FFF2-40B4-BE49-F238E27FC236}">
                <a16:creationId xmlns:a16="http://schemas.microsoft.com/office/drawing/2014/main" id="{9F1849E7-8E94-3B02-239C-AAB481596BFD}"/>
              </a:ext>
            </a:extLst>
          </p:cNvPr>
          <p:cNvSpPr>
            <a:spLocks noGrp="1"/>
          </p:cNvSpPr>
          <p:nvPr>
            <p:ph type="ftr" sz="quarter" idx="11"/>
          </p:nvPr>
        </p:nvSpPr>
        <p:spPr/>
        <p:txBody>
          <a:bodyPr/>
          <a:lstStyle>
            <a:lvl1pPr>
              <a:defRPr>
                <a:solidFill>
                  <a:schemeClr val="tx1"/>
                </a:solidFill>
              </a:defRPr>
            </a:lvl1pPr>
          </a:lstStyle>
          <a:p>
            <a:r>
              <a:rPr lang="en-US" dirty="0"/>
              <a:t>
              </a:t>
            </a:r>
          </a:p>
        </p:txBody>
      </p:sp>
      <p:sp>
        <p:nvSpPr>
          <p:cNvPr id="4" name="Date Placeholder 3">
            <a:extLst>
              <a:ext uri="{FF2B5EF4-FFF2-40B4-BE49-F238E27FC236}">
                <a16:creationId xmlns:a16="http://schemas.microsoft.com/office/drawing/2014/main" id="{8F845713-EE4C-7615-B812-531C14CF0CA2}"/>
              </a:ext>
            </a:extLst>
          </p:cNvPr>
          <p:cNvSpPr>
            <a:spLocks noGrp="1"/>
          </p:cNvSpPr>
          <p:nvPr>
            <p:ph type="dt" sz="half" idx="10"/>
          </p:nvPr>
        </p:nvSpPr>
        <p:spPr/>
        <p:txBody>
          <a:bodyPr/>
          <a:lstStyle>
            <a:lvl1pPr>
              <a:defRPr>
                <a:solidFill>
                  <a:schemeClr val="tx1"/>
                </a:solidFill>
              </a:defRPr>
            </a:lvl1pPr>
          </a:lstStyle>
          <a:p>
            <a:fld id="{74EB0658-C877-4D58-A83B-07BEE0E4C7B4}" type="datetimeFigureOut">
              <a:rPr lang="en-US" dirty="0"/>
              <a:t>9/24/2026</a:t>
            </a:fld>
            <a:endParaRPr lang="en-US" dirty="0"/>
          </a:p>
        </p:txBody>
      </p:sp>
      <p:sp>
        <p:nvSpPr>
          <p:cNvPr id="6" name="Slide Number Placeholder 5">
            <a:extLst>
              <a:ext uri="{FF2B5EF4-FFF2-40B4-BE49-F238E27FC236}">
                <a16:creationId xmlns:a16="http://schemas.microsoft.com/office/drawing/2014/main" id="{70644BD7-C050-D052-8408-65ADAAF674FF}"/>
              </a:ext>
            </a:extLst>
          </p:cNvPr>
          <p:cNvSpPr>
            <a:spLocks noGrp="1"/>
          </p:cNvSpPr>
          <p:nvPr>
            <p:ph type="sldNum" sz="quarter" idx="12"/>
          </p:nvPr>
        </p:nvSpPr>
        <p:spPr/>
        <p:txBody>
          <a:bodyPr/>
          <a:lstStyle>
            <a:lvl1pPr>
              <a:defRPr>
                <a:solidFill>
                  <a:schemeClr val="tx1"/>
                </a:solidFill>
              </a:defRPr>
            </a:lvl1pPr>
          </a:lstStyle>
          <a:p>
            <a:fld id="{DD84031F-D6BF-4677-B12E-7D8B88BA70F7}" type="slidenum">
              <a:rPr lang="en-US" dirty="0"/>
              <a:t>‹#›</a:t>
            </a:fld>
            <a:endParaRPr lang="en-US" dirty="0"/>
          </a:p>
        </p:txBody>
      </p:sp>
      <p:cxnSp>
        <p:nvCxnSpPr>
          <p:cNvPr id="7" name="Straight Connector 6">
            <a:extLst>
              <a:ext uri="{FF2B5EF4-FFF2-40B4-BE49-F238E27FC236}">
                <a16:creationId xmlns:a16="http://schemas.microsoft.com/office/drawing/2014/main" id="{6FD05DD5-DCB7-49C7-5E41-2DBD8B73D6D2}"/>
              </a:ext>
            </a:extLst>
          </p:cNvPr>
          <p:cNvCxnSpPr>
            <a:cxnSpLocks/>
          </p:cNvCxnSpPr>
          <p:nvPr/>
        </p:nvCxnSpPr>
        <p:spPr>
          <a:xfrm>
            <a:off x="530646" y="531958"/>
            <a:ext cx="11127954" cy="0"/>
          </a:xfrm>
          <a:prstGeom prst="line">
            <a:avLst/>
          </a:prstGeom>
          <a:ln w="9525">
            <a:solidFill>
              <a:schemeClr val="tx2"/>
            </a:solidFill>
          </a:ln>
        </p:spPr>
        <p:style>
          <a:lnRef idx="2">
            <a:schemeClr val="accent1"/>
          </a:lnRef>
          <a:fillRef idx="0">
            <a:schemeClr val="accent1"/>
          </a:fillRef>
          <a:effectRef idx="1">
            <a:schemeClr val="accent1"/>
          </a:effectRef>
          <a:fontRef idx="minor">
            <a:schemeClr val="tx1"/>
          </a:fontRef>
        </p:style>
      </p:cxnSp>
      <p:cxnSp>
        <p:nvCxnSpPr>
          <p:cNvPr id="8" name="Straight Connector 7">
            <a:extLst>
              <a:ext uri="{FF2B5EF4-FFF2-40B4-BE49-F238E27FC236}">
                <a16:creationId xmlns:a16="http://schemas.microsoft.com/office/drawing/2014/main" id="{69FDA663-314D-CA26-DF41-CB3FDC0733F0}"/>
              </a:ext>
            </a:extLst>
          </p:cNvPr>
          <p:cNvCxnSpPr>
            <a:cxnSpLocks/>
          </p:cNvCxnSpPr>
          <p:nvPr/>
        </p:nvCxnSpPr>
        <p:spPr>
          <a:xfrm>
            <a:off x="533400" y="6324600"/>
            <a:ext cx="11125200" cy="0"/>
          </a:xfrm>
          <a:prstGeom prst="line">
            <a:avLst/>
          </a:prstGeom>
          <a:ln w="9525">
            <a:solidFill>
              <a:schemeClr val="tx2"/>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242136544"/>
      </p:ext>
    </p:extLst>
  </p:cSld>
  <p:clrMapOvr>
    <a:overrideClrMapping bg1="dk1" tx1="lt1" bg2="dk2" tx2="lt2" accent1="accent1" accent2="accent2" accent3="accent3" accent4="accent4" accent5="accent5" accent6="accent6" hlink="hlink" folHlink="folHlink"/>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p:cSld name="Agenda">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4019F8-742E-9EEF-F591-C9666AC32AF1}"/>
              </a:ext>
            </a:extLst>
          </p:cNvPr>
          <p:cNvSpPr>
            <a:spLocks noGrp="1"/>
          </p:cNvSpPr>
          <p:nvPr>
            <p:ph type="title"/>
          </p:nvPr>
        </p:nvSpPr>
        <p:spPr>
          <a:xfrm>
            <a:off x="402336" y="392851"/>
            <a:ext cx="7525512" cy="1882595"/>
          </a:xfrm>
        </p:spPr>
        <p:txBody>
          <a:bodyPr anchor="t">
            <a:normAutofit/>
          </a:bodyPr>
          <a:lstStyle>
            <a:lvl1pPr>
              <a:defRPr sz="6600">
                <a:solidFill>
                  <a:schemeClr val="accent1"/>
                </a:solidFill>
              </a:defRPr>
            </a:lvl1pPr>
          </a:lstStyle>
          <a:p>
            <a:r>
              <a:rPr lang="en-US" dirty="0"/>
              <a:t>Click to edit Master title style</a:t>
            </a:r>
          </a:p>
        </p:txBody>
      </p:sp>
      <p:sp>
        <p:nvSpPr>
          <p:cNvPr id="7" name="Content Placeholder 6">
            <a:extLst>
              <a:ext uri="{FF2B5EF4-FFF2-40B4-BE49-F238E27FC236}">
                <a16:creationId xmlns:a16="http://schemas.microsoft.com/office/drawing/2014/main" id="{28C8B19A-6FC1-2B71-0BFB-9274CBF396B9}"/>
              </a:ext>
            </a:extLst>
          </p:cNvPr>
          <p:cNvSpPr>
            <a:spLocks noGrp="1"/>
          </p:cNvSpPr>
          <p:nvPr>
            <p:ph sz="quarter" idx="13"/>
          </p:nvPr>
        </p:nvSpPr>
        <p:spPr>
          <a:xfrm>
            <a:off x="434856" y="2502245"/>
            <a:ext cx="7492991" cy="3669956"/>
          </a:xfrm>
        </p:spPr>
        <p:txBody>
          <a:bodyPr vert="horz" lIns="91440" tIns="45720" rIns="91440" bIns="45720" rtlCol="0" anchor="t">
            <a:normAutofit/>
          </a:bodyPr>
          <a:lstStyle>
            <a:lvl1pPr marL="457200" indent="-457200">
              <a:buFont typeface="+mj-lt"/>
              <a:buAutoNum type="arabicPeriod"/>
              <a:defRPr lang="en-US" sz="2000" dirty="0"/>
            </a:lvl1pPr>
            <a:lvl2pPr marL="800100" indent="-342900">
              <a:buFont typeface="+mj-lt"/>
              <a:buAutoNum type="arabicPeriod"/>
              <a:defRPr lang="en-US" sz="1800" dirty="0"/>
            </a:lvl2pPr>
            <a:lvl3pPr marL="1257300" indent="-342900">
              <a:buFont typeface="+mj-lt"/>
              <a:buAutoNum type="arabicPeriod"/>
              <a:defRPr lang="en-US" sz="1600" dirty="0"/>
            </a:lvl3pPr>
            <a:lvl4pPr marL="1714500" indent="-342900">
              <a:buFont typeface="+mj-lt"/>
              <a:buAutoNum type="arabicPeriod"/>
              <a:defRPr lang="en-US" sz="1600" dirty="0"/>
            </a:lvl4pPr>
            <a:lvl5pPr marL="2171700" indent="-342900">
              <a:buFont typeface="+mj-lt"/>
              <a:buAutoNum type="arabicPeriod"/>
              <a:defRPr lang="en-US" sz="1600" dirty="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Footer Placeholder 3">
            <a:extLst>
              <a:ext uri="{FF2B5EF4-FFF2-40B4-BE49-F238E27FC236}">
                <a16:creationId xmlns:a16="http://schemas.microsoft.com/office/drawing/2014/main" id="{0B12CFE6-D05E-5478-B3A4-81DC4DCD7410}"/>
              </a:ext>
            </a:extLst>
          </p:cNvPr>
          <p:cNvSpPr>
            <a:spLocks noGrp="1"/>
          </p:cNvSpPr>
          <p:nvPr>
            <p:ph type="ftr" sz="quarter" idx="11"/>
          </p:nvPr>
        </p:nvSpPr>
        <p:spPr/>
        <p:txBody>
          <a:bodyPr/>
          <a:lstStyle/>
          <a:p>
            <a:r>
              <a:rPr lang="en-US" dirty="0"/>
              <a:t>
              </a:t>
            </a:r>
          </a:p>
        </p:txBody>
      </p:sp>
      <p:sp>
        <p:nvSpPr>
          <p:cNvPr id="3" name="Date Placeholder 2">
            <a:extLst>
              <a:ext uri="{FF2B5EF4-FFF2-40B4-BE49-F238E27FC236}">
                <a16:creationId xmlns:a16="http://schemas.microsoft.com/office/drawing/2014/main" id="{6CC77F2D-39D2-22F7-CF0B-39D63EBF00B7}"/>
              </a:ext>
            </a:extLst>
          </p:cNvPr>
          <p:cNvSpPr>
            <a:spLocks noGrp="1"/>
          </p:cNvSpPr>
          <p:nvPr>
            <p:ph type="dt" sz="half" idx="10"/>
          </p:nvPr>
        </p:nvSpPr>
        <p:spPr/>
        <p:txBody>
          <a:bodyPr/>
          <a:lstStyle/>
          <a:p>
            <a:fld id="{395056F1-F5E2-4ED8-9ED2-B4DCC32FE4B1}" type="datetimeFigureOut">
              <a:rPr lang="en-US" dirty="0"/>
              <a:t>9/24/2026</a:t>
            </a:fld>
            <a:endParaRPr lang="en-US" dirty="0"/>
          </a:p>
        </p:txBody>
      </p:sp>
      <p:sp>
        <p:nvSpPr>
          <p:cNvPr id="5" name="Slide Number Placeholder 4">
            <a:extLst>
              <a:ext uri="{FF2B5EF4-FFF2-40B4-BE49-F238E27FC236}">
                <a16:creationId xmlns:a16="http://schemas.microsoft.com/office/drawing/2014/main" id="{626B86D3-24E1-029E-BA22-9F17F9517D65}"/>
              </a:ext>
            </a:extLst>
          </p:cNvPr>
          <p:cNvSpPr>
            <a:spLocks noGrp="1"/>
          </p:cNvSpPr>
          <p:nvPr>
            <p:ph type="sldNum" sz="quarter" idx="12"/>
          </p:nvPr>
        </p:nvSpPr>
        <p:spPr/>
        <p:txBody>
          <a:bodyPr/>
          <a:lstStyle/>
          <a:p>
            <a:fld id="{DD84031F-D6BF-4677-B12E-7D8B88BA70F7}" type="slidenum">
              <a:rPr lang="en-US" dirty="0"/>
              <a:t>‹#›</a:t>
            </a:fld>
            <a:endParaRPr lang="en-US" dirty="0"/>
          </a:p>
        </p:txBody>
      </p:sp>
    </p:spTree>
    <p:extLst>
      <p:ext uri="{BB962C8B-B14F-4D97-AF65-F5344CB8AC3E}">
        <p14:creationId xmlns:p14="http://schemas.microsoft.com/office/powerpoint/2010/main" val="2959187996"/>
      </p:ext>
    </p:extLst>
  </p:cSld>
  <p:clrMapOvr>
    <a:overrideClrMapping bg1="lt1" tx1="dk1" bg2="lt2" tx2="dk2" accent1="accent1" accent2="accent2" accent3="accent3" accent4="accent4" accent5="accent5" accent6="accent6" hlink="hlink" folHlink="folHlink"/>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p:cSld name="Agenda with Pictur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4019F8-742E-9EEF-F591-C9666AC32AF1}"/>
              </a:ext>
            </a:extLst>
          </p:cNvPr>
          <p:cNvSpPr>
            <a:spLocks noGrp="1"/>
          </p:cNvSpPr>
          <p:nvPr>
            <p:ph type="title"/>
          </p:nvPr>
        </p:nvSpPr>
        <p:spPr>
          <a:xfrm>
            <a:off x="402336" y="401519"/>
            <a:ext cx="6516938" cy="2091068"/>
          </a:xfrm>
        </p:spPr>
        <p:txBody>
          <a:bodyPr anchor="t">
            <a:normAutofit/>
          </a:bodyPr>
          <a:lstStyle>
            <a:lvl1pPr>
              <a:defRPr sz="6600">
                <a:solidFill>
                  <a:schemeClr val="accent1"/>
                </a:solidFill>
              </a:defRPr>
            </a:lvl1pPr>
          </a:lstStyle>
          <a:p>
            <a:r>
              <a:rPr lang="en-US" dirty="0"/>
              <a:t>Click to edit Master title style</a:t>
            </a:r>
          </a:p>
        </p:txBody>
      </p:sp>
      <p:sp>
        <p:nvSpPr>
          <p:cNvPr id="7" name="Content Placeholder 6">
            <a:extLst>
              <a:ext uri="{FF2B5EF4-FFF2-40B4-BE49-F238E27FC236}">
                <a16:creationId xmlns:a16="http://schemas.microsoft.com/office/drawing/2014/main" id="{28C8B19A-6FC1-2B71-0BFB-9274CBF396B9}"/>
              </a:ext>
            </a:extLst>
          </p:cNvPr>
          <p:cNvSpPr>
            <a:spLocks noGrp="1"/>
          </p:cNvSpPr>
          <p:nvPr>
            <p:ph sz="quarter" idx="13"/>
          </p:nvPr>
        </p:nvSpPr>
        <p:spPr>
          <a:xfrm>
            <a:off x="436526" y="2897442"/>
            <a:ext cx="6482747" cy="3279838"/>
          </a:xfrm>
        </p:spPr>
        <p:txBody>
          <a:bodyPr vert="horz" lIns="91440" tIns="45720" rIns="91440" bIns="45720" rtlCol="0">
            <a:normAutofit/>
          </a:bodyPr>
          <a:lstStyle>
            <a:lvl1pPr marL="457200" indent="-457200">
              <a:buFont typeface="+mj-lt"/>
              <a:buAutoNum type="arabicPeriod"/>
              <a:defRPr lang="en-US" sz="2000" dirty="0"/>
            </a:lvl1pPr>
            <a:lvl2pPr marL="800100" indent="-342900">
              <a:buFont typeface="+mj-lt"/>
              <a:buAutoNum type="arabicPeriod"/>
              <a:defRPr lang="en-US" sz="1800" dirty="0"/>
            </a:lvl2pPr>
            <a:lvl3pPr marL="1257300" indent="-342900">
              <a:buFont typeface="+mj-lt"/>
              <a:buAutoNum type="arabicPeriod"/>
              <a:defRPr lang="en-US" sz="1600" dirty="0"/>
            </a:lvl3pPr>
            <a:lvl4pPr marL="1714500" indent="-342900">
              <a:buFont typeface="+mj-lt"/>
              <a:buAutoNum type="arabicPeriod"/>
              <a:defRPr lang="en-US" sz="1600" dirty="0"/>
            </a:lvl4pPr>
            <a:lvl5pPr marL="2171700" indent="-342900">
              <a:buFont typeface="+mj-lt"/>
              <a:buAutoNum type="arabicPeriod"/>
              <a:defRPr lang="en-US" sz="1600" dirty="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Footer Placeholder 3">
            <a:extLst>
              <a:ext uri="{FF2B5EF4-FFF2-40B4-BE49-F238E27FC236}">
                <a16:creationId xmlns:a16="http://schemas.microsoft.com/office/drawing/2014/main" id="{0B12CFE6-D05E-5478-B3A4-81DC4DCD7410}"/>
              </a:ext>
            </a:extLst>
          </p:cNvPr>
          <p:cNvSpPr>
            <a:spLocks noGrp="1"/>
          </p:cNvSpPr>
          <p:nvPr>
            <p:ph type="ftr" sz="quarter" idx="11"/>
          </p:nvPr>
        </p:nvSpPr>
        <p:spPr>
          <a:xfrm>
            <a:off x="402336" y="6426091"/>
            <a:ext cx="4303014" cy="365125"/>
          </a:xfrm>
        </p:spPr>
        <p:txBody>
          <a:bodyPr/>
          <a:lstStyle/>
          <a:p>
            <a:r>
              <a:rPr lang="en-US" dirty="0"/>
              <a:t>
              </a:t>
            </a:r>
          </a:p>
        </p:txBody>
      </p:sp>
      <p:sp>
        <p:nvSpPr>
          <p:cNvPr id="3" name="Date Placeholder 2">
            <a:extLst>
              <a:ext uri="{FF2B5EF4-FFF2-40B4-BE49-F238E27FC236}">
                <a16:creationId xmlns:a16="http://schemas.microsoft.com/office/drawing/2014/main" id="{6CC77F2D-39D2-22F7-CF0B-39D63EBF00B7}"/>
              </a:ext>
            </a:extLst>
          </p:cNvPr>
          <p:cNvSpPr>
            <a:spLocks noGrp="1"/>
          </p:cNvSpPr>
          <p:nvPr>
            <p:ph type="dt" sz="half" idx="10"/>
          </p:nvPr>
        </p:nvSpPr>
        <p:spPr>
          <a:xfrm>
            <a:off x="4895850" y="6416667"/>
            <a:ext cx="1420310" cy="365125"/>
          </a:xfrm>
        </p:spPr>
        <p:txBody>
          <a:bodyPr/>
          <a:lstStyle/>
          <a:p>
            <a:fld id="{87333073-65C1-4CC7-BBE7-8F5A3AFB183B}" type="datetimeFigureOut">
              <a:rPr lang="en-US" dirty="0"/>
              <a:t>9/24/2026</a:t>
            </a:fld>
            <a:endParaRPr lang="en-US" dirty="0"/>
          </a:p>
        </p:txBody>
      </p:sp>
      <p:sp>
        <p:nvSpPr>
          <p:cNvPr id="5" name="Slide Number Placeholder 4">
            <a:extLst>
              <a:ext uri="{FF2B5EF4-FFF2-40B4-BE49-F238E27FC236}">
                <a16:creationId xmlns:a16="http://schemas.microsoft.com/office/drawing/2014/main" id="{626B86D3-24E1-029E-BA22-9F17F9517D65}"/>
              </a:ext>
            </a:extLst>
          </p:cNvPr>
          <p:cNvSpPr>
            <a:spLocks noGrp="1"/>
          </p:cNvSpPr>
          <p:nvPr>
            <p:ph type="sldNum" sz="quarter" idx="12"/>
          </p:nvPr>
        </p:nvSpPr>
        <p:spPr>
          <a:xfrm>
            <a:off x="6316160" y="6416667"/>
            <a:ext cx="603114" cy="365125"/>
          </a:xfrm>
        </p:spPr>
        <p:txBody>
          <a:bodyPr/>
          <a:lstStyle/>
          <a:p>
            <a:fld id="{DD84031F-D6BF-4677-B12E-7D8B88BA70F7}" type="slidenum">
              <a:rPr lang="en-US" dirty="0"/>
              <a:t>‹#›</a:t>
            </a:fld>
            <a:endParaRPr lang="en-US" dirty="0"/>
          </a:p>
        </p:txBody>
      </p:sp>
      <p:sp>
        <p:nvSpPr>
          <p:cNvPr id="8" name="Picture Placeholder 8">
            <a:extLst>
              <a:ext uri="{FF2B5EF4-FFF2-40B4-BE49-F238E27FC236}">
                <a16:creationId xmlns:a16="http://schemas.microsoft.com/office/drawing/2014/main" id="{FBFCD9F4-28CD-7877-8D0E-B6685E2A124F}"/>
              </a:ext>
            </a:extLst>
          </p:cNvPr>
          <p:cNvSpPr>
            <a:spLocks noGrp="1" noChangeAspect="1"/>
          </p:cNvSpPr>
          <p:nvPr>
            <p:ph type="pic" sz="quarter" idx="14" hasCustomPrompt="1"/>
          </p:nvPr>
        </p:nvSpPr>
        <p:spPr>
          <a:xfrm>
            <a:off x="7619999" y="0"/>
            <a:ext cx="4571999" cy="6857999"/>
          </a:xfrm>
          <a:blipFill>
            <a:blip r:embed="rId2">
              <a:alphaModFix amt="70000"/>
            </a:blip>
            <a:stretch>
              <a:fillRect/>
            </a:stretch>
          </a:blipFill>
          <a:effectLst>
            <a:outerShdw blurRad="203200" dist="12700" dir="7800000" algn="r" rotWithShape="0">
              <a:prstClr val="black">
                <a:alpha val="10000"/>
              </a:prstClr>
            </a:outerShdw>
          </a:effectLst>
        </p:spPr>
        <p:txBody>
          <a:bodyPr anchor="t"/>
          <a:lstStyle>
            <a:lvl1pPr marL="0" indent="0">
              <a:buNone/>
              <a:defRPr/>
            </a:lvl1pPr>
          </a:lstStyle>
          <a:p>
            <a:endParaRPr/>
          </a:p>
        </p:txBody>
      </p:sp>
      <p:cxnSp>
        <p:nvCxnSpPr>
          <p:cNvPr id="9" name="Straight Connector 8">
            <a:extLst>
              <a:ext uri="{FF2B5EF4-FFF2-40B4-BE49-F238E27FC236}">
                <a16:creationId xmlns:a16="http://schemas.microsoft.com/office/drawing/2014/main" id="{0E6481B7-DF51-286F-B976-0777FDDAC524}"/>
              </a:ext>
            </a:extLst>
          </p:cNvPr>
          <p:cNvCxnSpPr>
            <a:cxnSpLocks/>
          </p:cNvCxnSpPr>
          <p:nvPr/>
        </p:nvCxnSpPr>
        <p:spPr>
          <a:xfrm>
            <a:off x="530352" y="2670800"/>
            <a:ext cx="6402856" cy="0"/>
          </a:xfrm>
          <a:prstGeom prst="line">
            <a:avLst/>
          </a:prstGeom>
          <a:ln w="9525">
            <a:solidFill>
              <a:schemeClr val="tx1">
                <a:lumMod val="25000"/>
                <a:lumOff val="75000"/>
              </a:schemeClr>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208052464"/>
      </p:ext>
    </p:extLst>
  </p:cSld>
  <p:clrMapOvr>
    <a:overrideClrMapping bg1="lt1" tx1="dk1" bg2="lt2" tx2="dk2" accent1="accent1" accent2="accent2" accent3="accent3" accent4="accent4" accent5="accent5" accent6="accent6" hlink="hlink" folHlink="folHlink"/>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p:cSld name="Content 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7A09BB-8293-7DED-F5BF-8F3DA4B5760B}"/>
              </a:ext>
            </a:extLst>
          </p:cNvPr>
          <p:cNvSpPr>
            <a:spLocks noGrp="1"/>
          </p:cNvSpPr>
          <p:nvPr>
            <p:ph type="title"/>
          </p:nvPr>
        </p:nvSpPr>
        <p:spPr>
          <a:xfrm>
            <a:off x="419560" y="1399734"/>
            <a:ext cx="4136461" cy="2918754"/>
          </a:xfrm>
        </p:spPr>
        <p:txBody>
          <a:bodyPr anchor="t"/>
          <a:lstStyle/>
          <a:p>
            <a:r>
              <a:rPr lang="en-US" dirty="0"/>
              <a:t>Click to edit Master title style</a:t>
            </a:r>
          </a:p>
        </p:txBody>
      </p:sp>
      <p:sp>
        <p:nvSpPr>
          <p:cNvPr id="3" name="Content Placeholder 2">
            <a:extLst>
              <a:ext uri="{FF2B5EF4-FFF2-40B4-BE49-F238E27FC236}">
                <a16:creationId xmlns:a16="http://schemas.microsoft.com/office/drawing/2014/main" id="{1D0AB536-3625-6C4C-BCE1-4533963FDEC5}"/>
              </a:ext>
            </a:extLst>
          </p:cNvPr>
          <p:cNvSpPr>
            <a:spLocks noGrp="1"/>
          </p:cNvSpPr>
          <p:nvPr>
            <p:ph idx="1"/>
          </p:nvPr>
        </p:nvSpPr>
        <p:spPr>
          <a:xfrm>
            <a:off x="5103780" y="1398419"/>
            <a:ext cx="6250020" cy="4114800"/>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Footer Placeholder 4">
            <a:extLst>
              <a:ext uri="{FF2B5EF4-FFF2-40B4-BE49-F238E27FC236}">
                <a16:creationId xmlns:a16="http://schemas.microsoft.com/office/drawing/2014/main" id="{B97D1377-BC65-5D42-5EC9-BECE6F765322}"/>
              </a:ext>
            </a:extLst>
          </p:cNvPr>
          <p:cNvSpPr>
            <a:spLocks noGrp="1"/>
          </p:cNvSpPr>
          <p:nvPr>
            <p:ph type="ftr" sz="quarter" idx="11"/>
          </p:nvPr>
        </p:nvSpPr>
        <p:spPr/>
        <p:txBody>
          <a:bodyPr/>
          <a:lstStyle/>
          <a:p>
            <a:r>
              <a:rPr lang="en-US" dirty="0"/>
              <a:t>
              </a:t>
            </a:r>
          </a:p>
        </p:txBody>
      </p:sp>
      <p:sp>
        <p:nvSpPr>
          <p:cNvPr id="4" name="Date Placeholder 3">
            <a:extLst>
              <a:ext uri="{FF2B5EF4-FFF2-40B4-BE49-F238E27FC236}">
                <a16:creationId xmlns:a16="http://schemas.microsoft.com/office/drawing/2014/main" id="{0EEF9179-12AA-40A3-63A0-84A6ED06611F}"/>
              </a:ext>
            </a:extLst>
          </p:cNvPr>
          <p:cNvSpPr>
            <a:spLocks noGrp="1"/>
          </p:cNvSpPr>
          <p:nvPr>
            <p:ph type="dt" sz="half" idx="10"/>
          </p:nvPr>
        </p:nvSpPr>
        <p:spPr/>
        <p:txBody>
          <a:bodyPr/>
          <a:lstStyle/>
          <a:p>
            <a:fld id="{32BB48EB-6AF5-4207-A153-D1AA963F0AC1}" type="datetimeFigureOut">
              <a:rPr lang="en-US" dirty="0"/>
              <a:t>9/24/2026</a:t>
            </a:fld>
            <a:endParaRPr lang="en-US" dirty="0"/>
          </a:p>
        </p:txBody>
      </p:sp>
      <p:sp>
        <p:nvSpPr>
          <p:cNvPr id="6" name="Slide Number Placeholder 5">
            <a:extLst>
              <a:ext uri="{FF2B5EF4-FFF2-40B4-BE49-F238E27FC236}">
                <a16:creationId xmlns:a16="http://schemas.microsoft.com/office/drawing/2014/main" id="{0CCE0E3B-6350-CAAC-2CAB-78999D19CADB}"/>
              </a:ext>
            </a:extLst>
          </p:cNvPr>
          <p:cNvSpPr>
            <a:spLocks noGrp="1"/>
          </p:cNvSpPr>
          <p:nvPr>
            <p:ph type="sldNum" sz="quarter" idx="12"/>
          </p:nvPr>
        </p:nvSpPr>
        <p:spPr/>
        <p:txBody>
          <a:bodyPr/>
          <a:lstStyle/>
          <a:p>
            <a:fld id="{DD84031F-D6BF-4677-B12E-7D8B88BA70F7}" type="slidenum">
              <a:rPr lang="en-US" dirty="0"/>
              <a:t>‹#›</a:t>
            </a:fld>
            <a:endParaRPr lang="en-US" dirty="0"/>
          </a:p>
        </p:txBody>
      </p:sp>
      <p:cxnSp>
        <p:nvCxnSpPr>
          <p:cNvPr id="8" name="Straight Connector 7">
            <a:extLst>
              <a:ext uri="{FF2B5EF4-FFF2-40B4-BE49-F238E27FC236}">
                <a16:creationId xmlns:a16="http://schemas.microsoft.com/office/drawing/2014/main" id="{A04E4891-5C32-2FDE-C242-EDBA3B5D1AC4}"/>
              </a:ext>
            </a:extLst>
          </p:cNvPr>
          <p:cNvCxnSpPr>
            <a:cxnSpLocks/>
          </p:cNvCxnSpPr>
          <p:nvPr/>
        </p:nvCxnSpPr>
        <p:spPr>
          <a:xfrm>
            <a:off x="530352" y="6322906"/>
            <a:ext cx="11159163" cy="0"/>
          </a:xfrm>
          <a:prstGeom prst="line">
            <a:avLst/>
          </a:prstGeom>
          <a:ln w="9525">
            <a:solidFill>
              <a:schemeClr val="tx1">
                <a:alpha val="25000"/>
              </a:schemeClr>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315231328"/>
      </p:ext>
    </p:extLst>
  </p:cSld>
  <p:clrMapOvr>
    <a:overrideClrMapping bg1="lt1" tx1="dk1" bg2="lt2" tx2="dk2" accent1="accent1" accent2="accent2" accent3="accent3" accent4="accent4" accent5="accent5" accent6="accent6" hlink="hlink" folHlink="folHlink"/>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p:cSld name="Content 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7A09BB-8293-7DED-F5BF-8F3DA4B5760B}"/>
              </a:ext>
            </a:extLst>
          </p:cNvPr>
          <p:cNvSpPr>
            <a:spLocks noGrp="1"/>
          </p:cNvSpPr>
          <p:nvPr>
            <p:ph type="title"/>
          </p:nvPr>
        </p:nvSpPr>
        <p:spPr>
          <a:xfrm>
            <a:off x="422400" y="435785"/>
            <a:ext cx="4268573" cy="2918754"/>
          </a:xfrm>
        </p:spPr>
        <p:txBody>
          <a:bodyPr anchor="t"/>
          <a:lstStyle/>
          <a:p>
            <a:r>
              <a:rPr lang="en-US" dirty="0"/>
              <a:t>Click to edit Master title style</a:t>
            </a:r>
          </a:p>
        </p:txBody>
      </p:sp>
      <p:sp>
        <p:nvSpPr>
          <p:cNvPr id="3" name="Content Placeholder 2">
            <a:extLst>
              <a:ext uri="{FF2B5EF4-FFF2-40B4-BE49-F238E27FC236}">
                <a16:creationId xmlns:a16="http://schemas.microsoft.com/office/drawing/2014/main" id="{1D0AB536-3625-6C4C-BCE1-4533963FDEC5}"/>
              </a:ext>
            </a:extLst>
          </p:cNvPr>
          <p:cNvSpPr>
            <a:spLocks noGrp="1"/>
          </p:cNvSpPr>
          <p:nvPr>
            <p:ph idx="1"/>
          </p:nvPr>
        </p:nvSpPr>
        <p:spPr>
          <a:xfrm>
            <a:off x="5391452" y="743106"/>
            <a:ext cx="6277070" cy="5312987"/>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Footer Placeholder 4">
            <a:extLst>
              <a:ext uri="{FF2B5EF4-FFF2-40B4-BE49-F238E27FC236}">
                <a16:creationId xmlns:a16="http://schemas.microsoft.com/office/drawing/2014/main" id="{B97D1377-BC65-5D42-5EC9-BECE6F765322}"/>
              </a:ext>
            </a:extLst>
          </p:cNvPr>
          <p:cNvSpPr>
            <a:spLocks noGrp="1"/>
          </p:cNvSpPr>
          <p:nvPr>
            <p:ph type="ftr" sz="quarter" idx="11"/>
          </p:nvPr>
        </p:nvSpPr>
        <p:spPr/>
        <p:txBody>
          <a:bodyPr/>
          <a:lstStyle/>
          <a:p>
            <a:r>
              <a:rPr lang="en-US" dirty="0"/>
              <a:t>
              </a:t>
            </a:r>
          </a:p>
        </p:txBody>
      </p:sp>
      <p:sp>
        <p:nvSpPr>
          <p:cNvPr id="4" name="Date Placeholder 3">
            <a:extLst>
              <a:ext uri="{FF2B5EF4-FFF2-40B4-BE49-F238E27FC236}">
                <a16:creationId xmlns:a16="http://schemas.microsoft.com/office/drawing/2014/main" id="{0EEF9179-12AA-40A3-63A0-84A6ED06611F}"/>
              </a:ext>
            </a:extLst>
          </p:cNvPr>
          <p:cNvSpPr>
            <a:spLocks noGrp="1"/>
          </p:cNvSpPr>
          <p:nvPr>
            <p:ph type="dt" sz="half" idx="10"/>
          </p:nvPr>
        </p:nvSpPr>
        <p:spPr/>
        <p:txBody>
          <a:bodyPr/>
          <a:lstStyle/>
          <a:p>
            <a:fld id="{37FC8A85-8FD1-45F0-99DE-E338DC5235BC}" type="datetimeFigureOut">
              <a:rPr lang="en-US" dirty="0"/>
              <a:t>9/24/2026</a:t>
            </a:fld>
            <a:endParaRPr lang="en-US" dirty="0"/>
          </a:p>
        </p:txBody>
      </p:sp>
      <p:sp>
        <p:nvSpPr>
          <p:cNvPr id="6" name="Slide Number Placeholder 5">
            <a:extLst>
              <a:ext uri="{FF2B5EF4-FFF2-40B4-BE49-F238E27FC236}">
                <a16:creationId xmlns:a16="http://schemas.microsoft.com/office/drawing/2014/main" id="{0CCE0E3B-6350-CAAC-2CAB-78999D19CADB}"/>
              </a:ext>
            </a:extLst>
          </p:cNvPr>
          <p:cNvSpPr>
            <a:spLocks noGrp="1"/>
          </p:cNvSpPr>
          <p:nvPr>
            <p:ph type="sldNum" sz="quarter" idx="12"/>
          </p:nvPr>
        </p:nvSpPr>
        <p:spPr/>
        <p:txBody>
          <a:bodyPr/>
          <a:lstStyle/>
          <a:p>
            <a:fld id="{DD84031F-D6BF-4677-B12E-7D8B88BA70F7}" type="slidenum">
              <a:rPr lang="en-US" dirty="0"/>
              <a:t>‹#›</a:t>
            </a:fld>
            <a:endParaRPr lang="en-US" dirty="0"/>
          </a:p>
        </p:txBody>
      </p:sp>
      <p:cxnSp>
        <p:nvCxnSpPr>
          <p:cNvPr id="7" name="Straight Connector 6">
            <a:extLst>
              <a:ext uri="{FF2B5EF4-FFF2-40B4-BE49-F238E27FC236}">
                <a16:creationId xmlns:a16="http://schemas.microsoft.com/office/drawing/2014/main" id="{59F873DB-8FEF-C24C-ECA0-EABFFF560476}"/>
              </a:ext>
            </a:extLst>
          </p:cNvPr>
          <p:cNvCxnSpPr>
            <a:cxnSpLocks/>
          </p:cNvCxnSpPr>
          <p:nvPr/>
        </p:nvCxnSpPr>
        <p:spPr>
          <a:xfrm>
            <a:off x="5486400" y="528489"/>
            <a:ext cx="6172200" cy="0"/>
          </a:xfrm>
          <a:prstGeom prst="line">
            <a:avLst/>
          </a:prstGeom>
          <a:ln w="9525">
            <a:solidFill>
              <a:schemeClr val="tx1">
                <a:alpha val="25000"/>
              </a:schemeClr>
            </a:solidFill>
          </a:ln>
        </p:spPr>
        <p:style>
          <a:lnRef idx="2">
            <a:schemeClr val="accent1"/>
          </a:lnRef>
          <a:fillRef idx="0">
            <a:schemeClr val="accent1"/>
          </a:fillRef>
          <a:effectRef idx="1">
            <a:schemeClr val="accent1"/>
          </a:effectRef>
          <a:fontRef idx="minor">
            <a:schemeClr val="tx1"/>
          </a:fontRef>
        </p:style>
      </p:cxnSp>
      <p:cxnSp>
        <p:nvCxnSpPr>
          <p:cNvPr id="8" name="Straight Connector 7">
            <a:extLst>
              <a:ext uri="{FF2B5EF4-FFF2-40B4-BE49-F238E27FC236}">
                <a16:creationId xmlns:a16="http://schemas.microsoft.com/office/drawing/2014/main" id="{A04E4891-5C32-2FDE-C242-EDBA3B5D1AC4}"/>
              </a:ext>
            </a:extLst>
          </p:cNvPr>
          <p:cNvCxnSpPr>
            <a:cxnSpLocks/>
          </p:cNvCxnSpPr>
          <p:nvPr/>
        </p:nvCxnSpPr>
        <p:spPr>
          <a:xfrm>
            <a:off x="530352" y="6324600"/>
            <a:ext cx="11159163" cy="0"/>
          </a:xfrm>
          <a:prstGeom prst="line">
            <a:avLst/>
          </a:prstGeom>
          <a:ln w="9525">
            <a:solidFill>
              <a:schemeClr val="tx1">
                <a:alpha val="25000"/>
              </a:schemeClr>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773662347"/>
      </p:ext>
    </p:extLst>
  </p:cSld>
  <p:clrMapOvr>
    <a:overrideClrMapping bg1="lt1" tx1="dk1" bg2="lt2" tx2="dk2" accent1="accent1" accent2="accent2" accent3="accent3" accent4="accent4" accent5="accent5" accent6="accent6" hlink="hlink" folHlink="folHlink"/>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Content with Pictur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7A09BB-8293-7DED-F5BF-8F3DA4B5760B}"/>
              </a:ext>
            </a:extLst>
          </p:cNvPr>
          <p:cNvSpPr>
            <a:spLocks noGrp="1"/>
          </p:cNvSpPr>
          <p:nvPr>
            <p:ph type="title"/>
          </p:nvPr>
        </p:nvSpPr>
        <p:spPr>
          <a:xfrm>
            <a:off x="5993867" y="691867"/>
            <a:ext cx="5664732" cy="1212661"/>
          </a:xfrm>
        </p:spPr>
        <p:txBody>
          <a:bodyPr/>
          <a:lstStyle/>
          <a:p>
            <a:r>
              <a:rPr lang="en-US" dirty="0"/>
              <a:t>Click to edit Master title style</a:t>
            </a:r>
          </a:p>
        </p:txBody>
      </p:sp>
      <p:sp>
        <p:nvSpPr>
          <p:cNvPr id="34" name="Picture Placeholder 8">
            <a:extLst>
              <a:ext uri="{FF2B5EF4-FFF2-40B4-BE49-F238E27FC236}">
                <a16:creationId xmlns:a16="http://schemas.microsoft.com/office/drawing/2014/main" id="{38FD2E6A-E1F7-36FC-E50F-AD4CE76910EA}"/>
              </a:ext>
            </a:extLst>
          </p:cNvPr>
          <p:cNvSpPr>
            <a:spLocks noGrp="1" noChangeAspect="1"/>
          </p:cNvSpPr>
          <p:nvPr>
            <p:ph type="pic" sz="quarter" idx="13" hasCustomPrompt="1"/>
          </p:nvPr>
        </p:nvSpPr>
        <p:spPr>
          <a:xfrm>
            <a:off x="533401" y="533400"/>
            <a:ext cx="4953000" cy="5811928"/>
          </a:xfrm>
          <a:blipFill dpi="0" rotWithShape="1">
            <a:blip r:embed="rId2">
              <a:alphaModFix amt="70000"/>
            </a:blip>
            <a:srcRect/>
            <a:stretch>
              <a:fillRect/>
            </a:stretch>
          </a:blipFill>
          <a:effectLst>
            <a:outerShdw blurRad="203200" dist="12700" dir="7800000" algn="r" rotWithShape="0">
              <a:prstClr val="black">
                <a:alpha val="10000"/>
              </a:prstClr>
            </a:outerShdw>
          </a:effectLst>
        </p:spPr>
        <p:txBody>
          <a:bodyPr anchor="t"/>
          <a:lstStyle>
            <a:lvl1pPr marL="0" indent="0">
              <a:buNone/>
              <a:defRPr/>
            </a:lvl1pPr>
          </a:lstStyle>
          <a:p>
            <a:endParaRPr/>
          </a:p>
        </p:txBody>
      </p:sp>
      <p:sp>
        <p:nvSpPr>
          <p:cNvPr id="3" name="Content Placeholder 2">
            <a:extLst>
              <a:ext uri="{FF2B5EF4-FFF2-40B4-BE49-F238E27FC236}">
                <a16:creationId xmlns:a16="http://schemas.microsoft.com/office/drawing/2014/main" id="{1D0AB536-3625-6C4C-BCE1-4533963FDEC5}"/>
              </a:ext>
            </a:extLst>
          </p:cNvPr>
          <p:cNvSpPr>
            <a:spLocks noGrp="1"/>
          </p:cNvSpPr>
          <p:nvPr>
            <p:ph idx="1"/>
          </p:nvPr>
        </p:nvSpPr>
        <p:spPr>
          <a:xfrm>
            <a:off x="5993865" y="2007652"/>
            <a:ext cx="5664732" cy="4315319"/>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Footer Placeholder 4">
            <a:extLst>
              <a:ext uri="{FF2B5EF4-FFF2-40B4-BE49-F238E27FC236}">
                <a16:creationId xmlns:a16="http://schemas.microsoft.com/office/drawing/2014/main" id="{B97D1377-BC65-5D42-5EC9-BECE6F765322}"/>
              </a:ext>
            </a:extLst>
          </p:cNvPr>
          <p:cNvSpPr>
            <a:spLocks noGrp="1"/>
          </p:cNvSpPr>
          <p:nvPr>
            <p:ph type="ftr" sz="quarter" idx="11"/>
          </p:nvPr>
        </p:nvSpPr>
        <p:spPr/>
        <p:txBody>
          <a:bodyPr/>
          <a:lstStyle/>
          <a:p>
            <a:r>
              <a:rPr lang="en-US" dirty="0"/>
              <a:t>
              </a:t>
            </a:r>
          </a:p>
        </p:txBody>
      </p:sp>
      <p:sp>
        <p:nvSpPr>
          <p:cNvPr id="4" name="Date Placeholder 3">
            <a:extLst>
              <a:ext uri="{FF2B5EF4-FFF2-40B4-BE49-F238E27FC236}">
                <a16:creationId xmlns:a16="http://schemas.microsoft.com/office/drawing/2014/main" id="{0EEF9179-12AA-40A3-63A0-84A6ED06611F}"/>
              </a:ext>
            </a:extLst>
          </p:cNvPr>
          <p:cNvSpPr>
            <a:spLocks noGrp="1"/>
          </p:cNvSpPr>
          <p:nvPr>
            <p:ph type="dt" sz="half" idx="10"/>
          </p:nvPr>
        </p:nvSpPr>
        <p:spPr/>
        <p:txBody>
          <a:bodyPr/>
          <a:lstStyle/>
          <a:p>
            <a:fld id="{957C2DDA-91DD-4B15-B0D6-0E3634C6CC2A}" type="datetimeFigureOut">
              <a:rPr lang="en-US" dirty="0"/>
              <a:t>9/24/2026</a:t>
            </a:fld>
            <a:endParaRPr lang="en-US" dirty="0"/>
          </a:p>
        </p:txBody>
      </p:sp>
      <p:sp>
        <p:nvSpPr>
          <p:cNvPr id="6" name="Slide Number Placeholder 5">
            <a:extLst>
              <a:ext uri="{FF2B5EF4-FFF2-40B4-BE49-F238E27FC236}">
                <a16:creationId xmlns:a16="http://schemas.microsoft.com/office/drawing/2014/main" id="{0CCE0E3B-6350-CAAC-2CAB-78999D19CADB}"/>
              </a:ext>
            </a:extLst>
          </p:cNvPr>
          <p:cNvSpPr>
            <a:spLocks noGrp="1"/>
          </p:cNvSpPr>
          <p:nvPr>
            <p:ph type="sldNum" sz="quarter" idx="12"/>
          </p:nvPr>
        </p:nvSpPr>
        <p:spPr/>
        <p:txBody>
          <a:bodyPr/>
          <a:lstStyle/>
          <a:p>
            <a:fld id="{DD84031F-D6BF-4677-B12E-7D8B88BA70F7}" type="slidenum">
              <a:rPr lang="en-US" dirty="0"/>
              <a:t>‹#›</a:t>
            </a:fld>
            <a:endParaRPr lang="en-US" dirty="0"/>
          </a:p>
        </p:txBody>
      </p:sp>
      <p:cxnSp>
        <p:nvCxnSpPr>
          <p:cNvPr id="7" name="Straight Connector 6">
            <a:extLst>
              <a:ext uri="{FF2B5EF4-FFF2-40B4-BE49-F238E27FC236}">
                <a16:creationId xmlns:a16="http://schemas.microsoft.com/office/drawing/2014/main" id="{A04AB0D3-0312-25C6-7159-3EBA07E82C60}"/>
              </a:ext>
            </a:extLst>
          </p:cNvPr>
          <p:cNvCxnSpPr>
            <a:cxnSpLocks/>
          </p:cNvCxnSpPr>
          <p:nvPr/>
        </p:nvCxnSpPr>
        <p:spPr>
          <a:xfrm>
            <a:off x="6058518" y="530352"/>
            <a:ext cx="5600082" cy="0"/>
          </a:xfrm>
          <a:prstGeom prst="line">
            <a:avLst/>
          </a:prstGeom>
          <a:ln w="9525">
            <a:solidFill>
              <a:schemeClr val="tx1">
                <a:alpha val="25000"/>
              </a:schemeClr>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745550805"/>
      </p:ext>
    </p:extLst>
  </p:cSld>
  <p:clrMapOvr>
    <a:overrideClrMapping bg1="lt1" tx1="dk1" bg2="lt2" tx2="dk2" accent1="accent1" accent2="accent2" accent3="accent3" accent4="accent4" accent5="accent5" accent6="accent6" hlink="hlink" folHlink="folHlink"/>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Content with Picture 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7A09BB-8293-7DED-F5BF-8F3DA4B5760B}"/>
              </a:ext>
            </a:extLst>
          </p:cNvPr>
          <p:cNvSpPr>
            <a:spLocks noGrp="1"/>
          </p:cNvSpPr>
          <p:nvPr>
            <p:ph type="title"/>
          </p:nvPr>
        </p:nvSpPr>
        <p:spPr>
          <a:xfrm>
            <a:off x="4977971" y="691866"/>
            <a:ext cx="6680630" cy="1217337"/>
          </a:xfrm>
        </p:spPr>
        <p:txBody>
          <a:bodyPr/>
          <a:lstStyle/>
          <a:p>
            <a:r>
              <a:rPr lang="en-US" dirty="0"/>
              <a:t>Click to edit Master title style</a:t>
            </a:r>
          </a:p>
        </p:txBody>
      </p:sp>
      <p:sp>
        <p:nvSpPr>
          <p:cNvPr id="10" name="Picture Placeholder 8">
            <a:extLst>
              <a:ext uri="{FF2B5EF4-FFF2-40B4-BE49-F238E27FC236}">
                <a16:creationId xmlns:a16="http://schemas.microsoft.com/office/drawing/2014/main" id="{7BA63699-2EA2-4B8B-E296-BEF5937412F5}"/>
              </a:ext>
            </a:extLst>
          </p:cNvPr>
          <p:cNvSpPr>
            <a:spLocks noGrp="1" noChangeAspect="1"/>
          </p:cNvSpPr>
          <p:nvPr>
            <p:ph type="pic" sz="quarter" idx="13" hasCustomPrompt="1"/>
          </p:nvPr>
        </p:nvSpPr>
        <p:spPr>
          <a:xfrm>
            <a:off x="533400" y="533400"/>
            <a:ext cx="3886200" cy="5811924"/>
          </a:xfrm>
          <a:blipFill>
            <a:blip r:embed="rId2">
              <a:alphaModFix amt="70000"/>
            </a:blip>
            <a:stretch>
              <a:fillRect/>
            </a:stretch>
          </a:blipFill>
          <a:effectLst>
            <a:outerShdw blurRad="203200" dist="12700" dir="7800000" algn="r" rotWithShape="0">
              <a:prstClr val="black">
                <a:alpha val="10000"/>
              </a:prstClr>
            </a:outerShdw>
          </a:effectLst>
        </p:spPr>
        <p:txBody>
          <a:bodyPr anchor="t"/>
          <a:lstStyle>
            <a:lvl1pPr marL="0" indent="0">
              <a:buNone/>
              <a:defRPr/>
            </a:lvl1pPr>
          </a:lstStyle>
          <a:p>
            <a:endParaRPr/>
          </a:p>
        </p:txBody>
      </p:sp>
      <p:sp>
        <p:nvSpPr>
          <p:cNvPr id="3" name="Content Placeholder 2">
            <a:extLst>
              <a:ext uri="{FF2B5EF4-FFF2-40B4-BE49-F238E27FC236}">
                <a16:creationId xmlns:a16="http://schemas.microsoft.com/office/drawing/2014/main" id="{1D0AB536-3625-6C4C-BCE1-4533963FDEC5}"/>
              </a:ext>
            </a:extLst>
          </p:cNvPr>
          <p:cNvSpPr>
            <a:spLocks noGrp="1"/>
          </p:cNvSpPr>
          <p:nvPr>
            <p:ph idx="1"/>
          </p:nvPr>
        </p:nvSpPr>
        <p:spPr>
          <a:xfrm>
            <a:off x="4977971" y="2010699"/>
            <a:ext cx="6680630" cy="4313902"/>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Footer Placeholder 4">
            <a:extLst>
              <a:ext uri="{FF2B5EF4-FFF2-40B4-BE49-F238E27FC236}">
                <a16:creationId xmlns:a16="http://schemas.microsoft.com/office/drawing/2014/main" id="{B97D1377-BC65-5D42-5EC9-BECE6F765322}"/>
              </a:ext>
            </a:extLst>
          </p:cNvPr>
          <p:cNvSpPr>
            <a:spLocks noGrp="1"/>
          </p:cNvSpPr>
          <p:nvPr>
            <p:ph type="ftr" sz="quarter" idx="11"/>
          </p:nvPr>
        </p:nvSpPr>
        <p:spPr/>
        <p:txBody>
          <a:bodyPr/>
          <a:lstStyle/>
          <a:p>
            <a:r>
              <a:rPr lang="en-US" dirty="0"/>
              <a:t>
              </a:t>
            </a:r>
          </a:p>
        </p:txBody>
      </p:sp>
      <p:sp>
        <p:nvSpPr>
          <p:cNvPr id="4" name="Date Placeholder 3">
            <a:extLst>
              <a:ext uri="{FF2B5EF4-FFF2-40B4-BE49-F238E27FC236}">
                <a16:creationId xmlns:a16="http://schemas.microsoft.com/office/drawing/2014/main" id="{0EEF9179-12AA-40A3-63A0-84A6ED06611F}"/>
              </a:ext>
            </a:extLst>
          </p:cNvPr>
          <p:cNvSpPr>
            <a:spLocks noGrp="1"/>
          </p:cNvSpPr>
          <p:nvPr>
            <p:ph type="dt" sz="half" idx="10"/>
          </p:nvPr>
        </p:nvSpPr>
        <p:spPr/>
        <p:txBody>
          <a:bodyPr/>
          <a:lstStyle/>
          <a:p>
            <a:fld id="{EF607E7C-B760-45A7-AB98-EEAB39EBFFA9}" type="datetimeFigureOut">
              <a:rPr lang="en-US" dirty="0"/>
              <a:t>9/24/2026</a:t>
            </a:fld>
            <a:endParaRPr lang="en-US" dirty="0"/>
          </a:p>
        </p:txBody>
      </p:sp>
      <p:sp>
        <p:nvSpPr>
          <p:cNvPr id="6" name="Slide Number Placeholder 5">
            <a:extLst>
              <a:ext uri="{FF2B5EF4-FFF2-40B4-BE49-F238E27FC236}">
                <a16:creationId xmlns:a16="http://schemas.microsoft.com/office/drawing/2014/main" id="{0CCE0E3B-6350-CAAC-2CAB-78999D19CADB}"/>
              </a:ext>
            </a:extLst>
          </p:cNvPr>
          <p:cNvSpPr>
            <a:spLocks noGrp="1"/>
          </p:cNvSpPr>
          <p:nvPr>
            <p:ph type="sldNum" sz="quarter" idx="12"/>
          </p:nvPr>
        </p:nvSpPr>
        <p:spPr/>
        <p:txBody>
          <a:bodyPr/>
          <a:lstStyle/>
          <a:p>
            <a:fld id="{DD84031F-D6BF-4677-B12E-7D8B88BA70F7}" type="slidenum">
              <a:rPr lang="en-US" dirty="0"/>
              <a:t>‹#›</a:t>
            </a:fld>
            <a:endParaRPr lang="en-US" dirty="0"/>
          </a:p>
        </p:txBody>
      </p:sp>
      <p:cxnSp>
        <p:nvCxnSpPr>
          <p:cNvPr id="7" name="Straight Connector 6">
            <a:extLst>
              <a:ext uri="{FF2B5EF4-FFF2-40B4-BE49-F238E27FC236}">
                <a16:creationId xmlns:a16="http://schemas.microsoft.com/office/drawing/2014/main" id="{A04AB0D3-0312-25C6-7159-3EBA07E82C60}"/>
              </a:ext>
            </a:extLst>
          </p:cNvPr>
          <p:cNvCxnSpPr>
            <a:cxnSpLocks/>
          </p:cNvCxnSpPr>
          <p:nvPr/>
        </p:nvCxnSpPr>
        <p:spPr>
          <a:xfrm>
            <a:off x="4984096" y="533400"/>
            <a:ext cx="6680631" cy="0"/>
          </a:xfrm>
          <a:prstGeom prst="line">
            <a:avLst/>
          </a:prstGeom>
          <a:ln w="9525">
            <a:solidFill>
              <a:schemeClr val="tx1">
                <a:alpha val="25000"/>
              </a:schemeClr>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379722289"/>
      </p:ext>
    </p:extLst>
  </p:cSld>
  <p:clrMapOvr>
    <a:overrideClrMapping bg1="lt1" tx1="dk1" bg2="lt2" tx2="dk2" accent1="accent1" accent2="accent2" accent3="accent3" accent4="accent4" accent5="accent5" accent6="accent6" hlink="hlink" folHlink="folHlink"/>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Content with Picture 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7A09BB-8293-7DED-F5BF-8F3DA4B5760B}"/>
              </a:ext>
            </a:extLst>
          </p:cNvPr>
          <p:cNvSpPr>
            <a:spLocks noGrp="1"/>
          </p:cNvSpPr>
          <p:nvPr>
            <p:ph type="title"/>
          </p:nvPr>
        </p:nvSpPr>
        <p:spPr>
          <a:xfrm>
            <a:off x="419559" y="691867"/>
            <a:ext cx="6664559" cy="1217340"/>
          </a:xfrm>
        </p:spPr>
        <p:txBody>
          <a:bodyPr/>
          <a:lstStyle/>
          <a:p>
            <a:r>
              <a:rPr lang="en-US" dirty="0"/>
              <a:t>Click to edit Master title style</a:t>
            </a:r>
          </a:p>
        </p:txBody>
      </p:sp>
      <p:sp>
        <p:nvSpPr>
          <p:cNvPr id="3" name="Content Placeholder 2">
            <a:extLst>
              <a:ext uri="{FF2B5EF4-FFF2-40B4-BE49-F238E27FC236}">
                <a16:creationId xmlns:a16="http://schemas.microsoft.com/office/drawing/2014/main" id="{1D0AB536-3625-6C4C-BCE1-4533963FDEC5}"/>
              </a:ext>
            </a:extLst>
          </p:cNvPr>
          <p:cNvSpPr>
            <a:spLocks noGrp="1"/>
          </p:cNvSpPr>
          <p:nvPr>
            <p:ph idx="1"/>
          </p:nvPr>
        </p:nvSpPr>
        <p:spPr>
          <a:xfrm>
            <a:off x="422217" y="2010699"/>
            <a:ext cx="6661902" cy="4330851"/>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0" name="Picture Placeholder 8">
            <a:extLst>
              <a:ext uri="{FF2B5EF4-FFF2-40B4-BE49-F238E27FC236}">
                <a16:creationId xmlns:a16="http://schemas.microsoft.com/office/drawing/2014/main" id="{7BA63699-2EA2-4B8B-E296-BEF5937412F5}"/>
              </a:ext>
            </a:extLst>
          </p:cNvPr>
          <p:cNvSpPr>
            <a:spLocks noGrp="1" noChangeAspect="1"/>
          </p:cNvSpPr>
          <p:nvPr>
            <p:ph type="pic" sz="quarter" idx="13" hasCustomPrompt="1"/>
          </p:nvPr>
        </p:nvSpPr>
        <p:spPr>
          <a:xfrm>
            <a:off x="7620000" y="533400"/>
            <a:ext cx="4038600" cy="5791200"/>
          </a:xfrm>
          <a:blipFill>
            <a:blip r:embed="rId2">
              <a:alphaModFix amt="70000"/>
            </a:blip>
            <a:stretch>
              <a:fillRect/>
            </a:stretch>
          </a:blipFill>
          <a:effectLst>
            <a:outerShdw blurRad="203200" dist="12700" dir="7800000" algn="r" rotWithShape="0">
              <a:prstClr val="black">
                <a:alpha val="10000"/>
              </a:prstClr>
            </a:outerShdw>
          </a:effectLst>
        </p:spPr>
        <p:txBody>
          <a:bodyPr anchor="t"/>
          <a:lstStyle>
            <a:lvl1pPr marL="0" indent="0">
              <a:buNone/>
              <a:defRPr/>
            </a:lvl1pPr>
          </a:lstStyle>
          <a:p>
            <a:endParaRPr/>
          </a:p>
        </p:txBody>
      </p:sp>
      <p:sp>
        <p:nvSpPr>
          <p:cNvPr id="5" name="Footer Placeholder 4">
            <a:extLst>
              <a:ext uri="{FF2B5EF4-FFF2-40B4-BE49-F238E27FC236}">
                <a16:creationId xmlns:a16="http://schemas.microsoft.com/office/drawing/2014/main" id="{B97D1377-BC65-5D42-5EC9-BECE6F765322}"/>
              </a:ext>
            </a:extLst>
          </p:cNvPr>
          <p:cNvSpPr>
            <a:spLocks noGrp="1"/>
          </p:cNvSpPr>
          <p:nvPr>
            <p:ph type="ftr" sz="quarter" idx="11"/>
          </p:nvPr>
        </p:nvSpPr>
        <p:spPr/>
        <p:txBody>
          <a:bodyPr/>
          <a:lstStyle/>
          <a:p>
            <a:r>
              <a:rPr lang="en-US" dirty="0"/>
              <a:t>
              </a:t>
            </a:r>
          </a:p>
        </p:txBody>
      </p:sp>
      <p:sp>
        <p:nvSpPr>
          <p:cNvPr id="4" name="Date Placeholder 3">
            <a:extLst>
              <a:ext uri="{FF2B5EF4-FFF2-40B4-BE49-F238E27FC236}">
                <a16:creationId xmlns:a16="http://schemas.microsoft.com/office/drawing/2014/main" id="{0EEF9179-12AA-40A3-63A0-84A6ED06611F}"/>
              </a:ext>
            </a:extLst>
          </p:cNvPr>
          <p:cNvSpPr>
            <a:spLocks noGrp="1"/>
          </p:cNvSpPr>
          <p:nvPr>
            <p:ph type="dt" sz="half" idx="10"/>
          </p:nvPr>
        </p:nvSpPr>
        <p:spPr>
          <a:xfrm>
            <a:off x="7620000" y="6426091"/>
            <a:ext cx="3553839" cy="365125"/>
          </a:xfrm>
        </p:spPr>
        <p:txBody>
          <a:bodyPr/>
          <a:lstStyle/>
          <a:p>
            <a:fld id="{C4680711-5BFA-4199-BAD0-B0C15B04A070}" type="datetimeFigureOut">
              <a:rPr lang="en-US" dirty="0"/>
              <a:t>9/24/2026</a:t>
            </a:fld>
            <a:endParaRPr lang="en-US" dirty="0"/>
          </a:p>
        </p:txBody>
      </p:sp>
      <p:sp>
        <p:nvSpPr>
          <p:cNvPr id="6" name="Slide Number Placeholder 5">
            <a:extLst>
              <a:ext uri="{FF2B5EF4-FFF2-40B4-BE49-F238E27FC236}">
                <a16:creationId xmlns:a16="http://schemas.microsoft.com/office/drawing/2014/main" id="{0CCE0E3B-6350-CAAC-2CAB-78999D19CADB}"/>
              </a:ext>
            </a:extLst>
          </p:cNvPr>
          <p:cNvSpPr>
            <a:spLocks noGrp="1"/>
          </p:cNvSpPr>
          <p:nvPr>
            <p:ph type="sldNum" sz="quarter" idx="12"/>
          </p:nvPr>
        </p:nvSpPr>
        <p:spPr/>
        <p:txBody>
          <a:bodyPr/>
          <a:lstStyle/>
          <a:p>
            <a:fld id="{DD84031F-D6BF-4677-B12E-7D8B88BA70F7}" type="slidenum">
              <a:rPr lang="en-US" dirty="0"/>
              <a:t>‹#›</a:t>
            </a:fld>
            <a:endParaRPr lang="en-US" dirty="0"/>
          </a:p>
        </p:txBody>
      </p:sp>
      <p:cxnSp>
        <p:nvCxnSpPr>
          <p:cNvPr id="7" name="Straight Connector 6">
            <a:extLst>
              <a:ext uri="{FF2B5EF4-FFF2-40B4-BE49-F238E27FC236}">
                <a16:creationId xmlns:a16="http://schemas.microsoft.com/office/drawing/2014/main" id="{CA3F4131-F439-B360-2C50-DC4ED02C5AF2}"/>
              </a:ext>
            </a:extLst>
          </p:cNvPr>
          <p:cNvCxnSpPr>
            <a:cxnSpLocks/>
          </p:cNvCxnSpPr>
          <p:nvPr/>
        </p:nvCxnSpPr>
        <p:spPr>
          <a:xfrm>
            <a:off x="516418" y="530352"/>
            <a:ext cx="6567700" cy="0"/>
          </a:xfrm>
          <a:prstGeom prst="line">
            <a:avLst/>
          </a:prstGeom>
          <a:ln w="9525">
            <a:solidFill>
              <a:schemeClr val="tx1">
                <a:alpha val="25000"/>
              </a:schemeClr>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822116832"/>
      </p:ext>
    </p:extLst>
  </p:cSld>
  <p:clrMapOvr>
    <a:overrideClrMapping bg1="lt1" tx1="dk1" bg2="lt2" tx2="dk2" accent1="accent1" accent2="accent2" accent3="accent3" accent4="accent4" accent5="accent5" accent6="accent6" hlink="hlink" folHlink="folHlink"/>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Content with Picture 4">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7A09BB-8293-7DED-F5BF-8F3DA4B5760B}"/>
              </a:ext>
            </a:extLst>
          </p:cNvPr>
          <p:cNvSpPr>
            <a:spLocks noGrp="1"/>
          </p:cNvSpPr>
          <p:nvPr>
            <p:ph type="title"/>
          </p:nvPr>
        </p:nvSpPr>
        <p:spPr>
          <a:xfrm>
            <a:off x="419376" y="691868"/>
            <a:ext cx="4577602" cy="1439210"/>
          </a:xfrm>
        </p:spPr>
        <p:txBody>
          <a:bodyPr/>
          <a:lstStyle/>
          <a:p>
            <a:r>
              <a:rPr lang="en-US" dirty="0"/>
              <a:t>Click to edit Master title style</a:t>
            </a:r>
          </a:p>
        </p:txBody>
      </p:sp>
      <p:sp>
        <p:nvSpPr>
          <p:cNvPr id="3" name="Content Placeholder 2">
            <a:extLst>
              <a:ext uri="{FF2B5EF4-FFF2-40B4-BE49-F238E27FC236}">
                <a16:creationId xmlns:a16="http://schemas.microsoft.com/office/drawing/2014/main" id="{1D0AB536-3625-6C4C-BCE1-4533963FDEC5}"/>
              </a:ext>
            </a:extLst>
          </p:cNvPr>
          <p:cNvSpPr>
            <a:spLocks noGrp="1"/>
          </p:cNvSpPr>
          <p:nvPr>
            <p:ph idx="1"/>
          </p:nvPr>
        </p:nvSpPr>
        <p:spPr>
          <a:xfrm>
            <a:off x="419376" y="2211185"/>
            <a:ext cx="4577602" cy="3954946"/>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9" name="Picture Placeholder 8">
            <a:extLst>
              <a:ext uri="{FF2B5EF4-FFF2-40B4-BE49-F238E27FC236}">
                <a16:creationId xmlns:a16="http://schemas.microsoft.com/office/drawing/2014/main" id="{57807F9F-79B5-ED92-41CC-A1D1A8D03E35}"/>
              </a:ext>
            </a:extLst>
          </p:cNvPr>
          <p:cNvSpPr>
            <a:spLocks noGrp="1" noChangeAspect="1"/>
          </p:cNvSpPr>
          <p:nvPr>
            <p:ph type="pic" sz="quarter" idx="13" hasCustomPrompt="1"/>
          </p:nvPr>
        </p:nvSpPr>
        <p:spPr>
          <a:xfrm>
            <a:off x="5486400" y="533399"/>
            <a:ext cx="6172200" cy="5791201"/>
          </a:xfrm>
          <a:blipFill>
            <a:blip r:embed="rId2">
              <a:alphaModFix amt="70000"/>
            </a:blip>
            <a:stretch>
              <a:fillRect/>
            </a:stretch>
          </a:blipFill>
          <a:effectLst>
            <a:outerShdw blurRad="203200" dist="12700" dir="7800000" algn="r" rotWithShape="0">
              <a:prstClr val="black">
                <a:alpha val="10000"/>
              </a:prstClr>
            </a:outerShdw>
          </a:effectLst>
        </p:spPr>
        <p:txBody>
          <a:bodyPr anchor="t"/>
          <a:lstStyle>
            <a:lvl1pPr marL="0" indent="0">
              <a:buNone/>
              <a:defRPr/>
            </a:lvl1pPr>
          </a:lstStyle>
          <a:p>
            <a:endParaRPr/>
          </a:p>
        </p:txBody>
      </p:sp>
      <p:sp>
        <p:nvSpPr>
          <p:cNvPr id="5" name="Footer Placeholder 4">
            <a:extLst>
              <a:ext uri="{FF2B5EF4-FFF2-40B4-BE49-F238E27FC236}">
                <a16:creationId xmlns:a16="http://schemas.microsoft.com/office/drawing/2014/main" id="{B97D1377-BC65-5D42-5EC9-BECE6F765322}"/>
              </a:ext>
            </a:extLst>
          </p:cNvPr>
          <p:cNvSpPr>
            <a:spLocks noGrp="1"/>
          </p:cNvSpPr>
          <p:nvPr>
            <p:ph type="ftr" sz="quarter" idx="11"/>
          </p:nvPr>
        </p:nvSpPr>
        <p:spPr/>
        <p:txBody>
          <a:bodyPr/>
          <a:lstStyle/>
          <a:p>
            <a:r>
              <a:rPr lang="en-US" dirty="0"/>
              <a:t>
              </a:t>
            </a:r>
          </a:p>
        </p:txBody>
      </p:sp>
      <p:sp>
        <p:nvSpPr>
          <p:cNvPr id="4" name="Date Placeholder 3">
            <a:extLst>
              <a:ext uri="{FF2B5EF4-FFF2-40B4-BE49-F238E27FC236}">
                <a16:creationId xmlns:a16="http://schemas.microsoft.com/office/drawing/2014/main" id="{0EEF9179-12AA-40A3-63A0-84A6ED06611F}"/>
              </a:ext>
            </a:extLst>
          </p:cNvPr>
          <p:cNvSpPr>
            <a:spLocks noGrp="1"/>
          </p:cNvSpPr>
          <p:nvPr>
            <p:ph type="dt" sz="half" idx="10"/>
          </p:nvPr>
        </p:nvSpPr>
        <p:spPr/>
        <p:txBody>
          <a:bodyPr/>
          <a:lstStyle/>
          <a:p>
            <a:fld id="{E2F630AA-266B-4EED-8F37-1EEA7BB36798}" type="datetimeFigureOut">
              <a:rPr lang="en-US" dirty="0"/>
              <a:t>9/24/2026</a:t>
            </a:fld>
            <a:endParaRPr lang="en-US" dirty="0"/>
          </a:p>
        </p:txBody>
      </p:sp>
      <p:sp>
        <p:nvSpPr>
          <p:cNvPr id="6" name="Slide Number Placeholder 5">
            <a:extLst>
              <a:ext uri="{FF2B5EF4-FFF2-40B4-BE49-F238E27FC236}">
                <a16:creationId xmlns:a16="http://schemas.microsoft.com/office/drawing/2014/main" id="{0CCE0E3B-6350-CAAC-2CAB-78999D19CADB}"/>
              </a:ext>
            </a:extLst>
          </p:cNvPr>
          <p:cNvSpPr>
            <a:spLocks noGrp="1"/>
          </p:cNvSpPr>
          <p:nvPr>
            <p:ph type="sldNum" sz="quarter" idx="12"/>
          </p:nvPr>
        </p:nvSpPr>
        <p:spPr/>
        <p:txBody>
          <a:bodyPr/>
          <a:lstStyle/>
          <a:p>
            <a:fld id="{DD84031F-D6BF-4677-B12E-7D8B88BA70F7}" type="slidenum">
              <a:rPr lang="en-US" dirty="0"/>
              <a:t>‹#›</a:t>
            </a:fld>
            <a:endParaRPr lang="en-US" dirty="0"/>
          </a:p>
        </p:txBody>
      </p:sp>
      <p:cxnSp>
        <p:nvCxnSpPr>
          <p:cNvPr id="7" name="Straight Connector 6">
            <a:extLst>
              <a:ext uri="{FF2B5EF4-FFF2-40B4-BE49-F238E27FC236}">
                <a16:creationId xmlns:a16="http://schemas.microsoft.com/office/drawing/2014/main" id="{A04AB0D3-0312-25C6-7159-3EBA07E82C60}"/>
              </a:ext>
            </a:extLst>
          </p:cNvPr>
          <p:cNvCxnSpPr>
            <a:cxnSpLocks/>
          </p:cNvCxnSpPr>
          <p:nvPr/>
        </p:nvCxnSpPr>
        <p:spPr>
          <a:xfrm>
            <a:off x="516418" y="530352"/>
            <a:ext cx="4436582" cy="0"/>
          </a:xfrm>
          <a:prstGeom prst="line">
            <a:avLst/>
          </a:prstGeom>
          <a:ln w="9525">
            <a:solidFill>
              <a:schemeClr val="tx1">
                <a:alpha val="25000"/>
              </a:schemeClr>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07857604"/>
      </p:ext>
    </p:extLst>
  </p:cSld>
  <p:clrMapOvr>
    <a:overrideClrMapping bg1="lt1" tx1="dk1" bg2="lt2" tx2="dk2" accent1="accent1" accent2="accent2" accent3="accent3" accent4="accent4" accent5="accent5" accent6="accent6" hlink="hlink" folHlink="folHlink"/>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Content with Picture 5">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7A09BB-8293-7DED-F5BF-8F3DA4B5760B}"/>
              </a:ext>
            </a:extLst>
          </p:cNvPr>
          <p:cNvSpPr>
            <a:spLocks noGrp="1"/>
          </p:cNvSpPr>
          <p:nvPr>
            <p:ph type="title"/>
          </p:nvPr>
        </p:nvSpPr>
        <p:spPr>
          <a:xfrm>
            <a:off x="4848555" y="512011"/>
            <a:ext cx="6792069" cy="1259920"/>
          </a:xfrm>
        </p:spPr>
        <p:txBody>
          <a:bodyPr anchor="b"/>
          <a:lstStyle/>
          <a:p>
            <a:r>
              <a:rPr lang="en-US" dirty="0"/>
              <a:t>Click to edit Master title style</a:t>
            </a:r>
          </a:p>
        </p:txBody>
      </p:sp>
      <p:sp>
        <p:nvSpPr>
          <p:cNvPr id="10" name="Picture Placeholder 8">
            <a:extLst>
              <a:ext uri="{FF2B5EF4-FFF2-40B4-BE49-F238E27FC236}">
                <a16:creationId xmlns:a16="http://schemas.microsoft.com/office/drawing/2014/main" id="{29A161C3-930A-50CE-D3B8-C1429E6F2422}"/>
              </a:ext>
            </a:extLst>
          </p:cNvPr>
          <p:cNvSpPr>
            <a:spLocks noGrp="1" noChangeAspect="1"/>
          </p:cNvSpPr>
          <p:nvPr>
            <p:ph type="pic" sz="quarter" idx="13" hasCustomPrompt="1"/>
          </p:nvPr>
        </p:nvSpPr>
        <p:spPr>
          <a:xfrm>
            <a:off x="533400" y="533399"/>
            <a:ext cx="3886200" cy="5791201"/>
          </a:xfrm>
          <a:blipFill dpi="0" rotWithShape="1">
            <a:blip r:embed="rId2">
              <a:alphaModFix amt="70000"/>
            </a:blip>
            <a:srcRect/>
            <a:stretch>
              <a:fillRect/>
            </a:stretch>
          </a:blipFill>
          <a:effectLst>
            <a:outerShdw blurRad="203200" dist="12700" dir="7800000" algn="r" rotWithShape="0">
              <a:prstClr val="black">
                <a:alpha val="10000"/>
              </a:prstClr>
            </a:outerShdw>
          </a:effectLst>
        </p:spPr>
        <p:txBody>
          <a:bodyPr anchor="t"/>
          <a:lstStyle>
            <a:lvl1pPr marL="0" indent="0">
              <a:buNone/>
              <a:defRPr/>
            </a:lvl1pPr>
          </a:lstStyle>
          <a:p>
            <a:endParaRPr/>
          </a:p>
        </p:txBody>
      </p:sp>
      <p:sp>
        <p:nvSpPr>
          <p:cNvPr id="5" name="Footer Placeholder 4">
            <a:extLst>
              <a:ext uri="{FF2B5EF4-FFF2-40B4-BE49-F238E27FC236}">
                <a16:creationId xmlns:a16="http://schemas.microsoft.com/office/drawing/2014/main" id="{B97D1377-BC65-5D42-5EC9-BECE6F765322}"/>
              </a:ext>
            </a:extLst>
          </p:cNvPr>
          <p:cNvSpPr>
            <a:spLocks noGrp="1"/>
          </p:cNvSpPr>
          <p:nvPr>
            <p:ph type="ftr" sz="quarter" idx="11"/>
          </p:nvPr>
        </p:nvSpPr>
        <p:spPr>
          <a:xfrm>
            <a:off x="434857" y="6426091"/>
            <a:ext cx="4137143" cy="365125"/>
          </a:xfrm>
        </p:spPr>
        <p:txBody>
          <a:bodyPr/>
          <a:lstStyle/>
          <a:p>
            <a:r>
              <a:rPr lang="en-US" dirty="0"/>
              <a:t>
              </a:t>
            </a:r>
          </a:p>
        </p:txBody>
      </p:sp>
      <p:sp>
        <p:nvSpPr>
          <p:cNvPr id="3" name="Content Placeholder 2">
            <a:extLst>
              <a:ext uri="{FF2B5EF4-FFF2-40B4-BE49-F238E27FC236}">
                <a16:creationId xmlns:a16="http://schemas.microsoft.com/office/drawing/2014/main" id="{1D0AB536-3625-6C4C-BCE1-4533963FDEC5}"/>
              </a:ext>
            </a:extLst>
          </p:cNvPr>
          <p:cNvSpPr>
            <a:spLocks noGrp="1"/>
          </p:cNvSpPr>
          <p:nvPr>
            <p:ph idx="1"/>
          </p:nvPr>
        </p:nvSpPr>
        <p:spPr>
          <a:xfrm>
            <a:off x="4848555" y="2148840"/>
            <a:ext cx="6792069" cy="4162372"/>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0EEF9179-12AA-40A3-63A0-84A6ED06611F}"/>
              </a:ext>
            </a:extLst>
          </p:cNvPr>
          <p:cNvSpPr>
            <a:spLocks noGrp="1"/>
          </p:cNvSpPr>
          <p:nvPr>
            <p:ph type="dt" sz="half" idx="10"/>
          </p:nvPr>
        </p:nvSpPr>
        <p:spPr/>
        <p:txBody>
          <a:bodyPr/>
          <a:lstStyle/>
          <a:p>
            <a:fld id="{5BCB8B90-98AD-44EA-88CB-87E0482D47C5}" type="datetimeFigureOut">
              <a:rPr lang="en-US" dirty="0"/>
              <a:t>9/24/2026</a:t>
            </a:fld>
            <a:endParaRPr lang="en-US" dirty="0"/>
          </a:p>
        </p:txBody>
      </p:sp>
      <p:sp>
        <p:nvSpPr>
          <p:cNvPr id="6" name="Slide Number Placeholder 5">
            <a:extLst>
              <a:ext uri="{FF2B5EF4-FFF2-40B4-BE49-F238E27FC236}">
                <a16:creationId xmlns:a16="http://schemas.microsoft.com/office/drawing/2014/main" id="{0CCE0E3B-6350-CAAC-2CAB-78999D19CADB}"/>
              </a:ext>
            </a:extLst>
          </p:cNvPr>
          <p:cNvSpPr>
            <a:spLocks noGrp="1"/>
          </p:cNvSpPr>
          <p:nvPr>
            <p:ph type="sldNum" sz="quarter" idx="12"/>
          </p:nvPr>
        </p:nvSpPr>
        <p:spPr/>
        <p:txBody>
          <a:bodyPr/>
          <a:lstStyle/>
          <a:p>
            <a:fld id="{DD84031F-D6BF-4677-B12E-7D8B88BA70F7}" type="slidenum">
              <a:rPr lang="en-US" dirty="0"/>
              <a:t>‹#›</a:t>
            </a:fld>
            <a:endParaRPr lang="en-US" dirty="0"/>
          </a:p>
        </p:txBody>
      </p:sp>
      <p:cxnSp>
        <p:nvCxnSpPr>
          <p:cNvPr id="7" name="Straight Connector 6">
            <a:extLst>
              <a:ext uri="{FF2B5EF4-FFF2-40B4-BE49-F238E27FC236}">
                <a16:creationId xmlns:a16="http://schemas.microsoft.com/office/drawing/2014/main" id="{789C51D6-8120-DE83-0A77-B4C479640664}"/>
              </a:ext>
            </a:extLst>
          </p:cNvPr>
          <p:cNvCxnSpPr>
            <a:cxnSpLocks/>
          </p:cNvCxnSpPr>
          <p:nvPr/>
        </p:nvCxnSpPr>
        <p:spPr>
          <a:xfrm>
            <a:off x="4953000" y="1892587"/>
            <a:ext cx="6705600" cy="0"/>
          </a:xfrm>
          <a:prstGeom prst="line">
            <a:avLst/>
          </a:prstGeom>
          <a:ln w="9525">
            <a:solidFill>
              <a:schemeClr val="tx1">
                <a:alpha val="25000"/>
              </a:schemeClr>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487967332"/>
      </p:ext>
    </p:extLst>
  </p:cSld>
  <p:clrMapOvr>
    <a:overrideClrMapping bg1="lt1" tx1="dk1" bg2="lt2" tx2="dk2" accent1="accent1" accent2="accent2" accent3="accent3" accent4="accent4" accent5="accent5" accent6="accent6" hlink="hlink" folHlink="folHlink"/>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Content with Picture 6">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7A09BB-8293-7DED-F5BF-8F3DA4B5760B}"/>
              </a:ext>
            </a:extLst>
          </p:cNvPr>
          <p:cNvSpPr>
            <a:spLocks noGrp="1"/>
          </p:cNvSpPr>
          <p:nvPr>
            <p:ph type="title"/>
          </p:nvPr>
        </p:nvSpPr>
        <p:spPr>
          <a:xfrm>
            <a:off x="8621935" y="691867"/>
            <a:ext cx="3052570" cy="2011680"/>
          </a:xfrm>
        </p:spPr>
        <p:txBody>
          <a:bodyPr/>
          <a:lstStyle/>
          <a:p>
            <a:r>
              <a:rPr lang="en-US" dirty="0"/>
              <a:t>Click to edit Master title style</a:t>
            </a:r>
          </a:p>
        </p:txBody>
      </p:sp>
      <p:sp>
        <p:nvSpPr>
          <p:cNvPr id="14" name="Picture Placeholder 8">
            <a:extLst>
              <a:ext uri="{FF2B5EF4-FFF2-40B4-BE49-F238E27FC236}">
                <a16:creationId xmlns:a16="http://schemas.microsoft.com/office/drawing/2014/main" id="{6BC46AA6-BED0-04C6-38E0-12160144CC38}"/>
              </a:ext>
            </a:extLst>
          </p:cNvPr>
          <p:cNvSpPr>
            <a:spLocks noGrp="1" noChangeAspect="1"/>
          </p:cNvSpPr>
          <p:nvPr>
            <p:ph type="pic" sz="quarter" idx="13" hasCustomPrompt="1"/>
          </p:nvPr>
        </p:nvSpPr>
        <p:spPr>
          <a:xfrm>
            <a:off x="533399" y="533400"/>
            <a:ext cx="7667626" cy="5788757"/>
          </a:xfrm>
          <a:blipFill>
            <a:blip r:embed="rId2">
              <a:alphaModFix amt="70000"/>
            </a:blip>
            <a:stretch>
              <a:fillRect/>
            </a:stretch>
          </a:blipFill>
          <a:effectLst>
            <a:outerShdw blurRad="203200" dist="12700" dir="7800000" algn="r" rotWithShape="0">
              <a:prstClr val="black">
                <a:alpha val="10000"/>
              </a:prstClr>
            </a:outerShdw>
          </a:effectLst>
        </p:spPr>
        <p:txBody>
          <a:bodyPr vert="horz" lIns="91440" tIns="45720" rIns="91440" bIns="45720" rtlCol="0" anchor="t">
            <a:normAutofit/>
          </a:bodyPr>
          <a:lstStyle>
            <a:lvl1pPr marL="0" indent="0">
              <a:buNone/>
              <a:defRPr lang="en-US"/>
            </a:lvl1pPr>
          </a:lstStyle>
          <a:p>
            <a:pPr lvl="0"/>
            <a:endParaRPr/>
          </a:p>
        </p:txBody>
      </p:sp>
      <p:sp>
        <p:nvSpPr>
          <p:cNvPr id="3" name="Content Placeholder 2">
            <a:extLst>
              <a:ext uri="{FF2B5EF4-FFF2-40B4-BE49-F238E27FC236}">
                <a16:creationId xmlns:a16="http://schemas.microsoft.com/office/drawing/2014/main" id="{1D0AB536-3625-6C4C-BCE1-4533963FDEC5}"/>
              </a:ext>
            </a:extLst>
          </p:cNvPr>
          <p:cNvSpPr>
            <a:spLocks noGrp="1"/>
          </p:cNvSpPr>
          <p:nvPr>
            <p:ph idx="1"/>
          </p:nvPr>
        </p:nvSpPr>
        <p:spPr>
          <a:xfrm>
            <a:off x="8621935" y="2889848"/>
            <a:ext cx="3052570" cy="3434752"/>
          </a:xfrm>
        </p:spPr>
        <p:txBody>
          <a:bodyPr/>
          <a:lstStyle>
            <a:lvl1pPr marL="0" indent="0">
              <a:buNone/>
              <a:defRPr/>
            </a:lvl1pPr>
            <a:lvl2pPr marL="457200" indent="0">
              <a:buNone/>
              <a:defRPr/>
            </a:lvl2pPr>
            <a:lvl3pPr marL="914400" indent="0">
              <a:buNone/>
              <a:defRPr/>
            </a:lvl3pPr>
            <a:lvl4pPr marL="1371600" indent="0">
              <a:buNone/>
              <a:defRPr/>
            </a:lvl4pPr>
            <a:lvl5pPr marL="1828800" indent="0">
              <a:buNone/>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8" name="Footer Placeholder 17">
            <a:extLst>
              <a:ext uri="{FF2B5EF4-FFF2-40B4-BE49-F238E27FC236}">
                <a16:creationId xmlns:a16="http://schemas.microsoft.com/office/drawing/2014/main" id="{5C6323EE-3C7E-2716-8BD0-C89545F04FC6}"/>
              </a:ext>
            </a:extLst>
          </p:cNvPr>
          <p:cNvSpPr>
            <a:spLocks noGrp="1"/>
          </p:cNvSpPr>
          <p:nvPr>
            <p:ph type="ftr" sz="quarter" idx="15"/>
          </p:nvPr>
        </p:nvSpPr>
        <p:spPr/>
        <p:txBody>
          <a:bodyPr/>
          <a:lstStyle/>
          <a:p>
            <a:r>
              <a:rPr lang="en-US" dirty="0"/>
              <a:t>
              </a:t>
            </a:r>
          </a:p>
        </p:txBody>
      </p:sp>
      <p:sp>
        <p:nvSpPr>
          <p:cNvPr id="17" name="Date Placeholder 16">
            <a:extLst>
              <a:ext uri="{FF2B5EF4-FFF2-40B4-BE49-F238E27FC236}">
                <a16:creationId xmlns:a16="http://schemas.microsoft.com/office/drawing/2014/main" id="{F01E841F-9F6D-0E74-84D5-4BA2AF78F5C2}"/>
              </a:ext>
            </a:extLst>
          </p:cNvPr>
          <p:cNvSpPr>
            <a:spLocks noGrp="1"/>
          </p:cNvSpPr>
          <p:nvPr>
            <p:ph type="dt" sz="half" idx="14"/>
          </p:nvPr>
        </p:nvSpPr>
        <p:spPr/>
        <p:txBody>
          <a:bodyPr/>
          <a:lstStyle/>
          <a:p>
            <a:fld id="{0672E3CE-9562-4779-875D-570AC5656D0F}" type="datetimeFigureOut">
              <a:rPr lang="en-US" dirty="0"/>
              <a:t>9/24/2026</a:t>
            </a:fld>
            <a:endParaRPr lang="en-US" dirty="0"/>
          </a:p>
        </p:txBody>
      </p:sp>
      <p:sp>
        <p:nvSpPr>
          <p:cNvPr id="19" name="Slide Number Placeholder 18">
            <a:extLst>
              <a:ext uri="{FF2B5EF4-FFF2-40B4-BE49-F238E27FC236}">
                <a16:creationId xmlns:a16="http://schemas.microsoft.com/office/drawing/2014/main" id="{ACE2DCFD-EFAB-71DF-776D-014822C0ABEC}"/>
              </a:ext>
            </a:extLst>
          </p:cNvPr>
          <p:cNvSpPr>
            <a:spLocks noGrp="1"/>
          </p:cNvSpPr>
          <p:nvPr>
            <p:ph type="sldNum" sz="quarter" idx="16"/>
          </p:nvPr>
        </p:nvSpPr>
        <p:spPr/>
        <p:txBody>
          <a:bodyPr/>
          <a:lstStyle/>
          <a:p>
            <a:fld id="{DD84031F-D6BF-4677-B12E-7D8B88BA70F7}" type="slidenum">
              <a:rPr lang="en-US" dirty="0"/>
              <a:t>‹#›</a:t>
            </a:fld>
            <a:endParaRPr lang="en-US" dirty="0"/>
          </a:p>
        </p:txBody>
      </p:sp>
      <p:cxnSp>
        <p:nvCxnSpPr>
          <p:cNvPr id="7" name="Straight Connector 6">
            <a:extLst>
              <a:ext uri="{FF2B5EF4-FFF2-40B4-BE49-F238E27FC236}">
                <a16:creationId xmlns:a16="http://schemas.microsoft.com/office/drawing/2014/main" id="{2CFBB608-C785-A34D-1B6D-96361A676495}"/>
              </a:ext>
            </a:extLst>
          </p:cNvPr>
          <p:cNvCxnSpPr>
            <a:cxnSpLocks/>
          </p:cNvCxnSpPr>
          <p:nvPr/>
        </p:nvCxnSpPr>
        <p:spPr>
          <a:xfrm>
            <a:off x="8727541" y="533400"/>
            <a:ext cx="2931060" cy="0"/>
          </a:xfrm>
          <a:prstGeom prst="line">
            <a:avLst/>
          </a:prstGeom>
          <a:ln w="9525">
            <a:solidFill>
              <a:schemeClr val="tx1">
                <a:alpha val="25000"/>
              </a:schemeClr>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520698640"/>
      </p:ext>
    </p:extLst>
  </p:cSld>
  <p:clrMapOvr>
    <a:overrideClrMapping bg1="lt1" tx1="dk1" bg2="lt2" tx2="dk2" accent1="accent1" accent2="accent2" accent3="accent3" accent4="accent4" accent5="accent5" accent6="accent6" hlink="hlink" folHlink="folHlink"/>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p:cSld name="Content with Picture 7">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7A09BB-8293-7DED-F5BF-8F3DA4B5760B}"/>
              </a:ext>
            </a:extLst>
          </p:cNvPr>
          <p:cNvSpPr>
            <a:spLocks noGrp="1"/>
          </p:cNvSpPr>
          <p:nvPr>
            <p:ph type="title"/>
          </p:nvPr>
        </p:nvSpPr>
        <p:spPr>
          <a:xfrm>
            <a:off x="422399" y="4829695"/>
            <a:ext cx="4289051" cy="1413164"/>
          </a:xfrm>
        </p:spPr>
        <p:txBody>
          <a:bodyPr/>
          <a:lstStyle/>
          <a:p>
            <a:r>
              <a:rPr lang="en-US" dirty="0"/>
              <a:t>Click to edit Master title style</a:t>
            </a:r>
          </a:p>
        </p:txBody>
      </p:sp>
      <p:sp>
        <p:nvSpPr>
          <p:cNvPr id="10" name="Picture Placeholder 8">
            <a:extLst>
              <a:ext uri="{FF2B5EF4-FFF2-40B4-BE49-F238E27FC236}">
                <a16:creationId xmlns:a16="http://schemas.microsoft.com/office/drawing/2014/main" id="{21FFBA57-7EFE-2CC4-EE45-5F1F633C1A71}"/>
              </a:ext>
            </a:extLst>
          </p:cNvPr>
          <p:cNvSpPr>
            <a:spLocks noGrp="1" noChangeAspect="1"/>
          </p:cNvSpPr>
          <p:nvPr>
            <p:ph type="pic" sz="quarter" idx="13" hasCustomPrompt="1"/>
          </p:nvPr>
        </p:nvSpPr>
        <p:spPr>
          <a:xfrm>
            <a:off x="533400" y="533400"/>
            <a:ext cx="11125200" cy="4013885"/>
          </a:xfrm>
          <a:blipFill>
            <a:blip r:embed="rId2">
              <a:alphaModFix amt="70000"/>
            </a:blip>
            <a:stretch>
              <a:fillRect/>
            </a:stretch>
          </a:blipFill>
          <a:effectLst>
            <a:outerShdw blurRad="177800" dir="14400000" sx="98000" sy="98000" algn="r" rotWithShape="0">
              <a:prstClr val="black">
                <a:alpha val="10000"/>
              </a:prstClr>
            </a:outerShdw>
          </a:effectLst>
        </p:spPr>
        <p:txBody>
          <a:bodyPr anchor="t"/>
          <a:lstStyle>
            <a:lvl1pPr marL="0" indent="0">
              <a:buNone/>
              <a:defRPr/>
            </a:lvl1pPr>
          </a:lstStyle>
          <a:p>
            <a:endParaRPr/>
          </a:p>
        </p:txBody>
      </p:sp>
      <p:sp>
        <p:nvSpPr>
          <p:cNvPr id="5" name="Footer Placeholder 4">
            <a:extLst>
              <a:ext uri="{FF2B5EF4-FFF2-40B4-BE49-F238E27FC236}">
                <a16:creationId xmlns:a16="http://schemas.microsoft.com/office/drawing/2014/main" id="{B97D1377-BC65-5D42-5EC9-BECE6F765322}"/>
              </a:ext>
            </a:extLst>
          </p:cNvPr>
          <p:cNvSpPr>
            <a:spLocks noGrp="1"/>
          </p:cNvSpPr>
          <p:nvPr>
            <p:ph type="ftr" sz="quarter" idx="11"/>
          </p:nvPr>
        </p:nvSpPr>
        <p:spPr>
          <a:xfrm>
            <a:off x="434857" y="6426091"/>
            <a:ext cx="4289051" cy="365125"/>
          </a:xfrm>
        </p:spPr>
        <p:txBody>
          <a:bodyPr/>
          <a:lstStyle/>
          <a:p>
            <a:r>
              <a:rPr lang="en-US" dirty="0"/>
              <a:t>
              </a:t>
            </a:r>
          </a:p>
        </p:txBody>
      </p:sp>
      <p:sp>
        <p:nvSpPr>
          <p:cNvPr id="3" name="Content Placeholder 2">
            <a:extLst>
              <a:ext uri="{FF2B5EF4-FFF2-40B4-BE49-F238E27FC236}">
                <a16:creationId xmlns:a16="http://schemas.microsoft.com/office/drawing/2014/main" id="{1D0AB536-3625-6C4C-BCE1-4533963FDEC5}"/>
              </a:ext>
            </a:extLst>
          </p:cNvPr>
          <p:cNvSpPr>
            <a:spLocks noGrp="1"/>
          </p:cNvSpPr>
          <p:nvPr>
            <p:ph idx="1"/>
          </p:nvPr>
        </p:nvSpPr>
        <p:spPr>
          <a:xfrm>
            <a:off x="5103779" y="4829695"/>
            <a:ext cx="6554822" cy="1529541"/>
          </a:xfrm>
        </p:spPr>
        <p:txBody>
          <a:bodyPr/>
          <a:lstStyle>
            <a:lvl1pPr marL="0" indent="0">
              <a:buNone/>
              <a:defRPr/>
            </a:lvl1pPr>
            <a:lvl2pPr marL="457200" indent="0">
              <a:buNone/>
              <a:defRPr/>
            </a:lvl2pPr>
            <a:lvl3pPr marL="914400" indent="0">
              <a:buNone/>
              <a:defRPr/>
            </a:lvl3pPr>
            <a:lvl4pPr marL="1371600" indent="0">
              <a:buNone/>
              <a:defRPr/>
            </a:lvl4pPr>
            <a:lvl5pPr marL="1828800" indent="0">
              <a:buNone/>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0EEF9179-12AA-40A3-63A0-84A6ED06611F}"/>
              </a:ext>
            </a:extLst>
          </p:cNvPr>
          <p:cNvSpPr>
            <a:spLocks noGrp="1"/>
          </p:cNvSpPr>
          <p:nvPr>
            <p:ph type="dt" sz="half" idx="10"/>
          </p:nvPr>
        </p:nvSpPr>
        <p:spPr/>
        <p:txBody>
          <a:bodyPr/>
          <a:lstStyle/>
          <a:p>
            <a:fld id="{F1B6FEA0-B839-4598-B2DD-445068A8396C}" type="datetimeFigureOut">
              <a:rPr lang="en-US" dirty="0"/>
              <a:t>9/24/2026</a:t>
            </a:fld>
            <a:endParaRPr lang="en-US" dirty="0"/>
          </a:p>
        </p:txBody>
      </p:sp>
      <p:sp>
        <p:nvSpPr>
          <p:cNvPr id="6" name="Slide Number Placeholder 5">
            <a:extLst>
              <a:ext uri="{FF2B5EF4-FFF2-40B4-BE49-F238E27FC236}">
                <a16:creationId xmlns:a16="http://schemas.microsoft.com/office/drawing/2014/main" id="{0CCE0E3B-6350-CAAC-2CAB-78999D19CADB}"/>
              </a:ext>
            </a:extLst>
          </p:cNvPr>
          <p:cNvSpPr>
            <a:spLocks noGrp="1"/>
          </p:cNvSpPr>
          <p:nvPr>
            <p:ph type="sldNum" sz="quarter" idx="12"/>
          </p:nvPr>
        </p:nvSpPr>
        <p:spPr/>
        <p:txBody>
          <a:bodyPr/>
          <a:lstStyle/>
          <a:p>
            <a:fld id="{DD84031F-D6BF-4677-B12E-7D8B88BA70F7}" type="slidenum">
              <a:rPr lang="en-US" dirty="0"/>
              <a:t>‹#›</a:t>
            </a:fld>
            <a:endParaRPr lang="en-US" dirty="0"/>
          </a:p>
        </p:txBody>
      </p:sp>
    </p:spTree>
    <p:extLst>
      <p:ext uri="{BB962C8B-B14F-4D97-AF65-F5344CB8AC3E}">
        <p14:creationId xmlns:p14="http://schemas.microsoft.com/office/powerpoint/2010/main" val="456416128"/>
      </p:ext>
    </p:extLst>
  </p:cSld>
  <p:clrMapOvr>
    <a:overrideClrMapping bg1="lt1" tx1="dk1" bg2="lt2" tx2="dk2" accent1="accent1" accent2="accent2" accent3="accent3" accent4="accent4" accent5="accent5" accent6="accent6" hlink="hlink" folHlink="folHlink"/>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p:cSld name="Content with Picture 8">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7A09BB-8293-7DED-F5BF-8F3DA4B5760B}"/>
              </a:ext>
            </a:extLst>
          </p:cNvPr>
          <p:cNvSpPr>
            <a:spLocks noGrp="1"/>
          </p:cNvSpPr>
          <p:nvPr>
            <p:ph type="title"/>
          </p:nvPr>
        </p:nvSpPr>
        <p:spPr>
          <a:xfrm>
            <a:off x="419755" y="691867"/>
            <a:ext cx="4067721" cy="1559555"/>
          </a:xfrm>
        </p:spPr>
        <p:txBody>
          <a:bodyPr/>
          <a:lstStyle/>
          <a:p>
            <a:r>
              <a:rPr lang="en-US" dirty="0"/>
              <a:t>Click to edit Master title style</a:t>
            </a:r>
          </a:p>
        </p:txBody>
      </p:sp>
      <p:sp>
        <p:nvSpPr>
          <p:cNvPr id="10" name="Picture Placeholder 8">
            <a:extLst>
              <a:ext uri="{FF2B5EF4-FFF2-40B4-BE49-F238E27FC236}">
                <a16:creationId xmlns:a16="http://schemas.microsoft.com/office/drawing/2014/main" id="{21FFBA57-7EFE-2CC4-EE45-5F1F633C1A71}"/>
              </a:ext>
            </a:extLst>
          </p:cNvPr>
          <p:cNvSpPr>
            <a:spLocks noGrp="1" noChangeAspect="1"/>
          </p:cNvSpPr>
          <p:nvPr>
            <p:ph type="pic" sz="quarter" idx="13" hasCustomPrompt="1"/>
          </p:nvPr>
        </p:nvSpPr>
        <p:spPr>
          <a:xfrm>
            <a:off x="533400" y="2521819"/>
            <a:ext cx="3886200" cy="3802781"/>
          </a:xfrm>
          <a:blipFill>
            <a:blip r:embed="rId2">
              <a:alphaModFix amt="70000"/>
            </a:blip>
            <a:stretch>
              <a:fillRect/>
            </a:stretch>
          </a:blipFill>
          <a:effectLst>
            <a:outerShdw blurRad="190500" dir="14400000" algn="r" rotWithShape="0">
              <a:prstClr val="black">
                <a:alpha val="10000"/>
              </a:prstClr>
            </a:outerShdw>
          </a:effectLst>
        </p:spPr>
        <p:txBody>
          <a:bodyPr anchor="t"/>
          <a:lstStyle>
            <a:lvl1pPr marL="0" indent="0">
              <a:buNone/>
              <a:defRPr/>
            </a:lvl1pPr>
          </a:lstStyle>
          <a:p>
            <a:endParaRPr/>
          </a:p>
        </p:txBody>
      </p:sp>
      <p:sp>
        <p:nvSpPr>
          <p:cNvPr id="3" name="Content Placeholder 2">
            <a:extLst>
              <a:ext uri="{FF2B5EF4-FFF2-40B4-BE49-F238E27FC236}">
                <a16:creationId xmlns:a16="http://schemas.microsoft.com/office/drawing/2014/main" id="{1D0AB536-3625-6C4C-BCE1-4533963FDEC5}"/>
              </a:ext>
            </a:extLst>
          </p:cNvPr>
          <p:cNvSpPr>
            <a:spLocks noGrp="1"/>
          </p:cNvSpPr>
          <p:nvPr>
            <p:ph idx="1"/>
          </p:nvPr>
        </p:nvSpPr>
        <p:spPr>
          <a:xfrm>
            <a:off x="4960685" y="694944"/>
            <a:ext cx="6705600" cy="5629656"/>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Footer Placeholder 4">
            <a:extLst>
              <a:ext uri="{FF2B5EF4-FFF2-40B4-BE49-F238E27FC236}">
                <a16:creationId xmlns:a16="http://schemas.microsoft.com/office/drawing/2014/main" id="{B97D1377-BC65-5D42-5EC9-BECE6F765322}"/>
              </a:ext>
            </a:extLst>
          </p:cNvPr>
          <p:cNvSpPr>
            <a:spLocks noGrp="1"/>
          </p:cNvSpPr>
          <p:nvPr>
            <p:ph type="ftr" sz="quarter" idx="11"/>
          </p:nvPr>
        </p:nvSpPr>
        <p:spPr>
          <a:xfrm>
            <a:off x="434857" y="6426091"/>
            <a:ext cx="3984743" cy="365125"/>
          </a:xfrm>
        </p:spPr>
        <p:txBody>
          <a:bodyPr/>
          <a:lstStyle/>
          <a:p>
            <a:r>
              <a:rPr lang="en-US" dirty="0"/>
              <a:t>
              </a:t>
            </a:r>
          </a:p>
        </p:txBody>
      </p:sp>
      <p:sp>
        <p:nvSpPr>
          <p:cNvPr id="4" name="Date Placeholder 3">
            <a:extLst>
              <a:ext uri="{FF2B5EF4-FFF2-40B4-BE49-F238E27FC236}">
                <a16:creationId xmlns:a16="http://schemas.microsoft.com/office/drawing/2014/main" id="{0EEF9179-12AA-40A3-63A0-84A6ED06611F}"/>
              </a:ext>
            </a:extLst>
          </p:cNvPr>
          <p:cNvSpPr>
            <a:spLocks noGrp="1"/>
          </p:cNvSpPr>
          <p:nvPr>
            <p:ph type="dt" sz="half" idx="10"/>
          </p:nvPr>
        </p:nvSpPr>
        <p:spPr/>
        <p:txBody>
          <a:bodyPr/>
          <a:lstStyle/>
          <a:p>
            <a:fld id="{51CE585B-D50B-46C7-90D5-F8C248FB96B3}" type="datetimeFigureOut">
              <a:rPr lang="en-US" dirty="0"/>
              <a:t>9/24/2026</a:t>
            </a:fld>
            <a:endParaRPr lang="en-US" dirty="0"/>
          </a:p>
        </p:txBody>
      </p:sp>
      <p:sp>
        <p:nvSpPr>
          <p:cNvPr id="6" name="Slide Number Placeholder 5">
            <a:extLst>
              <a:ext uri="{FF2B5EF4-FFF2-40B4-BE49-F238E27FC236}">
                <a16:creationId xmlns:a16="http://schemas.microsoft.com/office/drawing/2014/main" id="{0CCE0E3B-6350-CAAC-2CAB-78999D19CADB}"/>
              </a:ext>
            </a:extLst>
          </p:cNvPr>
          <p:cNvSpPr>
            <a:spLocks noGrp="1"/>
          </p:cNvSpPr>
          <p:nvPr>
            <p:ph type="sldNum" sz="quarter" idx="12"/>
          </p:nvPr>
        </p:nvSpPr>
        <p:spPr/>
        <p:txBody>
          <a:bodyPr/>
          <a:lstStyle/>
          <a:p>
            <a:fld id="{DD84031F-D6BF-4677-B12E-7D8B88BA70F7}" type="slidenum">
              <a:rPr lang="en-US" dirty="0"/>
              <a:t>‹#›</a:t>
            </a:fld>
            <a:endParaRPr lang="en-US" dirty="0"/>
          </a:p>
        </p:txBody>
      </p:sp>
    </p:spTree>
    <p:extLst>
      <p:ext uri="{BB962C8B-B14F-4D97-AF65-F5344CB8AC3E}">
        <p14:creationId xmlns:p14="http://schemas.microsoft.com/office/powerpoint/2010/main" val="2605318055"/>
      </p:ext>
    </p:extLst>
  </p:cSld>
  <p:clrMapOvr>
    <a:overrideClrMapping bg1="lt1" tx1="dk1" bg2="lt2" tx2="dk2" accent1="accent1" accent2="accent2" accent3="accent3" accent4="accent4" accent5="accent5" accent6="accent6" hlink="hlink" folHlink="folHlink"/>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p:cSld name="Content with Picture 9">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7A09BB-8293-7DED-F5BF-8F3DA4B5760B}"/>
              </a:ext>
            </a:extLst>
          </p:cNvPr>
          <p:cNvSpPr>
            <a:spLocks noGrp="1"/>
          </p:cNvSpPr>
          <p:nvPr>
            <p:ph type="title"/>
          </p:nvPr>
        </p:nvSpPr>
        <p:spPr>
          <a:xfrm>
            <a:off x="419100" y="4295957"/>
            <a:ext cx="4000501" cy="1889558"/>
          </a:xfrm>
        </p:spPr>
        <p:txBody>
          <a:bodyPr/>
          <a:lstStyle/>
          <a:p>
            <a:r>
              <a:rPr lang="en-US" dirty="0"/>
              <a:t>Click to edit Master title style</a:t>
            </a:r>
          </a:p>
        </p:txBody>
      </p:sp>
      <p:sp>
        <p:nvSpPr>
          <p:cNvPr id="10" name="Picture Placeholder 8">
            <a:extLst>
              <a:ext uri="{FF2B5EF4-FFF2-40B4-BE49-F238E27FC236}">
                <a16:creationId xmlns:a16="http://schemas.microsoft.com/office/drawing/2014/main" id="{C4C6F3D6-B9C8-D66A-B29A-CE5D5FBDE500}"/>
              </a:ext>
            </a:extLst>
          </p:cNvPr>
          <p:cNvSpPr>
            <a:spLocks noGrp="1" noChangeAspect="1"/>
          </p:cNvSpPr>
          <p:nvPr>
            <p:ph type="pic" sz="quarter" idx="13" hasCustomPrompt="1"/>
          </p:nvPr>
        </p:nvSpPr>
        <p:spPr>
          <a:xfrm>
            <a:off x="533400" y="531891"/>
            <a:ext cx="3886202" cy="3603594"/>
          </a:xfrm>
          <a:blipFill>
            <a:blip r:embed="rId2">
              <a:alphaModFix amt="70000"/>
            </a:blip>
            <a:stretch>
              <a:fillRect/>
            </a:stretch>
          </a:blipFill>
          <a:effectLst>
            <a:outerShdw blurRad="190500" dir="14400000" algn="r" rotWithShape="0">
              <a:prstClr val="black">
                <a:alpha val="10000"/>
              </a:prstClr>
            </a:outerShdw>
          </a:effectLst>
        </p:spPr>
        <p:txBody>
          <a:bodyPr anchor="t"/>
          <a:lstStyle>
            <a:lvl1pPr marL="0" indent="0">
              <a:buNone/>
              <a:defRPr/>
            </a:lvl1pPr>
          </a:lstStyle>
          <a:p>
            <a:endParaRPr/>
          </a:p>
        </p:txBody>
      </p:sp>
      <p:sp>
        <p:nvSpPr>
          <p:cNvPr id="3" name="Content Placeholder 2">
            <a:extLst>
              <a:ext uri="{FF2B5EF4-FFF2-40B4-BE49-F238E27FC236}">
                <a16:creationId xmlns:a16="http://schemas.microsoft.com/office/drawing/2014/main" id="{1D0AB536-3625-6C4C-BCE1-4533963FDEC5}"/>
              </a:ext>
            </a:extLst>
          </p:cNvPr>
          <p:cNvSpPr>
            <a:spLocks noGrp="1"/>
          </p:cNvSpPr>
          <p:nvPr>
            <p:ph idx="1"/>
          </p:nvPr>
        </p:nvSpPr>
        <p:spPr>
          <a:xfrm>
            <a:off x="4953001" y="694944"/>
            <a:ext cx="6705599" cy="550679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1" name="Footer Placeholder 10">
            <a:extLst>
              <a:ext uri="{FF2B5EF4-FFF2-40B4-BE49-F238E27FC236}">
                <a16:creationId xmlns:a16="http://schemas.microsoft.com/office/drawing/2014/main" id="{2354F31B-6E0C-9ACF-A3B4-2BE5DD2D21D0}"/>
              </a:ext>
            </a:extLst>
          </p:cNvPr>
          <p:cNvSpPr>
            <a:spLocks noGrp="1"/>
          </p:cNvSpPr>
          <p:nvPr>
            <p:ph type="ftr" sz="quarter" idx="15"/>
          </p:nvPr>
        </p:nvSpPr>
        <p:spPr/>
        <p:txBody>
          <a:bodyPr/>
          <a:lstStyle/>
          <a:p>
            <a:r>
              <a:rPr lang="en-US" dirty="0"/>
              <a:t>
              </a:t>
            </a:r>
          </a:p>
        </p:txBody>
      </p:sp>
      <p:sp>
        <p:nvSpPr>
          <p:cNvPr id="9" name="Date Placeholder 8">
            <a:extLst>
              <a:ext uri="{FF2B5EF4-FFF2-40B4-BE49-F238E27FC236}">
                <a16:creationId xmlns:a16="http://schemas.microsoft.com/office/drawing/2014/main" id="{1D4992A1-A620-24C8-73C6-0C53DD6F3868}"/>
              </a:ext>
            </a:extLst>
          </p:cNvPr>
          <p:cNvSpPr>
            <a:spLocks noGrp="1"/>
          </p:cNvSpPr>
          <p:nvPr>
            <p:ph type="dt" sz="half" idx="14"/>
          </p:nvPr>
        </p:nvSpPr>
        <p:spPr/>
        <p:txBody>
          <a:bodyPr/>
          <a:lstStyle/>
          <a:p>
            <a:fld id="{BFA9687D-6191-4AD9-82A2-1B737232915B}" type="datetimeFigureOut">
              <a:rPr lang="en-US" dirty="0"/>
              <a:t>9/24/2026</a:t>
            </a:fld>
            <a:endParaRPr lang="en-US" dirty="0"/>
          </a:p>
        </p:txBody>
      </p:sp>
      <p:sp>
        <p:nvSpPr>
          <p:cNvPr id="12" name="Slide Number Placeholder 11">
            <a:extLst>
              <a:ext uri="{FF2B5EF4-FFF2-40B4-BE49-F238E27FC236}">
                <a16:creationId xmlns:a16="http://schemas.microsoft.com/office/drawing/2014/main" id="{F2384E85-ACDE-270D-7478-1B88F47F14A5}"/>
              </a:ext>
            </a:extLst>
          </p:cNvPr>
          <p:cNvSpPr>
            <a:spLocks noGrp="1"/>
          </p:cNvSpPr>
          <p:nvPr>
            <p:ph type="sldNum" sz="quarter" idx="16"/>
          </p:nvPr>
        </p:nvSpPr>
        <p:spPr/>
        <p:txBody>
          <a:bodyPr/>
          <a:lstStyle/>
          <a:p>
            <a:fld id="{DD84031F-D6BF-4677-B12E-7D8B88BA70F7}" type="slidenum">
              <a:rPr lang="en-US" dirty="0"/>
              <a:t>‹#›</a:t>
            </a:fld>
            <a:endParaRPr lang="en-US" dirty="0"/>
          </a:p>
        </p:txBody>
      </p:sp>
      <p:cxnSp>
        <p:nvCxnSpPr>
          <p:cNvPr id="7" name="Straight Connector 6">
            <a:extLst>
              <a:ext uri="{FF2B5EF4-FFF2-40B4-BE49-F238E27FC236}">
                <a16:creationId xmlns:a16="http://schemas.microsoft.com/office/drawing/2014/main" id="{A04AB0D3-0312-25C6-7159-3EBA07E82C60}"/>
              </a:ext>
            </a:extLst>
          </p:cNvPr>
          <p:cNvCxnSpPr>
            <a:cxnSpLocks/>
          </p:cNvCxnSpPr>
          <p:nvPr/>
        </p:nvCxnSpPr>
        <p:spPr>
          <a:xfrm>
            <a:off x="4953001" y="531891"/>
            <a:ext cx="6705599" cy="0"/>
          </a:xfrm>
          <a:prstGeom prst="line">
            <a:avLst/>
          </a:prstGeom>
          <a:ln w="9525">
            <a:solidFill>
              <a:schemeClr val="tx1">
                <a:alpha val="25000"/>
              </a:schemeClr>
            </a:solidFill>
          </a:ln>
        </p:spPr>
        <p:style>
          <a:lnRef idx="2">
            <a:schemeClr val="accent1"/>
          </a:lnRef>
          <a:fillRef idx="0">
            <a:schemeClr val="accent1"/>
          </a:fillRef>
          <a:effectRef idx="1">
            <a:schemeClr val="accent1"/>
          </a:effectRef>
          <a:fontRef idx="minor">
            <a:schemeClr val="tx1"/>
          </a:fontRef>
        </p:style>
      </p:cxnSp>
      <p:cxnSp>
        <p:nvCxnSpPr>
          <p:cNvPr id="8" name="Straight Connector 7">
            <a:extLst>
              <a:ext uri="{FF2B5EF4-FFF2-40B4-BE49-F238E27FC236}">
                <a16:creationId xmlns:a16="http://schemas.microsoft.com/office/drawing/2014/main" id="{A04E4891-5C32-2FDE-C242-EDBA3B5D1AC4}"/>
              </a:ext>
            </a:extLst>
          </p:cNvPr>
          <p:cNvCxnSpPr>
            <a:cxnSpLocks/>
          </p:cNvCxnSpPr>
          <p:nvPr/>
        </p:nvCxnSpPr>
        <p:spPr>
          <a:xfrm>
            <a:off x="533399" y="6324600"/>
            <a:ext cx="11125201" cy="0"/>
          </a:xfrm>
          <a:prstGeom prst="line">
            <a:avLst/>
          </a:prstGeom>
          <a:ln w="9525">
            <a:solidFill>
              <a:schemeClr val="tx1">
                <a:alpha val="25000"/>
              </a:schemeClr>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673926418"/>
      </p:ext>
    </p:extLst>
  </p:cSld>
  <p:clrMapOvr>
    <a:overrideClrMapping bg1="lt1" tx1="dk1" bg2="lt2" tx2="dk2" accent1="accent1" accent2="accent2" accent3="accent3" accent4="accent4" accent5="accent5" accent6="accent6" hlink="hlink" folHlink="folHlink"/>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p:cSld name="Number Larg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5B8561-D435-07DE-2456-79994CDFB83C}"/>
              </a:ext>
            </a:extLst>
          </p:cNvPr>
          <p:cNvSpPr>
            <a:spLocks noGrp="1"/>
          </p:cNvSpPr>
          <p:nvPr>
            <p:ph type="title" hasCustomPrompt="1"/>
          </p:nvPr>
        </p:nvSpPr>
        <p:spPr>
          <a:xfrm>
            <a:off x="512889" y="5074607"/>
            <a:ext cx="11166223" cy="1068234"/>
          </a:xfrm>
        </p:spPr>
        <p:txBody>
          <a:bodyPr anchor="ctr">
            <a:normAutofit/>
          </a:bodyPr>
          <a:lstStyle>
            <a:lvl1pPr algn="ctr">
              <a:defRPr sz="2800">
                <a:solidFill>
                  <a:schemeClr val="tx1"/>
                </a:solidFill>
                <a:latin typeface="+mj-lt"/>
              </a:defRPr>
            </a:lvl1pPr>
          </a:lstStyle>
          <a:p>
            <a:r>
              <a:rPr lang="en-US" dirty="0"/>
              <a:t>Click to Edit Text</a:t>
            </a:r>
          </a:p>
        </p:txBody>
      </p:sp>
      <p:sp>
        <p:nvSpPr>
          <p:cNvPr id="7" name="Content Placeholder 6">
            <a:extLst>
              <a:ext uri="{FF2B5EF4-FFF2-40B4-BE49-F238E27FC236}">
                <a16:creationId xmlns:a16="http://schemas.microsoft.com/office/drawing/2014/main" id="{A42AC33E-6837-F850-DF64-4475DAA059EE}"/>
              </a:ext>
            </a:extLst>
          </p:cNvPr>
          <p:cNvSpPr>
            <a:spLocks noGrp="1"/>
          </p:cNvSpPr>
          <p:nvPr>
            <p:ph sz="quarter" idx="13" hasCustomPrompt="1"/>
          </p:nvPr>
        </p:nvSpPr>
        <p:spPr>
          <a:xfrm>
            <a:off x="516419" y="495833"/>
            <a:ext cx="11159163" cy="4245996"/>
          </a:xfrm>
        </p:spPr>
        <p:txBody>
          <a:bodyPr anchor="ctr">
            <a:normAutofit/>
          </a:bodyPr>
          <a:lstStyle>
            <a:lvl1pPr marL="0" indent="0" algn="ctr">
              <a:lnSpc>
                <a:spcPct val="90000"/>
              </a:lnSpc>
              <a:buNone/>
              <a:defRPr sz="32000" cap="none" baseline="0">
                <a:solidFill>
                  <a:schemeClr val="accent1"/>
                </a:solidFill>
                <a:latin typeface="+mj-lt"/>
              </a:defRPr>
            </a:lvl1pPr>
            <a:lvl2pPr marL="228600" indent="0" algn="ctr">
              <a:lnSpc>
                <a:spcPct val="110000"/>
              </a:lnSpc>
              <a:buNone/>
              <a:defRPr sz="2400" cap="none" baseline="0">
                <a:solidFill>
                  <a:schemeClr val="tx1"/>
                </a:solidFill>
                <a:latin typeface="+mj-lt"/>
              </a:defRPr>
            </a:lvl2pPr>
            <a:lvl3pPr marL="457200" indent="0" algn="ctr">
              <a:lnSpc>
                <a:spcPct val="110000"/>
              </a:lnSpc>
              <a:buNone/>
              <a:defRPr sz="2000" cap="none" baseline="0">
                <a:solidFill>
                  <a:schemeClr val="tx1"/>
                </a:solidFill>
                <a:latin typeface="+mj-lt"/>
              </a:defRPr>
            </a:lvl3pPr>
            <a:lvl4pPr marL="685800" indent="0" algn="ctr">
              <a:lnSpc>
                <a:spcPct val="110000"/>
              </a:lnSpc>
              <a:buNone/>
              <a:defRPr sz="1800" cap="none" baseline="0">
                <a:solidFill>
                  <a:schemeClr val="tx1"/>
                </a:solidFill>
                <a:latin typeface="+mj-lt"/>
              </a:defRPr>
            </a:lvl4pPr>
            <a:lvl5pPr marL="914400" indent="0" algn="ctr">
              <a:lnSpc>
                <a:spcPct val="110000"/>
              </a:lnSpc>
              <a:buNone/>
              <a:defRPr sz="1600" cap="none" baseline="0">
                <a:solidFill>
                  <a:schemeClr val="tx1"/>
                </a:solidFill>
                <a:latin typeface="+mj-lt"/>
              </a:defRPr>
            </a:lvl5pPr>
          </a:lstStyle>
          <a:p>
            <a:pPr lvl="0"/>
            <a:r>
              <a:rPr lang="en-US" dirty="0"/>
              <a:t>##%</a:t>
            </a:r>
          </a:p>
        </p:txBody>
      </p:sp>
      <p:sp>
        <p:nvSpPr>
          <p:cNvPr id="13" name="Footer Placeholder 12">
            <a:extLst>
              <a:ext uri="{FF2B5EF4-FFF2-40B4-BE49-F238E27FC236}">
                <a16:creationId xmlns:a16="http://schemas.microsoft.com/office/drawing/2014/main" id="{FADD3D14-222C-BA8A-E4C0-8637820CBAB1}"/>
              </a:ext>
            </a:extLst>
          </p:cNvPr>
          <p:cNvSpPr>
            <a:spLocks noGrp="1"/>
          </p:cNvSpPr>
          <p:nvPr>
            <p:ph type="ftr" sz="quarter" idx="15"/>
          </p:nvPr>
        </p:nvSpPr>
        <p:spPr/>
        <p:txBody>
          <a:bodyPr/>
          <a:lstStyle/>
          <a:p>
            <a:r>
              <a:rPr lang="en-US" dirty="0"/>
              <a:t>
              </a:t>
            </a:r>
          </a:p>
        </p:txBody>
      </p:sp>
      <p:sp>
        <p:nvSpPr>
          <p:cNvPr id="12" name="Date Placeholder 11">
            <a:extLst>
              <a:ext uri="{FF2B5EF4-FFF2-40B4-BE49-F238E27FC236}">
                <a16:creationId xmlns:a16="http://schemas.microsoft.com/office/drawing/2014/main" id="{7FEF00E3-D3E5-F5AF-F035-66A1547A0630}"/>
              </a:ext>
            </a:extLst>
          </p:cNvPr>
          <p:cNvSpPr>
            <a:spLocks noGrp="1"/>
          </p:cNvSpPr>
          <p:nvPr>
            <p:ph type="dt" sz="half" idx="14"/>
          </p:nvPr>
        </p:nvSpPr>
        <p:spPr/>
        <p:txBody>
          <a:bodyPr/>
          <a:lstStyle/>
          <a:p>
            <a:fld id="{5F2E741A-92DD-45DF-8212-2D8EB227508B}" type="datetimeFigureOut">
              <a:rPr lang="en-US" dirty="0"/>
              <a:t>9/24/2026</a:t>
            </a:fld>
            <a:endParaRPr lang="en-US" dirty="0"/>
          </a:p>
        </p:txBody>
      </p:sp>
      <p:sp>
        <p:nvSpPr>
          <p:cNvPr id="14" name="Slide Number Placeholder 13">
            <a:extLst>
              <a:ext uri="{FF2B5EF4-FFF2-40B4-BE49-F238E27FC236}">
                <a16:creationId xmlns:a16="http://schemas.microsoft.com/office/drawing/2014/main" id="{37222D35-3F63-3753-6F10-57879AFE3C59}"/>
              </a:ext>
            </a:extLst>
          </p:cNvPr>
          <p:cNvSpPr>
            <a:spLocks noGrp="1"/>
          </p:cNvSpPr>
          <p:nvPr>
            <p:ph type="sldNum" sz="quarter" idx="16"/>
          </p:nvPr>
        </p:nvSpPr>
        <p:spPr/>
        <p:txBody>
          <a:bodyPr/>
          <a:lstStyle/>
          <a:p>
            <a:fld id="{DD84031F-D6BF-4677-B12E-7D8B88BA70F7}" type="slidenum">
              <a:rPr lang="en-US" dirty="0"/>
              <a:t>‹#›</a:t>
            </a:fld>
            <a:endParaRPr lang="en-US" dirty="0"/>
          </a:p>
        </p:txBody>
      </p:sp>
      <p:cxnSp>
        <p:nvCxnSpPr>
          <p:cNvPr id="6" name="Straight Connector 5">
            <a:extLst>
              <a:ext uri="{FF2B5EF4-FFF2-40B4-BE49-F238E27FC236}">
                <a16:creationId xmlns:a16="http://schemas.microsoft.com/office/drawing/2014/main" id="{96998540-FFAB-625C-C2E6-DC04B074A2C4}"/>
              </a:ext>
            </a:extLst>
          </p:cNvPr>
          <p:cNvCxnSpPr>
            <a:cxnSpLocks/>
          </p:cNvCxnSpPr>
          <p:nvPr/>
        </p:nvCxnSpPr>
        <p:spPr>
          <a:xfrm>
            <a:off x="530352" y="4839664"/>
            <a:ext cx="11159163" cy="0"/>
          </a:xfrm>
          <a:prstGeom prst="line">
            <a:avLst/>
          </a:prstGeom>
          <a:ln w="9525">
            <a:solidFill>
              <a:schemeClr val="tx1">
                <a:alpha val="25000"/>
              </a:schemeClr>
            </a:solidFill>
          </a:ln>
        </p:spPr>
        <p:style>
          <a:lnRef idx="2">
            <a:schemeClr val="accent1"/>
          </a:lnRef>
          <a:fillRef idx="0">
            <a:schemeClr val="accent1"/>
          </a:fillRef>
          <a:effectRef idx="1">
            <a:schemeClr val="accent1"/>
          </a:effectRef>
          <a:fontRef idx="minor">
            <a:schemeClr val="tx1"/>
          </a:fontRef>
        </p:style>
      </p:cxnSp>
      <p:cxnSp>
        <p:nvCxnSpPr>
          <p:cNvPr id="8" name="Straight Connector 7">
            <a:extLst>
              <a:ext uri="{FF2B5EF4-FFF2-40B4-BE49-F238E27FC236}">
                <a16:creationId xmlns:a16="http://schemas.microsoft.com/office/drawing/2014/main" id="{9FE9B0A1-4C47-68AF-0383-4819E2242D4E}"/>
              </a:ext>
            </a:extLst>
          </p:cNvPr>
          <p:cNvCxnSpPr>
            <a:cxnSpLocks/>
          </p:cNvCxnSpPr>
          <p:nvPr/>
        </p:nvCxnSpPr>
        <p:spPr>
          <a:xfrm>
            <a:off x="530352" y="6324600"/>
            <a:ext cx="11159163" cy="0"/>
          </a:xfrm>
          <a:prstGeom prst="line">
            <a:avLst/>
          </a:prstGeom>
          <a:ln w="9525">
            <a:solidFill>
              <a:schemeClr val="tx1">
                <a:alpha val="25000"/>
              </a:schemeClr>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380206976"/>
      </p:ext>
    </p:extLst>
  </p:cSld>
  <p:clrMapOvr>
    <a:overrideClrMapping bg1="lt1" tx1="dk1" bg2="lt2" tx2="dk2" accent1="accent1" accent2="accent2" accent3="accent3" accent4="accent4" accent5="accent5" accent6="accent6" hlink="hlink" folHlink="folHlink"/>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p:cSld name="Statem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221EB5-8556-FBD7-00D5-D69AC8E7E73A}"/>
              </a:ext>
            </a:extLst>
          </p:cNvPr>
          <p:cNvSpPr>
            <a:spLocks noGrp="1"/>
          </p:cNvSpPr>
          <p:nvPr>
            <p:ph type="title"/>
          </p:nvPr>
        </p:nvSpPr>
        <p:spPr>
          <a:xfrm>
            <a:off x="612648" y="-1133856"/>
            <a:ext cx="10652760" cy="914400"/>
          </a:xfrm>
        </p:spPr>
        <p:txBody>
          <a:bodyPr/>
          <a:lstStyle/>
          <a:p>
            <a:r>
              <a:rPr lang="en-US" dirty="0"/>
              <a:t>Click to edit Master title style</a:t>
            </a:r>
          </a:p>
        </p:txBody>
      </p:sp>
      <p:sp>
        <p:nvSpPr>
          <p:cNvPr id="7" name="Content Placeholder 6">
            <a:extLst>
              <a:ext uri="{FF2B5EF4-FFF2-40B4-BE49-F238E27FC236}">
                <a16:creationId xmlns:a16="http://schemas.microsoft.com/office/drawing/2014/main" id="{3E4E45FF-53F3-89B1-B969-C440DC819EF4}"/>
              </a:ext>
            </a:extLst>
          </p:cNvPr>
          <p:cNvSpPr>
            <a:spLocks noGrp="1"/>
          </p:cNvSpPr>
          <p:nvPr>
            <p:ph sz="quarter" idx="13" hasCustomPrompt="1"/>
          </p:nvPr>
        </p:nvSpPr>
        <p:spPr>
          <a:xfrm>
            <a:off x="411480" y="722376"/>
            <a:ext cx="10762488" cy="5458968"/>
          </a:xfrm>
        </p:spPr>
        <p:txBody>
          <a:bodyPr vert="horz" lIns="91440" tIns="45720" rIns="91440" bIns="45720" rtlCol="0">
            <a:normAutofit/>
          </a:bodyPr>
          <a:lstStyle>
            <a:lvl1pPr marL="0" indent="0">
              <a:lnSpc>
                <a:spcPct val="90000"/>
              </a:lnSpc>
              <a:buNone/>
              <a:defRPr lang="en-US" sz="7200" cap="all" baseline="0" dirty="0">
                <a:latin typeface="+mj-lt"/>
              </a:defRPr>
            </a:lvl1pPr>
            <a:lvl2pPr marL="457200" indent="0">
              <a:lnSpc>
                <a:spcPct val="90000"/>
              </a:lnSpc>
              <a:buNone/>
              <a:defRPr lang="en-US" sz="6600" cap="all" baseline="0" dirty="0">
                <a:latin typeface="+mj-lt"/>
              </a:defRPr>
            </a:lvl2pPr>
            <a:lvl3pPr marL="914400" indent="0">
              <a:lnSpc>
                <a:spcPct val="90000"/>
              </a:lnSpc>
              <a:buNone/>
              <a:defRPr lang="en-US" sz="6000" cap="all" baseline="0" dirty="0">
                <a:latin typeface="+mj-lt"/>
              </a:defRPr>
            </a:lvl3pPr>
            <a:lvl4pPr marL="1371600" indent="0">
              <a:lnSpc>
                <a:spcPct val="90000"/>
              </a:lnSpc>
              <a:buNone/>
              <a:defRPr lang="en-US" sz="6000" cap="all" baseline="0" dirty="0">
                <a:latin typeface="+mj-lt"/>
              </a:defRPr>
            </a:lvl4pPr>
            <a:lvl5pPr marL="1828800" indent="0">
              <a:lnSpc>
                <a:spcPct val="90000"/>
              </a:lnSpc>
              <a:buNone/>
              <a:defRPr lang="en-US" sz="6000" cap="all" baseline="0" dirty="0">
                <a:latin typeface="+mj-lt"/>
              </a:defRPr>
            </a:lvl5pPr>
          </a:lstStyle>
          <a:p>
            <a:pPr lvl="0"/>
            <a:r>
              <a:rPr lang="en-US" dirty="0"/>
              <a:t>Click to edit Statement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0" name="Footer Placeholder 9">
            <a:extLst>
              <a:ext uri="{FF2B5EF4-FFF2-40B4-BE49-F238E27FC236}">
                <a16:creationId xmlns:a16="http://schemas.microsoft.com/office/drawing/2014/main" id="{B4B05AAB-D167-637A-451A-510AF3173A71}"/>
              </a:ext>
            </a:extLst>
          </p:cNvPr>
          <p:cNvSpPr>
            <a:spLocks noGrp="1"/>
          </p:cNvSpPr>
          <p:nvPr>
            <p:ph type="ftr" sz="quarter" idx="15"/>
          </p:nvPr>
        </p:nvSpPr>
        <p:spPr/>
        <p:txBody>
          <a:bodyPr/>
          <a:lstStyle>
            <a:lvl1pPr>
              <a:defRPr>
                <a:solidFill>
                  <a:schemeClr val="tx1"/>
                </a:solidFill>
              </a:defRPr>
            </a:lvl1pPr>
          </a:lstStyle>
          <a:p>
            <a:r>
              <a:rPr lang="en-US" dirty="0"/>
              <a:t>
              </a:t>
            </a:r>
          </a:p>
        </p:txBody>
      </p:sp>
      <p:sp>
        <p:nvSpPr>
          <p:cNvPr id="6" name="Date Placeholder 5">
            <a:extLst>
              <a:ext uri="{FF2B5EF4-FFF2-40B4-BE49-F238E27FC236}">
                <a16:creationId xmlns:a16="http://schemas.microsoft.com/office/drawing/2014/main" id="{A28B3CFC-5715-1685-A039-A3162E1A6D00}"/>
              </a:ext>
            </a:extLst>
          </p:cNvPr>
          <p:cNvSpPr>
            <a:spLocks noGrp="1"/>
          </p:cNvSpPr>
          <p:nvPr>
            <p:ph type="dt" sz="half" idx="14"/>
          </p:nvPr>
        </p:nvSpPr>
        <p:spPr/>
        <p:txBody>
          <a:bodyPr/>
          <a:lstStyle>
            <a:lvl1pPr>
              <a:defRPr>
                <a:solidFill>
                  <a:schemeClr val="tx1"/>
                </a:solidFill>
              </a:defRPr>
            </a:lvl1pPr>
          </a:lstStyle>
          <a:p>
            <a:fld id="{028211E3-7798-4C1B-A8B7-1D4CC8744C3E}" type="datetimeFigureOut">
              <a:rPr lang="en-US" dirty="0"/>
              <a:t>9/24/2026</a:t>
            </a:fld>
            <a:endParaRPr lang="en-US" dirty="0"/>
          </a:p>
        </p:txBody>
      </p:sp>
      <p:sp>
        <p:nvSpPr>
          <p:cNvPr id="11" name="Slide Number Placeholder 10">
            <a:extLst>
              <a:ext uri="{FF2B5EF4-FFF2-40B4-BE49-F238E27FC236}">
                <a16:creationId xmlns:a16="http://schemas.microsoft.com/office/drawing/2014/main" id="{B5256ABD-1750-68C8-B3DD-DDDA3342C7F6}"/>
              </a:ext>
            </a:extLst>
          </p:cNvPr>
          <p:cNvSpPr>
            <a:spLocks noGrp="1"/>
          </p:cNvSpPr>
          <p:nvPr>
            <p:ph type="sldNum" sz="quarter" idx="16"/>
          </p:nvPr>
        </p:nvSpPr>
        <p:spPr/>
        <p:txBody>
          <a:bodyPr/>
          <a:lstStyle>
            <a:lvl1pPr>
              <a:defRPr>
                <a:solidFill>
                  <a:schemeClr val="tx1"/>
                </a:solidFill>
              </a:defRPr>
            </a:lvl1pPr>
          </a:lstStyle>
          <a:p>
            <a:fld id="{DD84031F-D6BF-4677-B12E-7D8B88BA70F7}" type="slidenum">
              <a:rPr lang="en-US" dirty="0"/>
              <a:pPr/>
              <a:t>‹#›</a:t>
            </a:fld>
            <a:endParaRPr lang="en-US" dirty="0"/>
          </a:p>
        </p:txBody>
      </p:sp>
      <p:cxnSp>
        <p:nvCxnSpPr>
          <p:cNvPr id="8" name="Straight Connector 7">
            <a:extLst>
              <a:ext uri="{FF2B5EF4-FFF2-40B4-BE49-F238E27FC236}">
                <a16:creationId xmlns:a16="http://schemas.microsoft.com/office/drawing/2014/main" id="{07C0A4E9-267E-8FCC-AB27-70F0E33E2D79}"/>
              </a:ext>
            </a:extLst>
          </p:cNvPr>
          <p:cNvCxnSpPr>
            <a:cxnSpLocks/>
          </p:cNvCxnSpPr>
          <p:nvPr/>
        </p:nvCxnSpPr>
        <p:spPr>
          <a:xfrm>
            <a:off x="530352" y="533400"/>
            <a:ext cx="11128248" cy="0"/>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9" name="Straight Connector 8">
            <a:extLst>
              <a:ext uri="{FF2B5EF4-FFF2-40B4-BE49-F238E27FC236}">
                <a16:creationId xmlns:a16="http://schemas.microsoft.com/office/drawing/2014/main" id="{97A1B5A9-A34C-A393-09C0-174C561F5FBF}"/>
              </a:ext>
            </a:extLst>
          </p:cNvPr>
          <p:cNvCxnSpPr>
            <a:cxnSpLocks/>
          </p:cNvCxnSpPr>
          <p:nvPr/>
        </p:nvCxnSpPr>
        <p:spPr>
          <a:xfrm>
            <a:off x="530352" y="6324600"/>
            <a:ext cx="11128248" cy="0"/>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758885472"/>
      </p:ext>
    </p:extLst>
  </p:cSld>
  <p:clrMapOvr>
    <a:overrideClrMapping bg1="dk1" tx1="lt1" bg2="dk2" tx2="lt2" accent1="accent1" accent2="accent2" accent3="accent3" accent4="accent4" accent5="accent5" accent6="accent6" hlink="hlink" folHlink="folHlink"/>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p:cSld name="Quot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3F0761-EA67-F7D1-62E4-095EADA262F0}"/>
              </a:ext>
            </a:extLst>
          </p:cNvPr>
          <p:cNvSpPr>
            <a:spLocks noGrp="1"/>
          </p:cNvSpPr>
          <p:nvPr>
            <p:ph type="title" hasCustomPrompt="1"/>
          </p:nvPr>
        </p:nvSpPr>
        <p:spPr>
          <a:xfrm>
            <a:off x="1359764" y="5486400"/>
            <a:ext cx="9472473" cy="939691"/>
          </a:xfrm>
        </p:spPr>
        <p:txBody>
          <a:bodyPr anchor="ctr">
            <a:normAutofit/>
          </a:bodyPr>
          <a:lstStyle>
            <a:lvl1pPr marL="137160" indent="-137160" algn="ctr">
              <a:lnSpc>
                <a:spcPct val="100000"/>
              </a:lnSpc>
              <a:defRPr sz="1800" cap="all" baseline="0">
                <a:latin typeface="+mj-lt"/>
              </a:defRPr>
            </a:lvl1pPr>
          </a:lstStyle>
          <a:p>
            <a:r>
              <a:rPr lang="en-US" dirty="0"/>
              <a:t>Quote Author</a:t>
            </a:r>
          </a:p>
        </p:txBody>
      </p:sp>
      <p:sp>
        <p:nvSpPr>
          <p:cNvPr id="7" name="Content Placeholder 6">
            <a:extLst>
              <a:ext uri="{FF2B5EF4-FFF2-40B4-BE49-F238E27FC236}">
                <a16:creationId xmlns:a16="http://schemas.microsoft.com/office/drawing/2014/main" id="{E5FAB025-061F-4B04-451A-37E42755863E}"/>
              </a:ext>
            </a:extLst>
          </p:cNvPr>
          <p:cNvSpPr>
            <a:spLocks noGrp="1"/>
          </p:cNvSpPr>
          <p:nvPr>
            <p:ph sz="quarter" idx="13" hasCustomPrompt="1"/>
          </p:nvPr>
        </p:nvSpPr>
        <p:spPr>
          <a:xfrm>
            <a:off x="1359761" y="667511"/>
            <a:ext cx="9413534" cy="4010998"/>
          </a:xfrm>
        </p:spPr>
        <p:txBody>
          <a:bodyPr anchor="ctr">
            <a:normAutofit/>
          </a:bodyPr>
          <a:lstStyle>
            <a:lvl1pPr marL="0" indent="0" algn="ctr">
              <a:lnSpc>
                <a:spcPct val="100000"/>
              </a:lnSpc>
              <a:buNone/>
              <a:defRPr sz="4400" b="0" cap="none" spc="50" baseline="0">
                <a:solidFill>
                  <a:schemeClr val="accent1"/>
                </a:solidFill>
                <a:latin typeface="+mn-lt"/>
              </a:defRPr>
            </a:lvl1pPr>
            <a:lvl2pPr marL="228600" indent="0" algn="ctr">
              <a:lnSpc>
                <a:spcPct val="100000"/>
              </a:lnSpc>
              <a:buNone/>
              <a:defRPr sz="4000" b="0" cap="none" spc="50" baseline="0">
                <a:solidFill>
                  <a:schemeClr val="accent1"/>
                </a:solidFill>
                <a:latin typeface="+mn-lt"/>
              </a:defRPr>
            </a:lvl2pPr>
            <a:lvl3pPr marL="457200" indent="0" algn="ctr">
              <a:lnSpc>
                <a:spcPct val="100000"/>
              </a:lnSpc>
              <a:buNone/>
              <a:defRPr sz="3600" b="0" cap="none" spc="50" baseline="0">
                <a:solidFill>
                  <a:schemeClr val="accent1"/>
                </a:solidFill>
                <a:latin typeface="+mn-lt"/>
              </a:defRPr>
            </a:lvl3pPr>
            <a:lvl4pPr marL="685800" indent="0" algn="ctr">
              <a:lnSpc>
                <a:spcPct val="100000"/>
              </a:lnSpc>
              <a:buNone/>
              <a:defRPr sz="3200" b="0" cap="none" spc="50" baseline="0">
                <a:solidFill>
                  <a:schemeClr val="accent1"/>
                </a:solidFill>
                <a:latin typeface="+mn-lt"/>
              </a:defRPr>
            </a:lvl4pPr>
            <a:lvl5pPr marL="914400" indent="0" algn="ctr">
              <a:lnSpc>
                <a:spcPct val="100000"/>
              </a:lnSpc>
              <a:buNone/>
              <a:defRPr sz="2800" b="0" cap="none" spc="50" baseline="0">
                <a:solidFill>
                  <a:schemeClr val="accent1"/>
                </a:solidFill>
                <a:latin typeface="+mn-lt"/>
              </a:defRPr>
            </a:lvl5pPr>
          </a:lstStyle>
          <a:p>
            <a:pPr lvl="0"/>
            <a:r>
              <a:rPr lang="en-US" dirty="0"/>
              <a:t>Click to edit quote</a:t>
            </a:r>
          </a:p>
        </p:txBody>
      </p:sp>
      <p:sp>
        <p:nvSpPr>
          <p:cNvPr id="9" name="Footer Placeholder 8">
            <a:extLst>
              <a:ext uri="{FF2B5EF4-FFF2-40B4-BE49-F238E27FC236}">
                <a16:creationId xmlns:a16="http://schemas.microsoft.com/office/drawing/2014/main" id="{468922A5-1A25-C2CB-DB6C-A2CCA7E6E68B}"/>
              </a:ext>
            </a:extLst>
          </p:cNvPr>
          <p:cNvSpPr>
            <a:spLocks noGrp="1"/>
          </p:cNvSpPr>
          <p:nvPr>
            <p:ph type="ftr" sz="quarter" idx="15"/>
          </p:nvPr>
        </p:nvSpPr>
        <p:spPr/>
        <p:txBody>
          <a:bodyPr/>
          <a:lstStyle/>
          <a:p>
            <a:r>
              <a:rPr lang="en-US" dirty="0"/>
              <a:t>
              </a:t>
            </a:r>
          </a:p>
        </p:txBody>
      </p:sp>
      <p:sp>
        <p:nvSpPr>
          <p:cNvPr id="8" name="Date Placeholder 7">
            <a:extLst>
              <a:ext uri="{FF2B5EF4-FFF2-40B4-BE49-F238E27FC236}">
                <a16:creationId xmlns:a16="http://schemas.microsoft.com/office/drawing/2014/main" id="{7AB04756-BB80-4C64-D871-0ADC3A7778F6}"/>
              </a:ext>
            </a:extLst>
          </p:cNvPr>
          <p:cNvSpPr>
            <a:spLocks noGrp="1"/>
          </p:cNvSpPr>
          <p:nvPr>
            <p:ph type="dt" sz="half" idx="14"/>
          </p:nvPr>
        </p:nvSpPr>
        <p:spPr/>
        <p:txBody>
          <a:bodyPr/>
          <a:lstStyle/>
          <a:p>
            <a:fld id="{281718C3-C21D-4CB2-9429-434651DA51E0}" type="datetimeFigureOut">
              <a:rPr lang="en-US" dirty="0"/>
              <a:t>9/24/2026</a:t>
            </a:fld>
            <a:endParaRPr lang="en-US" dirty="0"/>
          </a:p>
        </p:txBody>
      </p:sp>
      <p:sp>
        <p:nvSpPr>
          <p:cNvPr id="10" name="Slide Number Placeholder 9">
            <a:extLst>
              <a:ext uri="{FF2B5EF4-FFF2-40B4-BE49-F238E27FC236}">
                <a16:creationId xmlns:a16="http://schemas.microsoft.com/office/drawing/2014/main" id="{3EF70E65-4C3D-A600-1367-6FBA2FDDE55C}"/>
              </a:ext>
            </a:extLst>
          </p:cNvPr>
          <p:cNvSpPr>
            <a:spLocks noGrp="1"/>
          </p:cNvSpPr>
          <p:nvPr>
            <p:ph type="sldNum" sz="quarter" idx="16"/>
          </p:nvPr>
        </p:nvSpPr>
        <p:spPr/>
        <p:txBody>
          <a:bodyPr/>
          <a:lstStyle/>
          <a:p>
            <a:fld id="{DD84031F-D6BF-4677-B12E-7D8B88BA70F7}" type="slidenum">
              <a:rPr lang="en-US" dirty="0"/>
              <a:t>‹#›</a:t>
            </a:fld>
            <a:endParaRPr lang="en-US" dirty="0"/>
          </a:p>
        </p:txBody>
      </p:sp>
      <p:cxnSp>
        <p:nvCxnSpPr>
          <p:cNvPr id="5" name="Straight Connector 4">
            <a:extLst>
              <a:ext uri="{FF2B5EF4-FFF2-40B4-BE49-F238E27FC236}">
                <a16:creationId xmlns:a16="http://schemas.microsoft.com/office/drawing/2014/main" id="{6C95B307-0002-4F55-5801-73F564B37804}"/>
              </a:ext>
            </a:extLst>
          </p:cNvPr>
          <p:cNvCxnSpPr>
            <a:cxnSpLocks/>
          </p:cNvCxnSpPr>
          <p:nvPr/>
        </p:nvCxnSpPr>
        <p:spPr>
          <a:xfrm>
            <a:off x="1399690" y="5178692"/>
            <a:ext cx="9386681" cy="0"/>
          </a:xfrm>
          <a:prstGeom prst="line">
            <a:avLst/>
          </a:prstGeom>
          <a:ln w="9525">
            <a:solidFill>
              <a:schemeClr val="tx1">
                <a:alpha val="25000"/>
              </a:schemeClr>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041704876"/>
      </p:ext>
    </p:extLst>
  </p:cSld>
  <p:clrMapOvr>
    <a:overrideClrMapping bg1="lt1" tx1="dk1" bg2="lt2" tx2="dk2" accent1="accent1" accent2="accent2" accent3="accent3" accent4="accent4" accent5="accent5" accent6="accent6" hlink="hlink" folHlink="folHlink"/>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34958D-8125-1BDA-53C9-9E2D338832F5}"/>
              </a:ext>
            </a:extLst>
          </p:cNvPr>
          <p:cNvSpPr>
            <a:spLocks noGrp="1"/>
          </p:cNvSpPr>
          <p:nvPr>
            <p:ph type="title"/>
          </p:nvPr>
        </p:nvSpPr>
        <p:spPr>
          <a:xfrm>
            <a:off x="419100" y="365760"/>
            <a:ext cx="11239498" cy="914400"/>
          </a:xfrm>
        </p:spPr>
        <p:txBody>
          <a:bodyPr anchor="b"/>
          <a:lstStyle/>
          <a:p>
            <a:r>
              <a:rPr lang="en-US" dirty="0"/>
              <a:t>Click to edit Master title style</a:t>
            </a:r>
          </a:p>
        </p:txBody>
      </p:sp>
      <p:sp>
        <p:nvSpPr>
          <p:cNvPr id="4" name="Content Placeholder 3">
            <a:extLst>
              <a:ext uri="{FF2B5EF4-FFF2-40B4-BE49-F238E27FC236}">
                <a16:creationId xmlns:a16="http://schemas.microsoft.com/office/drawing/2014/main" id="{5FB8DBCC-227D-BB0A-7CD5-02D66CF18745}"/>
              </a:ext>
            </a:extLst>
          </p:cNvPr>
          <p:cNvSpPr>
            <a:spLocks noGrp="1"/>
          </p:cNvSpPr>
          <p:nvPr>
            <p:ph sz="quarter" idx="15"/>
          </p:nvPr>
        </p:nvSpPr>
        <p:spPr>
          <a:xfrm>
            <a:off x="419100" y="1714500"/>
            <a:ext cx="5305425" cy="438943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6" name="Content Placeholder 5">
            <a:extLst>
              <a:ext uri="{FF2B5EF4-FFF2-40B4-BE49-F238E27FC236}">
                <a16:creationId xmlns:a16="http://schemas.microsoft.com/office/drawing/2014/main" id="{0DBB7E01-A7E6-1882-4E9B-8EABAF71F969}"/>
              </a:ext>
            </a:extLst>
          </p:cNvPr>
          <p:cNvSpPr>
            <a:spLocks noGrp="1"/>
          </p:cNvSpPr>
          <p:nvPr>
            <p:ph sz="quarter" idx="16"/>
          </p:nvPr>
        </p:nvSpPr>
        <p:spPr>
          <a:xfrm>
            <a:off x="6345936" y="1719072"/>
            <a:ext cx="5321808" cy="4390545"/>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8" name="Footer Placeholder 7">
            <a:extLst>
              <a:ext uri="{FF2B5EF4-FFF2-40B4-BE49-F238E27FC236}">
                <a16:creationId xmlns:a16="http://schemas.microsoft.com/office/drawing/2014/main" id="{7D294A4A-89C4-68BF-6701-5C47F940E3D6}"/>
              </a:ext>
            </a:extLst>
          </p:cNvPr>
          <p:cNvSpPr>
            <a:spLocks noGrp="1"/>
          </p:cNvSpPr>
          <p:nvPr>
            <p:ph type="ftr" sz="quarter" idx="11"/>
          </p:nvPr>
        </p:nvSpPr>
        <p:spPr/>
        <p:txBody>
          <a:bodyPr/>
          <a:lstStyle/>
          <a:p>
            <a:r>
              <a:rPr lang="en-US" dirty="0"/>
              <a:t>
              </a:t>
            </a:r>
          </a:p>
        </p:txBody>
      </p:sp>
      <p:sp>
        <p:nvSpPr>
          <p:cNvPr id="7" name="Date Placeholder 6">
            <a:extLst>
              <a:ext uri="{FF2B5EF4-FFF2-40B4-BE49-F238E27FC236}">
                <a16:creationId xmlns:a16="http://schemas.microsoft.com/office/drawing/2014/main" id="{977908BC-F48B-81E4-8D93-7DB9E37161B6}"/>
              </a:ext>
            </a:extLst>
          </p:cNvPr>
          <p:cNvSpPr>
            <a:spLocks noGrp="1"/>
          </p:cNvSpPr>
          <p:nvPr>
            <p:ph type="dt" sz="half" idx="10"/>
          </p:nvPr>
        </p:nvSpPr>
        <p:spPr/>
        <p:txBody>
          <a:bodyPr/>
          <a:lstStyle/>
          <a:p>
            <a:fld id="{6504A9F1-814E-44B0-83E3-9DA02F3C243F}" type="datetimeFigureOut">
              <a:rPr lang="en-US" dirty="0"/>
              <a:t>9/24/2026</a:t>
            </a:fld>
            <a:endParaRPr lang="en-US" dirty="0"/>
          </a:p>
        </p:txBody>
      </p:sp>
      <p:sp>
        <p:nvSpPr>
          <p:cNvPr id="9" name="Slide Number Placeholder 8">
            <a:extLst>
              <a:ext uri="{FF2B5EF4-FFF2-40B4-BE49-F238E27FC236}">
                <a16:creationId xmlns:a16="http://schemas.microsoft.com/office/drawing/2014/main" id="{27F93A54-CB38-BEAF-260B-84EDDF3011D2}"/>
              </a:ext>
            </a:extLst>
          </p:cNvPr>
          <p:cNvSpPr>
            <a:spLocks noGrp="1"/>
          </p:cNvSpPr>
          <p:nvPr>
            <p:ph type="sldNum" sz="quarter" idx="12"/>
          </p:nvPr>
        </p:nvSpPr>
        <p:spPr/>
        <p:txBody>
          <a:bodyPr/>
          <a:lstStyle/>
          <a:p>
            <a:fld id="{DD84031F-D6BF-4677-B12E-7D8B88BA70F7}" type="slidenum">
              <a:rPr lang="en-US" dirty="0"/>
              <a:t>‹#›</a:t>
            </a:fld>
            <a:endParaRPr lang="en-US" dirty="0"/>
          </a:p>
        </p:txBody>
      </p:sp>
      <p:cxnSp>
        <p:nvCxnSpPr>
          <p:cNvPr id="11" name="Straight Connector 10">
            <a:extLst>
              <a:ext uri="{FF2B5EF4-FFF2-40B4-BE49-F238E27FC236}">
                <a16:creationId xmlns:a16="http://schemas.microsoft.com/office/drawing/2014/main" id="{A90608C5-C55C-14AC-C8E9-7F0530018CE5}"/>
              </a:ext>
            </a:extLst>
          </p:cNvPr>
          <p:cNvCxnSpPr>
            <a:cxnSpLocks/>
          </p:cNvCxnSpPr>
          <p:nvPr/>
        </p:nvCxnSpPr>
        <p:spPr>
          <a:xfrm>
            <a:off x="533400" y="1357303"/>
            <a:ext cx="11159163" cy="0"/>
          </a:xfrm>
          <a:prstGeom prst="line">
            <a:avLst/>
          </a:prstGeom>
          <a:ln w="9525">
            <a:solidFill>
              <a:schemeClr val="tx1">
                <a:alpha val="25000"/>
              </a:schemeClr>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415643573"/>
      </p:ext>
    </p:extLst>
  </p:cSld>
  <p:clrMapOvr>
    <a:overrideClrMapping bg1="lt1" tx1="dk1" bg2="lt2" tx2="dk2" accent1="accent1" accent2="accent2" accent3="accent3" accent4="accent4" accent5="accent5" accent6="accent6" hlink="hlink" folHlink="folHlink"/>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34958D-8125-1BDA-53C9-9E2D338832F5}"/>
              </a:ext>
            </a:extLst>
          </p:cNvPr>
          <p:cNvSpPr>
            <a:spLocks noGrp="1"/>
          </p:cNvSpPr>
          <p:nvPr>
            <p:ph type="title"/>
          </p:nvPr>
        </p:nvSpPr>
        <p:spPr>
          <a:xfrm>
            <a:off x="402335" y="365760"/>
            <a:ext cx="11256264" cy="914400"/>
          </a:xfrm>
        </p:spPr>
        <p:txBody>
          <a:bodyPr anchor="b"/>
          <a:lstStyle/>
          <a:p>
            <a:r>
              <a:rPr lang="en-US" dirty="0"/>
              <a:t>Click to edit Master title style</a:t>
            </a:r>
          </a:p>
        </p:txBody>
      </p:sp>
      <p:sp>
        <p:nvSpPr>
          <p:cNvPr id="3" name="Text Placeholder 2">
            <a:extLst>
              <a:ext uri="{FF2B5EF4-FFF2-40B4-BE49-F238E27FC236}">
                <a16:creationId xmlns:a16="http://schemas.microsoft.com/office/drawing/2014/main" id="{7709FF10-A82A-AAEB-4B8C-921F3BA2028E}"/>
              </a:ext>
            </a:extLst>
          </p:cNvPr>
          <p:cNvSpPr>
            <a:spLocks noGrp="1"/>
          </p:cNvSpPr>
          <p:nvPr>
            <p:ph type="body" idx="1"/>
          </p:nvPr>
        </p:nvSpPr>
        <p:spPr>
          <a:xfrm>
            <a:off x="415048" y="1490472"/>
            <a:ext cx="5321808" cy="642902"/>
          </a:xfrm>
        </p:spPr>
        <p:txBody>
          <a:bodyPr anchor="b">
            <a:normAutofit/>
          </a:bodyPr>
          <a:lstStyle>
            <a:lvl1pPr marL="0" indent="0">
              <a:lnSpc>
                <a:spcPct val="100000"/>
              </a:lnSpc>
              <a:buNone/>
              <a:defRPr sz="2200" b="0" cap="none" baseline="0">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a:extLst>
              <a:ext uri="{FF2B5EF4-FFF2-40B4-BE49-F238E27FC236}">
                <a16:creationId xmlns:a16="http://schemas.microsoft.com/office/drawing/2014/main" id="{8CEFD932-A581-1A49-7FAF-0FED2E2BC182}"/>
              </a:ext>
            </a:extLst>
          </p:cNvPr>
          <p:cNvSpPr>
            <a:spLocks noGrp="1"/>
          </p:cNvSpPr>
          <p:nvPr>
            <p:ph sz="quarter" idx="15"/>
          </p:nvPr>
        </p:nvSpPr>
        <p:spPr>
          <a:xfrm>
            <a:off x="419100" y="2212975"/>
            <a:ext cx="5303838" cy="3892550"/>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a:extLst>
              <a:ext uri="{FF2B5EF4-FFF2-40B4-BE49-F238E27FC236}">
                <a16:creationId xmlns:a16="http://schemas.microsoft.com/office/drawing/2014/main" id="{CA627A15-4AB2-F230-22C7-0605AFD7DF22}"/>
              </a:ext>
            </a:extLst>
          </p:cNvPr>
          <p:cNvSpPr>
            <a:spLocks noGrp="1"/>
          </p:cNvSpPr>
          <p:nvPr>
            <p:ph type="body" sz="quarter" idx="3"/>
          </p:nvPr>
        </p:nvSpPr>
        <p:spPr>
          <a:xfrm>
            <a:off x="6345936" y="1490472"/>
            <a:ext cx="5321808" cy="642902"/>
          </a:xfrm>
        </p:spPr>
        <p:txBody>
          <a:bodyPr anchor="b">
            <a:normAutofit/>
          </a:bodyPr>
          <a:lstStyle>
            <a:lvl1pPr marL="0" indent="0">
              <a:lnSpc>
                <a:spcPct val="100000"/>
              </a:lnSpc>
              <a:buNone/>
              <a:defRPr sz="2200" b="0" cap="none" baseline="0">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12" name="Content Placeholder 11">
            <a:extLst>
              <a:ext uri="{FF2B5EF4-FFF2-40B4-BE49-F238E27FC236}">
                <a16:creationId xmlns:a16="http://schemas.microsoft.com/office/drawing/2014/main" id="{554404BD-8F2F-278E-C00B-3F1B1DE8CF2C}"/>
              </a:ext>
            </a:extLst>
          </p:cNvPr>
          <p:cNvSpPr>
            <a:spLocks noGrp="1"/>
          </p:cNvSpPr>
          <p:nvPr>
            <p:ph sz="quarter" idx="16"/>
          </p:nvPr>
        </p:nvSpPr>
        <p:spPr>
          <a:xfrm>
            <a:off x="6345238" y="2212975"/>
            <a:ext cx="5321808" cy="3892550"/>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8" name="Footer Placeholder 7">
            <a:extLst>
              <a:ext uri="{FF2B5EF4-FFF2-40B4-BE49-F238E27FC236}">
                <a16:creationId xmlns:a16="http://schemas.microsoft.com/office/drawing/2014/main" id="{7D294A4A-89C4-68BF-6701-5C47F940E3D6}"/>
              </a:ext>
            </a:extLst>
          </p:cNvPr>
          <p:cNvSpPr>
            <a:spLocks noGrp="1"/>
          </p:cNvSpPr>
          <p:nvPr>
            <p:ph type="ftr" sz="quarter" idx="11"/>
          </p:nvPr>
        </p:nvSpPr>
        <p:spPr/>
        <p:txBody>
          <a:bodyPr/>
          <a:lstStyle/>
          <a:p>
            <a:r>
              <a:rPr lang="en-US" dirty="0"/>
              <a:t>
              </a:t>
            </a:r>
          </a:p>
        </p:txBody>
      </p:sp>
      <p:sp>
        <p:nvSpPr>
          <p:cNvPr id="7" name="Date Placeholder 6">
            <a:extLst>
              <a:ext uri="{FF2B5EF4-FFF2-40B4-BE49-F238E27FC236}">
                <a16:creationId xmlns:a16="http://schemas.microsoft.com/office/drawing/2014/main" id="{977908BC-F48B-81E4-8D93-7DB9E37161B6}"/>
              </a:ext>
            </a:extLst>
          </p:cNvPr>
          <p:cNvSpPr>
            <a:spLocks noGrp="1"/>
          </p:cNvSpPr>
          <p:nvPr>
            <p:ph type="dt" sz="half" idx="10"/>
          </p:nvPr>
        </p:nvSpPr>
        <p:spPr/>
        <p:txBody>
          <a:bodyPr/>
          <a:lstStyle/>
          <a:p>
            <a:fld id="{6DF15078-AEDD-4B5A-AC6A-C8F87F9646E7}" type="datetimeFigureOut">
              <a:rPr lang="en-US" dirty="0"/>
              <a:t>9/24/2026</a:t>
            </a:fld>
            <a:endParaRPr lang="en-US" dirty="0"/>
          </a:p>
        </p:txBody>
      </p:sp>
      <p:sp>
        <p:nvSpPr>
          <p:cNvPr id="9" name="Slide Number Placeholder 8">
            <a:extLst>
              <a:ext uri="{FF2B5EF4-FFF2-40B4-BE49-F238E27FC236}">
                <a16:creationId xmlns:a16="http://schemas.microsoft.com/office/drawing/2014/main" id="{27F93A54-CB38-BEAF-260B-84EDDF3011D2}"/>
              </a:ext>
            </a:extLst>
          </p:cNvPr>
          <p:cNvSpPr>
            <a:spLocks noGrp="1"/>
          </p:cNvSpPr>
          <p:nvPr>
            <p:ph type="sldNum" sz="quarter" idx="12"/>
          </p:nvPr>
        </p:nvSpPr>
        <p:spPr/>
        <p:txBody>
          <a:bodyPr/>
          <a:lstStyle/>
          <a:p>
            <a:fld id="{DD84031F-D6BF-4677-B12E-7D8B88BA70F7}" type="slidenum">
              <a:rPr lang="en-US" dirty="0"/>
              <a:t>‹#›</a:t>
            </a:fld>
            <a:endParaRPr lang="en-US" dirty="0"/>
          </a:p>
        </p:txBody>
      </p:sp>
      <p:cxnSp>
        <p:nvCxnSpPr>
          <p:cNvPr id="11" name="Straight Connector 10">
            <a:extLst>
              <a:ext uri="{FF2B5EF4-FFF2-40B4-BE49-F238E27FC236}">
                <a16:creationId xmlns:a16="http://schemas.microsoft.com/office/drawing/2014/main" id="{A90608C5-C55C-14AC-C8E9-7F0530018CE5}"/>
              </a:ext>
            </a:extLst>
          </p:cNvPr>
          <p:cNvCxnSpPr>
            <a:cxnSpLocks/>
          </p:cNvCxnSpPr>
          <p:nvPr/>
        </p:nvCxnSpPr>
        <p:spPr>
          <a:xfrm>
            <a:off x="530352" y="1357303"/>
            <a:ext cx="11159163" cy="0"/>
          </a:xfrm>
          <a:prstGeom prst="line">
            <a:avLst/>
          </a:prstGeom>
          <a:ln w="9525">
            <a:solidFill>
              <a:schemeClr val="tx1">
                <a:alpha val="25000"/>
              </a:schemeClr>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128307136"/>
      </p:ext>
    </p:extLst>
  </p:cSld>
  <p:clrMapOvr>
    <a:overrideClrMapping bg1="lt1" tx1="dk1" bg2="lt2" tx2="dk2" accent1="accent1" accent2="accent2" accent3="accent3" accent4="accent4" accent5="accent5" accent6="accent6" hlink="hlink" folHlink="folHlink"/>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53695F-5E74-A380-8592-35FB6FC77542}"/>
              </a:ext>
            </a:extLst>
          </p:cNvPr>
          <p:cNvSpPr>
            <a:spLocks noGrp="1"/>
          </p:cNvSpPr>
          <p:nvPr>
            <p:ph type="title"/>
          </p:nvPr>
        </p:nvSpPr>
        <p:spPr/>
        <p:txBody>
          <a:bodyPr/>
          <a:lstStyle/>
          <a:p>
            <a:r>
              <a:rPr lang="en-US" dirty="0"/>
              <a:t>Click to edit Master title style</a:t>
            </a:r>
          </a:p>
        </p:txBody>
      </p:sp>
      <p:sp>
        <p:nvSpPr>
          <p:cNvPr id="4" name="Footer Placeholder 3">
            <a:extLst>
              <a:ext uri="{FF2B5EF4-FFF2-40B4-BE49-F238E27FC236}">
                <a16:creationId xmlns:a16="http://schemas.microsoft.com/office/drawing/2014/main" id="{09C6149D-58D4-7497-818C-CF30244A29A1}"/>
              </a:ext>
            </a:extLst>
          </p:cNvPr>
          <p:cNvSpPr>
            <a:spLocks noGrp="1"/>
          </p:cNvSpPr>
          <p:nvPr>
            <p:ph type="ftr" sz="quarter" idx="11"/>
          </p:nvPr>
        </p:nvSpPr>
        <p:spPr/>
        <p:txBody>
          <a:bodyPr/>
          <a:lstStyle/>
          <a:p>
            <a:r>
              <a:rPr lang="en-US" dirty="0"/>
              <a:t>
              </a:t>
            </a:r>
          </a:p>
        </p:txBody>
      </p:sp>
      <p:sp>
        <p:nvSpPr>
          <p:cNvPr id="3" name="Date Placeholder 2">
            <a:extLst>
              <a:ext uri="{FF2B5EF4-FFF2-40B4-BE49-F238E27FC236}">
                <a16:creationId xmlns:a16="http://schemas.microsoft.com/office/drawing/2014/main" id="{8E8D2567-C532-BD45-FA85-03DBE3B3C779}"/>
              </a:ext>
            </a:extLst>
          </p:cNvPr>
          <p:cNvSpPr>
            <a:spLocks noGrp="1"/>
          </p:cNvSpPr>
          <p:nvPr>
            <p:ph type="dt" sz="half" idx="10"/>
          </p:nvPr>
        </p:nvSpPr>
        <p:spPr/>
        <p:txBody>
          <a:bodyPr/>
          <a:lstStyle/>
          <a:p>
            <a:fld id="{51B2758D-8EE6-4CC5-A170-BE9501D7BCFF}" type="datetimeFigureOut">
              <a:rPr lang="en-US" dirty="0"/>
              <a:t>9/24/2026</a:t>
            </a:fld>
            <a:endParaRPr lang="en-US" dirty="0"/>
          </a:p>
        </p:txBody>
      </p:sp>
      <p:sp>
        <p:nvSpPr>
          <p:cNvPr id="5" name="Slide Number Placeholder 4">
            <a:extLst>
              <a:ext uri="{FF2B5EF4-FFF2-40B4-BE49-F238E27FC236}">
                <a16:creationId xmlns:a16="http://schemas.microsoft.com/office/drawing/2014/main" id="{ABC0E491-56EB-F527-8A63-FBEEE6196FBD}"/>
              </a:ext>
            </a:extLst>
          </p:cNvPr>
          <p:cNvSpPr>
            <a:spLocks noGrp="1"/>
          </p:cNvSpPr>
          <p:nvPr>
            <p:ph type="sldNum" sz="quarter" idx="12"/>
          </p:nvPr>
        </p:nvSpPr>
        <p:spPr/>
        <p:txBody>
          <a:bodyPr/>
          <a:lstStyle/>
          <a:p>
            <a:fld id="{DD84031F-D6BF-4677-B12E-7D8B88BA70F7}" type="slidenum">
              <a:rPr lang="en-US" dirty="0"/>
              <a:t>‹#›</a:t>
            </a:fld>
            <a:endParaRPr lang="en-US" dirty="0"/>
          </a:p>
        </p:txBody>
      </p:sp>
    </p:spTree>
    <p:extLst>
      <p:ext uri="{BB962C8B-B14F-4D97-AF65-F5344CB8AC3E}">
        <p14:creationId xmlns:p14="http://schemas.microsoft.com/office/powerpoint/2010/main" val="960814530"/>
      </p:ext>
    </p:extLst>
  </p:cSld>
  <p:clrMapOvr>
    <a:overrideClrMapping bg1="lt1" tx1="dk1" bg2="lt2" tx2="dk2" accent1="accent1" accent2="accent2" accent3="accent3" accent4="accent4" accent5="accent5" accent6="accent6" hlink="hlink" folHlink="folHlink"/>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p:cSld name="Empty">
    <p:spTree>
      <p:nvGrpSpPr>
        <p:cNvPr id="1" name=""/>
        <p:cNvGrpSpPr/>
        <p:nvPr/>
      </p:nvGrpSpPr>
      <p:grpSpPr>
        <a:xfrm>
          <a:off x="0" y="0"/>
          <a:ext cx="0" cy="0"/>
          <a:chOff x="0" y="0"/>
          <a:chExt cx="0" cy="0"/>
        </a:xfrm>
      </p:grpSpPr>
      <p:sp>
        <p:nvSpPr>
          <p:cNvPr id="4" name="Footer Placeholder 3">
            <a:extLst>
              <a:ext uri="{FF2B5EF4-FFF2-40B4-BE49-F238E27FC236}">
                <a16:creationId xmlns:a16="http://schemas.microsoft.com/office/drawing/2014/main" id="{6FE9D82C-4607-0C9D-F241-D35DBEFEF4B1}"/>
              </a:ext>
            </a:extLst>
          </p:cNvPr>
          <p:cNvSpPr>
            <a:spLocks noGrp="1"/>
          </p:cNvSpPr>
          <p:nvPr>
            <p:ph type="ftr" sz="quarter" idx="11"/>
          </p:nvPr>
        </p:nvSpPr>
        <p:spPr/>
        <p:txBody>
          <a:bodyPr/>
          <a:lstStyle/>
          <a:p>
            <a:r>
              <a:rPr lang="en-US" dirty="0"/>
              <a:t>
              </a:t>
            </a:r>
          </a:p>
        </p:txBody>
      </p:sp>
      <p:sp>
        <p:nvSpPr>
          <p:cNvPr id="3" name="Date Placeholder 2">
            <a:extLst>
              <a:ext uri="{FF2B5EF4-FFF2-40B4-BE49-F238E27FC236}">
                <a16:creationId xmlns:a16="http://schemas.microsoft.com/office/drawing/2014/main" id="{B4DCFCC5-7F8E-F549-57BA-7303E9F17466}"/>
              </a:ext>
            </a:extLst>
          </p:cNvPr>
          <p:cNvSpPr>
            <a:spLocks noGrp="1"/>
          </p:cNvSpPr>
          <p:nvPr>
            <p:ph type="dt" sz="half" idx="10"/>
          </p:nvPr>
        </p:nvSpPr>
        <p:spPr/>
        <p:txBody>
          <a:bodyPr/>
          <a:lstStyle/>
          <a:p>
            <a:fld id="{0FCB484E-FEE6-4572-A5E5-40AFA2254CF8}" type="datetimeFigureOut">
              <a:rPr lang="en-US" dirty="0"/>
              <a:t>9/24/2026</a:t>
            </a:fld>
            <a:endParaRPr lang="en-US" dirty="0"/>
          </a:p>
        </p:txBody>
      </p:sp>
      <p:sp>
        <p:nvSpPr>
          <p:cNvPr id="5" name="Slide Number Placeholder 4">
            <a:extLst>
              <a:ext uri="{FF2B5EF4-FFF2-40B4-BE49-F238E27FC236}">
                <a16:creationId xmlns:a16="http://schemas.microsoft.com/office/drawing/2014/main" id="{457BEB6A-C028-DA7D-C516-2F1316F031AB}"/>
              </a:ext>
            </a:extLst>
          </p:cNvPr>
          <p:cNvSpPr>
            <a:spLocks noGrp="1"/>
          </p:cNvSpPr>
          <p:nvPr>
            <p:ph type="sldNum" sz="quarter" idx="12"/>
          </p:nvPr>
        </p:nvSpPr>
        <p:spPr/>
        <p:txBody>
          <a:bodyPr/>
          <a:lstStyle/>
          <a:p>
            <a:fld id="{DD84031F-D6BF-4677-B12E-7D8B88BA70F7}" type="slidenum">
              <a:rPr lang="en-US" dirty="0"/>
              <a:t>‹#›</a:t>
            </a:fld>
            <a:endParaRPr lang="en-US" dirty="0"/>
          </a:p>
        </p:txBody>
      </p:sp>
    </p:spTree>
    <p:extLst>
      <p:ext uri="{BB962C8B-B14F-4D97-AF65-F5344CB8AC3E}">
        <p14:creationId xmlns:p14="http://schemas.microsoft.com/office/powerpoint/2010/main" val="1260472424"/>
      </p:ext>
    </p:extLst>
  </p:cSld>
  <p:clrMapOvr>
    <a:overrideClrMapping bg1="lt1" tx1="dk1" bg2="lt2" tx2="dk2" accent1="accent1" accent2="accent2" accent3="accent3" accent4="accent4" accent5="accent5" accent6="accent6" hlink="hlink" folHlink="folHlink"/>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p:cSld name="Conclus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402336" y="541942"/>
            <a:ext cx="11256264" cy="2225185"/>
          </a:xfrm>
        </p:spPr>
        <p:txBody>
          <a:bodyPr anchor="b">
            <a:normAutofit/>
          </a:bodyPr>
          <a:lstStyle>
            <a:lvl1pPr>
              <a:defRPr sz="7200">
                <a:solidFill>
                  <a:schemeClr val="accent1"/>
                </a:solidFill>
              </a:defRPr>
            </a:lvl1pPr>
          </a:lstStyle>
          <a:p>
            <a:r>
              <a:rPr lang="en-US" dirty="0"/>
              <a:t>Click to edit Master title style</a:t>
            </a:r>
          </a:p>
        </p:txBody>
      </p:sp>
      <p:sp>
        <p:nvSpPr>
          <p:cNvPr id="8" name="Content Placeholder 7">
            <a:extLst>
              <a:ext uri="{FF2B5EF4-FFF2-40B4-BE49-F238E27FC236}">
                <a16:creationId xmlns:a16="http://schemas.microsoft.com/office/drawing/2014/main" id="{C7E1FCC9-2D1D-9C6B-8C9A-E3D0A77DBEF0}"/>
              </a:ext>
            </a:extLst>
          </p:cNvPr>
          <p:cNvSpPr>
            <a:spLocks noGrp="1"/>
          </p:cNvSpPr>
          <p:nvPr>
            <p:ph sz="quarter" idx="13"/>
          </p:nvPr>
        </p:nvSpPr>
        <p:spPr>
          <a:xfrm>
            <a:off x="419099" y="3423301"/>
            <a:ext cx="11239499" cy="2901298"/>
          </a:xfrm>
        </p:spPr>
        <p:txBody>
          <a:bodyPr vert="horz" lIns="91440" tIns="45720" rIns="91440" bIns="45720" rtlCol="0">
            <a:normAutofit/>
          </a:bodyPr>
          <a:lstStyle>
            <a:lvl1pPr marL="0" indent="0">
              <a:buNone/>
              <a:defRPr lang="en-US" dirty="0"/>
            </a:lvl1pPr>
            <a:lvl2pPr marL="457200" indent="0">
              <a:buNone/>
              <a:defRPr lang="en-US" dirty="0"/>
            </a:lvl2pPr>
            <a:lvl3pPr marL="914400" indent="0">
              <a:buNone/>
              <a:defRPr lang="en-US" dirty="0"/>
            </a:lvl3pPr>
            <a:lvl4pPr marL="1371600" indent="0">
              <a:buNone/>
              <a:defRPr lang="en-US" dirty="0"/>
            </a:lvl4pPr>
            <a:lvl5pPr marL="1828800" indent="0">
              <a:buNone/>
              <a:defRPr lang="en-US" dirty="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r>
              <a:rPr lang="en-US" dirty="0"/>
              <a:t>
              </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E2C22330-A382-475A-8519-6A39191EC88E}" type="datetimeFigureOut">
              <a:rPr lang="en-US" dirty="0"/>
              <a:t>9/24/2026</a:t>
            </a:fld>
            <a:endParaRPr lang="en-US" dirty="0"/>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DD84031F-D6BF-4677-B12E-7D8B88BA70F7}" type="slidenum">
              <a:rPr lang="en-US" dirty="0"/>
              <a:t>‹#›</a:t>
            </a:fld>
            <a:endParaRPr lang="en-US" dirty="0"/>
          </a:p>
        </p:txBody>
      </p:sp>
      <p:cxnSp>
        <p:nvCxnSpPr>
          <p:cNvPr id="3" name="Straight Connector 2">
            <a:extLst>
              <a:ext uri="{FF2B5EF4-FFF2-40B4-BE49-F238E27FC236}">
                <a16:creationId xmlns:a16="http://schemas.microsoft.com/office/drawing/2014/main" id="{BFD55B63-1406-DAD2-DBAB-BD87EA2FB540}"/>
              </a:ext>
            </a:extLst>
          </p:cNvPr>
          <p:cNvCxnSpPr>
            <a:cxnSpLocks/>
          </p:cNvCxnSpPr>
          <p:nvPr/>
        </p:nvCxnSpPr>
        <p:spPr>
          <a:xfrm>
            <a:off x="533400" y="2978854"/>
            <a:ext cx="11159163" cy="0"/>
          </a:xfrm>
          <a:prstGeom prst="line">
            <a:avLst/>
          </a:prstGeom>
          <a:ln w="9525">
            <a:solidFill>
              <a:schemeClr val="tx1">
                <a:alpha val="25000"/>
              </a:schemeClr>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136975506"/>
      </p:ext>
    </p:extLst>
  </p:cSld>
  <p:clrMapOvr>
    <a:overrideClrMapping bg1="lt1" tx1="dk1" bg2="lt2" tx2="dk2" accent1="accent1" accent2="accent2" accent3="accent3" accent4="accent4" accent5="accent5" accent6="accent6" hlink="hlink" folHlink="folHlink"/>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p:cSld name="Conclusion 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402336" y="1836238"/>
            <a:ext cx="11256264" cy="2512732"/>
          </a:xfrm>
        </p:spPr>
        <p:txBody>
          <a:bodyPr anchor="b">
            <a:normAutofit/>
          </a:bodyPr>
          <a:lstStyle>
            <a:lvl1pPr>
              <a:defRPr sz="7200">
                <a:solidFill>
                  <a:schemeClr val="accent1"/>
                </a:solidFill>
              </a:defRPr>
            </a:lvl1pPr>
          </a:lstStyle>
          <a:p>
            <a:r>
              <a:rPr lang="en-US" dirty="0"/>
              <a:t>Click to edit Master title style</a:t>
            </a:r>
          </a:p>
        </p:txBody>
      </p:sp>
      <p:sp>
        <p:nvSpPr>
          <p:cNvPr id="8" name="Content Placeholder 7">
            <a:extLst>
              <a:ext uri="{FF2B5EF4-FFF2-40B4-BE49-F238E27FC236}">
                <a16:creationId xmlns:a16="http://schemas.microsoft.com/office/drawing/2014/main" id="{C7E1FCC9-2D1D-9C6B-8C9A-E3D0A77DBEF0}"/>
              </a:ext>
            </a:extLst>
          </p:cNvPr>
          <p:cNvSpPr>
            <a:spLocks noGrp="1"/>
          </p:cNvSpPr>
          <p:nvPr>
            <p:ph sz="quarter" idx="13"/>
          </p:nvPr>
        </p:nvSpPr>
        <p:spPr>
          <a:xfrm>
            <a:off x="419099" y="4834052"/>
            <a:ext cx="11239499" cy="1405479"/>
          </a:xfrm>
        </p:spPr>
        <p:txBody>
          <a:bodyPr vert="horz" lIns="91440" tIns="45720" rIns="91440" bIns="45720" rtlCol="0" anchor="t">
            <a:noAutofit/>
          </a:bodyPr>
          <a:lstStyle>
            <a:lvl1pPr marL="0" indent="0">
              <a:buNone/>
              <a:defRPr lang="en-US" sz="2000" dirty="0"/>
            </a:lvl1pPr>
            <a:lvl2pPr marL="457200" indent="0">
              <a:buNone/>
              <a:defRPr lang="en-US" sz="1800" dirty="0"/>
            </a:lvl2pPr>
            <a:lvl3pPr marL="914400" indent="0">
              <a:buNone/>
              <a:defRPr lang="en-US" sz="1600" dirty="0"/>
            </a:lvl3pPr>
            <a:lvl4pPr marL="1371600" indent="0">
              <a:buNone/>
              <a:defRPr lang="en-US" sz="1400" dirty="0"/>
            </a:lvl4pPr>
            <a:lvl5pPr marL="1828800" indent="0">
              <a:buNone/>
              <a:defRPr lang="en-US" sz="1400" dirty="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r>
              <a:rPr lang="en-US" dirty="0"/>
              <a:t>
              </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6E20DC0D-99C6-4F09-90C7-C0EC6E2F0A06}" type="datetimeFigureOut">
              <a:rPr lang="en-US" dirty="0"/>
              <a:t>9/24/2026</a:t>
            </a:fld>
            <a:endParaRPr lang="en-US" dirty="0"/>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DD84031F-D6BF-4677-B12E-7D8B88BA70F7}" type="slidenum">
              <a:rPr lang="en-US" dirty="0"/>
              <a:t>‹#›</a:t>
            </a:fld>
            <a:endParaRPr lang="en-US" dirty="0"/>
          </a:p>
        </p:txBody>
      </p:sp>
      <p:cxnSp>
        <p:nvCxnSpPr>
          <p:cNvPr id="9" name="Straight Connector 8">
            <a:extLst>
              <a:ext uri="{FF2B5EF4-FFF2-40B4-BE49-F238E27FC236}">
                <a16:creationId xmlns:a16="http://schemas.microsoft.com/office/drawing/2014/main" id="{05899B98-11E6-7DB0-F79E-50A541026355}"/>
              </a:ext>
            </a:extLst>
          </p:cNvPr>
          <p:cNvCxnSpPr>
            <a:cxnSpLocks/>
          </p:cNvCxnSpPr>
          <p:nvPr/>
        </p:nvCxnSpPr>
        <p:spPr>
          <a:xfrm>
            <a:off x="533400" y="4531625"/>
            <a:ext cx="11125198" cy="0"/>
          </a:xfrm>
          <a:prstGeom prst="line">
            <a:avLst/>
          </a:prstGeom>
          <a:ln w="9525">
            <a:solidFill>
              <a:schemeClr val="tx1">
                <a:alpha val="25000"/>
              </a:schemeClr>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032808479"/>
      </p:ext>
    </p:extLst>
  </p:cSld>
  <p:clrMapOvr>
    <a:overrideClrMapping bg1="lt1" tx1="dk1" bg2="lt2" tx2="dk2" accent1="accent1" accent2="accent2" accent3="accent3" accent4="accent4" accent5="accent5" accent6="accent6" hlink="hlink" folHlink="folHlink"/>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26" Type="http://schemas.openxmlformats.org/officeDocument/2006/relationships/slideLayout" Target="../slideLayouts/slideLayout26.xml"/><Relationship Id="rId3" Type="http://schemas.openxmlformats.org/officeDocument/2006/relationships/slideLayout" Target="../slideLayouts/slideLayout3.xml"/><Relationship Id="rId21" Type="http://schemas.openxmlformats.org/officeDocument/2006/relationships/slideLayout" Target="../slideLayouts/slideLayout21.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5" Type="http://schemas.openxmlformats.org/officeDocument/2006/relationships/slideLayout" Target="../slideLayouts/slideLayout25.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slideLayout" Target="../slideLayouts/slideLayout20.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24" Type="http://schemas.openxmlformats.org/officeDocument/2006/relationships/slideLayout" Target="../slideLayouts/slideLayout24.xml"/><Relationship Id="rId5" Type="http://schemas.openxmlformats.org/officeDocument/2006/relationships/slideLayout" Target="../slideLayouts/slideLayout5.xml"/><Relationship Id="rId15" Type="http://schemas.openxmlformats.org/officeDocument/2006/relationships/slideLayout" Target="../slideLayouts/slideLayout15.xml"/><Relationship Id="rId23" Type="http://schemas.openxmlformats.org/officeDocument/2006/relationships/slideLayout" Target="../slideLayouts/slideLayout23.xml"/><Relationship Id="rId28" Type="http://schemas.openxmlformats.org/officeDocument/2006/relationships/theme" Target="../theme/theme1.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slideLayout" Target="../slideLayouts/slideLayout22.xml"/><Relationship Id="rId27" Type="http://schemas.openxmlformats.org/officeDocument/2006/relationships/slideLayout" Target="../slideLayouts/slideLayout27.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BAF7D8"/>
        </a:solidFill>
        <a:effectLst/>
      </p:bgPr>
    </p:bg>
    <p:spTree>
      <p:nvGrpSpPr>
        <p:cNvPr id="1" name=""/>
        <p:cNvGrpSpPr/>
        <p:nvPr/>
      </p:nvGrpSpPr>
      <p:grpSpPr>
        <a:xfrm>
          <a:off x="0" y="0"/>
          <a:ext cx="0" cy="0"/>
          <a:chOff x="0" y="0"/>
          <a:chExt cx="0" cy="0"/>
        </a:xfrm>
      </p:grpSpPr>
      <p:cxnSp>
        <p:nvCxnSpPr>
          <p:cNvPr id="9" name="Straight Connector 8">
            <a:extLst>
              <a:ext uri="{FF2B5EF4-FFF2-40B4-BE49-F238E27FC236}">
                <a16:creationId xmlns:a16="http://schemas.microsoft.com/office/drawing/2014/main" id="{58916C8C-4316-E510-1962-E944B3382B43}"/>
              </a:ext>
            </a:extLst>
          </p:cNvPr>
          <p:cNvCxnSpPr>
            <a:cxnSpLocks/>
          </p:cNvCxnSpPr>
          <p:nvPr/>
        </p:nvCxnSpPr>
        <p:spPr>
          <a:xfrm>
            <a:off x="530352" y="533400"/>
            <a:ext cx="11125200" cy="0"/>
          </a:xfrm>
          <a:prstGeom prst="line">
            <a:avLst/>
          </a:prstGeom>
          <a:ln w="9525">
            <a:solidFill>
              <a:schemeClr val="tx1">
                <a:alpha val="25000"/>
              </a:schemeClr>
            </a:solidFill>
          </a:ln>
        </p:spPr>
        <p:style>
          <a:lnRef idx="2">
            <a:schemeClr val="accent1"/>
          </a:lnRef>
          <a:fillRef idx="0">
            <a:schemeClr val="accent1"/>
          </a:fillRef>
          <a:effectRef idx="1">
            <a:schemeClr val="accent1"/>
          </a:effectRef>
          <a:fontRef idx="minor">
            <a:schemeClr val="tx1"/>
          </a:fontRef>
        </p:style>
      </p:cxnSp>
      <p:sp>
        <p:nvSpPr>
          <p:cNvPr id="2" name="Title Placeholder 1">
            <a:extLst>
              <a:ext uri="{FF2B5EF4-FFF2-40B4-BE49-F238E27FC236}">
                <a16:creationId xmlns:a16="http://schemas.microsoft.com/office/drawing/2014/main" id="{66478947-1D67-18A4-7E48-5B4B2F97FBE9}"/>
              </a:ext>
            </a:extLst>
          </p:cNvPr>
          <p:cNvSpPr>
            <a:spLocks noGrp="1"/>
          </p:cNvSpPr>
          <p:nvPr>
            <p:ph type="title"/>
          </p:nvPr>
        </p:nvSpPr>
        <p:spPr>
          <a:xfrm>
            <a:off x="414983" y="691868"/>
            <a:ext cx="11243617" cy="901139"/>
          </a:xfrm>
          <a:prstGeom prst="rect">
            <a:avLst/>
          </a:prstGeom>
        </p:spPr>
        <p:txBody>
          <a:bodyPr vert="horz" lIns="91440" tIns="45720" rIns="91440" bIns="45720" rtlCol="0" anchor="t">
            <a:normAutofit/>
          </a:bodyPr>
          <a:lstStyle/>
          <a:p>
            <a:r>
              <a:rPr lang="en-US" dirty="0"/>
              <a:t>Click to edit Master title style</a:t>
            </a:r>
          </a:p>
        </p:txBody>
      </p:sp>
      <p:sp>
        <p:nvSpPr>
          <p:cNvPr id="3" name="Text Placeholder 2">
            <a:extLst>
              <a:ext uri="{FF2B5EF4-FFF2-40B4-BE49-F238E27FC236}">
                <a16:creationId xmlns:a16="http://schemas.microsoft.com/office/drawing/2014/main" id="{7DFE08CA-9517-ABC1-E915-31EA6D7B73C7}"/>
              </a:ext>
            </a:extLst>
          </p:cNvPr>
          <p:cNvSpPr>
            <a:spLocks noGrp="1"/>
          </p:cNvSpPr>
          <p:nvPr>
            <p:ph type="body" idx="1"/>
          </p:nvPr>
        </p:nvSpPr>
        <p:spPr>
          <a:xfrm>
            <a:off x="417640" y="1754753"/>
            <a:ext cx="11240960" cy="4411378"/>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Footer Placeholder 4">
            <a:extLst>
              <a:ext uri="{FF2B5EF4-FFF2-40B4-BE49-F238E27FC236}">
                <a16:creationId xmlns:a16="http://schemas.microsoft.com/office/drawing/2014/main" id="{00E3983D-E783-AAEC-26DB-4B3F6511C702}"/>
              </a:ext>
            </a:extLst>
          </p:cNvPr>
          <p:cNvSpPr>
            <a:spLocks noGrp="1"/>
          </p:cNvSpPr>
          <p:nvPr>
            <p:ph type="ftr" sz="quarter" idx="3"/>
          </p:nvPr>
        </p:nvSpPr>
        <p:spPr>
          <a:xfrm>
            <a:off x="434857" y="6426091"/>
            <a:ext cx="4688732" cy="365125"/>
          </a:xfrm>
          <a:prstGeom prst="rect">
            <a:avLst/>
          </a:prstGeom>
        </p:spPr>
        <p:txBody>
          <a:bodyPr vert="horz" lIns="91440" tIns="45720" rIns="91440" bIns="45720" rtlCol="0" anchor="ctr"/>
          <a:lstStyle>
            <a:lvl1pPr algn="l">
              <a:defRPr sz="900">
                <a:solidFill>
                  <a:schemeClr val="tx1">
                    <a:alpha val="60000"/>
                  </a:schemeClr>
                </a:solidFill>
              </a:defRPr>
            </a:lvl1pPr>
          </a:lstStyle>
          <a:p>
            <a:r>
              <a:rPr lang="en-US" dirty="0"/>
              <a:t>
              </a:t>
            </a:r>
          </a:p>
        </p:txBody>
      </p:sp>
      <p:sp>
        <p:nvSpPr>
          <p:cNvPr id="4" name="Date Placeholder 3">
            <a:extLst>
              <a:ext uri="{FF2B5EF4-FFF2-40B4-BE49-F238E27FC236}">
                <a16:creationId xmlns:a16="http://schemas.microsoft.com/office/drawing/2014/main" id="{70454426-0A97-D20B-FD06-9648AED7773C}"/>
              </a:ext>
            </a:extLst>
          </p:cNvPr>
          <p:cNvSpPr>
            <a:spLocks noGrp="1"/>
          </p:cNvSpPr>
          <p:nvPr>
            <p:ph type="dt" sz="half" idx="2"/>
          </p:nvPr>
        </p:nvSpPr>
        <p:spPr>
          <a:xfrm>
            <a:off x="7846205" y="6426091"/>
            <a:ext cx="3327634" cy="365125"/>
          </a:xfrm>
          <a:prstGeom prst="rect">
            <a:avLst/>
          </a:prstGeom>
        </p:spPr>
        <p:txBody>
          <a:bodyPr vert="horz" lIns="91440" tIns="45720" rIns="91440" bIns="45720" rtlCol="0" anchor="ctr"/>
          <a:lstStyle>
            <a:lvl1pPr algn="r">
              <a:defRPr sz="900">
                <a:solidFill>
                  <a:schemeClr val="tx1">
                    <a:alpha val="60000"/>
                  </a:schemeClr>
                </a:solidFill>
              </a:defRPr>
            </a:lvl1pPr>
          </a:lstStyle>
          <a:p>
            <a:fld id="{ECD290D4-E5CF-428F-801F-3741FA4FB792}" type="datetimeFigureOut">
              <a:rPr lang="en-US" dirty="0"/>
              <a:t>9/24/2026</a:t>
            </a:fld>
            <a:endParaRPr lang="en-US" dirty="0"/>
          </a:p>
        </p:txBody>
      </p:sp>
      <p:sp>
        <p:nvSpPr>
          <p:cNvPr id="6" name="Slide Number Placeholder 5">
            <a:extLst>
              <a:ext uri="{FF2B5EF4-FFF2-40B4-BE49-F238E27FC236}">
                <a16:creationId xmlns:a16="http://schemas.microsoft.com/office/drawing/2014/main" id="{7DA13386-8E2A-2962-4804-81558038BA54}"/>
              </a:ext>
            </a:extLst>
          </p:cNvPr>
          <p:cNvSpPr>
            <a:spLocks noGrp="1"/>
          </p:cNvSpPr>
          <p:nvPr>
            <p:ph type="sldNum" sz="quarter" idx="4"/>
          </p:nvPr>
        </p:nvSpPr>
        <p:spPr>
          <a:xfrm>
            <a:off x="11166187" y="6426091"/>
            <a:ext cx="603114" cy="365125"/>
          </a:xfrm>
          <a:prstGeom prst="rect">
            <a:avLst/>
          </a:prstGeom>
        </p:spPr>
        <p:txBody>
          <a:bodyPr vert="horz" lIns="91440" tIns="45720" rIns="91440" bIns="45720" rtlCol="0" anchor="ctr"/>
          <a:lstStyle>
            <a:lvl1pPr algn="r">
              <a:defRPr sz="900">
                <a:solidFill>
                  <a:schemeClr val="tx1">
                    <a:alpha val="60000"/>
                  </a:schemeClr>
                </a:solidFill>
              </a:defRPr>
            </a:lvl1pPr>
          </a:lstStyle>
          <a:p>
            <a:fld id="{DD84031F-D6BF-4677-B12E-7D8B88BA70F7}" type="slidenum">
              <a:rPr lang="en-US" dirty="0"/>
              <a:t>‹#›</a:t>
            </a:fld>
            <a:endParaRPr lang="en-US" dirty="0"/>
          </a:p>
        </p:txBody>
      </p:sp>
      <p:sp>
        <p:nvSpPr>
          <p:cNvPr id="8" name="TextBox 7">
            <a:extLst>
              <a:ext uri="{FF2B5EF4-FFF2-40B4-BE49-F238E27FC236}">
                <a16:creationId xmlns:a16="http://schemas.microsoft.com/office/drawing/2014/main" id="{CE1E8D67-00CA-7CDE-66AF-4E6E2CA0045D}"/>
              </a:ext>
            </a:extLst>
          </p:cNvPr>
          <p:cNvSpPr txBox="1"/>
          <p:nvPr>
            <p:extLst>
              <p:ext uri="{1162E1C5-73C7-4A58-AE30-91384D911F3F}">
                <p184:classification xmlns:p184="http://schemas.microsoft.com/office/powerpoint/2018/4/main" val="ftr"/>
              </p:ext>
            </p:extLst>
          </p:nvPr>
        </p:nvSpPr>
        <p:spPr>
          <a:xfrm>
            <a:off x="63500" y="6642100"/>
            <a:ext cx="1978025" cy="152400"/>
          </a:xfrm>
          <a:prstGeom prst="rect">
            <a:avLst/>
          </a:prstGeom>
        </p:spPr>
        <p:txBody>
          <a:bodyPr horzOverflow="overflow" lIns="0" tIns="0" rIns="0" bIns="0">
            <a:spAutoFit/>
          </a:bodyPr>
          <a:lstStyle/>
          <a:p>
            <a:pPr algn="l"/>
            <a:r>
              <a:rPr lang="en-US" sz="1000" dirty="0">
                <a:solidFill>
                  <a:srgbClr val="000000">
                    <a:alpha val="50000"/>
                  </a:srgbClr>
                </a:solidFill>
                <a:latin typeface="Aptos" panose="020B0004020202020204" pitchFamily="34" charset="0"/>
              </a:rPr>
              <a:t>Classified as Microsoft Confidential</a:t>
            </a:r>
          </a:p>
        </p:txBody>
      </p:sp>
    </p:spTree>
    <p:extLst>
      <p:ext uri="{BB962C8B-B14F-4D97-AF65-F5344CB8AC3E}">
        <p14:creationId xmlns:p14="http://schemas.microsoft.com/office/powerpoint/2010/main" val="908503680"/>
      </p:ext>
    </p:extLst>
  </p:cSld>
  <p:clrMap bg1="lt1" tx1="dk1" bg2="lt2" tx2="dk2" accent1="accent1" accent2="accent2" accent3="accent3" accent4="accent4" accent5="accent5" accent6="accent6" hlink="hlink" folHlink="folHlink"/>
  <p:sldLayoutIdLst>
    <p:sldLayoutId id="2147483697" r:id="rId1"/>
    <p:sldLayoutId id="2147483698" r:id="rId2"/>
    <p:sldLayoutId id="2147483699" r:id="rId3"/>
    <p:sldLayoutId id="2147483700" r:id="rId4"/>
    <p:sldLayoutId id="2147483701" r:id="rId5"/>
    <p:sldLayoutId id="2147483702" r:id="rId6"/>
    <p:sldLayoutId id="2147483703" r:id="rId7"/>
    <p:sldLayoutId id="2147483704" r:id="rId8"/>
    <p:sldLayoutId id="2147483705" r:id="rId9"/>
    <p:sldLayoutId id="2147483706" r:id="rId10"/>
    <p:sldLayoutId id="2147483707" r:id="rId11"/>
    <p:sldLayoutId id="2147483708" r:id="rId12"/>
    <p:sldLayoutId id="2147483709" r:id="rId13"/>
    <p:sldLayoutId id="2147483710" r:id="rId14"/>
    <p:sldLayoutId id="2147483711" r:id="rId15"/>
    <p:sldLayoutId id="2147483712" r:id="rId16"/>
    <p:sldLayoutId id="2147483713" r:id="rId17"/>
    <p:sldLayoutId id="2147483714" r:id="rId18"/>
    <p:sldLayoutId id="2147483715" r:id="rId19"/>
    <p:sldLayoutId id="2147483716" r:id="rId20"/>
    <p:sldLayoutId id="2147483717" r:id="rId21"/>
    <p:sldLayoutId id="2147483718" r:id="rId22"/>
    <p:sldLayoutId id="2147483719" r:id="rId23"/>
    <p:sldLayoutId id="2147483720" r:id="rId24"/>
    <p:sldLayoutId id="2147483721" r:id="rId25"/>
    <p:sldLayoutId id="2147483722" r:id="rId26"/>
    <p:sldLayoutId id="2147483723" r:id="rId27"/>
  </p:sldLayoutIdLst>
  <p:hf sldNum="0" hdr="0" ftr="0" dt="0"/>
  <p:txStyles>
    <p:titleStyle>
      <a:lvl1pPr algn="l" defTabSz="914400" rtl="0" eaLnBrk="1" latinLnBrk="0" hangingPunct="1">
        <a:lnSpc>
          <a:spcPct val="90000"/>
        </a:lnSpc>
        <a:spcBef>
          <a:spcPct val="0"/>
        </a:spcBef>
        <a:buNone/>
        <a:defRPr sz="3200" kern="1200" cap="all" baseline="0">
          <a:solidFill>
            <a:schemeClr val="tx1"/>
          </a:solidFill>
          <a:latin typeface="+mj-lt"/>
          <a:ea typeface="+mj-ea"/>
          <a:cs typeface="+mj-cs"/>
        </a:defRPr>
      </a:lvl1pPr>
    </p:titleStyle>
    <p:bodyStyle>
      <a:lvl1pPr marL="228600" indent="-228600" algn="l" defTabSz="914400" rtl="0" eaLnBrk="1" latinLnBrk="0" hangingPunct="1">
        <a:lnSpc>
          <a:spcPct val="120000"/>
        </a:lnSpc>
        <a:spcBef>
          <a:spcPts val="1000"/>
        </a:spcBef>
        <a:buFont typeface="Arial" panose="020B0604020202020204" pitchFamily="34" charset="0"/>
        <a:buChar char="•"/>
        <a:defRPr sz="1400" kern="1200">
          <a:solidFill>
            <a:schemeClr val="tx1"/>
          </a:solidFill>
          <a:latin typeface="+mn-lt"/>
          <a:ea typeface="+mn-ea"/>
          <a:cs typeface="+mn-cs"/>
        </a:defRPr>
      </a:lvl1pPr>
      <a:lvl2pPr marL="685800" indent="-228600" algn="l" defTabSz="914400" rtl="0" eaLnBrk="1" latinLnBrk="0" hangingPunct="1">
        <a:lnSpc>
          <a:spcPct val="120000"/>
        </a:lnSpc>
        <a:spcBef>
          <a:spcPts val="500"/>
        </a:spcBef>
        <a:buFont typeface="Arial" panose="020B0604020202020204" pitchFamily="34" charset="0"/>
        <a:buChar char="•"/>
        <a:defRPr sz="1400" kern="1200">
          <a:solidFill>
            <a:schemeClr val="tx1"/>
          </a:solidFill>
          <a:latin typeface="+mn-lt"/>
          <a:ea typeface="+mn-ea"/>
          <a:cs typeface="+mn-cs"/>
        </a:defRPr>
      </a:lvl2pPr>
      <a:lvl3pPr marL="1143000" indent="-228600" algn="l" defTabSz="914400" rtl="0" eaLnBrk="1" latinLnBrk="0" hangingPunct="1">
        <a:lnSpc>
          <a:spcPct val="120000"/>
        </a:lnSpc>
        <a:spcBef>
          <a:spcPts val="500"/>
        </a:spcBef>
        <a:buFont typeface="Arial" panose="020B0604020202020204" pitchFamily="34" charset="0"/>
        <a:buChar char="•"/>
        <a:defRPr sz="1400" kern="1200">
          <a:solidFill>
            <a:schemeClr val="tx1"/>
          </a:solidFill>
          <a:latin typeface="+mn-lt"/>
          <a:ea typeface="+mn-ea"/>
          <a:cs typeface="+mn-cs"/>
        </a:defRPr>
      </a:lvl3pPr>
      <a:lvl4pPr marL="1600200" indent="-228600" algn="l" defTabSz="914400" rtl="0" eaLnBrk="1" latinLnBrk="0" hangingPunct="1">
        <a:lnSpc>
          <a:spcPct val="120000"/>
        </a:lnSpc>
        <a:spcBef>
          <a:spcPts val="500"/>
        </a:spcBef>
        <a:buFont typeface="Arial" panose="020B0604020202020204" pitchFamily="34" charset="0"/>
        <a:buChar char="•"/>
        <a:defRPr sz="1400" kern="1200">
          <a:solidFill>
            <a:schemeClr val="tx1"/>
          </a:solidFill>
          <a:latin typeface="+mn-lt"/>
          <a:ea typeface="+mn-ea"/>
          <a:cs typeface="+mn-cs"/>
        </a:defRPr>
      </a:lvl4pPr>
      <a:lvl5pPr marL="2057400" indent="-228600" algn="l" defTabSz="914400" rtl="0" eaLnBrk="1" latinLnBrk="0" hangingPunct="1">
        <a:lnSpc>
          <a:spcPct val="120000"/>
        </a:lnSpc>
        <a:spcBef>
          <a:spcPts val="500"/>
        </a:spcBef>
        <a:buFont typeface="Arial" panose="020B0604020202020204" pitchFamily="34" charset="0"/>
        <a:buChar char="•"/>
        <a:defRPr sz="14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3984">
          <p15:clr>
            <a:srgbClr val="F26B43"/>
          </p15:clr>
        </p15:guide>
        <p15:guide id="2" pos="4128">
          <p15:clr>
            <a:srgbClr val="F26B43"/>
          </p15:clr>
        </p15:guide>
        <p15:guide id="3" pos="3456">
          <p15:clr>
            <a:srgbClr val="F26B43"/>
          </p15:clr>
        </p15:guide>
        <p15:guide id="4" pos="2784">
          <p15:clr>
            <a:srgbClr val="F26B43"/>
          </p15:clr>
        </p15:guide>
        <p15:guide id="5" pos="336">
          <p15:clr>
            <a:srgbClr val="F26B43"/>
          </p15:clr>
        </p15:guide>
        <p15:guide id="6" pos="7344">
          <p15:clr>
            <a:srgbClr val="F26B43"/>
          </p15:clr>
        </p15:guide>
        <p15:guide id="7" orient="horz" pos="336">
          <p15:clr>
            <a:srgbClr val="F26B43"/>
          </p15:clr>
        </p15:guide>
        <p15:guide id="8" pos="264">
          <p15:clr>
            <a:srgbClr val="F26B43"/>
          </p15:clr>
        </p15:guide>
        <p15:guide id="9" pos="4800">
          <p15:clr>
            <a:srgbClr val="F26B43"/>
          </p15:clr>
        </p15:guide>
        <p15:guide id="10" pos="2112">
          <p15:clr>
            <a:srgbClr val="F26B43"/>
          </p15:clr>
        </p15:guide>
        <p15:guide id="11" pos="5472">
          <p15:clr>
            <a:srgbClr val="F26B43"/>
          </p15:clr>
        </p15:guide>
      </p15:sldGuideLst>
    </p:ext>
  </p:extLst>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4.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C5E3FC"/>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sz="2400" dirty="0"/>
              <a:t>F</a:t>
            </a:r>
            <a:r>
              <a:rPr lang="en-GB" sz="2400" dirty="0">
                <a:latin typeface="Arial Nova Light"/>
              </a:rPr>
              <a:t>rom studying to succeeding </a:t>
            </a:r>
            <a:endParaRPr lang="en-US" sz="2400">
              <a:latin typeface="Arial Nova Light"/>
            </a:endParaRPr>
          </a:p>
        </p:txBody>
      </p:sp>
      <p:sp>
        <p:nvSpPr>
          <p:cNvPr id="12" name="TextBox 11">
            <a:extLst>
              <a:ext uri="{FF2B5EF4-FFF2-40B4-BE49-F238E27FC236}">
                <a16:creationId xmlns:a16="http://schemas.microsoft.com/office/drawing/2014/main" id="{1242367E-44DE-6887-7150-1E63118C0FA4}"/>
              </a:ext>
            </a:extLst>
          </p:cNvPr>
          <p:cNvSpPr txBox="1"/>
          <p:nvPr/>
        </p:nvSpPr>
        <p:spPr>
          <a:xfrm>
            <a:off x="1708362" y="1141158"/>
            <a:ext cx="8106529" cy="100027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200" dirty="0">
                <a:solidFill>
                  <a:srgbClr val="0F0F0F"/>
                </a:solidFill>
                <a:latin typeface="Arial"/>
                <a:ea typeface="Calibri"/>
                <a:cs typeface="Arial"/>
              </a:rPr>
              <a:t>This poster will discuss two different study techniques to support students while they are studying.  The two study skills are ; Effective note taking (McMillian and Weyers,2021) and Avoiding procrastination (Cortell,2024). Effective  study techniques have an significant benefits to students while studying higher education.  Studying in higher education requires students to develop effetive study skills that help students understand, apply and rememb</a:t>
            </a:r>
            <a:r>
              <a:rPr lang="en-GB" sz="1100" dirty="0">
                <a:solidFill>
                  <a:srgbClr val="0F0F0F"/>
                </a:solidFill>
                <a:latin typeface="Calibri"/>
                <a:ea typeface="Calibri"/>
                <a:cs typeface="Calibri"/>
              </a:rPr>
              <a:t>er information. </a:t>
            </a:r>
            <a:endParaRPr lang="en-GB" sz="1100" dirty="0">
              <a:solidFill>
                <a:srgbClr val="000000"/>
              </a:solidFill>
              <a:highlight>
                <a:srgbClr val="FFFFFF"/>
              </a:highlight>
              <a:latin typeface="Calibri"/>
              <a:ea typeface="Calibri"/>
              <a:cs typeface="Calibri"/>
            </a:endParaRPr>
          </a:p>
        </p:txBody>
      </p:sp>
      <p:sp>
        <p:nvSpPr>
          <p:cNvPr id="5" name="TextBox 4">
            <a:extLst>
              <a:ext uri="{FF2B5EF4-FFF2-40B4-BE49-F238E27FC236}">
                <a16:creationId xmlns:a16="http://schemas.microsoft.com/office/drawing/2014/main" id="{F89D0CB8-4812-ACEE-BDDB-76DFCDAF220E}"/>
              </a:ext>
            </a:extLst>
          </p:cNvPr>
          <p:cNvSpPr txBox="1"/>
          <p:nvPr/>
        </p:nvSpPr>
        <p:spPr>
          <a:xfrm>
            <a:off x="651415" y="2147446"/>
            <a:ext cx="5449386" cy="4555093"/>
          </a:xfrm>
          <a:prstGeom prst="rect">
            <a:avLst/>
          </a:prstGeom>
          <a:solidFill>
            <a:srgbClr val="FAFA73"/>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1400" b="1" u="sng" dirty="0"/>
              <a:t>Effective note taking </a:t>
            </a:r>
            <a:endParaRPr lang="en-GB" sz="1100" dirty="0">
              <a:solidFill>
                <a:srgbClr val="000000"/>
              </a:solidFill>
              <a:latin typeface="Calibri"/>
              <a:ea typeface="Calibri"/>
              <a:cs typeface="Calibri"/>
            </a:endParaRPr>
          </a:p>
          <a:p>
            <a:r>
              <a:rPr lang="en-GB" sz="1200" dirty="0">
                <a:latin typeface="Arial"/>
                <a:ea typeface="Calibri"/>
                <a:cs typeface="Arial"/>
              </a:rPr>
              <a:t>Effective note taking is very crucial for students while studying higher education as it does not just include copying notes that the lecture says it also includes identifying important information , recording it in a clear way and listening carefully. These skills are very hard to understand when new to studying (McMillian and Weyers,2021.)</a:t>
            </a:r>
            <a:endParaRPr lang="en-GB" sz="1200" dirty="0">
              <a:solidFill>
                <a:srgbClr val="0F0F0F"/>
              </a:solidFill>
              <a:latin typeface="Arial"/>
              <a:ea typeface="Calibri"/>
              <a:cs typeface="Arial"/>
            </a:endParaRPr>
          </a:p>
          <a:p>
            <a:pPr algn="ctr"/>
            <a:r>
              <a:rPr lang="en-GB" sz="1200" b="1" dirty="0">
                <a:latin typeface="Arial"/>
                <a:ea typeface="Calibri"/>
                <a:cs typeface="Arial"/>
              </a:rPr>
              <a:t>Different techniques to support effective note taking: </a:t>
            </a:r>
            <a:endParaRPr lang="en-GB" sz="1200" dirty="0">
              <a:latin typeface="Arial"/>
              <a:ea typeface="Calibri"/>
              <a:cs typeface="Arial"/>
            </a:endParaRPr>
          </a:p>
          <a:p>
            <a:r>
              <a:rPr lang="en-GB" sz="1200" dirty="0">
                <a:latin typeface="Arial"/>
                <a:ea typeface="Calibri"/>
                <a:cs typeface="Arial"/>
              </a:rPr>
              <a:t>Cornell Note- taking system- This method divides the page in to different sections for recording notes , identifying key questions and writing a summary (</a:t>
            </a:r>
            <a:r>
              <a:rPr lang="en-GB" sz="1200" dirty="0">
                <a:solidFill>
                  <a:srgbClr val="0F0F0F"/>
                </a:solidFill>
                <a:latin typeface="Arial"/>
                <a:ea typeface="Calibri"/>
                <a:cs typeface="Arial"/>
              </a:rPr>
              <a:t>Good Notes</a:t>
            </a:r>
            <a:r>
              <a:rPr lang="en-GB" sz="1200" dirty="0">
                <a:latin typeface="Arial"/>
                <a:ea typeface="Calibri"/>
                <a:cs typeface="Arial"/>
              </a:rPr>
              <a:t>,2024) .  Students can use this method after lectures to recall their information in their own words which  they got from the lecture .  </a:t>
            </a:r>
          </a:p>
          <a:p>
            <a:endParaRPr lang="en-US" sz="1200" dirty="0">
              <a:solidFill>
                <a:srgbClr val="0F0F0F"/>
              </a:solidFill>
              <a:latin typeface="Arial"/>
              <a:ea typeface="Calibri"/>
              <a:cs typeface="Arial"/>
            </a:endParaRPr>
          </a:p>
          <a:p>
            <a:r>
              <a:rPr lang="en-US" sz="1200" dirty="0">
                <a:solidFill>
                  <a:srgbClr val="0F0F0F"/>
                </a:solidFill>
                <a:latin typeface="Arial"/>
                <a:ea typeface="Calibri"/>
                <a:cs typeface="Arial"/>
              </a:rPr>
              <a:t> </a:t>
            </a:r>
            <a:r>
              <a:rPr lang="en-US" sz="1200" dirty="0">
                <a:latin typeface="Arial"/>
                <a:ea typeface="Calibri"/>
                <a:cs typeface="Arial"/>
              </a:rPr>
              <a:t>3-2-1 Reflection Method -  This method is an effective note techniques as it supports students with reflecting over their notes after a lecture or study session.  The idea of this method is that students write down 3 things they learnt , 2 things they found interesting or important and 1 question they still have </a:t>
            </a:r>
            <a:r>
              <a:rPr lang="en-US" sz="1200" dirty="0">
                <a:solidFill>
                  <a:srgbClr val="040102"/>
                </a:solidFill>
                <a:latin typeface="Arial"/>
                <a:ea typeface="Calibri"/>
                <a:cs typeface="Arial"/>
              </a:rPr>
              <a:t>(ModelTeaching, 2023)</a:t>
            </a:r>
            <a:r>
              <a:rPr lang="en-US" sz="1200" dirty="0">
                <a:latin typeface="Arial"/>
                <a:ea typeface="Calibri"/>
                <a:cs typeface="Arial"/>
              </a:rPr>
              <a:t>. This method encourages students to use active recall , identifies gaps which they have missed out during lectures and also helps students develop skills when reviewing their learning. </a:t>
            </a:r>
            <a:endParaRPr lang="en-GB" sz="1200" dirty="0">
              <a:latin typeface="Arial"/>
              <a:ea typeface="Calibri"/>
              <a:cs typeface="Arial"/>
            </a:endParaRPr>
          </a:p>
          <a:p>
            <a:endParaRPr lang="en-US" sz="1200" dirty="0">
              <a:solidFill>
                <a:srgbClr val="0F0F0F"/>
              </a:solidFill>
              <a:latin typeface="Arial"/>
              <a:ea typeface="Calibri"/>
              <a:cs typeface="Arial"/>
            </a:endParaRPr>
          </a:p>
          <a:p>
            <a:r>
              <a:rPr lang="en-US" sz="1200" dirty="0">
                <a:solidFill>
                  <a:srgbClr val="0F0F0F"/>
                </a:solidFill>
                <a:latin typeface="Arial"/>
                <a:ea typeface="Calibri"/>
                <a:cs typeface="Arial"/>
              </a:rPr>
              <a:t>Effective note taking is an effective way of supporting students while studying, without taking notes a student can not thrive to their best potential. Overall, note taking is an process that actively supports students learning , revision , prepare for assignments and reflect (Cortell,2024)</a:t>
            </a:r>
          </a:p>
        </p:txBody>
      </p:sp>
      <p:sp>
        <p:nvSpPr>
          <p:cNvPr id="21" name="TextBox 20">
            <a:extLst>
              <a:ext uri="{FF2B5EF4-FFF2-40B4-BE49-F238E27FC236}">
                <a16:creationId xmlns:a16="http://schemas.microsoft.com/office/drawing/2014/main" id="{9F7E2C6F-D606-3E77-A5A7-6CC2E85A7FB1}"/>
              </a:ext>
            </a:extLst>
          </p:cNvPr>
          <p:cNvSpPr txBox="1"/>
          <p:nvPr/>
        </p:nvSpPr>
        <p:spPr>
          <a:xfrm>
            <a:off x="6483491" y="1971177"/>
            <a:ext cx="5426213" cy="4555093"/>
          </a:xfrm>
          <a:prstGeom prst="rect">
            <a:avLst/>
          </a:prstGeom>
          <a:solidFill>
            <a:srgbClr val="EFBEFA"/>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1400" b="1" u="sng" dirty="0">
                <a:latin typeface="Arial"/>
                <a:cs typeface="Arial"/>
              </a:rPr>
              <a:t>Avoiding procrastination</a:t>
            </a:r>
            <a:endParaRPr lang="en-US" b="1" u="sng" dirty="0"/>
          </a:p>
          <a:p>
            <a:r>
              <a:rPr lang="en-GB" sz="1200" dirty="0">
                <a:latin typeface="Arial"/>
                <a:cs typeface="Arial"/>
              </a:rPr>
              <a:t>Procrastination occurs when students keep putting off their work and find distractions else where instead of doing their assignments. It is crucial in higher education that students develop good time management skills to succeed in their academic learning </a:t>
            </a:r>
            <a:r>
              <a:rPr lang="en-GB" sz="1200" dirty="0">
                <a:solidFill>
                  <a:srgbClr val="0F0F0F"/>
                </a:solidFill>
                <a:latin typeface="Arial"/>
                <a:cs typeface="Arial"/>
              </a:rPr>
              <a:t>(</a:t>
            </a:r>
            <a:r>
              <a:rPr lang="en-GB" sz="1200" dirty="0">
                <a:solidFill>
                  <a:srgbClr val="000000"/>
                </a:solidFill>
                <a:latin typeface="Arial"/>
                <a:cs typeface="Arial"/>
              </a:rPr>
              <a:t>Burns, T. and Sinfield, S ,2022). </a:t>
            </a:r>
          </a:p>
          <a:p>
            <a:endParaRPr lang="en-GB" sz="1200" dirty="0">
              <a:solidFill>
                <a:srgbClr val="000000"/>
              </a:solidFill>
              <a:latin typeface="Arial"/>
              <a:cs typeface="Arial"/>
            </a:endParaRPr>
          </a:p>
          <a:p>
            <a:pPr algn="ctr"/>
            <a:r>
              <a:rPr lang="en-GB" sz="1200" dirty="0">
                <a:solidFill>
                  <a:srgbClr val="000000"/>
                </a:solidFill>
                <a:latin typeface="Arial"/>
                <a:cs typeface="Arial"/>
              </a:rPr>
              <a:t>Different techniques to avoid procrastination:</a:t>
            </a:r>
          </a:p>
          <a:p>
            <a:r>
              <a:rPr lang="en-GB" sz="1200" dirty="0">
                <a:solidFill>
                  <a:srgbClr val="000000"/>
                </a:solidFill>
                <a:latin typeface="Arial"/>
                <a:cs typeface="Arial"/>
              </a:rPr>
              <a:t>Break task in to smaller tasks- This method supports students as large tasks often lead students avoiding the assignment and putting it off causing procrastination.  Instead of doing the full task break the assignment in to little tasks for example – look for academic refences, doing the introduction and create an essay plan. (Bedford ,D. and Wilson ,E, (2020)</a:t>
            </a:r>
          </a:p>
          <a:p>
            <a:endParaRPr lang="en-GB" sz="1200" dirty="0">
              <a:solidFill>
                <a:srgbClr val="000000"/>
              </a:solidFill>
              <a:latin typeface="Arial"/>
              <a:cs typeface="Arial"/>
            </a:endParaRPr>
          </a:p>
          <a:p>
            <a:r>
              <a:rPr lang="en-GB" sz="1200" dirty="0">
                <a:solidFill>
                  <a:srgbClr val="000000"/>
                </a:solidFill>
                <a:latin typeface="Arial"/>
                <a:cs typeface="Arial"/>
              </a:rPr>
              <a:t>Remove distractions- This method helps with avoiding procrastination as distractions are believed to be one of the most common cause for procrastination. By removing a mobile hone or not studying by a television  will stop a student from getting distracted and avoid procrastination. His supports students by staying pro active and helping stay focused on their assignments.  (Cortell,2024)</a:t>
            </a:r>
          </a:p>
          <a:p>
            <a:endParaRPr lang="en-GB" sz="1200" dirty="0">
              <a:solidFill>
                <a:srgbClr val="000000"/>
              </a:solidFill>
              <a:latin typeface="Arial"/>
              <a:cs typeface="Arial"/>
            </a:endParaRPr>
          </a:p>
          <a:p>
            <a:r>
              <a:rPr lang="en-GB" sz="1200" dirty="0">
                <a:solidFill>
                  <a:srgbClr val="000000"/>
                </a:solidFill>
                <a:latin typeface="Arial"/>
                <a:cs typeface="Arial"/>
              </a:rPr>
              <a:t>Avoiding procrastination will support students effective time management skills which will help students stay more focused in their lectures and while doing their assignments.   Developing these skills will help students become more organised and independent learners </a:t>
            </a:r>
            <a:r>
              <a:rPr lang="en-GB" sz="1200" dirty="0">
                <a:solidFill>
                  <a:srgbClr val="0F0F0F"/>
                </a:solidFill>
                <a:latin typeface="Arial"/>
                <a:ea typeface="Calibri"/>
                <a:cs typeface="Arial"/>
              </a:rPr>
              <a:t>(McMillian and Weyers,2021).</a:t>
            </a:r>
          </a:p>
        </p:txBody>
      </p:sp>
    </p:spTree>
    <p:extLst>
      <p:ext uri="{BB962C8B-B14F-4D97-AF65-F5344CB8AC3E}">
        <p14:creationId xmlns:p14="http://schemas.microsoft.com/office/powerpoint/2010/main" val="109857222"/>
      </p:ext>
    </p:extLst>
  </p:cSld>
  <p:clrMapOvr>
    <a:masterClrMapping/>
  </p:clrMapOvr>
  <mc:AlternateContent xmlns:mc="http://schemas.openxmlformats.org/markup-compatibility/2006">
    <mc:Choice xmlns:p14="http://schemas.microsoft.com/office/powerpoint/2010/main" Requires="p14">
      <p:transition spd="slow" p14:dur="2000" advTm="274380"/>
    </mc:Choice>
    <mc:Fallback>
      <p:transition spd="slow" advTm="274380"/>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8A4E3C-7219-71C0-83A0-1FFFB731C490}"/>
              </a:ext>
            </a:extLst>
          </p:cNvPr>
          <p:cNvSpPr>
            <a:spLocks noGrp="1"/>
          </p:cNvSpPr>
          <p:nvPr>
            <p:ph type="title"/>
          </p:nvPr>
        </p:nvSpPr>
        <p:spPr/>
        <p:txBody>
          <a:bodyPr/>
          <a:lstStyle/>
          <a:p>
            <a:r>
              <a:rPr lang="en-US" dirty="0"/>
              <a:t>References </a:t>
            </a:r>
          </a:p>
        </p:txBody>
      </p:sp>
      <p:sp>
        <p:nvSpPr>
          <p:cNvPr id="3" name="Content Placeholder 2">
            <a:extLst>
              <a:ext uri="{FF2B5EF4-FFF2-40B4-BE49-F238E27FC236}">
                <a16:creationId xmlns:a16="http://schemas.microsoft.com/office/drawing/2014/main" id="{18BA4F28-7041-91FF-5CE8-73B85CC982B7}"/>
              </a:ext>
            </a:extLst>
          </p:cNvPr>
          <p:cNvSpPr>
            <a:spLocks noGrp="1"/>
          </p:cNvSpPr>
          <p:nvPr>
            <p:ph idx="1"/>
          </p:nvPr>
        </p:nvSpPr>
        <p:spPr>
          <a:xfrm>
            <a:off x="473456" y="1519411"/>
            <a:ext cx="11253668" cy="4700761"/>
          </a:xfrm>
        </p:spPr>
        <p:txBody>
          <a:bodyPr vert="horz" lIns="91440" tIns="45720" rIns="91440" bIns="45720" rtlCol="0" anchor="t">
            <a:normAutofit/>
          </a:bodyPr>
          <a:lstStyle/>
          <a:p>
            <a:pPr marL="0" indent="0">
              <a:buNone/>
            </a:pPr>
            <a:r>
              <a:rPr lang="en-US" sz="1100" dirty="0">
                <a:solidFill>
                  <a:srgbClr val="000000"/>
                </a:solidFill>
                <a:latin typeface="Segoe UI"/>
                <a:cs typeface="Segoe UI"/>
              </a:rPr>
              <a:t>Bedford ,D. and Wilson ,E. (2020) </a:t>
            </a:r>
            <a:r>
              <a:rPr lang="en-US" sz="1000" i="1" dirty="0">
                <a:solidFill>
                  <a:srgbClr val="161718"/>
                </a:solidFill>
                <a:latin typeface="Noto Serif"/>
                <a:ea typeface="Noto Serif"/>
                <a:cs typeface="Noto Serif"/>
              </a:rPr>
              <a:t>Study Skills for Foundation Degrees.</a:t>
            </a:r>
            <a:r>
              <a:rPr lang="en-US" sz="1000" dirty="0">
                <a:solidFill>
                  <a:srgbClr val="161718"/>
                </a:solidFill>
                <a:latin typeface="Noto Serif"/>
                <a:ea typeface="Noto Serif"/>
                <a:cs typeface="Noto Serif"/>
              </a:rPr>
              <a:t> 3</a:t>
            </a:r>
            <a:r>
              <a:rPr lang="en-US" sz="1000" baseline="30000" dirty="0">
                <a:solidFill>
                  <a:srgbClr val="161718"/>
                </a:solidFill>
                <a:latin typeface="Noto Serif"/>
                <a:ea typeface="Noto Serif"/>
                <a:cs typeface="Noto Serif"/>
              </a:rPr>
              <a:t>rd</a:t>
            </a:r>
            <a:r>
              <a:rPr lang="en-US" sz="1000" dirty="0">
                <a:solidFill>
                  <a:srgbClr val="161718"/>
                </a:solidFill>
                <a:latin typeface="Noto Serif"/>
                <a:ea typeface="Noto Serif"/>
                <a:cs typeface="Noto Serif"/>
              </a:rPr>
              <a:t> </a:t>
            </a:r>
            <a:r>
              <a:rPr lang="en-US" sz="1000" dirty="0" err="1">
                <a:solidFill>
                  <a:srgbClr val="161718"/>
                </a:solidFill>
                <a:latin typeface="Noto Serif"/>
                <a:ea typeface="Noto Serif"/>
                <a:cs typeface="Noto Serif"/>
              </a:rPr>
              <a:t>edn</a:t>
            </a:r>
            <a:r>
              <a:rPr lang="en-US" sz="1000" dirty="0">
                <a:solidFill>
                  <a:srgbClr val="161718"/>
                </a:solidFill>
                <a:latin typeface="Noto Serif"/>
                <a:ea typeface="Noto Serif"/>
                <a:cs typeface="Noto Serif"/>
              </a:rPr>
              <a:t>. New York . Routledge. </a:t>
            </a:r>
            <a:endParaRPr lang="en-US" sz="1000" dirty="0">
              <a:solidFill>
                <a:srgbClr val="161718"/>
              </a:solidFill>
              <a:highlight>
                <a:srgbClr val="C6C6C6"/>
              </a:highlight>
              <a:latin typeface="Noto Serif"/>
              <a:ea typeface="Noto Serif"/>
              <a:cs typeface="Noto Serif"/>
            </a:endParaRPr>
          </a:p>
          <a:p>
            <a:pPr marL="0" indent="0">
              <a:buNone/>
            </a:pPr>
            <a:r>
              <a:rPr lang="en-US" sz="1100" dirty="0">
                <a:solidFill>
                  <a:srgbClr val="000000"/>
                </a:solidFill>
                <a:latin typeface="Segoe UI"/>
                <a:ea typeface="Noto Serif"/>
                <a:cs typeface="Segoe UI"/>
              </a:rPr>
              <a:t>Burns, T. and Sinfield, S. (2022) </a:t>
            </a:r>
            <a:r>
              <a:rPr lang="en-US" sz="1100" i="1" dirty="0">
                <a:solidFill>
                  <a:srgbClr val="000000"/>
                </a:solidFill>
                <a:latin typeface="Segoe UI"/>
                <a:ea typeface="Noto Serif"/>
                <a:cs typeface="Segoe UI"/>
              </a:rPr>
              <a:t>Essential Study Skills: The Complete Guide to Success at University</a:t>
            </a:r>
            <a:r>
              <a:rPr lang="en-US" sz="1100" dirty="0">
                <a:solidFill>
                  <a:srgbClr val="000000"/>
                </a:solidFill>
                <a:latin typeface="Segoe UI"/>
                <a:ea typeface="Noto Serif"/>
                <a:cs typeface="Segoe UI"/>
              </a:rPr>
              <a:t>. London; Thousand Oaks; New Delhi :  Sage Publications.</a:t>
            </a:r>
            <a:endParaRPr lang="en-US" dirty="0"/>
          </a:p>
          <a:p>
            <a:pPr marL="0" indent="0">
              <a:buNone/>
            </a:pPr>
            <a:r>
              <a:rPr lang="en-US" sz="1200" dirty="0" err="1">
                <a:solidFill>
                  <a:srgbClr val="000000"/>
                </a:solidFill>
                <a:latin typeface="Arial Nova Light"/>
                <a:cs typeface="Segoe UI"/>
              </a:rPr>
              <a:t>Cottrell,S</a:t>
            </a:r>
            <a:r>
              <a:rPr lang="en-US" sz="1200" dirty="0">
                <a:solidFill>
                  <a:srgbClr val="000000"/>
                </a:solidFill>
                <a:latin typeface="Arial Nova Light"/>
                <a:cs typeface="Segoe UI"/>
              </a:rPr>
              <a:t>. (2024). </a:t>
            </a:r>
            <a:r>
              <a:rPr lang="en-US" sz="1200" i="1" dirty="0">
                <a:solidFill>
                  <a:srgbClr val="000000"/>
                </a:solidFill>
                <a:latin typeface="Arial Nova Light"/>
                <a:cs typeface="Segoe UI"/>
              </a:rPr>
              <a:t>The Study Skills Handbook .</a:t>
            </a:r>
            <a:r>
              <a:rPr lang="en-US" sz="1200" dirty="0">
                <a:solidFill>
                  <a:srgbClr val="000000"/>
                </a:solidFill>
                <a:latin typeface="Arial Nova Light"/>
                <a:cs typeface="Segoe UI"/>
              </a:rPr>
              <a:t>Bloomsbury Publishing Plc.</a:t>
            </a:r>
            <a:endParaRPr lang="en-US"/>
          </a:p>
          <a:p>
            <a:pPr marL="0" indent="0">
              <a:buNone/>
            </a:pPr>
            <a:r>
              <a:rPr lang="en-US" dirty="0">
                <a:solidFill>
                  <a:srgbClr val="000000"/>
                </a:solidFill>
                <a:latin typeface="Calibri"/>
                <a:ea typeface="Calibri"/>
                <a:cs typeface="Calibri"/>
              </a:rPr>
              <a:t>GoodNotes (2024) </a:t>
            </a:r>
            <a:r>
              <a:rPr lang="en-US" i="1" dirty="0">
                <a:solidFill>
                  <a:srgbClr val="000000"/>
                </a:solidFill>
                <a:latin typeface="Calibri"/>
                <a:ea typeface="Calibri"/>
                <a:cs typeface="Calibri"/>
              </a:rPr>
              <a:t>Cornell Note Taking — The Best Way To Take Notes Explained | GoodNotes Blog</a:t>
            </a:r>
            <a:r>
              <a:rPr lang="en-US" dirty="0">
                <a:solidFill>
                  <a:srgbClr val="000000"/>
                </a:solidFill>
                <a:latin typeface="Calibri"/>
                <a:ea typeface="Calibri"/>
                <a:cs typeface="Calibri"/>
              </a:rPr>
              <a:t>, </a:t>
            </a:r>
            <a:r>
              <a:rPr lang="en-US" i="1" dirty="0">
                <a:solidFill>
                  <a:srgbClr val="000000"/>
                </a:solidFill>
                <a:latin typeface="Calibri"/>
                <a:ea typeface="Calibri"/>
                <a:cs typeface="Calibri"/>
              </a:rPr>
              <a:t>www.goodnotes.com</a:t>
            </a:r>
            <a:r>
              <a:rPr lang="en-US" dirty="0">
                <a:solidFill>
                  <a:srgbClr val="000000"/>
                </a:solidFill>
                <a:latin typeface="Calibri"/>
                <a:ea typeface="Calibri"/>
                <a:cs typeface="Calibri"/>
              </a:rPr>
              <a:t>. Available at: https://www.goodnotes.com/blog/cornell-notes (Accessed: September 22, 2026).</a:t>
            </a:r>
          </a:p>
          <a:p>
            <a:pPr marL="0" indent="0">
              <a:buNone/>
            </a:pPr>
            <a:r>
              <a:rPr lang="en-US" sz="1200" dirty="0">
                <a:solidFill>
                  <a:srgbClr val="000000"/>
                </a:solidFill>
                <a:latin typeface="Arial Nova Light"/>
                <a:ea typeface="Calibri"/>
                <a:cs typeface="Calibri"/>
              </a:rPr>
              <a:t>McMillan. and </a:t>
            </a:r>
            <a:r>
              <a:rPr lang="en-US" sz="1200" dirty="0" err="1">
                <a:solidFill>
                  <a:srgbClr val="000000"/>
                </a:solidFill>
                <a:latin typeface="Arial Nova Light"/>
                <a:ea typeface="Calibri"/>
                <a:cs typeface="Calibri"/>
              </a:rPr>
              <a:t>Weyers,J</a:t>
            </a:r>
            <a:r>
              <a:rPr lang="en-US" sz="1200" dirty="0">
                <a:solidFill>
                  <a:srgbClr val="000000"/>
                </a:solidFill>
                <a:latin typeface="Arial Nova Light"/>
                <a:ea typeface="Calibri"/>
                <a:cs typeface="Calibri"/>
              </a:rPr>
              <a:t>. (2021)</a:t>
            </a:r>
            <a:r>
              <a:rPr lang="en-US" sz="1200" i="1" dirty="0">
                <a:solidFill>
                  <a:srgbClr val="000000"/>
                </a:solidFill>
                <a:latin typeface="Arial Nova Light"/>
                <a:ea typeface="Calibri"/>
                <a:cs typeface="Calibri"/>
              </a:rPr>
              <a:t> The Study Skills Book</a:t>
            </a:r>
            <a:r>
              <a:rPr lang="en-US" sz="1200" dirty="0">
                <a:solidFill>
                  <a:srgbClr val="000000"/>
                </a:solidFill>
                <a:latin typeface="Arial Nova Light"/>
                <a:ea typeface="Calibri"/>
                <a:cs typeface="Calibri"/>
              </a:rPr>
              <a:t>. 4</a:t>
            </a:r>
            <a:r>
              <a:rPr lang="en-US" sz="800" baseline="30000" dirty="0">
                <a:solidFill>
                  <a:srgbClr val="000000"/>
                </a:solidFill>
                <a:latin typeface="Arial Nova Light"/>
                <a:ea typeface="Calibri"/>
                <a:cs typeface="Calibri"/>
              </a:rPr>
              <a:t>th</a:t>
            </a:r>
            <a:r>
              <a:rPr lang="en-US" sz="1200" dirty="0">
                <a:solidFill>
                  <a:srgbClr val="000000"/>
                </a:solidFill>
                <a:latin typeface="Arial Nova Light"/>
                <a:ea typeface="Calibri"/>
                <a:cs typeface="Calibri"/>
              </a:rPr>
              <a:t> </a:t>
            </a:r>
            <a:r>
              <a:rPr lang="en-US" sz="1200" dirty="0" err="1">
                <a:solidFill>
                  <a:srgbClr val="000000"/>
                </a:solidFill>
                <a:latin typeface="Arial Nova Light"/>
                <a:ea typeface="Calibri"/>
                <a:cs typeface="Calibri"/>
              </a:rPr>
              <a:t>edn</a:t>
            </a:r>
            <a:r>
              <a:rPr lang="en-US" sz="1200" dirty="0">
                <a:solidFill>
                  <a:srgbClr val="000000"/>
                </a:solidFill>
                <a:latin typeface="Arial Nova Light"/>
                <a:ea typeface="Calibri"/>
                <a:cs typeface="Calibri"/>
              </a:rPr>
              <a:t>. Harlow: Pearson Education, Limited </a:t>
            </a:r>
            <a:endParaRPr lang="en-US" dirty="0">
              <a:solidFill>
                <a:srgbClr val="000000"/>
              </a:solidFill>
              <a:latin typeface="Calibri"/>
              <a:ea typeface="Calibri"/>
              <a:cs typeface="Calibri"/>
            </a:endParaRPr>
          </a:p>
          <a:p>
            <a:pPr marL="0" indent="0">
              <a:buNone/>
            </a:pPr>
            <a:r>
              <a:rPr lang="en-US" dirty="0">
                <a:solidFill>
                  <a:srgbClr val="000000"/>
                </a:solidFill>
                <a:latin typeface="Calibri"/>
                <a:ea typeface="Calibri"/>
                <a:cs typeface="Calibri"/>
              </a:rPr>
              <a:t>ModelTeaching (2023) </a:t>
            </a:r>
            <a:r>
              <a:rPr lang="en-US" i="1" dirty="0">
                <a:solidFill>
                  <a:srgbClr val="000000"/>
                </a:solidFill>
                <a:latin typeface="Calibri"/>
                <a:ea typeface="Calibri"/>
                <a:cs typeface="Calibri"/>
              </a:rPr>
              <a:t>The 3-2-1 Strategy to Check for Student Understanding</a:t>
            </a:r>
            <a:r>
              <a:rPr lang="en-US" dirty="0">
                <a:solidFill>
                  <a:srgbClr val="000000"/>
                </a:solidFill>
                <a:latin typeface="Calibri"/>
                <a:ea typeface="Calibri"/>
                <a:cs typeface="Calibri"/>
              </a:rPr>
              <a:t>, </a:t>
            </a:r>
            <a:r>
              <a:rPr lang="en-US" i="1" dirty="0">
                <a:solidFill>
                  <a:srgbClr val="000000"/>
                </a:solidFill>
                <a:latin typeface="Calibri"/>
                <a:ea typeface="Calibri"/>
                <a:cs typeface="Calibri"/>
              </a:rPr>
              <a:t>Model Teaching</a:t>
            </a:r>
            <a:r>
              <a:rPr lang="en-US" dirty="0">
                <a:solidFill>
                  <a:srgbClr val="000000"/>
                </a:solidFill>
                <a:latin typeface="Calibri"/>
                <a:ea typeface="Calibri"/>
                <a:cs typeface="Calibri"/>
              </a:rPr>
              <a:t>. Available at: https://www.modelteaching.com/education-articles/teaching-strategies/the-3-2-1-strategy-to-check-for-student-understanding (Accessed: September 22, 2026).</a:t>
            </a:r>
          </a:p>
        </p:txBody>
      </p:sp>
    </p:spTree>
    <p:extLst>
      <p:ext uri="{BB962C8B-B14F-4D97-AF65-F5344CB8AC3E}">
        <p14:creationId xmlns:p14="http://schemas.microsoft.com/office/powerpoint/2010/main" val="2723161469"/>
      </p:ext>
    </p:extLst>
  </p:cSld>
  <p:clrMapOvr>
    <a:masterClrMapping/>
  </p:clrMapOvr>
</p:sld>
</file>

<file path=ppt/theme/theme1.xml><?xml version="1.0" encoding="utf-8"?>
<a:theme xmlns:a="http://schemas.openxmlformats.org/drawingml/2006/main" name="Lines">
  <a:themeElements>
    <a:clrScheme name="Lines">
      <a:dk1>
        <a:srgbClr val="0F0F0F"/>
      </a:dk1>
      <a:lt1>
        <a:sysClr val="window" lastClr="FFFFFF"/>
      </a:lt1>
      <a:dk2>
        <a:srgbClr val="0A242A"/>
      </a:dk2>
      <a:lt2>
        <a:srgbClr val="F5F2ED"/>
      </a:lt2>
      <a:accent1>
        <a:srgbClr val="E45730"/>
      </a:accent1>
      <a:accent2>
        <a:srgbClr val="27717D"/>
      </a:accent2>
      <a:accent3>
        <a:srgbClr val="8CA8B5"/>
      </a:accent3>
      <a:accent4>
        <a:srgbClr val="607381"/>
      </a:accent4>
      <a:accent5>
        <a:srgbClr val="A39990"/>
      </a:accent5>
      <a:accent6>
        <a:srgbClr val="BA3106"/>
      </a:accent6>
      <a:hlink>
        <a:srgbClr val="E45730"/>
      </a:hlink>
      <a:folHlink>
        <a:srgbClr val="24717F"/>
      </a:folHlink>
    </a:clrScheme>
    <a:fontScheme name="Lines">
      <a:majorFont>
        <a:latin typeface="Univers Condensed"/>
        <a:ea typeface=""/>
        <a:cs typeface=""/>
      </a:majorFont>
      <a:minorFont>
        <a:latin typeface="Arial Nova Light"/>
        <a:ea typeface=""/>
        <a:cs typeface=""/>
      </a:minorFont>
    </a:fontScheme>
    <a:fmtScheme name="Lines">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Lines" id="{51CAA371-E88D-4E01-86F6-AE3DD8425690}" vid="{B6DABDBE-6C24-4EFA-BA25-B2D8AAE59103}"/>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office theme</Template>
  <TotalTime>70</TotalTime>
  <Words>770</Words>
  <Application>Microsoft Office PowerPoint</Application>
  <PresentationFormat>Widescreen</PresentationFormat>
  <Paragraphs>27</Paragraphs>
  <Slides>2</Slides>
  <Notes>1</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2</vt:i4>
      </vt:variant>
    </vt:vector>
  </HeadingPairs>
  <TitlesOfParts>
    <vt:vector size="10" baseType="lpstr">
      <vt:lpstr>Aptos</vt:lpstr>
      <vt:lpstr>Arial</vt:lpstr>
      <vt:lpstr>Arial Nova Light</vt:lpstr>
      <vt:lpstr>Calibri</vt:lpstr>
      <vt:lpstr>Noto Serif</vt:lpstr>
      <vt:lpstr>Segoe UI</vt:lpstr>
      <vt:lpstr>Univers Condensed</vt:lpstr>
      <vt:lpstr>Lines</vt:lpstr>
      <vt:lpstr>From studying to succeeding </vt:lpstr>
      <vt:lpstr>References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Dion Smith (2500651)</cp:lastModifiedBy>
  <cp:revision>684</cp:revision>
  <dcterms:created xsi:type="dcterms:W3CDTF">2026-09-21T17:34:49Z</dcterms:created>
  <dcterms:modified xsi:type="dcterms:W3CDTF">2026-09-24T09:51:22Z</dcterms:modified>
</cp:coreProperties>
</file>