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9"/>
  </p:notesMasterIdLst>
  <p:sldIdLst>
    <p:sldId id="256" r:id="rId2"/>
    <p:sldId id="257" r:id="rId3"/>
    <p:sldId id="258" r:id="rId4"/>
    <p:sldId id="259" r:id="rId5"/>
    <p:sldId id="260" r:id="rId6"/>
    <p:sldId id="261" r:id="rId7"/>
    <p:sldId id="262" r:id="rId8"/>
  </p:sldIdLst>
  <p:sldSz cx="9144000" cy="5143500" type="screen16x9"/>
  <p:notesSz cx="6858000" cy="9144000"/>
  <p:embeddedFontLst>
    <p:embeddedFont>
      <p:font typeface="Alfa Slab One" panose="020B0604020202020204" charset="0"/>
      <p:regular r:id="rId10"/>
    </p:embeddedFont>
    <p:embeddedFont>
      <p:font typeface="Proxima Nova" panose="020B0604020202020204" charset="0"/>
      <p:regular r:id="rId11"/>
      <p:bold r:id="rId12"/>
      <p:italic r:id="rId13"/>
      <p:boldItalic r:id="rId1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42" d="100"/>
          <a:sy n="142" d="100"/>
        </p:scale>
        <p:origin x="714" y="126"/>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4.fntdata"/><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font" Target="fonts/font3.fntdata"/><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2.fntdata"/><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notesMaster" Target="notesMasters/notesMaster1.xml"/><Relationship Id="rId14" Type="http://schemas.openxmlformats.org/officeDocument/2006/relationships/font" Target="fonts/font5.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
        <p:cNvGrpSpPr/>
        <p:nvPr/>
      </p:nvGrpSpPr>
      <p:grpSpPr>
        <a:xfrm>
          <a:off x="0" y="0"/>
          <a:ext cx="0" cy="0"/>
          <a:chOff x="0" y="0"/>
          <a:chExt cx="0" cy="0"/>
        </a:xfrm>
      </p:grpSpPr>
      <p:sp>
        <p:nvSpPr>
          <p:cNvPr id="53" name="Google Shape;5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 name="Google Shape;5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
        <p:cNvGrpSpPr/>
        <p:nvPr/>
      </p:nvGrpSpPr>
      <p:grpSpPr>
        <a:xfrm>
          <a:off x="0" y="0"/>
          <a:ext cx="0" cy="0"/>
          <a:chOff x="0" y="0"/>
          <a:chExt cx="0" cy="0"/>
        </a:xfrm>
      </p:grpSpPr>
      <p:sp>
        <p:nvSpPr>
          <p:cNvPr id="58" name="Google Shape;58;g2bbb291707f_0_4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9" name="Google Shape;59;g2bbb291707f_0_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a:t>The study will present the process of completing the assignment by presenting how the information was sorted and sourced, what kind of research and findings were carried out and what theories and concepts have been utilised or explored. The study will also present what kind of external sources were useful towards presenting the assignment. Further, the study will also identify some of the core challenges while completing this assignment and will also outline the reflection on how they were mitigated. The study will also present the practical learning outcome or the result of the assignment and how they can provide benefits in the future.</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
        <p:cNvGrpSpPr/>
        <p:nvPr/>
      </p:nvGrpSpPr>
      <p:grpSpPr>
        <a:xfrm>
          <a:off x="0" y="0"/>
          <a:ext cx="0" cy="0"/>
          <a:chOff x="0" y="0"/>
          <a:chExt cx="0" cy="0"/>
        </a:xfrm>
      </p:grpSpPr>
      <p:sp>
        <p:nvSpPr>
          <p:cNvPr id="65" name="Google Shape;65;g2bbb291707f_0_5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6" name="Google Shape;66;g2bbb291707f_0_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a:t>To meet the criteria of this assignment in an effective and timely manner I have incorporated a structured approach which included thorough analysis and research. Initially, I was involved in conducting in-depth research on the Arcandia group. By effectively examining the recent challenges, history, market positioning and product I have assisted numerous reputable sources in terms of academic journals, news articles, financial reports and industrial analyses to collect relevant information. Secondary research has been conducted in which the incorporation of financial reports, academic journals and articles was utilised to present the definition of the study. All the information which was short answers was relevant to the assignment criteria as I was able to meet the module learning objective in a systematic manner. Through the research, I was able to gain some of the following points</a:t>
            </a:r>
            <a:endParaRPr/>
          </a:p>
          <a:p>
            <a:pPr marL="0" lvl="0" indent="0" algn="l" rtl="0">
              <a:spcBef>
                <a:spcPts val="0"/>
              </a:spcBef>
              <a:spcAft>
                <a:spcPts val="0"/>
              </a:spcAft>
              <a:buClr>
                <a:schemeClr val="dk1"/>
              </a:buClr>
              <a:buSzPts val="1100"/>
              <a:buFont typeface="Arial"/>
              <a:buNone/>
            </a:pPr>
            <a:r>
              <a:rPr lang="en"/>
              <a:t>Product and services of the organisation: Arcadia Group is a retail organisation which provides a broad range of fashion accessories and apparel and has been known for offering classic and trendy options of clothing and fashion accessories (Bamber et al., 2024).</a:t>
            </a:r>
            <a:endParaRPr/>
          </a:p>
          <a:p>
            <a:pPr marL="0" lvl="0" indent="0" algn="l" rtl="0">
              <a:spcBef>
                <a:spcPts val="0"/>
              </a:spcBef>
              <a:spcAft>
                <a:spcPts val="0"/>
              </a:spcAft>
              <a:buClr>
                <a:schemeClr val="dk1"/>
              </a:buClr>
              <a:buSzPts val="1100"/>
              <a:buFont typeface="Arial"/>
              <a:buNone/>
            </a:pPr>
            <a:r>
              <a:rPr lang="en"/>
              <a:t>Influence of innovation: Through the research, it can be concluded that innovation plays a vital role towards the journey of the Arcadia group both negatively and positively. The positive aspects of innovation involved are customer engagement strategies, digital marketing techniques and supply chain management. Apart from all this positive innovation the business has also encountered some issues such as failure to adapt to E-Commerce Trends rapidly, reluctance to innovate the offerings of its products and lack of capability towards capitalising the emerging tools and technology.</a:t>
            </a:r>
            <a:endParaRPr/>
          </a:p>
          <a:p>
            <a:pPr marL="0" lvl="0" indent="0" algn="l" rtl="0">
              <a:spcBef>
                <a:spcPts val="0"/>
              </a:spcBef>
              <a:spcAft>
                <a:spcPts val="0"/>
              </a:spcAft>
              <a:buClr>
                <a:schemeClr val="dk1"/>
              </a:buClr>
              <a:buSzPts val="1100"/>
              <a:buFont typeface="Arial"/>
              <a:buNone/>
            </a:pPr>
            <a:r>
              <a:rPr lang="en"/>
              <a:t>SCAMPER model application: I have incorporated this model application to suggest how the company can navigate the challenges of the market innovatively.</a:t>
            </a:r>
            <a:endParaRPr/>
          </a:p>
          <a:p>
            <a:pPr marL="0" lvl="0" indent="0" algn="l" rtl="0">
              <a:spcBef>
                <a:spcPts val="0"/>
              </a:spcBef>
              <a:spcAft>
                <a:spcPts val="0"/>
              </a:spcAft>
              <a:buClr>
                <a:schemeClr val="dk1"/>
              </a:buClr>
              <a:buSzPts val="1100"/>
              <a:buFont typeface="Arial"/>
              <a:buNone/>
            </a:pPr>
            <a:r>
              <a:rPr lang="en"/>
              <a:t>Further, the research of this assignment was initiated by defining the objective and scope of their assignment which has supported the determination of some of the core areas to focus on. Theories and concepts which were covered during the class notes were also explored to ensure an effective and comprehensive evaluation of the concept and subject matter. Different search strategies were utilised to collect some of the relevant information by utilising online databases including Google Scholar and advanced search filters to refine the scholarly books articles and results (Morel et al., 2023). In addition, The selection criteria for the information sources involve currency relevance and credibility where academic books authority websites and reviewed articles were considered. Furthermore, more external sources in terms of seminal research papers and books written by professional experts were incorporated to present a theoretical framework and in-depth analysis to support the conclusion and argument reflected in the assignment. Lastly, collaboration with professionals and subject matter experts has supported the presentation of some of the practicals inside to support the conclusion and argument of the assignment.</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
        <p:cNvGrpSpPr/>
        <p:nvPr/>
      </p:nvGrpSpPr>
      <p:grpSpPr>
        <a:xfrm>
          <a:off x="0" y="0"/>
          <a:ext cx="0" cy="0"/>
          <a:chOff x="0" y="0"/>
          <a:chExt cx="0" cy="0"/>
        </a:xfrm>
      </p:grpSpPr>
      <p:sp>
        <p:nvSpPr>
          <p:cNvPr id="72" name="Google Shape;72;g2bbb291707f_0_6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3" name="Google Shape;73;g2bbb291707f_0_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a:t>During the assignment competition, I encountered numerous challenges which required and demanded unique strategies and approaches to mitigate them effectively and timely. One of the core challenges was dealing with a huge amount of data available on a particular topic. Synthesising relevant information and shorting numerous sources without being overwhelmed was a challenging aspect for me. To mitigate this issue I have incorporated a systematic approach including incorporation with search filters in order to narrow down the outcomes arranging the data utilising them not taking techniques and approaches such as categorising the outcome on the basis of theme and summarising the key points. In addition, another challenge I have encountered was ensuring the source's credibility as there is a huge amount of information present in the online sources, distinguishing unreliable sources and credible sources was the challenging aspect. To address the challenge of focusing on peers review journal articles recognising the professionals in this field and focusing on reputable academic institutions where utilised. In addition, cross-referencing information and data across various sources has contributed to lowering the risk of bias and verifying the accuracy of the sources (AlAfnan et al., 2023). Another challenge was associated with time management as balancing personal commitments, academic areas and the demand of assignments was one of the critical challenges. To mitigate this issue a detailed timeline was constructed where breaking down the elements of the project into more manageable elements with particular deadlines. In addition, utilising digital tools and technology to eliminate destruction and prioritise important tasks in order to maintain focus towards timely completion of the project without sacrificing the quality of the assignment. Another critical challenge was associated with the complexity of the concepts as the subject matter associated with the assignment included some of the complex concepts and theories that needed more critical analysis and understanding. To mitigate this issue thorough research of the background was conducted in order to obtain a comprehensive evaluation of the particular topic. This has also included incorporating supplementary materials, textbooks and consulting class notes by also engaging with peers engaging in discussion and seeking clear clarification from the professionals and educators to improve clarity and refine the argument.</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
        <p:cNvGrpSpPr/>
        <p:nvPr/>
      </p:nvGrpSpPr>
      <p:grpSpPr>
        <a:xfrm>
          <a:off x="0" y="0"/>
          <a:ext cx="0" cy="0"/>
          <a:chOff x="0" y="0"/>
          <a:chExt cx="0" cy="0"/>
        </a:xfrm>
      </p:grpSpPr>
      <p:sp>
        <p:nvSpPr>
          <p:cNvPr id="79" name="Google Shape;79;g2bbb291707f_0_7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 name="Google Shape;80;g2bbb291707f_0_7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a:t>Upon the assignment completion, I have yielded numerous outcomes of practical learning with their potential benefits towards the future. Through the procedure of conducting secondary research, I have developed effective research skills including critical analysis, data synthesis and information literacy. Learning how to navigate credible sources, analysing the information's relevance and drawing the findings into a systematic argument can foster the capability of the learner to address complications associated with assignments and topics and make more informed decisions towards future professional and academic settings. Synthesing and analysing various information sources promotes critical thinking skills which is crucial for decision making and problem-solving. The particular assignment has supported me in improving my analytical thinking skill as by examining various respective navigating trends and patterns and evaluating the evidence I have faster the capability to analytically think and systematically address the problem by drawing conclusions based on evidence which can contribute an important skill across different industries and disciplines. Effectively communicating the findings through discussion and written assignments contributes to foster communication skills of the learner which are crucial for success towards both the context of professional and academic setting. Upon completion of the assignment, I was able to understand how to arrange a range of ideas in a structured and clear manner where I have been able to straighten my capability towards conveying critical concepts to different audiences and improving facilitating knowledge sharing and collaboration. Lastly, I have improved my time management skills by balancing the main priorities, and improving self-discipline, adaptability and resilience as these are the crucial qualities which can determine the level of success in a professional and academic setting. Developing effective time management habits has prepared me to fulfil the deadlines and assignment criteria and effectively manage my time in a professional and academic environment. However, to overall complete the assignment and to meet the criteria of this assignment in an effective and timely manner I have incorporated a structured approach which included thorough analysis and research. Initially, I was involved in conducting in-depth research on the Arcandia group. Moreover, I have assisted numerous reputable sources in terms of academic journals, news articles, financial reports and industrial analyses to collect relevant information. I will ensure to utilise the knowledge of this assignment for future reference in order to improve the assignment outcome while involved in a similar situation. I will also utilise the procedure which I have incorporated to fulfil the requirement of this assignment.</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
        <p:cNvGrpSpPr/>
        <p:nvPr/>
      </p:nvGrpSpPr>
      <p:grpSpPr>
        <a:xfrm>
          <a:off x="0" y="0"/>
          <a:ext cx="0" cy="0"/>
          <a:chOff x="0" y="0"/>
          <a:chExt cx="0" cy="0"/>
        </a:xfrm>
      </p:grpSpPr>
      <p:sp>
        <p:nvSpPr>
          <p:cNvPr id="86" name="Google Shape;86;g2bbb291707f_0_8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7" name="Google Shape;87;g2bbb291707f_0_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The presentation presented a wide range of elements which were incorporated to complete the assignment. The study has outlined how the research was conducted, how the findings and research were carried out, which elements concepts and theories were incorporated, and what kind of sources and resources were utilised to fulfil the requirement of the assignment. The study has also presented its range of challenges to complete the project and ways to address them and their practical learning outcome.</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g2bbb291707f_0_9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 name="Google Shape;94;g2bbb291707f_0_9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cxnSp>
        <p:nvCxnSpPr>
          <p:cNvPr id="10" name="Google Shape;10;p2"/>
          <p:cNvCxnSpPr/>
          <p:nvPr/>
        </p:nvCxnSpPr>
        <p:spPr>
          <a:xfrm>
            <a:off x="4278300" y="2751163"/>
            <a:ext cx="587400" cy="0"/>
          </a:xfrm>
          <a:prstGeom prst="straightConnector1">
            <a:avLst/>
          </a:prstGeom>
          <a:noFill/>
          <a:ln w="76200" cap="flat" cmpd="sng">
            <a:solidFill>
              <a:schemeClr val="dk1"/>
            </a:solidFill>
            <a:prstDash val="solid"/>
            <a:round/>
            <a:headEnd type="none" w="sm" len="sm"/>
            <a:tailEnd type="none" w="sm" len="sm"/>
          </a:ln>
        </p:spPr>
      </p:cxnSp>
      <p:sp>
        <p:nvSpPr>
          <p:cNvPr id="11" name="Google Shape;11;p2"/>
          <p:cNvSpPr txBox="1">
            <a:spLocks noGrp="1"/>
          </p:cNvSpPr>
          <p:nvPr>
            <p:ph type="ctrTitle"/>
          </p:nvPr>
        </p:nvSpPr>
        <p:spPr>
          <a:xfrm>
            <a:off x="311700" y="595975"/>
            <a:ext cx="8520600" cy="1957800"/>
          </a:xfrm>
          <a:prstGeom prst="rect">
            <a:avLst/>
          </a:prstGeom>
        </p:spPr>
        <p:txBody>
          <a:bodyPr spcFirstLastPara="1" wrap="square" lIns="91425" tIns="91425" rIns="91425" bIns="91425" anchor="b" anchorCtr="0">
            <a:normAutofit/>
          </a:bodyPr>
          <a:lstStyle>
            <a:lvl1pPr lvl="0" algn="ctr">
              <a:spcBef>
                <a:spcPts val="0"/>
              </a:spcBef>
              <a:spcAft>
                <a:spcPts val="0"/>
              </a:spcAft>
              <a:buSzPts val="5400"/>
              <a:buNone/>
              <a:defRPr sz="5400"/>
            </a:lvl1pPr>
            <a:lvl2pPr lvl="1" algn="ctr">
              <a:spcBef>
                <a:spcPts val="0"/>
              </a:spcBef>
              <a:spcAft>
                <a:spcPts val="0"/>
              </a:spcAft>
              <a:buSzPts val="5400"/>
              <a:buNone/>
              <a:defRPr sz="5400"/>
            </a:lvl2pPr>
            <a:lvl3pPr lvl="2" algn="ctr">
              <a:spcBef>
                <a:spcPts val="0"/>
              </a:spcBef>
              <a:spcAft>
                <a:spcPts val="0"/>
              </a:spcAft>
              <a:buSzPts val="5400"/>
              <a:buNone/>
              <a:defRPr sz="5400"/>
            </a:lvl3pPr>
            <a:lvl4pPr lvl="3" algn="ctr">
              <a:spcBef>
                <a:spcPts val="0"/>
              </a:spcBef>
              <a:spcAft>
                <a:spcPts val="0"/>
              </a:spcAft>
              <a:buSzPts val="5400"/>
              <a:buNone/>
              <a:defRPr sz="5400"/>
            </a:lvl4pPr>
            <a:lvl5pPr lvl="4" algn="ctr">
              <a:spcBef>
                <a:spcPts val="0"/>
              </a:spcBef>
              <a:spcAft>
                <a:spcPts val="0"/>
              </a:spcAft>
              <a:buSzPts val="5400"/>
              <a:buNone/>
              <a:defRPr sz="5400"/>
            </a:lvl5pPr>
            <a:lvl6pPr lvl="5" algn="ctr">
              <a:spcBef>
                <a:spcPts val="0"/>
              </a:spcBef>
              <a:spcAft>
                <a:spcPts val="0"/>
              </a:spcAft>
              <a:buSzPts val="5400"/>
              <a:buNone/>
              <a:defRPr sz="5400"/>
            </a:lvl6pPr>
            <a:lvl7pPr lvl="6" algn="ctr">
              <a:spcBef>
                <a:spcPts val="0"/>
              </a:spcBef>
              <a:spcAft>
                <a:spcPts val="0"/>
              </a:spcAft>
              <a:buSzPts val="5400"/>
              <a:buNone/>
              <a:defRPr sz="5400"/>
            </a:lvl7pPr>
            <a:lvl8pPr lvl="7" algn="ctr">
              <a:spcBef>
                <a:spcPts val="0"/>
              </a:spcBef>
              <a:spcAft>
                <a:spcPts val="0"/>
              </a:spcAft>
              <a:buSzPts val="5400"/>
              <a:buNone/>
              <a:defRPr sz="5400"/>
            </a:lvl8pPr>
            <a:lvl9pPr lvl="8" algn="ctr">
              <a:spcBef>
                <a:spcPts val="0"/>
              </a:spcBef>
              <a:spcAft>
                <a:spcPts val="0"/>
              </a:spcAft>
              <a:buSzPts val="5400"/>
              <a:buNone/>
              <a:defRPr sz="5400"/>
            </a:lvl9pPr>
          </a:lstStyle>
          <a:p>
            <a:endParaRPr/>
          </a:p>
        </p:txBody>
      </p:sp>
      <p:sp>
        <p:nvSpPr>
          <p:cNvPr id="12" name="Google Shape;12;p2"/>
          <p:cNvSpPr txBox="1">
            <a:spLocks noGrp="1"/>
          </p:cNvSpPr>
          <p:nvPr>
            <p:ph type="subTitle" idx="1"/>
          </p:nvPr>
        </p:nvSpPr>
        <p:spPr>
          <a:xfrm>
            <a:off x="311700" y="3165823"/>
            <a:ext cx="8520600" cy="7335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400"/>
              <a:buNone/>
              <a:defRPr sz="2400"/>
            </a:lvl1pPr>
            <a:lvl2pPr lvl="1" algn="ctr">
              <a:lnSpc>
                <a:spcPct val="100000"/>
              </a:lnSpc>
              <a:spcBef>
                <a:spcPts val="0"/>
              </a:spcBef>
              <a:spcAft>
                <a:spcPts val="0"/>
              </a:spcAft>
              <a:buSzPts val="2400"/>
              <a:buNone/>
              <a:defRPr sz="2400"/>
            </a:lvl2pPr>
            <a:lvl3pPr lvl="2" algn="ctr">
              <a:lnSpc>
                <a:spcPct val="100000"/>
              </a:lnSpc>
              <a:spcBef>
                <a:spcPts val="0"/>
              </a:spcBef>
              <a:spcAft>
                <a:spcPts val="0"/>
              </a:spcAft>
              <a:buSzPts val="2400"/>
              <a:buNone/>
              <a:defRPr sz="2400"/>
            </a:lvl3pPr>
            <a:lvl4pPr lvl="3" algn="ctr">
              <a:lnSpc>
                <a:spcPct val="100000"/>
              </a:lnSpc>
              <a:spcBef>
                <a:spcPts val="0"/>
              </a:spcBef>
              <a:spcAft>
                <a:spcPts val="0"/>
              </a:spcAft>
              <a:buSzPts val="2400"/>
              <a:buNone/>
              <a:defRPr sz="2400"/>
            </a:lvl4pPr>
            <a:lvl5pPr lvl="4" algn="ctr">
              <a:lnSpc>
                <a:spcPct val="100000"/>
              </a:lnSpc>
              <a:spcBef>
                <a:spcPts val="0"/>
              </a:spcBef>
              <a:spcAft>
                <a:spcPts val="0"/>
              </a:spcAft>
              <a:buSzPts val="2400"/>
              <a:buNone/>
              <a:defRPr sz="2400"/>
            </a:lvl5pPr>
            <a:lvl6pPr lvl="5" algn="ctr">
              <a:lnSpc>
                <a:spcPct val="100000"/>
              </a:lnSpc>
              <a:spcBef>
                <a:spcPts val="0"/>
              </a:spcBef>
              <a:spcAft>
                <a:spcPts val="0"/>
              </a:spcAft>
              <a:buSzPts val="2400"/>
              <a:buNone/>
              <a:defRPr sz="2400"/>
            </a:lvl6pPr>
            <a:lvl7pPr lvl="6" algn="ctr">
              <a:lnSpc>
                <a:spcPct val="100000"/>
              </a:lnSpc>
              <a:spcBef>
                <a:spcPts val="0"/>
              </a:spcBef>
              <a:spcAft>
                <a:spcPts val="0"/>
              </a:spcAft>
              <a:buSzPts val="2400"/>
              <a:buNone/>
              <a:defRPr sz="2400"/>
            </a:lvl7pPr>
            <a:lvl8pPr lvl="7" algn="ctr">
              <a:lnSpc>
                <a:spcPct val="100000"/>
              </a:lnSpc>
              <a:spcBef>
                <a:spcPts val="0"/>
              </a:spcBef>
              <a:spcAft>
                <a:spcPts val="0"/>
              </a:spcAft>
              <a:buSzPts val="2400"/>
              <a:buNone/>
              <a:defRPr sz="2400"/>
            </a:lvl8pPr>
            <a:lvl9pPr lvl="8" algn="ctr">
              <a:lnSpc>
                <a:spcPct val="100000"/>
              </a:lnSpc>
              <a:spcBef>
                <a:spcPts val="0"/>
              </a:spcBef>
              <a:spcAft>
                <a:spcPts val="0"/>
              </a:spcAft>
              <a:buSzPts val="2400"/>
              <a:buNone/>
              <a:defRPr sz="2400"/>
            </a:lvl9pPr>
          </a:lstStyle>
          <a:p>
            <a:endParaRPr/>
          </a:p>
        </p:txBody>
      </p:sp>
      <p:sp>
        <p:nvSpPr>
          <p:cNvPr id="13" name="Google Shape;13;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4"/>
        <p:cNvGrpSpPr/>
        <p:nvPr/>
      </p:nvGrpSpPr>
      <p:grpSpPr>
        <a:xfrm>
          <a:off x="0" y="0"/>
          <a:ext cx="0" cy="0"/>
          <a:chOff x="0" y="0"/>
          <a:chExt cx="0" cy="0"/>
        </a:xfrm>
      </p:grpSpPr>
      <p:sp>
        <p:nvSpPr>
          <p:cNvPr id="15" name="Google Shape;15;p3"/>
          <p:cNvSpPr txBox="1">
            <a:spLocks noGrp="1"/>
          </p:cNvSpPr>
          <p:nvPr>
            <p:ph type="title"/>
          </p:nvPr>
        </p:nvSpPr>
        <p:spPr>
          <a:xfrm>
            <a:off x="311700" y="2480550"/>
            <a:ext cx="8114400" cy="2445900"/>
          </a:xfrm>
          <a:prstGeom prst="rect">
            <a:avLst/>
          </a:prstGeom>
        </p:spPr>
        <p:txBody>
          <a:bodyPr spcFirstLastPara="1" wrap="square" lIns="91425" tIns="91425" rIns="91425" bIns="91425" anchor="b" anchorCtr="0">
            <a:normAutofit/>
          </a:bodyPr>
          <a:lstStyle>
            <a:lvl1pPr lvl="0">
              <a:spcBef>
                <a:spcPts val="0"/>
              </a:spcBef>
              <a:spcAft>
                <a:spcPts val="0"/>
              </a:spcAft>
              <a:buClr>
                <a:schemeClr val="lt1"/>
              </a:buClr>
              <a:buSzPts val="6800"/>
              <a:buNone/>
              <a:defRPr sz="6800">
                <a:solidFill>
                  <a:schemeClr val="lt1"/>
                </a:solidFill>
              </a:defRPr>
            </a:lvl1pPr>
            <a:lvl2pPr lvl="1">
              <a:spcBef>
                <a:spcPts val="0"/>
              </a:spcBef>
              <a:spcAft>
                <a:spcPts val="0"/>
              </a:spcAft>
              <a:buClr>
                <a:schemeClr val="lt1"/>
              </a:buClr>
              <a:buSzPts val="6800"/>
              <a:buNone/>
              <a:defRPr sz="6800">
                <a:solidFill>
                  <a:schemeClr val="lt1"/>
                </a:solidFill>
              </a:defRPr>
            </a:lvl2pPr>
            <a:lvl3pPr lvl="2">
              <a:spcBef>
                <a:spcPts val="0"/>
              </a:spcBef>
              <a:spcAft>
                <a:spcPts val="0"/>
              </a:spcAft>
              <a:buClr>
                <a:schemeClr val="lt1"/>
              </a:buClr>
              <a:buSzPts val="6800"/>
              <a:buNone/>
              <a:defRPr sz="6800">
                <a:solidFill>
                  <a:schemeClr val="lt1"/>
                </a:solidFill>
              </a:defRPr>
            </a:lvl3pPr>
            <a:lvl4pPr lvl="3">
              <a:spcBef>
                <a:spcPts val="0"/>
              </a:spcBef>
              <a:spcAft>
                <a:spcPts val="0"/>
              </a:spcAft>
              <a:buClr>
                <a:schemeClr val="lt1"/>
              </a:buClr>
              <a:buSzPts val="6800"/>
              <a:buNone/>
              <a:defRPr sz="6800">
                <a:solidFill>
                  <a:schemeClr val="lt1"/>
                </a:solidFill>
              </a:defRPr>
            </a:lvl4pPr>
            <a:lvl5pPr lvl="4">
              <a:spcBef>
                <a:spcPts val="0"/>
              </a:spcBef>
              <a:spcAft>
                <a:spcPts val="0"/>
              </a:spcAft>
              <a:buClr>
                <a:schemeClr val="lt1"/>
              </a:buClr>
              <a:buSzPts val="6800"/>
              <a:buNone/>
              <a:defRPr sz="6800">
                <a:solidFill>
                  <a:schemeClr val="lt1"/>
                </a:solidFill>
              </a:defRPr>
            </a:lvl5pPr>
            <a:lvl6pPr lvl="5">
              <a:spcBef>
                <a:spcPts val="0"/>
              </a:spcBef>
              <a:spcAft>
                <a:spcPts val="0"/>
              </a:spcAft>
              <a:buClr>
                <a:schemeClr val="lt1"/>
              </a:buClr>
              <a:buSzPts val="6800"/>
              <a:buNone/>
              <a:defRPr sz="6800">
                <a:solidFill>
                  <a:schemeClr val="lt1"/>
                </a:solidFill>
              </a:defRPr>
            </a:lvl6pPr>
            <a:lvl7pPr lvl="6">
              <a:spcBef>
                <a:spcPts val="0"/>
              </a:spcBef>
              <a:spcAft>
                <a:spcPts val="0"/>
              </a:spcAft>
              <a:buClr>
                <a:schemeClr val="lt1"/>
              </a:buClr>
              <a:buSzPts val="6800"/>
              <a:buNone/>
              <a:defRPr sz="6800">
                <a:solidFill>
                  <a:schemeClr val="lt1"/>
                </a:solidFill>
              </a:defRPr>
            </a:lvl7pPr>
            <a:lvl8pPr lvl="7">
              <a:spcBef>
                <a:spcPts val="0"/>
              </a:spcBef>
              <a:spcAft>
                <a:spcPts val="0"/>
              </a:spcAft>
              <a:buClr>
                <a:schemeClr val="lt1"/>
              </a:buClr>
              <a:buSzPts val="6800"/>
              <a:buNone/>
              <a:defRPr sz="6800">
                <a:solidFill>
                  <a:schemeClr val="lt1"/>
                </a:solidFill>
              </a:defRPr>
            </a:lvl8pPr>
            <a:lvl9pPr lvl="8">
              <a:spcBef>
                <a:spcPts val="0"/>
              </a:spcBef>
              <a:spcAft>
                <a:spcPts val="0"/>
              </a:spcAft>
              <a:buClr>
                <a:schemeClr val="lt1"/>
              </a:buClr>
              <a:buSzPts val="6800"/>
              <a:buNone/>
              <a:defRPr sz="6800">
                <a:solidFill>
                  <a:schemeClr val="lt1"/>
                </a:solidFill>
              </a:defRPr>
            </a:lvl9pPr>
          </a:lstStyle>
          <a:p>
            <a:endParaRPr/>
          </a:p>
        </p:txBody>
      </p:sp>
      <p:sp>
        <p:nvSpPr>
          <p:cNvPr id="16" name="Google Shape;16;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7"/>
        <p:cNvGrpSpPr/>
        <p:nvPr/>
      </p:nvGrpSpPr>
      <p:grpSpPr>
        <a:xfrm>
          <a:off x="0" y="0"/>
          <a:ext cx="0" cy="0"/>
          <a:chOff x="0" y="0"/>
          <a:chExt cx="0" cy="0"/>
        </a:xfrm>
      </p:grpSpPr>
      <p:sp>
        <p:nvSpPr>
          <p:cNvPr id="18" name="Google Shape;18;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19" name="Google Shape;19;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0" name="Google Shape;20;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1"/>
        <p:cNvGrpSpPr/>
        <p:nvPr/>
      </p:nvGrpSpPr>
      <p:grpSpPr>
        <a:xfrm>
          <a:off x="0" y="0"/>
          <a:ext cx="0" cy="0"/>
          <a:chOff x="0" y="0"/>
          <a:chExt cx="0" cy="0"/>
        </a:xfrm>
      </p:grpSpPr>
      <p:sp>
        <p:nvSpPr>
          <p:cNvPr id="22" name="Google Shape;22;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3" name="Google Shape;23;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5" name="Google Shape;25;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6"/>
        <p:cNvGrpSpPr/>
        <p:nvPr/>
      </p:nvGrpSpPr>
      <p:grpSpPr>
        <a:xfrm>
          <a:off x="0" y="0"/>
          <a:ext cx="0" cy="0"/>
          <a:chOff x="0" y="0"/>
          <a:chExt cx="0" cy="0"/>
        </a:xfrm>
      </p:grpSpPr>
      <p:sp>
        <p:nvSpPr>
          <p:cNvPr id="27" name="Google Shape;27;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8" name="Google Shape;28;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9"/>
        <p:cNvGrpSpPr/>
        <p:nvPr/>
      </p:nvGrpSpPr>
      <p:grpSpPr>
        <a:xfrm>
          <a:off x="0" y="0"/>
          <a:ext cx="0" cy="0"/>
          <a:chOff x="0" y="0"/>
          <a:chExt cx="0" cy="0"/>
        </a:xfrm>
      </p:grpSpPr>
      <p:sp>
        <p:nvSpPr>
          <p:cNvPr id="30" name="Google Shape;30;p7"/>
          <p:cNvSpPr txBox="1">
            <a:spLocks noGrp="1"/>
          </p:cNvSpPr>
          <p:nvPr>
            <p:ph type="title"/>
          </p:nvPr>
        </p:nvSpPr>
        <p:spPr>
          <a:xfrm>
            <a:off x="311700" y="6318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1" name="Google Shape;31;p7"/>
          <p:cNvSpPr txBox="1">
            <a:spLocks noGrp="1"/>
          </p:cNvSpPr>
          <p:nvPr>
            <p:ph type="body" idx="1"/>
          </p:nvPr>
        </p:nvSpPr>
        <p:spPr>
          <a:xfrm>
            <a:off x="311700" y="1490875"/>
            <a:ext cx="2808000" cy="30780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2" name="Google Shape;32;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3"/>
        </a:solidFill>
        <a:effectLst/>
      </p:bgPr>
    </p:bg>
    <p:spTree>
      <p:nvGrpSpPr>
        <p:cNvPr id="1" name="Shape 33"/>
        <p:cNvGrpSpPr/>
        <p:nvPr/>
      </p:nvGrpSpPr>
      <p:grpSpPr>
        <a:xfrm>
          <a:off x="0" y="0"/>
          <a:ext cx="0" cy="0"/>
          <a:chOff x="0" y="0"/>
          <a:chExt cx="0" cy="0"/>
        </a:xfrm>
      </p:grpSpPr>
      <p:sp>
        <p:nvSpPr>
          <p:cNvPr id="34" name="Google Shape;34;p8"/>
          <p:cNvSpPr txBox="1">
            <a:spLocks noGrp="1"/>
          </p:cNvSpPr>
          <p:nvPr>
            <p:ph type="title"/>
          </p:nvPr>
        </p:nvSpPr>
        <p:spPr>
          <a:xfrm>
            <a:off x="490250" y="526350"/>
            <a:ext cx="5683800" cy="4090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a:endParaRPr/>
          </a:p>
        </p:txBody>
      </p:sp>
      <p:sp>
        <p:nvSpPr>
          <p:cNvPr id="35" name="Google Shape;35;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6"/>
        <p:cNvGrpSpPr/>
        <p:nvPr/>
      </p:nvGrpSpPr>
      <p:grpSpPr>
        <a:xfrm>
          <a:off x="0" y="0"/>
          <a:ext cx="0" cy="0"/>
          <a:chOff x="0" y="0"/>
          <a:chExt cx="0" cy="0"/>
        </a:xfrm>
      </p:grpSpPr>
      <p:sp>
        <p:nvSpPr>
          <p:cNvPr id="37" name="Google Shape;37;p9"/>
          <p:cNvSpPr/>
          <p:nvPr/>
        </p:nvSpPr>
        <p:spPr>
          <a:xfrm>
            <a:off x="4572000" y="100"/>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38" name="Google Shape;38;p9"/>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39" name="Google Shape;39;p9"/>
          <p:cNvSpPr txBox="1">
            <a:spLocks noGrp="1"/>
          </p:cNvSpPr>
          <p:nvPr>
            <p:ph type="title"/>
          </p:nvPr>
        </p:nvSpPr>
        <p:spPr>
          <a:xfrm>
            <a:off x="265500" y="1375599"/>
            <a:ext cx="4045200" cy="1551900"/>
          </a:xfrm>
          <a:prstGeom prst="rect">
            <a:avLst/>
          </a:prstGeom>
        </p:spPr>
        <p:txBody>
          <a:bodyPr spcFirstLastPara="1" wrap="square" lIns="91425" tIns="91425" rIns="91425" bIns="91425" anchor="b" anchorCtr="0">
            <a:normAutofit/>
          </a:bodyPr>
          <a:lstStyle>
            <a:lvl1pPr lvl="0" algn="ctr">
              <a:spcBef>
                <a:spcPts val="0"/>
              </a:spcBef>
              <a:spcAft>
                <a:spcPts val="0"/>
              </a:spcAft>
              <a:buSzPts val="3800"/>
              <a:buNone/>
              <a:defRPr sz="3800"/>
            </a:lvl1pPr>
            <a:lvl2pPr lvl="1" algn="ctr">
              <a:spcBef>
                <a:spcPts val="0"/>
              </a:spcBef>
              <a:spcAft>
                <a:spcPts val="0"/>
              </a:spcAft>
              <a:buSzPts val="3800"/>
              <a:buNone/>
              <a:defRPr sz="3800"/>
            </a:lvl2pPr>
            <a:lvl3pPr lvl="2" algn="ctr">
              <a:spcBef>
                <a:spcPts val="0"/>
              </a:spcBef>
              <a:spcAft>
                <a:spcPts val="0"/>
              </a:spcAft>
              <a:buSzPts val="3800"/>
              <a:buNone/>
              <a:defRPr sz="3800"/>
            </a:lvl3pPr>
            <a:lvl4pPr lvl="3" algn="ctr">
              <a:spcBef>
                <a:spcPts val="0"/>
              </a:spcBef>
              <a:spcAft>
                <a:spcPts val="0"/>
              </a:spcAft>
              <a:buSzPts val="3800"/>
              <a:buNone/>
              <a:defRPr sz="3800"/>
            </a:lvl4pPr>
            <a:lvl5pPr lvl="4" algn="ctr">
              <a:spcBef>
                <a:spcPts val="0"/>
              </a:spcBef>
              <a:spcAft>
                <a:spcPts val="0"/>
              </a:spcAft>
              <a:buSzPts val="3800"/>
              <a:buNone/>
              <a:defRPr sz="3800"/>
            </a:lvl5pPr>
            <a:lvl6pPr lvl="5" algn="ctr">
              <a:spcBef>
                <a:spcPts val="0"/>
              </a:spcBef>
              <a:spcAft>
                <a:spcPts val="0"/>
              </a:spcAft>
              <a:buSzPts val="3800"/>
              <a:buNone/>
              <a:defRPr sz="3800"/>
            </a:lvl6pPr>
            <a:lvl7pPr lvl="6" algn="ctr">
              <a:spcBef>
                <a:spcPts val="0"/>
              </a:spcBef>
              <a:spcAft>
                <a:spcPts val="0"/>
              </a:spcAft>
              <a:buSzPts val="3800"/>
              <a:buNone/>
              <a:defRPr sz="3800"/>
            </a:lvl7pPr>
            <a:lvl8pPr lvl="7" algn="ctr">
              <a:spcBef>
                <a:spcPts val="0"/>
              </a:spcBef>
              <a:spcAft>
                <a:spcPts val="0"/>
              </a:spcAft>
              <a:buSzPts val="3800"/>
              <a:buNone/>
              <a:defRPr sz="3800"/>
            </a:lvl8pPr>
            <a:lvl9pPr lvl="8" algn="ctr">
              <a:spcBef>
                <a:spcPts val="0"/>
              </a:spcBef>
              <a:spcAft>
                <a:spcPts val="0"/>
              </a:spcAft>
              <a:buSzPts val="3800"/>
              <a:buNone/>
              <a:defRPr sz="3800"/>
            </a:lvl9pPr>
          </a:lstStyle>
          <a:p>
            <a:endParaRPr/>
          </a:p>
        </p:txBody>
      </p:sp>
      <p:sp>
        <p:nvSpPr>
          <p:cNvPr id="40" name="Google Shape;40;p9"/>
          <p:cNvSpPr txBox="1">
            <a:spLocks noGrp="1"/>
          </p:cNvSpPr>
          <p:nvPr>
            <p:ph type="subTitle" idx="1"/>
          </p:nvPr>
        </p:nvSpPr>
        <p:spPr>
          <a:xfrm>
            <a:off x="265500" y="2981125"/>
            <a:ext cx="4045200" cy="13455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1800"/>
              <a:buNone/>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
        <p:nvSpPr>
          <p:cNvPr id="41" name="Google Shape;41;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lt1"/>
              </a:buClr>
              <a:buSzPts val="1800"/>
              <a:buChar char="●"/>
              <a:defRPr>
                <a:solidFill>
                  <a:schemeClr val="lt1"/>
                </a:solidFill>
              </a:defRPr>
            </a:lvl1pPr>
            <a:lvl2pPr marL="914400" lvl="1" indent="-317500">
              <a:spcBef>
                <a:spcPts val="0"/>
              </a:spcBef>
              <a:spcAft>
                <a:spcPts val="0"/>
              </a:spcAft>
              <a:buClr>
                <a:schemeClr val="lt1"/>
              </a:buClr>
              <a:buSzPts val="1400"/>
              <a:buChar char="○"/>
              <a:defRPr>
                <a:solidFill>
                  <a:schemeClr val="lt1"/>
                </a:solidFill>
              </a:defRPr>
            </a:lvl2pPr>
            <a:lvl3pPr marL="1371600" lvl="2" indent="-317500">
              <a:spcBef>
                <a:spcPts val="0"/>
              </a:spcBef>
              <a:spcAft>
                <a:spcPts val="0"/>
              </a:spcAft>
              <a:buClr>
                <a:schemeClr val="lt1"/>
              </a:buClr>
              <a:buSzPts val="1400"/>
              <a:buChar char="■"/>
              <a:defRPr>
                <a:solidFill>
                  <a:schemeClr val="lt1"/>
                </a:solidFill>
              </a:defRPr>
            </a:lvl3pPr>
            <a:lvl4pPr marL="1828800" lvl="3" indent="-317500">
              <a:spcBef>
                <a:spcPts val="0"/>
              </a:spcBef>
              <a:spcAft>
                <a:spcPts val="0"/>
              </a:spcAft>
              <a:buClr>
                <a:schemeClr val="lt1"/>
              </a:buClr>
              <a:buSzPts val="1400"/>
              <a:buChar char="●"/>
              <a:defRPr>
                <a:solidFill>
                  <a:schemeClr val="lt1"/>
                </a:solidFill>
              </a:defRPr>
            </a:lvl4pPr>
            <a:lvl5pPr marL="2286000" lvl="4" indent="-317500">
              <a:spcBef>
                <a:spcPts val="0"/>
              </a:spcBef>
              <a:spcAft>
                <a:spcPts val="0"/>
              </a:spcAft>
              <a:buClr>
                <a:schemeClr val="lt1"/>
              </a:buClr>
              <a:buSzPts val="1400"/>
              <a:buChar char="○"/>
              <a:defRPr>
                <a:solidFill>
                  <a:schemeClr val="lt1"/>
                </a:solidFill>
              </a:defRPr>
            </a:lvl5pPr>
            <a:lvl6pPr marL="2743200" lvl="5" indent="-317500">
              <a:spcBef>
                <a:spcPts val="0"/>
              </a:spcBef>
              <a:spcAft>
                <a:spcPts val="0"/>
              </a:spcAft>
              <a:buClr>
                <a:schemeClr val="lt1"/>
              </a:buClr>
              <a:buSzPts val="1400"/>
              <a:buChar char="■"/>
              <a:defRPr>
                <a:solidFill>
                  <a:schemeClr val="lt1"/>
                </a:solidFill>
              </a:defRPr>
            </a:lvl6pPr>
            <a:lvl7pPr marL="3200400" lvl="6" indent="-317500">
              <a:spcBef>
                <a:spcPts val="0"/>
              </a:spcBef>
              <a:spcAft>
                <a:spcPts val="0"/>
              </a:spcAft>
              <a:buClr>
                <a:schemeClr val="lt1"/>
              </a:buClr>
              <a:buSzPts val="1400"/>
              <a:buChar char="●"/>
              <a:defRPr>
                <a:solidFill>
                  <a:schemeClr val="lt1"/>
                </a:solidFill>
              </a:defRPr>
            </a:lvl7pPr>
            <a:lvl8pPr marL="3657600" lvl="7" indent="-317500">
              <a:spcBef>
                <a:spcPts val="0"/>
              </a:spcBef>
              <a:spcAft>
                <a:spcPts val="0"/>
              </a:spcAft>
              <a:buClr>
                <a:schemeClr val="lt1"/>
              </a:buClr>
              <a:buSzPts val="1400"/>
              <a:buChar char="○"/>
              <a:defRPr>
                <a:solidFill>
                  <a:schemeClr val="lt1"/>
                </a:solidFill>
              </a:defRPr>
            </a:lvl8pPr>
            <a:lvl9pPr marL="4114800" lvl="8" indent="-317500">
              <a:spcBef>
                <a:spcPts val="0"/>
              </a:spcBef>
              <a:spcAft>
                <a:spcPts val="0"/>
              </a:spcAft>
              <a:buClr>
                <a:schemeClr val="lt1"/>
              </a:buClr>
              <a:buSzPts val="1400"/>
              <a:buChar char="■"/>
              <a:defRPr>
                <a:solidFill>
                  <a:schemeClr val="lt1"/>
                </a:solidFill>
              </a:defRPr>
            </a:lvl9pPr>
          </a:lstStyle>
          <a:p>
            <a:endParaRPr/>
          </a:p>
        </p:txBody>
      </p:sp>
      <p:sp>
        <p:nvSpPr>
          <p:cNvPr id="42" name="Google Shape;42;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3"/>
        <p:cNvGrpSpPr/>
        <p:nvPr/>
      </p:nvGrpSpPr>
      <p:grpSpPr>
        <a:xfrm>
          <a:off x="0" y="0"/>
          <a:ext cx="0" cy="0"/>
          <a:chOff x="0" y="0"/>
          <a:chExt cx="0" cy="0"/>
        </a:xfrm>
      </p:grpSpPr>
      <p:sp>
        <p:nvSpPr>
          <p:cNvPr id="44" name="Google Shape;44;p10"/>
          <p:cNvSpPr txBox="1">
            <a:spLocks noGrp="1"/>
          </p:cNvSpPr>
          <p:nvPr>
            <p:ph type="body" idx="1"/>
          </p:nvPr>
        </p:nvSpPr>
        <p:spPr>
          <a:xfrm>
            <a:off x="319500" y="4233725"/>
            <a:ext cx="5998800" cy="598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Clr>
                <a:schemeClr val="accent3"/>
              </a:buClr>
              <a:buSzPts val="1800"/>
              <a:buFont typeface="Alfa Slab One"/>
              <a:buNone/>
              <a:defRPr>
                <a:solidFill>
                  <a:schemeClr val="accent3"/>
                </a:solidFill>
                <a:latin typeface="Alfa Slab One"/>
                <a:ea typeface="Alfa Slab One"/>
                <a:cs typeface="Alfa Slab One"/>
                <a:sym typeface="Alfa Slab One"/>
              </a:defRPr>
            </a:lvl1pPr>
          </a:lstStyle>
          <a:p>
            <a:endParaRPr/>
          </a:p>
        </p:txBody>
      </p:sp>
      <p:sp>
        <p:nvSpPr>
          <p:cNvPr id="45" name="Google Shape;45;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6"/>
        <p:cNvGrpSpPr/>
        <p:nvPr/>
      </p:nvGrpSpPr>
      <p:grpSpPr>
        <a:xfrm>
          <a:off x="0" y="0"/>
          <a:ext cx="0" cy="0"/>
          <a:chOff x="0" y="0"/>
          <a:chExt cx="0" cy="0"/>
        </a:xfrm>
      </p:grpSpPr>
      <p:sp>
        <p:nvSpPr>
          <p:cNvPr id="47" name="Google Shape;47;p11"/>
          <p:cNvSpPr txBox="1">
            <a:spLocks noGrp="1"/>
          </p:cNvSpPr>
          <p:nvPr>
            <p:ph type="title" hasCustomPrompt="1"/>
          </p:nvPr>
        </p:nvSpPr>
        <p:spPr>
          <a:xfrm>
            <a:off x="311700" y="1167925"/>
            <a:ext cx="8520600" cy="19800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dk1"/>
              </a:buClr>
              <a:buSzPts val="11000"/>
              <a:buNone/>
              <a:defRPr sz="11000">
                <a:solidFill>
                  <a:schemeClr val="dk1"/>
                </a:solidFill>
              </a:defRPr>
            </a:lvl1pPr>
            <a:lvl2pPr lvl="1" algn="ctr">
              <a:spcBef>
                <a:spcPts val="0"/>
              </a:spcBef>
              <a:spcAft>
                <a:spcPts val="0"/>
              </a:spcAft>
              <a:buClr>
                <a:schemeClr val="dk1"/>
              </a:buClr>
              <a:buSzPts val="11000"/>
              <a:buNone/>
              <a:defRPr sz="11000">
                <a:solidFill>
                  <a:schemeClr val="dk1"/>
                </a:solidFill>
              </a:defRPr>
            </a:lvl2pPr>
            <a:lvl3pPr lvl="2" algn="ctr">
              <a:spcBef>
                <a:spcPts val="0"/>
              </a:spcBef>
              <a:spcAft>
                <a:spcPts val="0"/>
              </a:spcAft>
              <a:buClr>
                <a:schemeClr val="dk1"/>
              </a:buClr>
              <a:buSzPts val="11000"/>
              <a:buNone/>
              <a:defRPr sz="11000">
                <a:solidFill>
                  <a:schemeClr val="dk1"/>
                </a:solidFill>
              </a:defRPr>
            </a:lvl3pPr>
            <a:lvl4pPr lvl="3" algn="ctr">
              <a:spcBef>
                <a:spcPts val="0"/>
              </a:spcBef>
              <a:spcAft>
                <a:spcPts val="0"/>
              </a:spcAft>
              <a:buClr>
                <a:schemeClr val="dk1"/>
              </a:buClr>
              <a:buSzPts val="11000"/>
              <a:buNone/>
              <a:defRPr sz="11000">
                <a:solidFill>
                  <a:schemeClr val="dk1"/>
                </a:solidFill>
              </a:defRPr>
            </a:lvl4pPr>
            <a:lvl5pPr lvl="4" algn="ctr">
              <a:spcBef>
                <a:spcPts val="0"/>
              </a:spcBef>
              <a:spcAft>
                <a:spcPts val="0"/>
              </a:spcAft>
              <a:buClr>
                <a:schemeClr val="dk1"/>
              </a:buClr>
              <a:buSzPts val="11000"/>
              <a:buNone/>
              <a:defRPr sz="11000">
                <a:solidFill>
                  <a:schemeClr val="dk1"/>
                </a:solidFill>
              </a:defRPr>
            </a:lvl5pPr>
            <a:lvl6pPr lvl="5" algn="ctr">
              <a:spcBef>
                <a:spcPts val="0"/>
              </a:spcBef>
              <a:spcAft>
                <a:spcPts val="0"/>
              </a:spcAft>
              <a:buClr>
                <a:schemeClr val="dk1"/>
              </a:buClr>
              <a:buSzPts val="11000"/>
              <a:buNone/>
              <a:defRPr sz="11000">
                <a:solidFill>
                  <a:schemeClr val="dk1"/>
                </a:solidFill>
              </a:defRPr>
            </a:lvl6pPr>
            <a:lvl7pPr lvl="6" algn="ctr">
              <a:spcBef>
                <a:spcPts val="0"/>
              </a:spcBef>
              <a:spcAft>
                <a:spcPts val="0"/>
              </a:spcAft>
              <a:buClr>
                <a:schemeClr val="dk1"/>
              </a:buClr>
              <a:buSzPts val="11000"/>
              <a:buNone/>
              <a:defRPr sz="11000">
                <a:solidFill>
                  <a:schemeClr val="dk1"/>
                </a:solidFill>
              </a:defRPr>
            </a:lvl7pPr>
            <a:lvl8pPr lvl="7" algn="ctr">
              <a:spcBef>
                <a:spcPts val="0"/>
              </a:spcBef>
              <a:spcAft>
                <a:spcPts val="0"/>
              </a:spcAft>
              <a:buClr>
                <a:schemeClr val="dk1"/>
              </a:buClr>
              <a:buSzPts val="11000"/>
              <a:buNone/>
              <a:defRPr sz="11000">
                <a:solidFill>
                  <a:schemeClr val="dk1"/>
                </a:solidFill>
              </a:defRPr>
            </a:lvl8pPr>
            <a:lvl9pPr lvl="8" algn="ctr">
              <a:spcBef>
                <a:spcPts val="0"/>
              </a:spcBef>
              <a:spcAft>
                <a:spcPts val="0"/>
              </a:spcAft>
              <a:buClr>
                <a:schemeClr val="dk1"/>
              </a:buClr>
              <a:buSzPts val="11000"/>
              <a:buNone/>
              <a:defRPr sz="11000">
                <a:solidFill>
                  <a:schemeClr val="dk1"/>
                </a:solidFill>
              </a:defRPr>
            </a:lvl9pPr>
          </a:lstStyle>
          <a:p>
            <a:r>
              <a:t>xx%</a:t>
            </a:r>
          </a:p>
        </p:txBody>
      </p:sp>
      <p:sp>
        <p:nvSpPr>
          <p:cNvPr id="48" name="Google Shape;48;p11"/>
          <p:cNvSpPr txBox="1">
            <a:spLocks noGrp="1"/>
          </p:cNvSpPr>
          <p:nvPr>
            <p:ph type="body" idx="1"/>
          </p:nvPr>
        </p:nvSpPr>
        <p:spPr>
          <a:xfrm>
            <a:off x="311700" y="3224250"/>
            <a:ext cx="8520600" cy="10716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9" name="Google Shape;49;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0"/>
        <p:cNvGrpSpPr/>
        <p:nvPr/>
      </p:nvGrpSpPr>
      <p:grpSpPr>
        <a:xfrm>
          <a:off x="0" y="0"/>
          <a:ext cx="0" cy="0"/>
          <a:chOff x="0" y="0"/>
          <a:chExt cx="0" cy="0"/>
        </a:xfrm>
      </p:grpSpPr>
      <p:sp>
        <p:nvSpPr>
          <p:cNvPr id="51" name="Google Shape;51;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gameday">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accent3"/>
              </a:buClr>
              <a:buSzPts val="3000"/>
              <a:buFont typeface="Alfa Slab One"/>
              <a:buNone/>
              <a:defRPr sz="3000">
                <a:solidFill>
                  <a:schemeClr val="accent3"/>
                </a:solidFill>
                <a:latin typeface="Alfa Slab One"/>
                <a:ea typeface="Alfa Slab One"/>
                <a:cs typeface="Alfa Slab One"/>
                <a:sym typeface="Alfa Slab One"/>
              </a:defRPr>
            </a:lvl1pPr>
            <a:lvl2pPr lvl="1">
              <a:spcBef>
                <a:spcPts val="0"/>
              </a:spcBef>
              <a:spcAft>
                <a:spcPts val="0"/>
              </a:spcAft>
              <a:buClr>
                <a:schemeClr val="accent3"/>
              </a:buClr>
              <a:buSzPts val="3000"/>
              <a:buFont typeface="Alfa Slab One"/>
              <a:buNone/>
              <a:defRPr sz="3000">
                <a:solidFill>
                  <a:schemeClr val="accent3"/>
                </a:solidFill>
                <a:latin typeface="Alfa Slab One"/>
                <a:ea typeface="Alfa Slab One"/>
                <a:cs typeface="Alfa Slab One"/>
                <a:sym typeface="Alfa Slab One"/>
              </a:defRPr>
            </a:lvl2pPr>
            <a:lvl3pPr lvl="2">
              <a:spcBef>
                <a:spcPts val="0"/>
              </a:spcBef>
              <a:spcAft>
                <a:spcPts val="0"/>
              </a:spcAft>
              <a:buClr>
                <a:schemeClr val="accent3"/>
              </a:buClr>
              <a:buSzPts val="3000"/>
              <a:buFont typeface="Alfa Slab One"/>
              <a:buNone/>
              <a:defRPr sz="3000">
                <a:solidFill>
                  <a:schemeClr val="accent3"/>
                </a:solidFill>
                <a:latin typeface="Alfa Slab One"/>
                <a:ea typeface="Alfa Slab One"/>
                <a:cs typeface="Alfa Slab One"/>
                <a:sym typeface="Alfa Slab One"/>
              </a:defRPr>
            </a:lvl3pPr>
            <a:lvl4pPr lvl="3">
              <a:spcBef>
                <a:spcPts val="0"/>
              </a:spcBef>
              <a:spcAft>
                <a:spcPts val="0"/>
              </a:spcAft>
              <a:buClr>
                <a:schemeClr val="accent3"/>
              </a:buClr>
              <a:buSzPts val="3000"/>
              <a:buFont typeface="Alfa Slab One"/>
              <a:buNone/>
              <a:defRPr sz="3000">
                <a:solidFill>
                  <a:schemeClr val="accent3"/>
                </a:solidFill>
                <a:latin typeface="Alfa Slab One"/>
                <a:ea typeface="Alfa Slab One"/>
                <a:cs typeface="Alfa Slab One"/>
                <a:sym typeface="Alfa Slab One"/>
              </a:defRPr>
            </a:lvl4pPr>
            <a:lvl5pPr lvl="4">
              <a:spcBef>
                <a:spcPts val="0"/>
              </a:spcBef>
              <a:spcAft>
                <a:spcPts val="0"/>
              </a:spcAft>
              <a:buClr>
                <a:schemeClr val="accent3"/>
              </a:buClr>
              <a:buSzPts val="3000"/>
              <a:buFont typeface="Alfa Slab One"/>
              <a:buNone/>
              <a:defRPr sz="3000">
                <a:solidFill>
                  <a:schemeClr val="accent3"/>
                </a:solidFill>
                <a:latin typeface="Alfa Slab One"/>
                <a:ea typeface="Alfa Slab One"/>
                <a:cs typeface="Alfa Slab One"/>
                <a:sym typeface="Alfa Slab One"/>
              </a:defRPr>
            </a:lvl5pPr>
            <a:lvl6pPr lvl="5">
              <a:spcBef>
                <a:spcPts val="0"/>
              </a:spcBef>
              <a:spcAft>
                <a:spcPts val="0"/>
              </a:spcAft>
              <a:buClr>
                <a:schemeClr val="accent3"/>
              </a:buClr>
              <a:buSzPts val="3000"/>
              <a:buFont typeface="Alfa Slab One"/>
              <a:buNone/>
              <a:defRPr sz="3000">
                <a:solidFill>
                  <a:schemeClr val="accent3"/>
                </a:solidFill>
                <a:latin typeface="Alfa Slab One"/>
                <a:ea typeface="Alfa Slab One"/>
                <a:cs typeface="Alfa Slab One"/>
                <a:sym typeface="Alfa Slab One"/>
              </a:defRPr>
            </a:lvl6pPr>
            <a:lvl7pPr lvl="6">
              <a:spcBef>
                <a:spcPts val="0"/>
              </a:spcBef>
              <a:spcAft>
                <a:spcPts val="0"/>
              </a:spcAft>
              <a:buClr>
                <a:schemeClr val="accent3"/>
              </a:buClr>
              <a:buSzPts val="3000"/>
              <a:buFont typeface="Alfa Slab One"/>
              <a:buNone/>
              <a:defRPr sz="3000">
                <a:solidFill>
                  <a:schemeClr val="accent3"/>
                </a:solidFill>
                <a:latin typeface="Alfa Slab One"/>
                <a:ea typeface="Alfa Slab One"/>
                <a:cs typeface="Alfa Slab One"/>
                <a:sym typeface="Alfa Slab One"/>
              </a:defRPr>
            </a:lvl7pPr>
            <a:lvl8pPr lvl="7">
              <a:spcBef>
                <a:spcPts val="0"/>
              </a:spcBef>
              <a:spcAft>
                <a:spcPts val="0"/>
              </a:spcAft>
              <a:buClr>
                <a:schemeClr val="accent3"/>
              </a:buClr>
              <a:buSzPts val="3000"/>
              <a:buFont typeface="Alfa Slab One"/>
              <a:buNone/>
              <a:defRPr sz="3000">
                <a:solidFill>
                  <a:schemeClr val="accent3"/>
                </a:solidFill>
                <a:latin typeface="Alfa Slab One"/>
                <a:ea typeface="Alfa Slab One"/>
                <a:cs typeface="Alfa Slab One"/>
                <a:sym typeface="Alfa Slab One"/>
              </a:defRPr>
            </a:lvl8pPr>
            <a:lvl9pPr lvl="8">
              <a:spcBef>
                <a:spcPts val="0"/>
              </a:spcBef>
              <a:spcAft>
                <a:spcPts val="0"/>
              </a:spcAft>
              <a:buClr>
                <a:schemeClr val="accent3"/>
              </a:buClr>
              <a:buSzPts val="3000"/>
              <a:buFont typeface="Alfa Slab One"/>
              <a:buNone/>
              <a:defRPr sz="3000">
                <a:solidFill>
                  <a:schemeClr val="accent3"/>
                </a:solidFill>
                <a:latin typeface="Alfa Slab One"/>
                <a:ea typeface="Alfa Slab One"/>
                <a:cs typeface="Alfa Slab One"/>
                <a:sym typeface="Alfa Slab One"/>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Font typeface="Proxima Nova"/>
              <a:buChar char="●"/>
              <a:defRPr sz="1800">
                <a:solidFill>
                  <a:schemeClr val="dk2"/>
                </a:solidFill>
                <a:latin typeface="Proxima Nova"/>
                <a:ea typeface="Proxima Nova"/>
                <a:cs typeface="Proxima Nova"/>
                <a:sym typeface="Proxima Nova"/>
              </a:defRPr>
            </a:lvl1pPr>
            <a:lvl2pPr marL="914400" lvl="1" indent="-317500">
              <a:lnSpc>
                <a:spcPct val="115000"/>
              </a:lnSpc>
              <a:spcBef>
                <a:spcPts val="0"/>
              </a:spcBef>
              <a:spcAft>
                <a:spcPts val="0"/>
              </a:spcAft>
              <a:buClr>
                <a:schemeClr val="dk2"/>
              </a:buClr>
              <a:buSzPts val="1400"/>
              <a:buFont typeface="Proxima Nova"/>
              <a:buChar char="○"/>
              <a:defRPr>
                <a:solidFill>
                  <a:schemeClr val="dk2"/>
                </a:solidFill>
                <a:latin typeface="Proxima Nova"/>
                <a:ea typeface="Proxima Nova"/>
                <a:cs typeface="Proxima Nova"/>
                <a:sym typeface="Proxima Nova"/>
              </a:defRPr>
            </a:lvl2pPr>
            <a:lvl3pPr marL="1371600" lvl="2" indent="-317500">
              <a:lnSpc>
                <a:spcPct val="115000"/>
              </a:lnSpc>
              <a:spcBef>
                <a:spcPts val="0"/>
              </a:spcBef>
              <a:spcAft>
                <a:spcPts val="0"/>
              </a:spcAft>
              <a:buClr>
                <a:schemeClr val="dk2"/>
              </a:buClr>
              <a:buSzPts val="1400"/>
              <a:buFont typeface="Proxima Nova"/>
              <a:buChar char="■"/>
              <a:defRPr>
                <a:solidFill>
                  <a:schemeClr val="dk2"/>
                </a:solidFill>
                <a:latin typeface="Proxima Nova"/>
                <a:ea typeface="Proxima Nova"/>
                <a:cs typeface="Proxima Nova"/>
                <a:sym typeface="Proxima Nova"/>
              </a:defRPr>
            </a:lvl3pPr>
            <a:lvl4pPr marL="1828800" lvl="3" indent="-317500">
              <a:lnSpc>
                <a:spcPct val="115000"/>
              </a:lnSpc>
              <a:spcBef>
                <a:spcPts val="0"/>
              </a:spcBef>
              <a:spcAft>
                <a:spcPts val="0"/>
              </a:spcAft>
              <a:buClr>
                <a:schemeClr val="dk2"/>
              </a:buClr>
              <a:buSzPts val="1400"/>
              <a:buFont typeface="Proxima Nova"/>
              <a:buChar char="●"/>
              <a:defRPr>
                <a:solidFill>
                  <a:schemeClr val="dk2"/>
                </a:solidFill>
                <a:latin typeface="Proxima Nova"/>
                <a:ea typeface="Proxima Nova"/>
                <a:cs typeface="Proxima Nova"/>
                <a:sym typeface="Proxima Nova"/>
              </a:defRPr>
            </a:lvl4pPr>
            <a:lvl5pPr marL="2286000" lvl="4" indent="-317500">
              <a:lnSpc>
                <a:spcPct val="115000"/>
              </a:lnSpc>
              <a:spcBef>
                <a:spcPts val="0"/>
              </a:spcBef>
              <a:spcAft>
                <a:spcPts val="0"/>
              </a:spcAft>
              <a:buClr>
                <a:schemeClr val="dk2"/>
              </a:buClr>
              <a:buSzPts val="1400"/>
              <a:buFont typeface="Proxima Nova"/>
              <a:buChar char="○"/>
              <a:defRPr>
                <a:solidFill>
                  <a:schemeClr val="dk2"/>
                </a:solidFill>
                <a:latin typeface="Proxima Nova"/>
                <a:ea typeface="Proxima Nova"/>
                <a:cs typeface="Proxima Nova"/>
                <a:sym typeface="Proxima Nova"/>
              </a:defRPr>
            </a:lvl5pPr>
            <a:lvl6pPr marL="2743200" lvl="5" indent="-317500">
              <a:lnSpc>
                <a:spcPct val="115000"/>
              </a:lnSpc>
              <a:spcBef>
                <a:spcPts val="0"/>
              </a:spcBef>
              <a:spcAft>
                <a:spcPts val="0"/>
              </a:spcAft>
              <a:buClr>
                <a:schemeClr val="dk2"/>
              </a:buClr>
              <a:buSzPts val="1400"/>
              <a:buFont typeface="Proxima Nova"/>
              <a:buChar char="■"/>
              <a:defRPr>
                <a:solidFill>
                  <a:schemeClr val="dk2"/>
                </a:solidFill>
                <a:latin typeface="Proxima Nova"/>
                <a:ea typeface="Proxima Nova"/>
                <a:cs typeface="Proxima Nova"/>
                <a:sym typeface="Proxima Nova"/>
              </a:defRPr>
            </a:lvl6pPr>
            <a:lvl7pPr marL="3200400" lvl="6" indent="-317500">
              <a:lnSpc>
                <a:spcPct val="115000"/>
              </a:lnSpc>
              <a:spcBef>
                <a:spcPts val="0"/>
              </a:spcBef>
              <a:spcAft>
                <a:spcPts val="0"/>
              </a:spcAft>
              <a:buClr>
                <a:schemeClr val="dk2"/>
              </a:buClr>
              <a:buSzPts val="1400"/>
              <a:buFont typeface="Proxima Nova"/>
              <a:buChar char="●"/>
              <a:defRPr>
                <a:solidFill>
                  <a:schemeClr val="dk2"/>
                </a:solidFill>
                <a:latin typeface="Proxima Nova"/>
                <a:ea typeface="Proxima Nova"/>
                <a:cs typeface="Proxima Nova"/>
                <a:sym typeface="Proxima Nova"/>
              </a:defRPr>
            </a:lvl7pPr>
            <a:lvl8pPr marL="3657600" lvl="7" indent="-317500">
              <a:lnSpc>
                <a:spcPct val="115000"/>
              </a:lnSpc>
              <a:spcBef>
                <a:spcPts val="0"/>
              </a:spcBef>
              <a:spcAft>
                <a:spcPts val="0"/>
              </a:spcAft>
              <a:buClr>
                <a:schemeClr val="dk2"/>
              </a:buClr>
              <a:buSzPts val="1400"/>
              <a:buFont typeface="Proxima Nova"/>
              <a:buChar char="○"/>
              <a:defRPr>
                <a:solidFill>
                  <a:schemeClr val="dk2"/>
                </a:solidFill>
                <a:latin typeface="Proxima Nova"/>
                <a:ea typeface="Proxima Nova"/>
                <a:cs typeface="Proxima Nova"/>
                <a:sym typeface="Proxima Nova"/>
              </a:defRPr>
            </a:lvl8pPr>
            <a:lvl9pPr marL="4114800" lvl="8" indent="-317500">
              <a:lnSpc>
                <a:spcPct val="115000"/>
              </a:lnSpc>
              <a:spcBef>
                <a:spcPts val="0"/>
              </a:spcBef>
              <a:spcAft>
                <a:spcPts val="0"/>
              </a:spcAft>
              <a:buClr>
                <a:schemeClr val="dk2"/>
              </a:buClr>
              <a:buSzPts val="1400"/>
              <a:buFont typeface="Proxima Nova"/>
              <a:buChar char="■"/>
              <a:defRPr>
                <a:solidFill>
                  <a:schemeClr val="dk2"/>
                </a:solidFill>
                <a:latin typeface="Proxima Nova"/>
                <a:ea typeface="Proxima Nova"/>
                <a:cs typeface="Proxima Nova"/>
                <a:sym typeface="Proxima Nova"/>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latin typeface="Proxima Nova"/>
                <a:ea typeface="Proxima Nova"/>
                <a:cs typeface="Proxima Nova"/>
                <a:sym typeface="Proxima Nova"/>
              </a:defRPr>
            </a:lvl1pPr>
            <a:lvl2pPr lvl="1" algn="r">
              <a:buNone/>
              <a:defRPr sz="1000">
                <a:solidFill>
                  <a:schemeClr val="dk2"/>
                </a:solidFill>
                <a:latin typeface="Proxima Nova"/>
                <a:ea typeface="Proxima Nova"/>
                <a:cs typeface="Proxima Nova"/>
                <a:sym typeface="Proxima Nova"/>
              </a:defRPr>
            </a:lvl2pPr>
            <a:lvl3pPr lvl="2" algn="r">
              <a:buNone/>
              <a:defRPr sz="1000">
                <a:solidFill>
                  <a:schemeClr val="dk2"/>
                </a:solidFill>
                <a:latin typeface="Proxima Nova"/>
                <a:ea typeface="Proxima Nova"/>
                <a:cs typeface="Proxima Nova"/>
                <a:sym typeface="Proxima Nova"/>
              </a:defRPr>
            </a:lvl3pPr>
            <a:lvl4pPr lvl="3" algn="r">
              <a:buNone/>
              <a:defRPr sz="1000">
                <a:solidFill>
                  <a:schemeClr val="dk2"/>
                </a:solidFill>
                <a:latin typeface="Proxima Nova"/>
                <a:ea typeface="Proxima Nova"/>
                <a:cs typeface="Proxima Nova"/>
                <a:sym typeface="Proxima Nova"/>
              </a:defRPr>
            </a:lvl4pPr>
            <a:lvl5pPr lvl="4" algn="r">
              <a:buNone/>
              <a:defRPr sz="1000">
                <a:solidFill>
                  <a:schemeClr val="dk2"/>
                </a:solidFill>
                <a:latin typeface="Proxima Nova"/>
                <a:ea typeface="Proxima Nova"/>
                <a:cs typeface="Proxima Nova"/>
                <a:sym typeface="Proxima Nova"/>
              </a:defRPr>
            </a:lvl5pPr>
            <a:lvl6pPr lvl="5" algn="r">
              <a:buNone/>
              <a:defRPr sz="1000">
                <a:solidFill>
                  <a:schemeClr val="dk2"/>
                </a:solidFill>
                <a:latin typeface="Proxima Nova"/>
                <a:ea typeface="Proxima Nova"/>
                <a:cs typeface="Proxima Nova"/>
                <a:sym typeface="Proxima Nova"/>
              </a:defRPr>
            </a:lvl6pPr>
            <a:lvl7pPr lvl="6" algn="r">
              <a:buNone/>
              <a:defRPr sz="1000">
                <a:solidFill>
                  <a:schemeClr val="dk2"/>
                </a:solidFill>
                <a:latin typeface="Proxima Nova"/>
                <a:ea typeface="Proxima Nova"/>
                <a:cs typeface="Proxima Nova"/>
                <a:sym typeface="Proxima Nova"/>
              </a:defRPr>
            </a:lvl7pPr>
            <a:lvl8pPr lvl="7" algn="r">
              <a:buNone/>
              <a:defRPr sz="1000">
                <a:solidFill>
                  <a:schemeClr val="dk2"/>
                </a:solidFill>
                <a:latin typeface="Proxima Nova"/>
                <a:ea typeface="Proxima Nova"/>
                <a:cs typeface="Proxima Nova"/>
                <a:sym typeface="Proxima Nova"/>
              </a:defRPr>
            </a:lvl8pPr>
            <a:lvl9pPr lvl="8" algn="r">
              <a:buNone/>
              <a:defRPr sz="1000">
                <a:solidFill>
                  <a:schemeClr val="dk2"/>
                </a:solidFill>
                <a:latin typeface="Proxima Nova"/>
                <a:ea typeface="Proxima Nova"/>
                <a:cs typeface="Proxima Nova"/>
                <a:sym typeface="Proxima Nova"/>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5"/>
        <p:cNvGrpSpPr/>
        <p:nvPr/>
      </p:nvGrpSpPr>
      <p:grpSpPr>
        <a:xfrm>
          <a:off x="0" y="0"/>
          <a:ext cx="0" cy="0"/>
          <a:chOff x="0" y="0"/>
          <a:chExt cx="0" cy="0"/>
        </a:xfrm>
      </p:grpSpPr>
      <p:sp>
        <p:nvSpPr>
          <p:cNvPr id="56" name="Google Shape;56;p13"/>
          <p:cNvSpPr txBox="1">
            <a:spLocks noGrp="1"/>
          </p:cNvSpPr>
          <p:nvPr>
            <p:ph type="ctrTitle"/>
          </p:nvPr>
        </p:nvSpPr>
        <p:spPr>
          <a:xfrm>
            <a:off x="311700" y="342900"/>
            <a:ext cx="8520600" cy="2210875"/>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SzPts val="990"/>
              <a:buNone/>
            </a:pPr>
            <a:r>
              <a:rPr lang="en" sz="1900" dirty="0"/>
              <a:t>Module Title: Developing Innovation and Creativity for Business Advantage</a:t>
            </a:r>
            <a:endParaRPr sz="1900" dirty="0"/>
          </a:p>
          <a:p>
            <a:pPr marL="0" lvl="0" indent="0" algn="ctr" rtl="0">
              <a:spcBef>
                <a:spcPts val="0"/>
              </a:spcBef>
              <a:spcAft>
                <a:spcPts val="0"/>
              </a:spcAft>
              <a:buSzPts val="990"/>
              <a:buNone/>
            </a:pPr>
            <a:r>
              <a:rPr lang="en" sz="1900" dirty="0"/>
              <a:t>Module code: BMSW6102</a:t>
            </a:r>
            <a:endParaRPr sz="1900" dirty="0"/>
          </a:p>
          <a:p>
            <a:pPr marL="0" lvl="0" indent="0" algn="ctr" rtl="0">
              <a:spcBef>
                <a:spcPts val="0"/>
              </a:spcBef>
              <a:spcAft>
                <a:spcPts val="0"/>
              </a:spcAft>
              <a:buSzPts val="990"/>
              <a:buNone/>
            </a:pPr>
            <a:r>
              <a:rPr lang="en" sz="1900" dirty="0"/>
              <a:t>Student Name: Marian Viorel Matei</a:t>
            </a:r>
            <a:endParaRPr sz="1900" dirty="0"/>
          </a:p>
          <a:p>
            <a:pPr marL="0" lvl="0" indent="0" algn="ctr" rtl="0">
              <a:spcBef>
                <a:spcPts val="0"/>
              </a:spcBef>
              <a:spcAft>
                <a:spcPts val="0"/>
              </a:spcAft>
              <a:buSzPts val="990"/>
              <a:buNone/>
            </a:pPr>
            <a:r>
              <a:rPr lang="en" sz="1900" dirty="0"/>
              <a:t>Student ID </a:t>
            </a:r>
            <a:r>
              <a:rPr lang="en" sz="1900"/>
              <a:t>Number: 2123249</a:t>
            </a:r>
            <a:endParaRPr sz="1900" dirty="0"/>
          </a:p>
          <a:p>
            <a:pPr marL="0" lvl="0" indent="0" algn="ctr" rtl="0">
              <a:spcBef>
                <a:spcPts val="0"/>
              </a:spcBef>
              <a:spcAft>
                <a:spcPts val="0"/>
              </a:spcAft>
              <a:buSzPts val="990"/>
              <a:buNone/>
            </a:pPr>
            <a:endParaRPr sz="1900" dirty="0"/>
          </a:p>
          <a:p>
            <a:pPr marL="0" lvl="0" indent="0" algn="ctr" rtl="0">
              <a:spcBef>
                <a:spcPts val="0"/>
              </a:spcBef>
              <a:spcAft>
                <a:spcPts val="0"/>
              </a:spcAft>
              <a:buSzPts val="990"/>
              <a:buNone/>
            </a:pPr>
            <a:endParaRPr sz="19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0"/>
        <p:cNvGrpSpPr/>
        <p:nvPr/>
      </p:nvGrpSpPr>
      <p:grpSpPr>
        <a:xfrm>
          <a:off x="0" y="0"/>
          <a:ext cx="0" cy="0"/>
          <a:chOff x="0" y="0"/>
          <a:chExt cx="0" cy="0"/>
        </a:xfrm>
      </p:grpSpPr>
      <p:sp>
        <p:nvSpPr>
          <p:cNvPr id="61" name="Google Shape;61;p1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Introduction</a:t>
            </a:r>
            <a:endParaRPr/>
          </a:p>
        </p:txBody>
      </p:sp>
      <p:sp>
        <p:nvSpPr>
          <p:cNvPr id="62" name="Google Shape;62;p14"/>
          <p:cNvSpPr txBox="1">
            <a:spLocks noGrp="1"/>
          </p:cNvSpPr>
          <p:nvPr>
            <p:ph type="body" idx="1"/>
          </p:nvPr>
        </p:nvSpPr>
        <p:spPr>
          <a:xfrm>
            <a:off x="311700" y="1152475"/>
            <a:ext cx="4933800" cy="3416400"/>
          </a:xfrm>
          <a:prstGeom prst="rect">
            <a:avLst/>
          </a:prstGeom>
        </p:spPr>
        <p:txBody>
          <a:bodyPr spcFirstLastPara="1" wrap="square" lIns="91425" tIns="91425" rIns="91425" bIns="91425" anchor="t" anchorCtr="0">
            <a:normAutofit fontScale="85000" lnSpcReduction="20000"/>
          </a:bodyPr>
          <a:lstStyle/>
          <a:p>
            <a:pPr marL="457200" lvl="0" indent="-325755" algn="l" rtl="0">
              <a:spcBef>
                <a:spcPts val="0"/>
              </a:spcBef>
              <a:spcAft>
                <a:spcPts val="0"/>
              </a:spcAft>
              <a:buSzPct val="100000"/>
              <a:buChar char="●"/>
            </a:pPr>
            <a:r>
              <a:rPr lang="en"/>
              <a:t>The study will present the process of completing the assignment by presenting how the information was sorted and sourced, what kind of research and findings were carried out and what theories and concepts have been utilised or explored. </a:t>
            </a:r>
            <a:endParaRPr/>
          </a:p>
          <a:p>
            <a:pPr marL="457200" lvl="0" indent="-325755" algn="l" rtl="0">
              <a:spcBef>
                <a:spcPts val="0"/>
              </a:spcBef>
              <a:spcAft>
                <a:spcPts val="0"/>
              </a:spcAft>
              <a:buSzPct val="100000"/>
              <a:buChar char="●"/>
            </a:pPr>
            <a:r>
              <a:rPr lang="en"/>
              <a:t>The study will also present what kind of external sources were useful towards presenting the assignment. Further, the study will also identify some of the core challenges while completing this assignment and will also outline the reflection on how they were mitigated.</a:t>
            </a:r>
            <a:endParaRPr/>
          </a:p>
          <a:p>
            <a:pPr marL="457200" lvl="0" indent="-325755" algn="l" rtl="0">
              <a:spcBef>
                <a:spcPts val="0"/>
              </a:spcBef>
              <a:spcAft>
                <a:spcPts val="0"/>
              </a:spcAft>
              <a:buSzPct val="100000"/>
              <a:buChar char="●"/>
            </a:pPr>
            <a:r>
              <a:rPr lang="en"/>
              <a:t> The study will also present the practical learning outcome or the result of the assignment and how they can provide benefits in the future.</a:t>
            </a:r>
            <a:endParaRPr/>
          </a:p>
        </p:txBody>
      </p:sp>
      <p:pic>
        <p:nvPicPr>
          <p:cNvPr id="63" name="Google Shape;63;p14"/>
          <p:cNvPicPr preferRelativeResize="0"/>
          <p:nvPr/>
        </p:nvPicPr>
        <p:blipFill rotWithShape="1">
          <a:blip r:embed="rId3">
            <a:alphaModFix/>
          </a:blip>
          <a:srcRect b="13020"/>
          <a:stretch/>
        </p:blipFill>
        <p:spPr>
          <a:xfrm>
            <a:off x="5541425" y="1272625"/>
            <a:ext cx="3192525" cy="252030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7"/>
        <p:cNvGrpSpPr/>
        <p:nvPr/>
      </p:nvGrpSpPr>
      <p:grpSpPr>
        <a:xfrm>
          <a:off x="0" y="0"/>
          <a:ext cx="0" cy="0"/>
          <a:chOff x="0" y="0"/>
          <a:chExt cx="0" cy="0"/>
        </a:xfrm>
      </p:grpSpPr>
      <p:sp>
        <p:nvSpPr>
          <p:cNvPr id="68" name="Google Shape;68;p1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 sz="1800"/>
              <a:t>“From the Procedures followed to complete the assignment. For example, what type of research was carried out”? “How relevant information was searched for and sorted”? “What concepts/theories/class notes were explored and how”? “Which external sources were most useful in writing the assignment”?</a:t>
            </a:r>
            <a:endParaRPr sz="1800"/>
          </a:p>
          <a:p>
            <a:pPr marL="0" lvl="0" indent="0" algn="l" rtl="0">
              <a:spcBef>
                <a:spcPts val="0"/>
              </a:spcBef>
              <a:spcAft>
                <a:spcPts val="0"/>
              </a:spcAft>
              <a:buSzPts val="990"/>
              <a:buNone/>
            </a:pPr>
            <a:endParaRPr sz="1800"/>
          </a:p>
          <a:p>
            <a:pPr marL="0" lvl="0" indent="0" algn="l" rtl="0">
              <a:spcBef>
                <a:spcPts val="0"/>
              </a:spcBef>
              <a:spcAft>
                <a:spcPts val="0"/>
              </a:spcAft>
              <a:buSzPts val="990"/>
              <a:buNone/>
            </a:pPr>
            <a:endParaRPr sz="1800"/>
          </a:p>
        </p:txBody>
      </p:sp>
      <p:sp>
        <p:nvSpPr>
          <p:cNvPr id="69" name="Google Shape;69;p15"/>
          <p:cNvSpPr txBox="1">
            <a:spLocks noGrp="1"/>
          </p:cNvSpPr>
          <p:nvPr>
            <p:ph type="body" idx="1"/>
          </p:nvPr>
        </p:nvSpPr>
        <p:spPr>
          <a:xfrm>
            <a:off x="311700" y="1960650"/>
            <a:ext cx="6168600" cy="2608200"/>
          </a:xfrm>
          <a:prstGeom prst="rect">
            <a:avLst/>
          </a:prstGeom>
        </p:spPr>
        <p:txBody>
          <a:bodyPr spcFirstLastPara="1" wrap="square" lIns="91425" tIns="91425" rIns="91425" bIns="91425" anchor="t" anchorCtr="0">
            <a:normAutofit lnSpcReduction="20000"/>
          </a:bodyPr>
          <a:lstStyle/>
          <a:p>
            <a:pPr marL="457200" lvl="0" indent="-342900" algn="l" rtl="0">
              <a:spcBef>
                <a:spcPts val="0"/>
              </a:spcBef>
              <a:spcAft>
                <a:spcPts val="0"/>
              </a:spcAft>
              <a:buSzPts val="1800"/>
              <a:buChar char="●"/>
            </a:pPr>
            <a:r>
              <a:rPr lang="en"/>
              <a:t>To meet the criteria of this assignment in an effective and timely manner I have incorporated a structured approach which included thorough analysis and research. </a:t>
            </a:r>
            <a:endParaRPr/>
          </a:p>
          <a:p>
            <a:pPr marL="457200" lvl="0" indent="-342900" algn="l" rtl="0">
              <a:spcBef>
                <a:spcPts val="0"/>
              </a:spcBef>
              <a:spcAft>
                <a:spcPts val="0"/>
              </a:spcAft>
              <a:buSzPts val="1800"/>
              <a:buChar char="●"/>
            </a:pPr>
            <a:r>
              <a:rPr lang="en"/>
              <a:t>Through the research, I was able to gain some of the following points</a:t>
            </a:r>
            <a:endParaRPr/>
          </a:p>
          <a:p>
            <a:pPr marL="457200" lvl="0" indent="-342900" algn="l" rtl="0">
              <a:spcBef>
                <a:spcPts val="0"/>
              </a:spcBef>
              <a:spcAft>
                <a:spcPts val="0"/>
              </a:spcAft>
              <a:buSzPts val="1800"/>
              <a:buChar char="●"/>
            </a:pPr>
            <a:r>
              <a:rPr lang="en"/>
              <a:t>Product and services of the organisation</a:t>
            </a:r>
            <a:endParaRPr/>
          </a:p>
          <a:p>
            <a:pPr marL="457200" lvl="0" indent="-342900" algn="l" rtl="0">
              <a:spcBef>
                <a:spcPts val="0"/>
              </a:spcBef>
              <a:spcAft>
                <a:spcPts val="0"/>
              </a:spcAft>
              <a:buSzPts val="1800"/>
              <a:buChar char="●"/>
            </a:pPr>
            <a:r>
              <a:rPr lang="en"/>
              <a:t>Influence of innovation:</a:t>
            </a:r>
            <a:endParaRPr/>
          </a:p>
          <a:p>
            <a:pPr marL="457200" lvl="0" indent="-342900" algn="l" rtl="0">
              <a:spcBef>
                <a:spcPts val="0"/>
              </a:spcBef>
              <a:spcAft>
                <a:spcPts val="0"/>
              </a:spcAft>
              <a:buSzPts val="1800"/>
              <a:buChar char="●"/>
            </a:pPr>
            <a:r>
              <a:rPr lang="en"/>
              <a:t>SCAMPER model application:</a:t>
            </a:r>
            <a:endParaRPr/>
          </a:p>
        </p:txBody>
      </p:sp>
      <p:pic>
        <p:nvPicPr>
          <p:cNvPr id="70" name="Google Shape;70;p15"/>
          <p:cNvPicPr preferRelativeResize="0"/>
          <p:nvPr/>
        </p:nvPicPr>
        <p:blipFill>
          <a:blip r:embed="rId3">
            <a:alphaModFix/>
          </a:blip>
          <a:stretch>
            <a:fillRect/>
          </a:stretch>
        </p:blipFill>
        <p:spPr>
          <a:xfrm>
            <a:off x="5603313" y="3470188"/>
            <a:ext cx="3228975" cy="141922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4"/>
        <p:cNvGrpSpPr/>
        <p:nvPr/>
      </p:nvGrpSpPr>
      <p:grpSpPr>
        <a:xfrm>
          <a:off x="0" y="0"/>
          <a:ext cx="0" cy="0"/>
          <a:chOff x="0" y="0"/>
          <a:chExt cx="0" cy="0"/>
        </a:xfrm>
      </p:grpSpPr>
      <p:sp>
        <p:nvSpPr>
          <p:cNvPr id="75" name="Google Shape;75;p1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“What were the main challenges faced in completing the assignment and how were those challenges overcome”?</a:t>
            </a:r>
            <a:endParaRPr/>
          </a:p>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76" name="Google Shape;76;p16"/>
          <p:cNvSpPr txBox="1">
            <a:spLocks noGrp="1"/>
          </p:cNvSpPr>
          <p:nvPr>
            <p:ph type="body" idx="1"/>
          </p:nvPr>
        </p:nvSpPr>
        <p:spPr>
          <a:xfrm>
            <a:off x="311700" y="2029725"/>
            <a:ext cx="6423300" cy="2539200"/>
          </a:xfrm>
          <a:prstGeom prst="rect">
            <a:avLst/>
          </a:prstGeom>
        </p:spPr>
        <p:txBody>
          <a:bodyPr spcFirstLastPara="1" wrap="square" lIns="91425" tIns="91425" rIns="91425" bIns="91425" anchor="t" anchorCtr="0">
            <a:normAutofit fontScale="70000" lnSpcReduction="20000"/>
          </a:bodyPr>
          <a:lstStyle/>
          <a:p>
            <a:pPr marL="457200" lvl="0" indent="-308610" algn="l" rtl="0">
              <a:spcBef>
                <a:spcPts val="0"/>
              </a:spcBef>
              <a:spcAft>
                <a:spcPts val="0"/>
              </a:spcAft>
              <a:buSzPct val="100000"/>
              <a:buChar char="●"/>
            </a:pPr>
            <a:r>
              <a:rPr lang="en"/>
              <a:t>During the assignment competition, I encountered numerous challenges which required and demanded unique strategies and approaches to mitigate them effectively and timely.</a:t>
            </a:r>
            <a:endParaRPr/>
          </a:p>
          <a:p>
            <a:pPr marL="457200" lvl="0" indent="-308610" algn="l" rtl="0">
              <a:spcBef>
                <a:spcPts val="0"/>
              </a:spcBef>
              <a:spcAft>
                <a:spcPts val="0"/>
              </a:spcAft>
              <a:buSzPct val="100000"/>
              <a:buChar char="●"/>
            </a:pPr>
            <a:r>
              <a:rPr lang="en"/>
              <a:t>One of the core challenges was dealing with a huge amount of data available on a particular topic. Synthesising relevant information and shorting numerous sources without being overwhelmed was a challenging aspect for me.</a:t>
            </a:r>
            <a:endParaRPr/>
          </a:p>
          <a:p>
            <a:pPr marL="457200" lvl="0" indent="-308610" algn="l" rtl="0">
              <a:spcBef>
                <a:spcPts val="0"/>
              </a:spcBef>
              <a:spcAft>
                <a:spcPts val="0"/>
              </a:spcAft>
              <a:buSzPct val="100000"/>
              <a:buChar char="●"/>
            </a:pPr>
            <a:r>
              <a:rPr lang="en"/>
              <a:t>another challenge I have encountered was ensuring the source's credibility as there is a huge amount of information present in the online sources, distinguishing unreliable sources and credible sources was the challenging aspect.</a:t>
            </a:r>
            <a:endParaRPr/>
          </a:p>
          <a:p>
            <a:pPr marL="457200" lvl="0" indent="-308610" algn="l" rtl="0">
              <a:spcBef>
                <a:spcPts val="0"/>
              </a:spcBef>
              <a:spcAft>
                <a:spcPts val="0"/>
              </a:spcAft>
              <a:buSzPct val="100000"/>
              <a:buChar char="●"/>
            </a:pPr>
            <a:r>
              <a:rPr lang="en"/>
              <a:t>Another challenge was associated with time management as balancing personal commitments, academic areas and the demand of assignments was one of the critical challenges. </a:t>
            </a:r>
            <a:endParaRPr/>
          </a:p>
        </p:txBody>
      </p:sp>
      <p:pic>
        <p:nvPicPr>
          <p:cNvPr id="77" name="Google Shape;77;p16"/>
          <p:cNvPicPr preferRelativeResize="0"/>
          <p:nvPr/>
        </p:nvPicPr>
        <p:blipFill>
          <a:blip r:embed="rId3">
            <a:alphaModFix/>
          </a:blip>
          <a:stretch>
            <a:fillRect/>
          </a:stretch>
        </p:blipFill>
        <p:spPr>
          <a:xfrm>
            <a:off x="6633072" y="1679050"/>
            <a:ext cx="2510925" cy="135255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1"/>
        <p:cNvGrpSpPr/>
        <p:nvPr/>
      </p:nvGrpSpPr>
      <p:grpSpPr>
        <a:xfrm>
          <a:off x="0" y="0"/>
          <a:ext cx="0" cy="0"/>
          <a:chOff x="0" y="0"/>
          <a:chExt cx="0" cy="0"/>
        </a:xfrm>
      </p:grpSpPr>
      <p:sp>
        <p:nvSpPr>
          <p:cNvPr id="82" name="Google Shape;82;p1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“What are the practical learning outcomes of the assignment and how can it benefit in the future”?</a:t>
            </a:r>
            <a:endParaRPr/>
          </a:p>
        </p:txBody>
      </p:sp>
      <p:sp>
        <p:nvSpPr>
          <p:cNvPr id="83" name="Google Shape;83;p17"/>
          <p:cNvSpPr txBox="1">
            <a:spLocks noGrp="1"/>
          </p:cNvSpPr>
          <p:nvPr>
            <p:ph type="body" idx="1"/>
          </p:nvPr>
        </p:nvSpPr>
        <p:spPr>
          <a:xfrm>
            <a:off x="311700" y="1906700"/>
            <a:ext cx="6015900" cy="2662200"/>
          </a:xfrm>
          <a:prstGeom prst="rect">
            <a:avLst/>
          </a:prstGeom>
        </p:spPr>
        <p:txBody>
          <a:bodyPr spcFirstLastPara="1" wrap="square" lIns="91425" tIns="91425" rIns="91425" bIns="91425" anchor="t" anchorCtr="0">
            <a:normAutofit fontScale="77500"/>
          </a:bodyPr>
          <a:lstStyle/>
          <a:p>
            <a:pPr marL="457200" lvl="0" indent="-317182" algn="l" rtl="0">
              <a:spcBef>
                <a:spcPts val="0"/>
              </a:spcBef>
              <a:spcAft>
                <a:spcPts val="0"/>
              </a:spcAft>
              <a:buSzPct val="100000"/>
              <a:buChar char="●"/>
            </a:pPr>
            <a:r>
              <a:rPr lang="en"/>
              <a:t>Upon the assignment completion, I have yielded numerous outcomes of practical learning with their potential benefits towards the future. Through the procedure of conducting secondary research, I have developed effective research skills including critical analysis, data synthesis and information literacy.</a:t>
            </a:r>
            <a:endParaRPr/>
          </a:p>
          <a:p>
            <a:pPr marL="457200" lvl="0" indent="-317182" algn="l" rtl="0">
              <a:spcBef>
                <a:spcPts val="0"/>
              </a:spcBef>
              <a:spcAft>
                <a:spcPts val="0"/>
              </a:spcAft>
              <a:buSzPct val="100000"/>
              <a:buChar char="●"/>
            </a:pPr>
            <a:r>
              <a:rPr lang="en"/>
              <a:t> The particular assignment has supported me in improving my analytical thinking skill as by examining various respective navigating trends and patterns and evaluating the evidence.</a:t>
            </a:r>
            <a:endParaRPr/>
          </a:p>
          <a:p>
            <a:pPr marL="457200" lvl="0" indent="-317182" algn="l" rtl="0">
              <a:spcBef>
                <a:spcPts val="0"/>
              </a:spcBef>
              <a:spcAft>
                <a:spcPts val="0"/>
              </a:spcAft>
              <a:buSzPct val="100000"/>
              <a:buChar char="●"/>
            </a:pPr>
            <a:r>
              <a:rPr lang="en"/>
              <a:t>Upon completion of the assignment, I was able to understand how to arrange a range of ideas in a structured and clear manner.</a:t>
            </a:r>
            <a:endParaRPr/>
          </a:p>
        </p:txBody>
      </p:sp>
      <p:pic>
        <p:nvPicPr>
          <p:cNvPr id="84" name="Google Shape;84;p17"/>
          <p:cNvPicPr preferRelativeResize="0"/>
          <p:nvPr/>
        </p:nvPicPr>
        <p:blipFill>
          <a:blip r:embed="rId3">
            <a:alphaModFix/>
          </a:blip>
          <a:stretch>
            <a:fillRect/>
          </a:stretch>
        </p:blipFill>
        <p:spPr>
          <a:xfrm>
            <a:off x="6459500" y="2571750"/>
            <a:ext cx="2511600" cy="166530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8"/>
        <p:cNvGrpSpPr/>
        <p:nvPr/>
      </p:nvGrpSpPr>
      <p:grpSpPr>
        <a:xfrm>
          <a:off x="0" y="0"/>
          <a:ext cx="0" cy="0"/>
          <a:chOff x="0" y="0"/>
          <a:chExt cx="0" cy="0"/>
        </a:xfrm>
      </p:grpSpPr>
      <p:sp>
        <p:nvSpPr>
          <p:cNvPr id="89" name="Google Shape;89;p1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Conclusion</a:t>
            </a:r>
            <a:endParaRPr/>
          </a:p>
        </p:txBody>
      </p:sp>
      <p:sp>
        <p:nvSpPr>
          <p:cNvPr id="90" name="Google Shape;90;p18"/>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0" lvl="0" indent="0" algn="l" rtl="0">
              <a:spcBef>
                <a:spcPts val="0"/>
              </a:spcBef>
              <a:spcAft>
                <a:spcPts val="1200"/>
              </a:spcAft>
              <a:buNone/>
            </a:pPr>
            <a:r>
              <a:rPr lang="en"/>
              <a:t>The presentation presented a wide range of elements which were incorporated to complete the assignment. The study has outlined how the research was conducted, how the findings and research were carried out, which elements concepts and theories were incorporated, and what kind of sources and resources were utilised to fulfil the requirement of the assignment. The study has also presented its range of challenges to complete the project and ways to address them and their practical learning outcome.</a:t>
            </a:r>
            <a:endParaRPr/>
          </a:p>
        </p:txBody>
      </p:sp>
      <p:pic>
        <p:nvPicPr>
          <p:cNvPr id="91" name="Google Shape;91;p18"/>
          <p:cNvPicPr preferRelativeResize="0"/>
          <p:nvPr/>
        </p:nvPicPr>
        <p:blipFill>
          <a:blip r:embed="rId3">
            <a:alphaModFix/>
          </a:blip>
          <a:stretch>
            <a:fillRect/>
          </a:stretch>
        </p:blipFill>
        <p:spPr>
          <a:xfrm>
            <a:off x="311700" y="-181587"/>
            <a:ext cx="3143250" cy="145732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1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References</a:t>
            </a:r>
            <a:endParaRPr/>
          </a:p>
        </p:txBody>
      </p:sp>
      <p:sp>
        <p:nvSpPr>
          <p:cNvPr id="97" name="Google Shape;97;p19"/>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r>
              <a:rPr lang="en" sz="1200">
                <a:solidFill>
                  <a:srgbClr val="222222"/>
                </a:solidFill>
                <a:highlight>
                  <a:srgbClr val="FFFFFF"/>
                </a:highlight>
                <a:latin typeface="Times New Roman"/>
                <a:ea typeface="Times New Roman"/>
                <a:cs typeface="Times New Roman"/>
                <a:sym typeface="Times New Roman"/>
              </a:rPr>
              <a:t>Bamber, M., Kurpierz, J. and Popa, A., (2024). Denunciation and resistance in post-crisis sensemaking. </a:t>
            </a:r>
            <a:r>
              <a:rPr lang="en" sz="1200" i="1">
                <a:solidFill>
                  <a:srgbClr val="222222"/>
                </a:solidFill>
                <a:highlight>
                  <a:srgbClr val="FFFFFF"/>
                </a:highlight>
                <a:latin typeface="Times New Roman"/>
                <a:ea typeface="Times New Roman"/>
                <a:cs typeface="Times New Roman"/>
                <a:sym typeface="Times New Roman"/>
              </a:rPr>
              <a:t>Critical Perspectives on Accounting</a:t>
            </a:r>
            <a:r>
              <a:rPr lang="en" sz="1200">
                <a:solidFill>
                  <a:srgbClr val="222222"/>
                </a:solidFill>
                <a:highlight>
                  <a:srgbClr val="FFFFFF"/>
                </a:highlight>
                <a:latin typeface="Times New Roman"/>
                <a:ea typeface="Times New Roman"/>
                <a:cs typeface="Times New Roman"/>
                <a:sym typeface="Times New Roman"/>
              </a:rPr>
              <a:t>, </a:t>
            </a:r>
            <a:r>
              <a:rPr lang="en" sz="1200" i="1">
                <a:solidFill>
                  <a:srgbClr val="222222"/>
                </a:solidFill>
                <a:highlight>
                  <a:srgbClr val="FFFFFF"/>
                </a:highlight>
                <a:latin typeface="Times New Roman"/>
                <a:ea typeface="Times New Roman"/>
                <a:cs typeface="Times New Roman"/>
                <a:sym typeface="Times New Roman"/>
              </a:rPr>
              <a:t>99</a:t>
            </a:r>
            <a:r>
              <a:rPr lang="en" sz="1200">
                <a:solidFill>
                  <a:srgbClr val="222222"/>
                </a:solidFill>
                <a:highlight>
                  <a:srgbClr val="FFFFFF"/>
                </a:highlight>
                <a:latin typeface="Times New Roman"/>
                <a:ea typeface="Times New Roman"/>
                <a:cs typeface="Times New Roman"/>
                <a:sym typeface="Times New Roman"/>
              </a:rPr>
              <a:t>, p.102720.</a:t>
            </a:r>
            <a:endParaRPr sz="12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200">
                <a:solidFill>
                  <a:srgbClr val="222222"/>
                </a:solidFill>
                <a:highlight>
                  <a:srgbClr val="FFFFFF"/>
                </a:highlight>
                <a:latin typeface="Times New Roman"/>
                <a:ea typeface="Times New Roman"/>
                <a:cs typeface="Times New Roman"/>
                <a:sym typeface="Times New Roman"/>
              </a:rPr>
              <a:t>Morel, T., Heinrich, C.H., Zerah, L., Hurley, E., Christiaens, A. and Fournier, J.P., (2023). Use of deprescribing search filters in systematic review search strategies: a case study. </a:t>
            </a:r>
            <a:r>
              <a:rPr lang="en" sz="1200" i="1">
                <a:solidFill>
                  <a:srgbClr val="222222"/>
                </a:solidFill>
                <a:highlight>
                  <a:srgbClr val="FFFFFF"/>
                </a:highlight>
                <a:latin typeface="Times New Roman"/>
                <a:ea typeface="Times New Roman"/>
                <a:cs typeface="Times New Roman"/>
                <a:sym typeface="Times New Roman"/>
              </a:rPr>
              <a:t>Basic and Clinical Pharmacology and Toxicology</a:t>
            </a:r>
            <a:r>
              <a:rPr lang="en" sz="1200">
                <a:solidFill>
                  <a:srgbClr val="222222"/>
                </a:solidFill>
                <a:highlight>
                  <a:srgbClr val="FFFFFF"/>
                </a:highlight>
                <a:latin typeface="Times New Roman"/>
                <a:ea typeface="Times New Roman"/>
                <a:cs typeface="Times New Roman"/>
                <a:sym typeface="Times New Roman"/>
              </a:rPr>
              <a:t>.</a:t>
            </a:r>
            <a:endParaRPr sz="12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200">
                <a:solidFill>
                  <a:srgbClr val="222222"/>
                </a:solidFill>
                <a:highlight>
                  <a:srgbClr val="FFFFFF"/>
                </a:highlight>
                <a:latin typeface="Times New Roman"/>
                <a:ea typeface="Times New Roman"/>
                <a:cs typeface="Times New Roman"/>
                <a:sym typeface="Times New Roman"/>
              </a:rPr>
              <a:t>AlAfnan, M.A., Dishari, S., Jovic, M. and Lomidze, K., (2023). Chatgpt as an educational tool: Opportunities, challenges, and recommendations for communication, business writing, and composition courses. </a:t>
            </a:r>
            <a:r>
              <a:rPr lang="en" sz="1200" i="1">
                <a:solidFill>
                  <a:srgbClr val="222222"/>
                </a:solidFill>
                <a:highlight>
                  <a:srgbClr val="FFFFFF"/>
                </a:highlight>
                <a:latin typeface="Times New Roman"/>
                <a:ea typeface="Times New Roman"/>
                <a:cs typeface="Times New Roman"/>
                <a:sym typeface="Times New Roman"/>
              </a:rPr>
              <a:t>Journal of Artificial Intelligence and Technology</a:t>
            </a:r>
            <a:r>
              <a:rPr lang="en" sz="1200">
                <a:solidFill>
                  <a:srgbClr val="222222"/>
                </a:solidFill>
                <a:highlight>
                  <a:srgbClr val="FFFFFF"/>
                </a:highlight>
                <a:latin typeface="Times New Roman"/>
                <a:ea typeface="Times New Roman"/>
                <a:cs typeface="Times New Roman"/>
                <a:sym typeface="Times New Roman"/>
              </a:rPr>
              <a:t>, </a:t>
            </a:r>
            <a:r>
              <a:rPr lang="en" sz="1200" i="1">
                <a:solidFill>
                  <a:srgbClr val="222222"/>
                </a:solidFill>
                <a:highlight>
                  <a:srgbClr val="FFFFFF"/>
                </a:highlight>
                <a:latin typeface="Times New Roman"/>
                <a:ea typeface="Times New Roman"/>
                <a:cs typeface="Times New Roman"/>
                <a:sym typeface="Times New Roman"/>
              </a:rPr>
              <a:t>3</a:t>
            </a:r>
            <a:r>
              <a:rPr lang="en" sz="1200">
                <a:solidFill>
                  <a:srgbClr val="222222"/>
                </a:solidFill>
                <a:highlight>
                  <a:srgbClr val="FFFFFF"/>
                </a:highlight>
                <a:latin typeface="Times New Roman"/>
                <a:ea typeface="Times New Roman"/>
                <a:cs typeface="Times New Roman"/>
                <a:sym typeface="Times New Roman"/>
              </a:rPr>
              <a:t>(2), pp.60-68.</a:t>
            </a:r>
            <a:endParaRPr/>
          </a:p>
        </p:txBody>
      </p:sp>
    </p:spTree>
  </p:cSld>
  <p:clrMapOvr>
    <a:masterClrMapping/>
  </p:clrMapOvr>
</p:sld>
</file>

<file path=ppt/theme/theme1.xml><?xml version="1.0" encoding="utf-8"?>
<a:theme xmlns:a="http://schemas.openxmlformats.org/drawingml/2006/main" name="Gameday">
  <a:themeElements>
    <a:clrScheme name="Gameday">
      <a:dk1>
        <a:srgbClr val="4285F4"/>
      </a:dk1>
      <a:lt1>
        <a:srgbClr val="FFFFFF"/>
      </a:lt1>
      <a:dk2>
        <a:srgbClr val="666666"/>
      </a:dk2>
      <a:lt2>
        <a:srgbClr val="D9D9D9"/>
      </a:lt2>
      <a:accent1>
        <a:srgbClr val="455A64"/>
      </a:accent1>
      <a:accent2>
        <a:srgbClr val="607D8B"/>
      </a:accent2>
      <a:accent3>
        <a:srgbClr val="FF5722"/>
      </a:accent3>
      <a:accent4>
        <a:srgbClr val="D84315"/>
      </a:accent4>
      <a:accent5>
        <a:srgbClr val="1C3AA9"/>
      </a:accent5>
      <a:accent6>
        <a:srgbClr val="FFAB40"/>
      </a:accent6>
      <a:hlink>
        <a:srgbClr val="1C3AA9"/>
      </a:hlink>
      <a:folHlink>
        <a:srgbClr val="1C3AA9"/>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2246</Words>
  <Application>Microsoft Office PowerPoint</Application>
  <PresentationFormat>On-screen Show (16:9)</PresentationFormat>
  <Paragraphs>38</Paragraphs>
  <Slides>7</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Proxima Nova</vt:lpstr>
      <vt:lpstr>Times New Roman</vt:lpstr>
      <vt:lpstr>Alfa Slab One</vt:lpstr>
      <vt:lpstr>Gameday</vt:lpstr>
      <vt:lpstr>Module Title: Developing Innovation and Creativity for Business Advantage Module code: BMSW6102 Student Name: Marian Viorel Matei Student ID Number: 2123249  </vt:lpstr>
      <vt:lpstr>Introduction</vt:lpstr>
      <vt:lpstr>“From the Procedures followed to complete the assignment. For example, what type of research was carried out”? “How relevant information was searched for and sorted”? “What concepts/theories/class notes were explored and how”? “Which external sources were most useful in writing the assignment”?  </vt:lpstr>
      <vt:lpstr>“What were the main challenges faced in completing the assignment and how were those challenges overcome”?  </vt:lpstr>
      <vt:lpstr>“What are the practical learning outcomes of the assignment and how can it benefit in the future”?</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Developing Innovation and Creativity for Business Advantage Module code: BMSW6102 Student Name: Marian Viorel Matei Student ID Number: 2123249  </dc:title>
  <cp:lastModifiedBy>Marian Matei (2123249)</cp:lastModifiedBy>
  <cp:revision>1</cp:revision>
  <dcterms:modified xsi:type="dcterms:W3CDTF">2024-02-29T09:56:23Z</dcterms:modified>
</cp:coreProperties>
</file>