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4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0B820F7-9F22-270E-836E-D103960D79E9}" v="148" dt="2025-08-26T08:59:32.968"/>
    <p1510:client id="{DFA7E4CF-18F3-7B88-B2A8-2BD5B9AB0799}" v="84" dt="2025-08-26T08:42:41.82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13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microsoft.com/office/2016/11/relationships/changesInfo" Target="changesInfos/changesInfo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clId="Web-{DFA7E4CF-18F3-7B88-B2A8-2BD5B9AB0799}"/>
    <pc:docChg chg="modSld">
      <pc:chgData name="" userId="" providerId="" clId="Web-{DFA7E4CF-18F3-7B88-B2A8-2BD5B9AB0799}" dt="2025-08-26T08:37:36.788" v="2" actId="20577"/>
      <pc:docMkLst>
        <pc:docMk/>
      </pc:docMkLst>
      <pc:sldChg chg="modSp">
        <pc:chgData name="" userId="" providerId="" clId="Web-{DFA7E4CF-18F3-7B88-B2A8-2BD5B9AB0799}" dt="2025-08-26T08:37:36.788" v="2" actId="20577"/>
        <pc:sldMkLst>
          <pc:docMk/>
          <pc:sldMk cId="109857222" sldId="256"/>
        </pc:sldMkLst>
        <pc:spChg chg="mod">
          <ac:chgData name="" userId="" providerId="" clId="Web-{DFA7E4CF-18F3-7B88-B2A8-2BD5B9AB0799}" dt="2025-08-26T08:37:36.788" v="2" actId="20577"/>
          <ac:spMkLst>
            <pc:docMk/>
            <pc:sldMk cId="109857222" sldId="256"/>
            <ac:spMk id="2" creationId="{00000000-0000-0000-0000-000000000000}"/>
          </ac:spMkLst>
        </pc:spChg>
      </pc:sldChg>
    </pc:docChg>
  </pc:docChgLst>
  <pc:docChgLst>
    <pc:chgData name="Zaneta Hanko (2423576)" userId="S::2423576@student.uwtsd.ac.uk::b7e8e788-8c40-403b-92e7-095174e1f6f5" providerId="AD" clId="Web-{80B820F7-9F22-270E-836E-D103960D79E9}"/>
    <pc:docChg chg="addSld delSld modSld">
      <pc:chgData name="Zaneta Hanko (2423576)" userId="S::2423576@student.uwtsd.ac.uk::b7e8e788-8c40-403b-92e7-095174e1f6f5" providerId="AD" clId="Web-{80B820F7-9F22-270E-836E-D103960D79E9}" dt="2025-08-26T09:00:02.954" v="152"/>
      <pc:docMkLst>
        <pc:docMk/>
      </pc:docMkLst>
      <pc:sldChg chg="addSp delSp modSp add del">
        <pc:chgData name="Zaneta Hanko (2423576)" userId="S::2423576@student.uwtsd.ac.uk::b7e8e788-8c40-403b-92e7-095174e1f6f5" providerId="AD" clId="Web-{80B820F7-9F22-270E-836E-D103960D79E9}" dt="2025-08-26T08:53:31.692" v="133"/>
        <pc:sldMkLst>
          <pc:docMk/>
          <pc:sldMk cId="109857222" sldId="256"/>
        </pc:sldMkLst>
        <pc:spChg chg="mod">
          <ac:chgData name="Zaneta Hanko (2423576)" userId="S::2423576@student.uwtsd.ac.uk::b7e8e788-8c40-403b-92e7-095174e1f6f5" providerId="AD" clId="Web-{80B820F7-9F22-270E-836E-D103960D79E9}" dt="2025-08-26T08:53:31.677" v="132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Zaneta Hanko (2423576)" userId="S::2423576@student.uwtsd.ac.uk::b7e8e788-8c40-403b-92e7-095174e1f6f5" providerId="AD" clId="Web-{80B820F7-9F22-270E-836E-D103960D79E9}" dt="2025-08-26T08:53:31.692" v="133"/>
          <ac:spMkLst>
            <pc:docMk/>
            <pc:sldMk cId="109857222" sldId="256"/>
            <ac:spMk id="3" creationId="{00000000-0000-0000-0000-000000000000}"/>
          </ac:spMkLst>
        </pc:spChg>
        <pc:spChg chg="add del">
          <ac:chgData name="Zaneta Hanko (2423576)" userId="S::2423576@student.uwtsd.ac.uk::b7e8e788-8c40-403b-92e7-095174e1f6f5" providerId="AD" clId="Web-{80B820F7-9F22-270E-836E-D103960D79E9}" dt="2025-08-26T08:53:31.692" v="133"/>
          <ac:spMkLst>
            <pc:docMk/>
            <pc:sldMk cId="109857222" sldId="256"/>
            <ac:spMk id="30" creationId="{6E37B132-9C54-4236-8910-3340177AD9DB}"/>
          </ac:spMkLst>
        </pc:spChg>
        <pc:spChg chg="add del">
          <ac:chgData name="Zaneta Hanko (2423576)" userId="S::2423576@student.uwtsd.ac.uk::b7e8e788-8c40-403b-92e7-095174e1f6f5" providerId="AD" clId="Web-{80B820F7-9F22-270E-836E-D103960D79E9}" dt="2025-08-26T08:53:31.692" v="133"/>
          <ac:spMkLst>
            <pc:docMk/>
            <pc:sldMk cId="109857222" sldId="256"/>
            <ac:spMk id="31" creationId="{D472C551-D440-40DF-9260-BDB9AC40960A}"/>
          </ac:spMkLst>
        </pc:spChg>
        <pc:spChg chg="add del">
          <ac:chgData name="Zaneta Hanko (2423576)" userId="S::2423576@student.uwtsd.ac.uk::b7e8e788-8c40-403b-92e7-095174e1f6f5" providerId="AD" clId="Web-{80B820F7-9F22-270E-836E-D103960D79E9}" dt="2025-08-26T08:53:31.677" v="132"/>
          <ac:spMkLst>
            <pc:docMk/>
            <pc:sldMk cId="109857222" sldId="256"/>
            <ac:spMk id="34" creationId="{508BEF50-7B1E-49A4-BC19-5F4F1D755E64}"/>
          </ac:spMkLst>
        </pc:spChg>
        <pc:spChg chg="add del">
          <ac:chgData name="Zaneta Hanko (2423576)" userId="S::2423576@student.uwtsd.ac.uk::b7e8e788-8c40-403b-92e7-095174e1f6f5" providerId="AD" clId="Web-{80B820F7-9F22-270E-836E-D103960D79E9}" dt="2025-08-26T08:53:31.692" v="133"/>
          <ac:spMkLst>
            <pc:docMk/>
            <pc:sldMk cId="109857222" sldId="256"/>
            <ac:spMk id="35" creationId="{3FBAD350-5664-4811-A208-657FB882D350}"/>
          </ac:spMkLst>
        </pc:spChg>
        <pc:spChg chg="add del">
          <ac:chgData name="Zaneta Hanko (2423576)" userId="S::2423576@student.uwtsd.ac.uk::b7e8e788-8c40-403b-92e7-095174e1f6f5" providerId="AD" clId="Web-{80B820F7-9F22-270E-836E-D103960D79E9}" dt="2025-08-26T08:53:31.692" v="133"/>
          <ac:spMkLst>
            <pc:docMk/>
            <pc:sldMk cId="109857222" sldId="256"/>
            <ac:spMk id="36" creationId="{C39ADB8F-D187-49D7-BDCF-C1B6DC727068}"/>
          </ac:spMkLst>
        </pc:spChg>
        <pc:spChg chg="del">
          <ac:chgData name="Zaneta Hanko (2423576)" userId="S::2423576@student.uwtsd.ac.uk::b7e8e788-8c40-403b-92e7-095174e1f6f5" providerId="AD" clId="Web-{80B820F7-9F22-270E-836E-D103960D79E9}" dt="2025-08-26T08:52:53.189" v="130"/>
          <ac:spMkLst>
            <pc:docMk/>
            <pc:sldMk cId="109857222" sldId="256"/>
            <ac:spMk id="41" creationId="{C17278C5-34E8-4293-BE47-73B18483AF7B}"/>
          </ac:spMkLst>
        </pc:spChg>
        <pc:spChg chg="add del">
          <ac:chgData name="Zaneta Hanko (2423576)" userId="S::2423576@student.uwtsd.ac.uk::b7e8e788-8c40-403b-92e7-095174e1f6f5" providerId="AD" clId="Web-{80B820F7-9F22-270E-836E-D103960D79E9}" dt="2025-08-26T08:52:53.189" v="130"/>
          <ac:spMkLst>
            <pc:docMk/>
            <pc:sldMk cId="109857222" sldId="256"/>
            <ac:spMk id="43" creationId="{9A3F5928-D955-456A-97B5-AA390B8CE9D5}"/>
          </ac:spMkLst>
        </pc:spChg>
        <pc:spChg chg="add del">
          <ac:chgData name="Zaneta Hanko (2423576)" userId="S::2423576@student.uwtsd.ac.uk::b7e8e788-8c40-403b-92e7-095174e1f6f5" providerId="AD" clId="Web-{80B820F7-9F22-270E-836E-D103960D79E9}" dt="2025-08-26T08:52:53.189" v="130"/>
          <ac:spMkLst>
            <pc:docMk/>
            <pc:sldMk cId="109857222" sldId="256"/>
            <ac:spMk id="47" creationId="{C5CB530E-515E-412C-9DF1-5F8FFBD6F383}"/>
          </ac:spMkLst>
        </pc:spChg>
        <pc:spChg chg="add del">
          <ac:chgData name="Zaneta Hanko (2423576)" userId="S::2423576@student.uwtsd.ac.uk::b7e8e788-8c40-403b-92e7-095174e1f6f5" providerId="AD" clId="Web-{80B820F7-9F22-270E-836E-D103960D79E9}" dt="2025-08-26T08:52:53.189" v="130"/>
          <ac:spMkLst>
            <pc:docMk/>
            <pc:sldMk cId="109857222" sldId="256"/>
            <ac:spMk id="49" creationId="{712D4376-A578-4FF1-94FC-245E7A6A489F}"/>
          </ac:spMkLst>
        </pc:spChg>
        <pc:spChg chg="add del">
          <ac:chgData name="Zaneta Hanko (2423576)" userId="S::2423576@student.uwtsd.ac.uk::b7e8e788-8c40-403b-92e7-095174e1f6f5" providerId="AD" clId="Web-{80B820F7-9F22-270E-836E-D103960D79E9}" dt="2025-08-26T08:52:53.189" v="130"/>
          <ac:spMkLst>
            <pc:docMk/>
            <pc:sldMk cId="109857222" sldId="256"/>
            <ac:spMk id="51" creationId="{AEA7509D-F04F-40CB-A0B3-EEF16499CC9F}"/>
          </ac:spMkLst>
        </pc:spChg>
        <pc:spChg chg="add del">
          <ac:chgData name="Zaneta Hanko (2423576)" userId="S::2423576@student.uwtsd.ac.uk::b7e8e788-8c40-403b-92e7-095174e1f6f5" providerId="AD" clId="Web-{80B820F7-9F22-270E-836E-D103960D79E9}" dt="2025-08-26T08:53:31.677" v="132"/>
          <ac:spMkLst>
            <pc:docMk/>
            <pc:sldMk cId="109857222" sldId="256"/>
            <ac:spMk id="53" creationId="{D5B012D8-7F27-4758-9AC6-C889B154BD73}"/>
          </ac:spMkLst>
        </pc:spChg>
        <pc:spChg chg="add del">
          <ac:chgData name="Zaneta Hanko (2423576)" userId="S::2423576@student.uwtsd.ac.uk::b7e8e788-8c40-403b-92e7-095174e1f6f5" providerId="AD" clId="Web-{80B820F7-9F22-270E-836E-D103960D79E9}" dt="2025-08-26T08:53:31.677" v="132"/>
          <ac:spMkLst>
            <pc:docMk/>
            <pc:sldMk cId="109857222" sldId="256"/>
            <ac:spMk id="54" creationId="{4063B759-00FC-46D1-9898-8E8625268FAF}"/>
          </ac:spMkLst>
        </pc:spChg>
        <pc:spChg chg="add">
          <ac:chgData name="Zaneta Hanko (2423576)" userId="S::2423576@student.uwtsd.ac.uk::b7e8e788-8c40-403b-92e7-095174e1f6f5" providerId="AD" clId="Web-{80B820F7-9F22-270E-836E-D103960D79E9}" dt="2025-08-26T08:53:31.692" v="133"/>
          <ac:spMkLst>
            <pc:docMk/>
            <pc:sldMk cId="109857222" sldId="256"/>
            <ac:spMk id="56" creationId="{C17278C5-34E8-4293-BE47-73B18483AF7B}"/>
          </ac:spMkLst>
        </pc:spChg>
        <pc:spChg chg="add">
          <ac:chgData name="Zaneta Hanko (2423576)" userId="S::2423576@student.uwtsd.ac.uk::b7e8e788-8c40-403b-92e7-095174e1f6f5" providerId="AD" clId="Web-{80B820F7-9F22-270E-836E-D103960D79E9}" dt="2025-08-26T08:53:31.692" v="133"/>
          <ac:spMkLst>
            <pc:docMk/>
            <pc:sldMk cId="109857222" sldId="256"/>
            <ac:spMk id="57" creationId="{9A3F5928-D955-456A-97B5-AA390B8CE9D5}"/>
          </ac:spMkLst>
        </pc:spChg>
        <pc:spChg chg="add">
          <ac:chgData name="Zaneta Hanko (2423576)" userId="S::2423576@student.uwtsd.ac.uk::b7e8e788-8c40-403b-92e7-095174e1f6f5" providerId="AD" clId="Web-{80B820F7-9F22-270E-836E-D103960D79E9}" dt="2025-08-26T08:53:31.692" v="133"/>
          <ac:spMkLst>
            <pc:docMk/>
            <pc:sldMk cId="109857222" sldId="256"/>
            <ac:spMk id="59" creationId="{C5CB530E-515E-412C-9DF1-5F8FFBD6F383}"/>
          </ac:spMkLst>
        </pc:spChg>
        <pc:spChg chg="add">
          <ac:chgData name="Zaneta Hanko (2423576)" userId="S::2423576@student.uwtsd.ac.uk::b7e8e788-8c40-403b-92e7-095174e1f6f5" providerId="AD" clId="Web-{80B820F7-9F22-270E-836E-D103960D79E9}" dt="2025-08-26T08:53:31.692" v="133"/>
          <ac:spMkLst>
            <pc:docMk/>
            <pc:sldMk cId="109857222" sldId="256"/>
            <ac:spMk id="60" creationId="{712D4376-A578-4FF1-94FC-245E7A6A489F}"/>
          </ac:spMkLst>
        </pc:spChg>
        <pc:spChg chg="add">
          <ac:chgData name="Zaneta Hanko (2423576)" userId="S::2423576@student.uwtsd.ac.uk::b7e8e788-8c40-403b-92e7-095174e1f6f5" providerId="AD" clId="Web-{80B820F7-9F22-270E-836E-D103960D79E9}" dt="2025-08-26T08:53:31.692" v="133"/>
          <ac:spMkLst>
            <pc:docMk/>
            <pc:sldMk cId="109857222" sldId="256"/>
            <ac:spMk id="61" creationId="{AEA7509D-F04F-40CB-A0B3-EEF16499CC9F}"/>
          </ac:spMkLst>
        </pc:spChg>
        <pc:picChg chg="mod">
          <ac:chgData name="Zaneta Hanko (2423576)" userId="S::2423576@student.uwtsd.ac.uk::b7e8e788-8c40-403b-92e7-095174e1f6f5" providerId="AD" clId="Web-{80B820F7-9F22-270E-836E-D103960D79E9}" dt="2025-08-26T08:53:31.677" v="132"/>
          <ac:picMkLst>
            <pc:docMk/>
            <pc:sldMk cId="109857222" sldId="256"/>
            <ac:picMk id="32" creationId="{EDF60A75-994C-FB41-F3C0-B81E46D3098C}"/>
          </ac:picMkLst>
        </pc:picChg>
      </pc:sldChg>
      <pc:sldChg chg="addSp modSp mod setBg">
        <pc:chgData name="Zaneta Hanko (2423576)" userId="S::2423576@student.uwtsd.ac.uk::b7e8e788-8c40-403b-92e7-095174e1f6f5" providerId="AD" clId="Web-{80B820F7-9F22-270E-836E-D103960D79E9}" dt="2025-08-26T08:52:12.811" v="128"/>
        <pc:sldMkLst>
          <pc:docMk/>
          <pc:sldMk cId="3705844545" sldId="257"/>
        </pc:sldMkLst>
        <pc:spChg chg="mod">
          <ac:chgData name="Zaneta Hanko (2423576)" userId="S::2423576@student.uwtsd.ac.uk::b7e8e788-8c40-403b-92e7-095174e1f6f5" providerId="AD" clId="Web-{80B820F7-9F22-270E-836E-D103960D79E9}" dt="2025-08-26T08:52:12.811" v="128"/>
          <ac:spMkLst>
            <pc:docMk/>
            <pc:sldMk cId="3705844545" sldId="257"/>
            <ac:spMk id="2" creationId="{AD4C0BA0-29B4-7890-C636-7BA0CCB587F9}"/>
          </ac:spMkLst>
        </pc:spChg>
        <pc:spChg chg="mod ord">
          <ac:chgData name="Zaneta Hanko (2423576)" userId="S::2423576@student.uwtsd.ac.uk::b7e8e788-8c40-403b-92e7-095174e1f6f5" providerId="AD" clId="Web-{80B820F7-9F22-270E-836E-D103960D79E9}" dt="2025-08-26T08:52:12.811" v="128"/>
          <ac:spMkLst>
            <pc:docMk/>
            <pc:sldMk cId="3705844545" sldId="257"/>
            <ac:spMk id="3" creationId="{39F94810-08A1-BFC0-9926-D83DED1C8C46}"/>
          </ac:spMkLst>
        </pc:spChg>
        <pc:spChg chg="add">
          <ac:chgData name="Zaneta Hanko (2423576)" userId="S::2423576@student.uwtsd.ac.uk::b7e8e788-8c40-403b-92e7-095174e1f6f5" providerId="AD" clId="Web-{80B820F7-9F22-270E-836E-D103960D79E9}" dt="2025-08-26T08:52:12.811" v="128"/>
          <ac:spMkLst>
            <pc:docMk/>
            <pc:sldMk cId="3705844545" sldId="257"/>
            <ac:spMk id="9" creationId="{A2679492-7988-4050-9056-542444452411}"/>
          </ac:spMkLst>
        </pc:spChg>
        <pc:spChg chg="add">
          <ac:chgData name="Zaneta Hanko (2423576)" userId="S::2423576@student.uwtsd.ac.uk::b7e8e788-8c40-403b-92e7-095174e1f6f5" providerId="AD" clId="Web-{80B820F7-9F22-270E-836E-D103960D79E9}" dt="2025-08-26T08:52:12.811" v="128"/>
          <ac:spMkLst>
            <pc:docMk/>
            <pc:sldMk cId="3705844545" sldId="257"/>
            <ac:spMk id="11" creationId="{B091B163-7D61-4891-ABCF-5C13D9C418D0}"/>
          </ac:spMkLst>
        </pc:spChg>
        <pc:picChg chg="add mod">
          <ac:chgData name="Zaneta Hanko (2423576)" userId="S::2423576@student.uwtsd.ac.uk::b7e8e788-8c40-403b-92e7-095174e1f6f5" providerId="AD" clId="Web-{80B820F7-9F22-270E-836E-D103960D79E9}" dt="2025-08-26T08:52:12.811" v="128"/>
          <ac:picMkLst>
            <pc:docMk/>
            <pc:sldMk cId="3705844545" sldId="257"/>
            <ac:picMk id="4" creationId="{F6E5C013-F6B0-36C5-CA08-73DB8727E040}"/>
          </ac:picMkLst>
        </pc:picChg>
        <pc:cxnChg chg="add">
          <ac:chgData name="Zaneta Hanko (2423576)" userId="S::2423576@student.uwtsd.ac.uk::b7e8e788-8c40-403b-92e7-095174e1f6f5" providerId="AD" clId="Web-{80B820F7-9F22-270E-836E-D103960D79E9}" dt="2025-08-26T08:52:12.811" v="128"/>
          <ac:cxnSpMkLst>
            <pc:docMk/>
            <pc:sldMk cId="3705844545" sldId="257"/>
            <ac:cxnSpMk id="13" creationId="{C49DA8F6-BCC1-4447-B54C-57856834B94B}"/>
          </ac:cxnSpMkLst>
        </pc:cxnChg>
      </pc:sldChg>
      <pc:sldChg chg="addSp modSp mod setBg">
        <pc:chgData name="Zaneta Hanko (2423576)" userId="S::2423576@student.uwtsd.ac.uk::b7e8e788-8c40-403b-92e7-095174e1f6f5" providerId="AD" clId="Web-{80B820F7-9F22-270E-836E-D103960D79E9}" dt="2025-08-26T08:53:53.756" v="135" actId="20577"/>
        <pc:sldMkLst>
          <pc:docMk/>
          <pc:sldMk cId="4223888867" sldId="258"/>
        </pc:sldMkLst>
        <pc:spChg chg="mod">
          <ac:chgData name="Zaneta Hanko (2423576)" userId="S::2423576@student.uwtsd.ac.uk::b7e8e788-8c40-403b-92e7-095174e1f6f5" providerId="AD" clId="Web-{80B820F7-9F22-270E-836E-D103960D79E9}" dt="2025-08-26T08:53:39.193" v="134"/>
          <ac:spMkLst>
            <pc:docMk/>
            <pc:sldMk cId="4223888867" sldId="258"/>
            <ac:spMk id="2" creationId="{452567F2-4AA5-DE13-8BD0-CAE2429D68AC}"/>
          </ac:spMkLst>
        </pc:spChg>
        <pc:spChg chg="mod">
          <ac:chgData name="Zaneta Hanko (2423576)" userId="S::2423576@student.uwtsd.ac.uk::b7e8e788-8c40-403b-92e7-095174e1f6f5" providerId="AD" clId="Web-{80B820F7-9F22-270E-836E-D103960D79E9}" dt="2025-08-26T08:53:53.756" v="135" actId="20577"/>
          <ac:spMkLst>
            <pc:docMk/>
            <pc:sldMk cId="4223888867" sldId="258"/>
            <ac:spMk id="3" creationId="{E68FED34-8B57-6633-39A7-6DA6DEF04095}"/>
          </ac:spMkLst>
        </pc:spChg>
        <pc:spChg chg="add">
          <ac:chgData name="Zaneta Hanko (2423576)" userId="S::2423576@student.uwtsd.ac.uk::b7e8e788-8c40-403b-92e7-095174e1f6f5" providerId="AD" clId="Web-{80B820F7-9F22-270E-836E-D103960D79E9}" dt="2025-08-26T08:53:39.193" v="134"/>
          <ac:spMkLst>
            <pc:docMk/>
            <pc:sldMk cId="4223888867" sldId="258"/>
            <ac:spMk id="8" creationId="{A2679492-7988-4050-9056-542444452411}"/>
          </ac:spMkLst>
        </pc:spChg>
        <pc:spChg chg="add">
          <ac:chgData name="Zaneta Hanko (2423576)" userId="S::2423576@student.uwtsd.ac.uk::b7e8e788-8c40-403b-92e7-095174e1f6f5" providerId="AD" clId="Web-{80B820F7-9F22-270E-836E-D103960D79E9}" dt="2025-08-26T08:53:39.193" v="134"/>
          <ac:spMkLst>
            <pc:docMk/>
            <pc:sldMk cId="4223888867" sldId="258"/>
            <ac:spMk id="10" creationId="{B091B163-7D61-4891-ABCF-5C13D9C418D0}"/>
          </ac:spMkLst>
        </pc:spChg>
        <pc:spChg chg="add">
          <ac:chgData name="Zaneta Hanko (2423576)" userId="S::2423576@student.uwtsd.ac.uk::b7e8e788-8c40-403b-92e7-095174e1f6f5" providerId="AD" clId="Web-{80B820F7-9F22-270E-836E-D103960D79E9}" dt="2025-08-26T08:53:39.193" v="134"/>
          <ac:spMkLst>
            <pc:docMk/>
            <pc:sldMk cId="4223888867" sldId="258"/>
            <ac:spMk id="12" creationId="{6CB927A4-E432-4310-9CD5-E89FF5063179}"/>
          </ac:spMkLst>
        </pc:spChg>
        <pc:spChg chg="add">
          <ac:chgData name="Zaneta Hanko (2423576)" userId="S::2423576@student.uwtsd.ac.uk::b7e8e788-8c40-403b-92e7-095174e1f6f5" providerId="AD" clId="Web-{80B820F7-9F22-270E-836E-D103960D79E9}" dt="2025-08-26T08:53:39.193" v="134"/>
          <ac:spMkLst>
            <pc:docMk/>
            <pc:sldMk cId="4223888867" sldId="258"/>
            <ac:spMk id="14" creationId="{E3020543-B24B-4EC4-8FFC-8DD88EEA91A8}"/>
          </ac:spMkLst>
        </pc:spChg>
        <pc:spChg chg="add">
          <ac:chgData name="Zaneta Hanko (2423576)" userId="S::2423576@student.uwtsd.ac.uk::b7e8e788-8c40-403b-92e7-095174e1f6f5" providerId="AD" clId="Web-{80B820F7-9F22-270E-836E-D103960D79E9}" dt="2025-08-26T08:53:39.193" v="134"/>
          <ac:spMkLst>
            <pc:docMk/>
            <pc:sldMk cId="4223888867" sldId="258"/>
            <ac:spMk id="16" creationId="{1453BF6C-B012-48B7-B4E8-6D7AC7C27D02}"/>
          </ac:spMkLst>
        </pc:spChg>
        <pc:cxnChg chg="add">
          <ac:chgData name="Zaneta Hanko (2423576)" userId="S::2423576@student.uwtsd.ac.uk::b7e8e788-8c40-403b-92e7-095174e1f6f5" providerId="AD" clId="Web-{80B820F7-9F22-270E-836E-D103960D79E9}" dt="2025-08-26T08:53:39.193" v="134"/>
          <ac:cxnSpMkLst>
            <pc:docMk/>
            <pc:sldMk cId="4223888867" sldId="258"/>
            <ac:cxnSpMk id="18" creationId="{C49DA8F6-BCC1-4447-B54C-57856834B94B}"/>
          </ac:cxnSpMkLst>
        </pc:cxnChg>
      </pc:sldChg>
      <pc:sldChg chg="addSp delSp modSp new mod setBg">
        <pc:chgData name="Zaneta Hanko (2423576)" userId="S::2423576@student.uwtsd.ac.uk::b7e8e788-8c40-403b-92e7-095174e1f6f5" providerId="AD" clId="Web-{80B820F7-9F22-270E-836E-D103960D79E9}" dt="2025-08-26T08:59:43.828" v="151"/>
        <pc:sldMkLst>
          <pc:docMk/>
          <pc:sldMk cId="2371427522" sldId="259"/>
        </pc:sldMkLst>
        <pc:spChg chg="mod">
          <ac:chgData name="Zaneta Hanko (2423576)" userId="S::2423576@student.uwtsd.ac.uk::b7e8e788-8c40-403b-92e7-095174e1f6f5" providerId="AD" clId="Web-{80B820F7-9F22-270E-836E-D103960D79E9}" dt="2025-08-26T08:59:43.828" v="151"/>
          <ac:spMkLst>
            <pc:docMk/>
            <pc:sldMk cId="2371427522" sldId="259"/>
            <ac:spMk id="2" creationId="{729964D4-58E6-9B3B-ECF6-F63330492FF0}"/>
          </ac:spMkLst>
        </pc:spChg>
        <pc:spChg chg="mod ord">
          <ac:chgData name="Zaneta Hanko (2423576)" userId="S::2423576@student.uwtsd.ac.uk::b7e8e788-8c40-403b-92e7-095174e1f6f5" providerId="AD" clId="Web-{80B820F7-9F22-270E-836E-D103960D79E9}" dt="2025-08-26T08:59:43.828" v="151"/>
          <ac:spMkLst>
            <pc:docMk/>
            <pc:sldMk cId="2371427522" sldId="259"/>
            <ac:spMk id="3" creationId="{86B6A23E-0081-4E95-C8DA-E676312B3FE7}"/>
          </ac:spMkLst>
        </pc:spChg>
        <pc:spChg chg="add del">
          <ac:chgData name="Zaneta Hanko (2423576)" userId="S::2423576@student.uwtsd.ac.uk::b7e8e788-8c40-403b-92e7-095174e1f6f5" providerId="AD" clId="Web-{80B820F7-9F22-270E-836E-D103960D79E9}" dt="2025-08-26T08:54:39.088" v="137"/>
          <ac:spMkLst>
            <pc:docMk/>
            <pc:sldMk cId="2371427522" sldId="259"/>
            <ac:spMk id="8" creationId="{A2679492-7988-4050-9056-542444452411}"/>
          </ac:spMkLst>
        </pc:spChg>
        <pc:spChg chg="add del">
          <ac:chgData name="Zaneta Hanko (2423576)" userId="S::2423576@student.uwtsd.ac.uk::b7e8e788-8c40-403b-92e7-095174e1f6f5" providerId="AD" clId="Web-{80B820F7-9F22-270E-836E-D103960D79E9}" dt="2025-08-26T08:54:39.088" v="137"/>
          <ac:spMkLst>
            <pc:docMk/>
            <pc:sldMk cId="2371427522" sldId="259"/>
            <ac:spMk id="10" creationId="{B091B163-7D61-4891-ABCF-5C13D9C418D0}"/>
          </ac:spMkLst>
        </pc:spChg>
        <pc:spChg chg="add del">
          <ac:chgData name="Zaneta Hanko (2423576)" userId="S::2423576@student.uwtsd.ac.uk::b7e8e788-8c40-403b-92e7-095174e1f6f5" providerId="AD" clId="Web-{80B820F7-9F22-270E-836E-D103960D79E9}" dt="2025-08-26T08:54:39.088" v="137"/>
          <ac:spMkLst>
            <pc:docMk/>
            <pc:sldMk cId="2371427522" sldId="259"/>
            <ac:spMk id="12" creationId="{6CB927A4-E432-4310-9CD5-E89FF5063179}"/>
          </ac:spMkLst>
        </pc:spChg>
        <pc:spChg chg="add del">
          <ac:chgData name="Zaneta Hanko (2423576)" userId="S::2423576@student.uwtsd.ac.uk::b7e8e788-8c40-403b-92e7-095174e1f6f5" providerId="AD" clId="Web-{80B820F7-9F22-270E-836E-D103960D79E9}" dt="2025-08-26T08:54:39.088" v="137"/>
          <ac:spMkLst>
            <pc:docMk/>
            <pc:sldMk cId="2371427522" sldId="259"/>
            <ac:spMk id="14" creationId="{E3020543-B24B-4EC4-8FFC-8DD88EEA91A8}"/>
          </ac:spMkLst>
        </pc:spChg>
        <pc:spChg chg="add del">
          <ac:chgData name="Zaneta Hanko (2423576)" userId="S::2423576@student.uwtsd.ac.uk::b7e8e788-8c40-403b-92e7-095174e1f6f5" providerId="AD" clId="Web-{80B820F7-9F22-270E-836E-D103960D79E9}" dt="2025-08-26T08:54:39.088" v="137"/>
          <ac:spMkLst>
            <pc:docMk/>
            <pc:sldMk cId="2371427522" sldId="259"/>
            <ac:spMk id="16" creationId="{1453BF6C-B012-48B7-B4E8-6D7AC7C27D02}"/>
          </ac:spMkLst>
        </pc:spChg>
        <pc:spChg chg="add del">
          <ac:chgData name="Zaneta Hanko (2423576)" userId="S::2423576@student.uwtsd.ac.uk::b7e8e788-8c40-403b-92e7-095174e1f6f5" providerId="AD" clId="Web-{80B820F7-9F22-270E-836E-D103960D79E9}" dt="2025-08-26T08:56:45.769" v="146"/>
          <ac:spMkLst>
            <pc:docMk/>
            <pc:sldMk cId="2371427522" sldId="259"/>
            <ac:spMk id="20" creationId="{A2679492-7988-4050-9056-542444452411}"/>
          </ac:spMkLst>
        </pc:spChg>
        <pc:spChg chg="add del">
          <ac:chgData name="Zaneta Hanko (2423576)" userId="S::2423576@student.uwtsd.ac.uk::b7e8e788-8c40-403b-92e7-095174e1f6f5" providerId="AD" clId="Web-{80B820F7-9F22-270E-836E-D103960D79E9}" dt="2025-08-26T08:56:45.769" v="146"/>
          <ac:spMkLst>
            <pc:docMk/>
            <pc:sldMk cId="2371427522" sldId="259"/>
            <ac:spMk id="21" creationId="{B091B163-7D61-4891-ABCF-5C13D9C418D0}"/>
          </ac:spMkLst>
        </pc:spChg>
        <pc:spChg chg="add del">
          <ac:chgData name="Zaneta Hanko (2423576)" userId="S::2423576@student.uwtsd.ac.uk::b7e8e788-8c40-403b-92e7-095174e1f6f5" providerId="AD" clId="Web-{80B820F7-9F22-270E-836E-D103960D79E9}" dt="2025-08-26T08:59:43.828" v="151"/>
          <ac:spMkLst>
            <pc:docMk/>
            <pc:sldMk cId="2371427522" sldId="259"/>
            <ac:spMk id="27" creationId="{BB7169B8-2507-43F4-A148-FA791CD9C678}"/>
          </ac:spMkLst>
        </pc:spChg>
        <pc:spChg chg="add del">
          <ac:chgData name="Zaneta Hanko (2423576)" userId="S::2423576@student.uwtsd.ac.uk::b7e8e788-8c40-403b-92e7-095174e1f6f5" providerId="AD" clId="Web-{80B820F7-9F22-270E-836E-D103960D79E9}" dt="2025-08-26T08:59:43.828" v="151"/>
          <ac:spMkLst>
            <pc:docMk/>
            <pc:sldMk cId="2371427522" sldId="259"/>
            <ac:spMk id="29" creationId="{6CB927A4-E432-4310-9CD5-E89FF5063179}"/>
          </ac:spMkLst>
        </pc:spChg>
        <pc:spChg chg="add del">
          <ac:chgData name="Zaneta Hanko (2423576)" userId="S::2423576@student.uwtsd.ac.uk::b7e8e788-8c40-403b-92e7-095174e1f6f5" providerId="AD" clId="Web-{80B820F7-9F22-270E-836E-D103960D79E9}" dt="2025-08-26T08:59:43.828" v="151"/>
          <ac:spMkLst>
            <pc:docMk/>
            <pc:sldMk cId="2371427522" sldId="259"/>
            <ac:spMk id="31" creationId="{E3020543-B24B-4EC4-8FFC-8DD88EEA91A8}"/>
          </ac:spMkLst>
        </pc:spChg>
        <pc:spChg chg="add del">
          <ac:chgData name="Zaneta Hanko (2423576)" userId="S::2423576@student.uwtsd.ac.uk::b7e8e788-8c40-403b-92e7-095174e1f6f5" providerId="AD" clId="Web-{80B820F7-9F22-270E-836E-D103960D79E9}" dt="2025-08-26T08:59:43.828" v="151"/>
          <ac:spMkLst>
            <pc:docMk/>
            <pc:sldMk cId="2371427522" sldId="259"/>
            <ac:spMk id="35" creationId="{1453BF6C-B012-48B7-B4E8-6D7AC7C27D02}"/>
          </ac:spMkLst>
        </pc:spChg>
        <pc:spChg chg="add del">
          <ac:chgData name="Zaneta Hanko (2423576)" userId="S::2423576@student.uwtsd.ac.uk::b7e8e788-8c40-403b-92e7-095174e1f6f5" providerId="AD" clId="Web-{80B820F7-9F22-270E-836E-D103960D79E9}" dt="2025-08-26T08:59:43.828" v="150"/>
          <ac:spMkLst>
            <pc:docMk/>
            <pc:sldMk cId="2371427522" sldId="259"/>
            <ac:spMk id="40" creationId="{327D73B4-9F5C-4A64-A179-51B9500CB8B5}"/>
          </ac:spMkLst>
        </pc:spChg>
        <pc:spChg chg="add del">
          <ac:chgData name="Zaneta Hanko (2423576)" userId="S::2423576@student.uwtsd.ac.uk::b7e8e788-8c40-403b-92e7-095174e1f6f5" providerId="AD" clId="Web-{80B820F7-9F22-270E-836E-D103960D79E9}" dt="2025-08-26T08:59:43.828" v="150"/>
          <ac:spMkLst>
            <pc:docMk/>
            <pc:sldMk cId="2371427522" sldId="259"/>
            <ac:spMk id="44" creationId="{063F1D6B-3845-4F68-9803-39000080ECE7}"/>
          </ac:spMkLst>
        </pc:spChg>
        <pc:spChg chg="add del">
          <ac:chgData name="Zaneta Hanko (2423576)" userId="S::2423576@student.uwtsd.ac.uk::b7e8e788-8c40-403b-92e7-095174e1f6f5" providerId="AD" clId="Web-{80B820F7-9F22-270E-836E-D103960D79E9}" dt="2025-08-26T08:59:43.828" v="150"/>
          <ac:spMkLst>
            <pc:docMk/>
            <pc:sldMk cId="2371427522" sldId="259"/>
            <ac:spMk id="48" creationId="{E3020543-B24B-4EC4-8FFC-8DD88EEA91A8}"/>
          </ac:spMkLst>
        </pc:spChg>
        <pc:spChg chg="add del">
          <ac:chgData name="Zaneta Hanko (2423576)" userId="S::2423576@student.uwtsd.ac.uk::b7e8e788-8c40-403b-92e7-095174e1f6f5" providerId="AD" clId="Web-{80B820F7-9F22-270E-836E-D103960D79E9}" dt="2025-08-26T08:59:43.828" v="150"/>
          <ac:spMkLst>
            <pc:docMk/>
            <pc:sldMk cId="2371427522" sldId="259"/>
            <ac:spMk id="50" creationId="{1453BF6C-B012-48B7-B4E8-6D7AC7C27D02}"/>
          </ac:spMkLst>
        </pc:spChg>
        <pc:spChg chg="add">
          <ac:chgData name="Zaneta Hanko (2423576)" userId="S::2423576@student.uwtsd.ac.uk::b7e8e788-8c40-403b-92e7-095174e1f6f5" providerId="AD" clId="Web-{80B820F7-9F22-270E-836E-D103960D79E9}" dt="2025-08-26T08:59:43.828" v="151"/>
          <ac:spMkLst>
            <pc:docMk/>
            <pc:sldMk cId="2371427522" sldId="259"/>
            <ac:spMk id="54" creationId="{A2679492-7988-4050-9056-542444452411}"/>
          </ac:spMkLst>
        </pc:spChg>
        <pc:spChg chg="add">
          <ac:chgData name="Zaneta Hanko (2423576)" userId="S::2423576@student.uwtsd.ac.uk::b7e8e788-8c40-403b-92e7-095174e1f6f5" providerId="AD" clId="Web-{80B820F7-9F22-270E-836E-D103960D79E9}" dt="2025-08-26T08:59:43.828" v="151"/>
          <ac:spMkLst>
            <pc:docMk/>
            <pc:sldMk cId="2371427522" sldId="259"/>
            <ac:spMk id="55" creationId="{B091B163-7D61-4891-ABCF-5C13D9C418D0}"/>
          </ac:spMkLst>
        </pc:spChg>
        <pc:picChg chg="add mod">
          <ac:chgData name="Zaneta Hanko (2423576)" userId="S::2423576@student.uwtsd.ac.uk::b7e8e788-8c40-403b-92e7-095174e1f6f5" providerId="AD" clId="Web-{80B820F7-9F22-270E-836E-D103960D79E9}" dt="2025-08-26T08:59:43.828" v="151"/>
          <ac:picMkLst>
            <pc:docMk/>
            <pc:sldMk cId="2371427522" sldId="259"/>
            <ac:picMk id="4" creationId="{EEEE9DBE-7237-5D35-778E-C8199521AC44}"/>
          </ac:picMkLst>
        </pc:picChg>
        <pc:picChg chg="add mod">
          <ac:chgData name="Zaneta Hanko (2423576)" userId="S::2423576@student.uwtsd.ac.uk::b7e8e788-8c40-403b-92e7-095174e1f6f5" providerId="AD" clId="Web-{80B820F7-9F22-270E-836E-D103960D79E9}" dt="2025-08-26T08:59:43.828" v="151"/>
          <ac:picMkLst>
            <pc:docMk/>
            <pc:sldMk cId="2371427522" sldId="259"/>
            <ac:picMk id="5" creationId="{9A3FC084-9040-52DB-5D4C-59A520F5E664}"/>
          </ac:picMkLst>
        </pc:picChg>
        <pc:picChg chg="add del mod">
          <ac:chgData name="Zaneta Hanko (2423576)" userId="S::2423576@student.uwtsd.ac.uk::b7e8e788-8c40-403b-92e7-095174e1f6f5" providerId="AD" clId="Web-{80B820F7-9F22-270E-836E-D103960D79E9}" dt="2025-08-26T08:59:04.154" v="147"/>
          <ac:picMkLst>
            <pc:docMk/>
            <pc:sldMk cId="2371427522" sldId="259"/>
            <ac:picMk id="7" creationId="{09D915C9-B5B3-7D45-0F2F-22D2BC2B4D9B}"/>
          </ac:picMkLst>
        </pc:picChg>
        <pc:cxnChg chg="add del">
          <ac:chgData name="Zaneta Hanko (2423576)" userId="S::2423576@student.uwtsd.ac.uk::b7e8e788-8c40-403b-92e7-095174e1f6f5" providerId="AD" clId="Web-{80B820F7-9F22-270E-836E-D103960D79E9}" dt="2025-08-26T08:54:39.088" v="137"/>
          <ac:cxnSpMkLst>
            <pc:docMk/>
            <pc:sldMk cId="2371427522" sldId="259"/>
            <ac:cxnSpMk id="18" creationId="{C49DA8F6-BCC1-4447-B54C-57856834B94B}"/>
          </ac:cxnSpMkLst>
        </pc:cxnChg>
        <pc:cxnChg chg="add">
          <ac:chgData name="Zaneta Hanko (2423576)" userId="S::2423576@student.uwtsd.ac.uk::b7e8e788-8c40-403b-92e7-095174e1f6f5" providerId="AD" clId="Web-{80B820F7-9F22-270E-836E-D103960D79E9}" dt="2025-08-26T08:54:39.103" v="138"/>
          <ac:cxnSpMkLst>
            <pc:docMk/>
            <pc:sldMk cId="2371427522" sldId="259"/>
            <ac:cxnSpMk id="22" creationId="{C49DA8F6-BCC1-4447-B54C-57856834B94B}"/>
          </ac:cxnSpMkLst>
        </pc:cxnChg>
      </pc:sldChg>
      <pc:sldChg chg="addSp modSp new mod setBg">
        <pc:chgData name="Zaneta Hanko (2423576)" userId="S::2423576@student.uwtsd.ac.uk::b7e8e788-8c40-403b-92e7-095174e1f6f5" providerId="AD" clId="Web-{80B820F7-9F22-270E-836E-D103960D79E9}" dt="2025-08-26T08:56:00.938" v="144" actId="20577"/>
        <pc:sldMkLst>
          <pc:docMk/>
          <pc:sldMk cId="250333095" sldId="260"/>
        </pc:sldMkLst>
        <pc:spChg chg="mod">
          <ac:chgData name="Zaneta Hanko (2423576)" userId="S::2423576@student.uwtsd.ac.uk::b7e8e788-8c40-403b-92e7-095174e1f6f5" providerId="AD" clId="Web-{80B820F7-9F22-270E-836E-D103960D79E9}" dt="2025-08-26T08:55:08.309" v="140"/>
          <ac:spMkLst>
            <pc:docMk/>
            <pc:sldMk cId="250333095" sldId="260"/>
            <ac:spMk id="2" creationId="{B71027E0-2364-5321-3AE3-D0E16DFC9859}"/>
          </ac:spMkLst>
        </pc:spChg>
        <pc:spChg chg="mod">
          <ac:chgData name="Zaneta Hanko (2423576)" userId="S::2423576@student.uwtsd.ac.uk::b7e8e788-8c40-403b-92e7-095174e1f6f5" providerId="AD" clId="Web-{80B820F7-9F22-270E-836E-D103960D79E9}" dt="2025-08-26T08:56:00.938" v="144" actId="20577"/>
          <ac:spMkLst>
            <pc:docMk/>
            <pc:sldMk cId="250333095" sldId="260"/>
            <ac:spMk id="3" creationId="{3144567D-E40C-5D3E-25BA-46FC232F3CA1}"/>
          </ac:spMkLst>
        </pc:spChg>
        <pc:spChg chg="add">
          <ac:chgData name="Zaneta Hanko (2423576)" userId="S::2423576@student.uwtsd.ac.uk::b7e8e788-8c40-403b-92e7-095174e1f6f5" providerId="AD" clId="Web-{80B820F7-9F22-270E-836E-D103960D79E9}" dt="2025-08-26T08:55:08.309" v="140"/>
          <ac:spMkLst>
            <pc:docMk/>
            <pc:sldMk cId="250333095" sldId="260"/>
            <ac:spMk id="8" creationId="{A2679492-7988-4050-9056-542444452411}"/>
          </ac:spMkLst>
        </pc:spChg>
        <pc:spChg chg="add">
          <ac:chgData name="Zaneta Hanko (2423576)" userId="S::2423576@student.uwtsd.ac.uk::b7e8e788-8c40-403b-92e7-095174e1f6f5" providerId="AD" clId="Web-{80B820F7-9F22-270E-836E-D103960D79E9}" dt="2025-08-26T08:55:08.309" v="140"/>
          <ac:spMkLst>
            <pc:docMk/>
            <pc:sldMk cId="250333095" sldId="260"/>
            <ac:spMk id="10" creationId="{B091B163-7D61-4891-ABCF-5C13D9C418D0}"/>
          </ac:spMkLst>
        </pc:spChg>
        <pc:spChg chg="add">
          <ac:chgData name="Zaneta Hanko (2423576)" userId="S::2423576@student.uwtsd.ac.uk::b7e8e788-8c40-403b-92e7-095174e1f6f5" providerId="AD" clId="Web-{80B820F7-9F22-270E-836E-D103960D79E9}" dt="2025-08-26T08:55:08.309" v="140"/>
          <ac:spMkLst>
            <pc:docMk/>
            <pc:sldMk cId="250333095" sldId="260"/>
            <ac:spMk id="12" creationId="{6CB927A4-E432-4310-9CD5-E89FF5063179}"/>
          </ac:spMkLst>
        </pc:spChg>
        <pc:spChg chg="add">
          <ac:chgData name="Zaneta Hanko (2423576)" userId="S::2423576@student.uwtsd.ac.uk::b7e8e788-8c40-403b-92e7-095174e1f6f5" providerId="AD" clId="Web-{80B820F7-9F22-270E-836E-D103960D79E9}" dt="2025-08-26T08:55:08.309" v="140"/>
          <ac:spMkLst>
            <pc:docMk/>
            <pc:sldMk cId="250333095" sldId="260"/>
            <ac:spMk id="14" creationId="{E3020543-B24B-4EC4-8FFC-8DD88EEA91A8}"/>
          </ac:spMkLst>
        </pc:spChg>
        <pc:spChg chg="add">
          <ac:chgData name="Zaneta Hanko (2423576)" userId="S::2423576@student.uwtsd.ac.uk::b7e8e788-8c40-403b-92e7-095174e1f6f5" providerId="AD" clId="Web-{80B820F7-9F22-270E-836E-D103960D79E9}" dt="2025-08-26T08:55:08.309" v="140"/>
          <ac:spMkLst>
            <pc:docMk/>
            <pc:sldMk cId="250333095" sldId="260"/>
            <ac:spMk id="16" creationId="{1453BF6C-B012-48B7-B4E8-6D7AC7C27D02}"/>
          </ac:spMkLst>
        </pc:spChg>
        <pc:cxnChg chg="add">
          <ac:chgData name="Zaneta Hanko (2423576)" userId="S::2423576@student.uwtsd.ac.uk::b7e8e788-8c40-403b-92e7-095174e1f6f5" providerId="AD" clId="Web-{80B820F7-9F22-270E-836E-D103960D79E9}" dt="2025-08-26T08:55:08.309" v="140"/>
          <ac:cxnSpMkLst>
            <pc:docMk/>
            <pc:sldMk cId="250333095" sldId="260"/>
            <ac:cxnSpMk id="18" creationId="{C49DA8F6-BCC1-4447-B54C-57856834B94B}"/>
          </ac:cxnSpMkLst>
        </pc:cxnChg>
      </pc:sldChg>
      <pc:sldChg chg="addSp delSp modSp new mod setBg">
        <pc:chgData name="Zaneta Hanko (2423576)" userId="S::2423576@student.uwtsd.ac.uk::b7e8e788-8c40-403b-92e7-095174e1f6f5" providerId="AD" clId="Web-{80B820F7-9F22-270E-836E-D103960D79E9}" dt="2025-08-26T09:00:02.954" v="152"/>
        <pc:sldMkLst>
          <pc:docMk/>
          <pc:sldMk cId="1649363431" sldId="261"/>
        </pc:sldMkLst>
        <pc:spChg chg="mod">
          <ac:chgData name="Zaneta Hanko (2423576)" userId="S::2423576@student.uwtsd.ac.uk::b7e8e788-8c40-403b-92e7-095174e1f6f5" providerId="AD" clId="Web-{80B820F7-9F22-270E-836E-D103960D79E9}" dt="2025-08-26T09:00:02.954" v="152"/>
          <ac:spMkLst>
            <pc:docMk/>
            <pc:sldMk cId="1649363431" sldId="261"/>
            <ac:spMk id="2" creationId="{168CF9FD-F7E0-3A40-B972-2B459E9656B4}"/>
          </ac:spMkLst>
        </pc:spChg>
        <pc:spChg chg="del mod">
          <ac:chgData name="Zaneta Hanko (2423576)" userId="S::2423576@student.uwtsd.ac.uk::b7e8e788-8c40-403b-92e7-095174e1f6f5" providerId="AD" clId="Web-{80B820F7-9F22-270E-836E-D103960D79E9}" dt="2025-08-26T09:00:02.954" v="152"/>
          <ac:spMkLst>
            <pc:docMk/>
            <pc:sldMk cId="1649363431" sldId="261"/>
            <ac:spMk id="3" creationId="{9699C725-CDEE-A46A-ADC6-7A7E747913D9}"/>
          </ac:spMkLst>
        </pc:spChg>
        <pc:spChg chg="add">
          <ac:chgData name="Zaneta Hanko (2423576)" userId="S::2423576@student.uwtsd.ac.uk::b7e8e788-8c40-403b-92e7-095174e1f6f5" providerId="AD" clId="Web-{80B820F7-9F22-270E-836E-D103960D79E9}" dt="2025-08-26T09:00:02.954" v="152"/>
          <ac:spMkLst>
            <pc:docMk/>
            <pc:sldMk cId="1649363431" sldId="261"/>
            <ac:spMk id="9" creationId="{16AC3602-3348-4F31-9E43-076B03514ECB}"/>
          </ac:spMkLst>
        </pc:spChg>
        <pc:spChg chg="add">
          <ac:chgData name="Zaneta Hanko (2423576)" userId="S::2423576@student.uwtsd.ac.uk::b7e8e788-8c40-403b-92e7-095174e1f6f5" providerId="AD" clId="Web-{80B820F7-9F22-270E-836E-D103960D79E9}" dt="2025-08-26T09:00:02.954" v="152"/>
          <ac:spMkLst>
            <pc:docMk/>
            <pc:sldMk cId="1649363431" sldId="261"/>
            <ac:spMk id="13" creationId="{394094B0-A6C9-44BE-9042-66EF0612F625}"/>
          </ac:spMkLst>
        </pc:spChg>
        <pc:spChg chg="add">
          <ac:chgData name="Zaneta Hanko (2423576)" userId="S::2423576@student.uwtsd.ac.uk::b7e8e788-8c40-403b-92e7-095174e1f6f5" providerId="AD" clId="Web-{80B820F7-9F22-270E-836E-D103960D79E9}" dt="2025-08-26T09:00:02.954" v="152"/>
          <ac:spMkLst>
            <pc:docMk/>
            <pc:sldMk cId="1649363431" sldId="261"/>
            <ac:spMk id="15" creationId="{64C2CA96-0B16-4AA7-B340-33044D238597}"/>
          </ac:spMkLst>
        </pc:spChg>
        <pc:spChg chg="add">
          <ac:chgData name="Zaneta Hanko (2423576)" userId="S::2423576@student.uwtsd.ac.uk::b7e8e788-8c40-403b-92e7-095174e1f6f5" providerId="AD" clId="Web-{80B820F7-9F22-270E-836E-D103960D79E9}" dt="2025-08-26T09:00:02.954" v="152"/>
          <ac:spMkLst>
            <pc:docMk/>
            <pc:sldMk cId="1649363431" sldId="261"/>
            <ac:spMk id="17" creationId="{1D50D7A8-F1D5-4306-8A9B-DD7A73EB8BCE}"/>
          </ac:spMkLst>
        </pc:spChg>
        <pc:graphicFrameChg chg="add">
          <ac:chgData name="Zaneta Hanko (2423576)" userId="S::2423576@student.uwtsd.ac.uk::b7e8e788-8c40-403b-92e7-095174e1f6f5" providerId="AD" clId="Web-{80B820F7-9F22-270E-836E-D103960D79E9}" dt="2025-08-26T09:00:02.954" v="152"/>
          <ac:graphicFrameMkLst>
            <pc:docMk/>
            <pc:sldMk cId="1649363431" sldId="261"/>
            <ac:graphicFrameMk id="5" creationId="{3D52F628-5F0D-FA08-43E4-EBE175A6EADB}"/>
          </ac:graphicFrameMkLst>
        </pc:graphicFrameChg>
        <pc:cxnChg chg="add">
          <ac:chgData name="Zaneta Hanko (2423576)" userId="S::2423576@student.uwtsd.ac.uk::b7e8e788-8c40-403b-92e7-095174e1f6f5" providerId="AD" clId="Web-{80B820F7-9F22-270E-836E-D103960D79E9}" dt="2025-08-26T09:00:02.954" v="152"/>
          <ac:cxnSpMkLst>
            <pc:docMk/>
            <pc:sldMk cId="1649363431" sldId="261"/>
            <ac:cxnSpMk id="11" creationId="{94169334-264D-4176-8BDE-037249A61B4E}"/>
          </ac:cxnSpMkLst>
        </pc:cxnChg>
      </pc:sldChg>
    </pc:docChg>
  </pc:docChgLst>
  <pc:docChgLst>
    <pc:chgData name="Zaneta Hanko (2423576)" userId="S::2423576@student.uwtsd.ac.uk::b7e8e788-8c40-403b-92e7-095174e1f6f5" providerId="AD" clId="Web-{DFA7E4CF-18F3-7B88-B2A8-2BD5B9AB0799}"/>
    <pc:docChg chg="addSld modSld addMainMaster delMainMaster">
      <pc:chgData name="Zaneta Hanko (2423576)" userId="S::2423576@student.uwtsd.ac.uk::b7e8e788-8c40-403b-92e7-095174e1f6f5" providerId="AD" clId="Web-{DFA7E4CF-18F3-7B88-B2A8-2BD5B9AB0799}" dt="2025-08-26T08:42:41.827" v="85"/>
      <pc:docMkLst>
        <pc:docMk/>
      </pc:docMkLst>
      <pc:sldChg chg="addSp delSp modSp mod setBg modClrScheme chgLayout">
        <pc:chgData name="Zaneta Hanko (2423576)" userId="S::2423576@student.uwtsd.ac.uk::b7e8e788-8c40-403b-92e7-095174e1f6f5" providerId="AD" clId="Web-{DFA7E4CF-18F3-7B88-B2A8-2BD5B9AB0799}" dt="2025-08-26T08:39:41.432" v="53"/>
        <pc:sldMkLst>
          <pc:docMk/>
          <pc:sldMk cId="109857222" sldId="256"/>
        </pc:sldMkLst>
        <pc:spChg chg="mod">
          <ac:chgData name="Zaneta Hanko (2423576)" userId="S::2423576@student.uwtsd.ac.uk::b7e8e788-8c40-403b-92e7-095174e1f6f5" providerId="AD" clId="Web-{DFA7E4CF-18F3-7B88-B2A8-2BD5B9AB0799}" dt="2025-08-26T08:39:41.432" v="53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Zaneta Hanko (2423576)" userId="S::2423576@student.uwtsd.ac.uk::b7e8e788-8c40-403b-92e7-095174e1f6f5" providerId="AD" clId="Web-{DFA7E4CF-18F3-7B88-B2A8-2BD5B9AB0799}" dt="2025-08-26T08:39:41.432" v="53"/>
          <ac:spMkLst>
            <pc:docMk/>
            <pc:sldMk cId="109857222" sldId="256"/>
            <ac:spMk id="3" creationId="{00000000-0000-0000-0000-000000000000}"/>
          </ac:spMkLst>
        </pc:spChg>
        <pc:spChg chg="add del">
          <ac:chgData name="Zaneta Hanko (2423576)" userId="S::2423576@student.uwtsd.ac.uk::b7e8e788-8c40-403b-92e7-095174e1f6f5" providerId="AD" clId="Web-{DFA7E4CF-18F3-7B88-B2A8-2BD5B9AB0799}" dt="2025-08-26T08:39:06.587" v="50"/>
          <ac:spMkLst>
            <pc:docMk/>
            <pc:sldMk cId="109857222" sldId="256"/>
            <ac:spMk id="9" creationId="{6E37B132-9C54-4236-8910-3340177AD9DB}"/>
          </ac:spMkLst>
        </pc:spChg>
        <pc:spChg chg="add del">
          <ac:chgData name="Zaneta Hanko (2423576)" userId="S::2423576@student.uwtsd.ac.uk::b7e8e788-8c40-403b-92e7-095174e1f6f5" providerId="AD" clId="Web-{DFA7E4CF-18F3-7B88-B2A8-2BD5B9AB0799}" dt="2025-08-26T08:39:06.587" v="50"/>
          <ac:spMkLst>
            <pc:docMk/>
            <pc:sldMk cId="109857222" sldId="256"/>
            <ac:spMk id="11" creationId="{D472C551-D440-40DF-9260-BDB9AC40960A}"/>
          </ac:spMkLst>
        </pc:spChg>
        <pc:spChg chg="add del">
          <ac:chgData name="Zaneta Hanko (2423576)" userId="S::2423576@student.uwtsd.ac.uk::b7e8e788-8c40-403b-92e7-095174e1f6f5" providerId="AD" clId="Web-{DFA7E4CF-18F3-7B88-B2A8-2BD5B9AB0799}" dt="2025-08-26T08:39:06.587" v="50"/>
          <ac:spMkLst>
            <pc:docMk/>
            <pc:sldMk cId="109857222" sldId="256"/>
            <ac:spMk id="15" creationId="{508BEF50-7B1E-49A4-BC19-5F4F1D755E64}"/>
          </ac:spMkLst>
        </pc:spChg>
        <pc:spChg chg="add del">
          <ac:chgData name="Zaneta Hanko (2423576)" userId="S::2423576@student.uwtsd.ac.uk::b7e8e788-8c40-403b-92e7-095174e1f6f5" providerId="AD" clId="Web-{DFA7E4CF-18F3-7B88-B2A8-2BD5B9AB0799}" dt="2025-08-26T08:39:06.587" v="50"/>
          <ac:spMkLst>
            <pc:docMk/>
            <pc:sldMk cId="109857222" sldId="256"/>
            <ac:spMk id="17" creationId="{3FBAD350-5664-4811-A208-657FB882D350}"/>
          </ac:spMkLst>
        </pc:spChg>
        <pc:spChg chg="add del">
          <ac:chgData name="Zaneta Hanko (2423576)" userId="S::2423576@student.uwtsd.ac.uk::b7e8e788-8c40-403b-92e7-095174e1f6f5" providerId="AD" clId="Web-{DFA7E4CF-18F3-7B88-B2A8-2BD5B9AB0799}" dt="2025-08-26T08:39:06.587" v="50"/>
          <ac:spMkLst>
            <pc:docMk/>
            <pc:sldMk cId="109857222" sldId="256"/>
            <ac:spMk id="19" creationId="{C39ADB8F-D187-49D7-BDCF-C1B6DC727068}"/>
          </ac:spMkLst>
        </pc:spChg>
        <pc:spChg chg="add del">
          <ac:chgData name="Zaneta Hanko (2423576)" userId="S::2423576@student.uwtsd.ac.uk::b7e8e788-8c40-403b-92e7-095174e1f6f5" providerId="AD" clId="Web-{DFA7E4CF-18F3-7B88-B2A8-2BD5B9AB0799}" dt="2025-08-26T08:39:41.354" v="52"/>
          <ac:spMkLst>
            <pc:docMk/>
            <pc:sldMk cId="109857222" sldId="256"/>
            <ac:spMk id="21" creationId="{D6CF8D2C-9E01-48EC-8DDF-8A1FF60AED22}"/>
          </ac:spMkLst>
        </pc:spChg>
        <pc:spChg chg="add del">
          <ac:chgData name="Zaneta Hanko (2423576)" userId="S::2423576@student.uwtsd.ac.uk::b7e8e788-8c40-403b-92e7-095174e1f6f5" providerId="AD" clId="Web-{DFA7E4CF-18F3-7B88-B2A8-2BD5B9AB0799}" dt="2025-08-26T08:39:41.354" v="52"/>
          <ac:spMkLst>
            <pc:docMk/>
            <pc:sldMk cId="109857222" sldId="256"/>
            <ac:spMk id="22" creationId="{B725BC23-E0DD-4037-B2B8-7B6FA64543FB}"/>
          </ac:spMkLst>
        </pc:spChg>
        <pc:spChg chg="add del">
          <ac:chgData name="Zaneta Hanko (2423576)" userId="S::2423576@student.uwtsd.ac.uk::b7e8e788-8c40-403b-92e7-095174e1f6f5" providerId="AD" clId="Web-{DFA7E4CF-18F3-7B88-B2A8-2BD5B9AB0799}" dt="2025-08-26T08:39:41.354" v="52"/>
          <ac:spMkLst>
            <pc:docMk/>
            <pc:sldMk cId="109857222" sldId="256"/>
            <ac:spMk id="23" creationId="{199EE120-2D35-4A48-BAAE-238F986A13DC}"/>
          </ac:spMkLst>
        </pc:spChg>
        <pc:spChg chg="add del">
          <ac:chgData name="Zaneta Hanko (2423576)" userId="S::2423576@student.uwtsd.ac.uk::b7e8e788-8c40-403b-92e7-095174e1f6f5" providerId="AD" clId="Web-{DFA7E4CF-18F3-7B88-B2A8-2BD5B9AB0799}" dt="2025-08-26T08:39:41.354" v="52"/>
          <ac:spMkLst>
            <pc:docMk/>
            <pc:sldMk cId="109857222" sldId="256"/>
            <ac:spMk id="25" creationId="{552F9EAC-0C70-441C-AC78-65174C285730}"/>
          </ac:spMkLst>
        </pc:spChg>
        <pc:spChg chg="add del">
          <ac:chgData name="Zaneta Hanko (2423576)" userId="S::2423576@student.uwtsd.ac.uk::b7e8e788-8c40-403b-92e7-095174e1f6f5" providerId="AD" clId="Web-{DFA7E4CF-18F3-7B88-B2A8-2BD5B9AB0799}" dt="2025-08-26T08:39:41.354" v="52"/>
          <ac:spMkLst>
            <pc:docMk/>
            <pc:sldMk cId="109857222" sldId="256"/>
            <ac:spMk id="26" creationId="{0D48F6B8-EF56-4340-982E-F4D6F5DC2F57}"/>
          </ac:spMkLst>
        </pc:spChg>
        <pc:spChg chg="add del">
          <ac:chgData name="Zaneta Hanko (2423576)" userId="S::2423576@student.uwtsd.ac.uk::b7e8e788-8c40-403b-92e7-095174e1f6f5" providerId="AD" clId="Web-{DFA7E4CF-18F3-7B88-B2A8-2BD5B9AB0799}" dt="2025-08-26T08:39:41.354" v="52"/>
          <ac:spMkLst>
            <pc:docMk/>
            <pc:sldMk cId="109857222" sldId="256"/>
            <ac:spMk id="27" creationId="{AC596C40-FEA6-4867-853D-CF37DE3B6BF3}"/>
          </ac:spMkLst>
        </pc:spChg>
        <pc:spChg chg="add del">
          <ac:chgData name="Zaneta Hanko (2423576)" userId="S::2423576@student.uwtsd.ac.uk::b7e8e788-8c40-403b-92e7-095174e1f6f5" providerId="AD" clId="Web-{DFA7E4CF-18F3-7B88-B2A8-2BD5B9AB0799}" dt="2025-08-26T08:39:41.354" v="52"/>
          <ac:spMkLst>
            <pc:docMk/>
            <pc:sldMk cId="109857222" sldId="256"/>
            <ac:spMk id="28" creationId="{9DC7C5E2-274E-49A3-A8E0-46A5B8CAC3D4}"/>
          </ac:spMkLst>
        </pc:spChg>
        <pc:spChg chg="add">
          <ac:chgData name="Zaneta Hanko (2423576)" userId="S::2423576@student.uwtsd.ac.uk::b7e8e788-8c40-403b-92e7-095174e1f6f5" providerId="AD" clId="Web-{DFA7E4CF-18F3-7B88-B2A8-2BD5B9AB0799}" dt="2025-08-26T08:39:41.432" v="53"/>
          <ac:spMkLst>
            <pc:docMk/>
            <pc:sldMk cId="109857222" sldId="256"/>
            <ac:spMk id="30" creationId="{6E37B132-9C54-4236-8910-3340177AD9DB}"/>
          </ac:spMkLst>
        </pc:spChg>
        <pc:spChg chg="add">
          <ac:chgData name="Zaneta Hanko (2423576)" userId="S::2423576@student.uwtsd.ac.uk::b7e8e788-8c40-403b-92e7-095174e1f6f5" providerId="AD" clId="Web-{DFA7E4CF-18F3-7B88-B2A8-2BD5B9AB0799}" dt="2025-08-26T08:39:41.432" v="53"/>
          <ac:spMkLst>
            <pc:docMk/>
            <pc:sldMk cId="109857222" sldId="256"/>
            <ac:spMk id="31" creationId="{D472C551-D440-40DF-9260-BDB9AC40960A}"/>
          </ac:spMkLst>
        </pc:spChg>
        <pc:spChg chg="add">
          <ac:chgData name="Zaneta Hanko (2423576)" userId="S::2423576@student.uwtsd.ac.uk::b7e8e788-8c40-403b-92e7-095174e1f6f5" providerId="AD" clId="Web-{DFA7E4CF-18F3-7B88-B2A8-2BD5B9AB0799}" dt="2025-08-26T08:39:41.432" v="53"/>
          <ac:spMkLst>
            <pc:docMk/>
            <pc:sldMk cId="109857222" sldId="256"/>
            <ac:spMk id="34" creationId="{508BEF50-7B1E-49A4-BC19-5F4F1D755E64}"/>
          </ac:spMkLst>
        </pc:spChg>
        <pc:spChg chg="add">
          <ac:chgData name="Zaneta Hanko (2423576)" userId="S::2423576@student.uwtsd.ac.uk::b7e8e788-8c40-403b-92e7-095174e1f6f5" providerId="AD" clId="Web-{DFA7E4CF-18F3-7B88-B2A8-2BD5B9AB0799}" dt="2025-08-26T08:39:41.432" v="53"/>
          <ac:spMkLst>
            <pc:docMk/>
            <pc:sldMk cId="109857222" sldId="256"/>
            <ac:spMk id="35" creationId="{3FBAD350-5664-4811-A208-657FB882D350}"/>
          </ac:spMkLst>
        </pc:spChg>
        <pc:spChg chg="add">
          <ac:chgData name="Zaneta Hanko (2423576)" userId="S::2423576@student.uwtsd.ac.uk::b7e8e788-8c40-403b-92e7-095174e1f6f5" providerId="AD" clId="Web-{DFA7E4CF-18F3-7B88-B2A8-2BD5B9AB0799}" dt="2025-08-26T08:39:41.432" v="53"/>
          <ac:spMkLst>
            <pc:docMk/>
            <pc:sldMk cId="109857222" sldId="256"/>
            <ac:spMk id="36" creationId="{C39ADB8F-D187-49D7-BDCF-C1B6DC727068}"/>
          </ac:spMkLst>
        </pc:spChg>
        <pc:picChg chg="add del">
          <ac:chgData name="Zaneta Hanko (2423576)" userId="S::2423576@student.uwtsd.ac.uk::b7e8e788-8c40-403b-92e7-095174e1f6f5" providerId="AD" clId="Web-{DFA7E4CF-18F3-7B88-B2A8-2BD5B9AB0799}" dt="2025-08-26T08:39:06.587" v="50"/>
          <ac:picMkLst>
            <pc:docMk/>
            <pc:sldMk cId="109857222" sldId="256"/>
            <ac:picMk id="4" creationId="{EDF60A75-994C-FB41-F3C0-B81E46D3098C}"/>
          </ac:picMkLst>
        </pc:picChg>
        <pc:picChg chg="add del">
          <ac:chgData name="Zaneta Hanko (2423576)" userId="S::2423576@student.uwtsd.ac.uk::b7e8e788-8c40-403b-92e7-095174e1f6f5" providerId="AD" clId="Web-{DFA7E4CF-18F3-7B88-B2A8-2BD5B9AB0799}" dt="2025-08-26T08:39:41.354" v="52"/>
          <ac:picMkLst>
            <pc:docMk/>
            <pc:sldMk cId="109857222" sldId="256"/>
            <ac:picMk id="24" creationId="{C23AE1AC-32A4-4D0A-A256-7B68A2EF60E8}"/>
          </ac:picMkLst>
        </pc:picChg>
        <pc:picChg chg="add">
          <ac:chgData name="Zaneta Hanko (2423576)" userId="S::2423576@student.uwtsd.ac.uk::b7e8e788-8c40-403b-92e7-095174e1f6f5" providerId="AD" clId="Web-{DFA7E4CF-18F3-7B88-B2A8-2BD5B9AB0799}" dt="2025-08-26T08:39:41.432" v="53"/>
          <ac:picMkLst>
            <pc:docMk/>
            <pc:sldMk cId="109857222" sldId="256"/>
            <ac:picMk id="32" creationId="{EDF60A75-994C-FB41-F3C0-B81E46D3098C}"/>
          </ac:picMkLst>
        </pc:picChg>
        <pc:cxnChg chg="add del">
          <ac:chgData name="Zaneta Hanko (2423576)" userId="S::2423576@student.uwtsd.ac.uk::b7e8e788-8c40-403b-92e7-095174e1f6f5" providerId="AD" clId="Web-{DFA7E4CF-18F3-7B88-B2A8-2BD5B9AB0799}" dt="2025-08-26T08:39:06.587" v="50"/>
          <ac:cxnSpMkLst>
            <pc:docMk/>
            <pc:sldMk cId="109857222" sldId="256"/>
            <ac:cxnSpMk id="13" creationId="{56020367-4FD5-4596-8E10-C5F095CD8DBF}"/>
          </ac:cxnSpMkLst>
        </pc:cxnChg>
        <pc:cxnChg chg="add">
          <ac:chgData name="Zaneta Hanko (2423576)" userId="S::2423576@student.uwtsd.ac.uk::b7e8e788-8c40-403b-92e7-095174e1f6f5" providerId="AD" clId="Web-{DFA7E4CF-18F3-7B88-B2A8-2BD5B9AB0799}" dt="2025-08-26T08:39:41.432" v="53"/>
          <ac:cxnSpMkLst>
            <pc:docMk/>
            <pc:sldMk cId="109857222" sldId="256"/>
            <ac:cxnSpMk id="33" creationId="{56020367-4FD5-4596-8E10-C5F095CD8DBF}"/>
          </ac:cxnSpMkLst>
        </pc:cxnChg>
      </pc:sldChg>
      <pc:sldChg chg="modSp new">
        <pc:chgData name="Zaneta Hanko (2423576)" userId="S::2423576@student.uwtsd.ac.uk::b7e8e788-8c40-403b-92e7-095174e1f6f5" providerId="AD" clId="Web-{DFA7E4CF-18F3-7B88-B2A8-2BD5B9AB0799}" dt="2025-08-26T08:42:41.405" v="84" actId="20577"/>
        <pc:sldMkLst>
          <pc:docMk/>
          <pc:sldMk cId="3705844545" sldId="257"/>
        </pc:sldMkLst>
        <pc:spChg chg="mod">
          <ac:chgData name="Zaneta Hanko (2423576)" userId="S::2423576@student.uwtsd.ac.uk::b7e8e788-8c40-403b-92e7-095174e1f6f5" providerId="AD" clId="Web-{DFA7E4CF-18F3-7B88-B2A8-2BD5B9AB0799}" dt="2025-08-26T08:39:56.948" v="61" actId="20577"/>
          <ac:spMkLst>
            <pc:docMk/>
            <pc:sldMk cId="3705844545" sldId="257"/>
            <ac:spMk id="2" creationId="{AD4C0BA0-29B4-7890-C636-7BA0CCB587F9}"/>
          </ac:spMkLst>
        </pc:spChg>
        <pc:spChg chg="mod">
          <ac:chgData name="Zaneta Hanko (2423576)" userId="S::2423576@student.uwtsd.ac.uk::b7e8e788-8c40-403b-92e7-095174e1f6f5" providerId="AD" clId="Web-{DFA7E4CF-18F3-7B88-B2A8-2BD5B9AB0799}" dt="2025-08-26T08:42:41.405" v="84" actId="20577"/>
          <ac:spMkLst>
            <pc:docMk/>
            <pc:sldMk cId="3705844545" sldId="257"/>
            <ac:spMk id="3" creationId="{39F94810-08A1-BFC0-9926-D83DED1C8C46}"/>
          </ac:spMkLst>
        </pc:spChg>
      </pc:sldChg>
      <pc:sldChg chg="new">
        <pc:chgData name="Zaneta Hanko (2423576)" userId="S::2423576@student.uwtsd.ac.uk::b7e8e788-8c40-403b-92e7-095174e1f6f5" providerId="AD" clId="Web-{DFA7E4CF-18F3-7B88-B2A8-2BD5B9AB0799}" dt="2025-08-26T08:42:41.827" v="85"/>
        <pc:sldMkLst>
          <pc:docMk/>
          <pc:sldMk cId="4223888867" sldId="258"/>
        </pc:sldMkLst>
      </pc:sldChg>
      <pc:sldMasterChg chg="add del addSldLayout delSldLayout">
        <pc:chgData name="Zaneta Hanko (2423576)" userId="S::2423576@student.uwtsd.ac.uk::b7e8e788-8c40-403b-92e7-095174e1f6f5" providerId="AD" clId="Web-{DFA7E4CF-18F3-7B88-B2A8-2BD5B9AB0799}" dt="2025-08-26T08:39:41.432" v="53"/>
        <pc:sldMasterMkLst>
          <pc:docMk/>
          <pc:sldMasterMk cId="2460954070" sldId="2147483660"/>
        </pc:sldMasterMkLst>
        <pc:sldLayoutChg chg="add del">
          <pc:chgData name="Zaneta Hanko (2423576)" userId="S::2423576@student.uwtsd.ac.uk::b7e8e788-8c40-403b-92e7-095174e1f6f5" providerId="AD" clId="Web-{DFA7E4CF-18F3-7B88-B2A8-2BD5B9AB0799}" dt="2025-08-26T08:39:41.432" v="53"/>
          <pc:sldLayoutMkLst>
            <pc:docMk/>
            <pc:sldMasterMk cId="2460954070" sldId="2147483660"/>
            <pc:sldLayoutMk cId="2385387890" sldId="2147483661"/>
          </pc:sldLayoutMkLst>
        </pc:sldLayoutChg>
        <pc:sldLayoutChg chg="add del">
          <pc:chgData name="Zaneta Hanko (2423576)" userId="S::2423576@student.uwtsd.ac.uk::b7e8e788-8c40-403b-92e7-095174e1f6f5" providerId="AD" clId="Web-{DFA7E4CF-18F3-7B88-B2A8-2BD5B9AB0799}" dt="2025-08-26T08:39:41.432" v="53"/>
          <pc:sldLayoutMkLst>
            <pc:docMk/>
            <pc:sldMasterMk cId="2460954070" sldId="2147483660"/>
            <pc:sldLayoutMk cId="949138452" sldId="2147483662"/>
          </pc:sldLayoutMkLst>
        </pc:sldLayoutChg>
        <pc:sldLayoutChg chg="add del">
          <pc:chgData name="Zaneta Hanko (2423576)" userId="S::2423576@student.uwtsd.ac.uk::b7e8e788-8c40-403b-92e7-095174e1f6f5" providerId="AD" clId="Web-{DFA7E4CF-18F3-7B88-B2A8-2BD5B9AB0799}" dt="2025-08-26T08:39:41.432" v="53"/>
          <pc:sldLayoutMkLst>
            <pc:docMk/>
            <pc:sldMasterMk cId="2460954070" sldId="2147483660"/>
            <pc:sldLayoutMk cId="2591524520" sldId="2147483663"/>
          </pc:sldLayoutMkLst>
        </pc:sldLayoutChg>
        <pc:sldLayoutChg chg="add del">
          <pc:chgData name="Zaneta Hanko (2423576)" userId="S::2423576@student.uwtsd.ac.uk::b7e8e788-8c40-403b-92e7-095174e1f6f5" providerId="AD" clId="Web-{DFA7E4CF-18F3-7B88-B2A8-2BD5B9AB0799}" dt="2025-08-26T08:39:41.432" v="53"/>
          <pc:sldLayoutMkLst>
            <pc:docMk/>
            <pc:sldMasterMk cId="2460954070" sldId="2147483660"/>
            <pc:sldLayoutMk cId="1203092039" sldId="2147483664"/>
          </pc:sldLayoutMkLst>
        </pc:sldLayoutChg>
        <pc:sldLayoutChg chg="add del">
          <pc:chgData name="Zaneta Hanko (2423576)" userId="S::2423576@student.uwtsd.ac.uk::b7e8e788-8c40-403b-92e7-095174e1f6f5" providerId="AD" clId="Web-{DFA7E4CF-18F3-7B88-B2A8-2BD5B9AB0799}" dt="2025-08-26T08:39:41.432" v="53"/>
          <pc:sldLayoutMkLst>
            <pc:docMk/>
            <pc:sldMasterMk cId="2460954070" sldId="2147483660"/>
            <pc:sldLayoutMk cId="3733172339" sldId="2147483665"/>
          </pc:sldLayoutMkLst>
        </pc:sldLayoutChg>
        <pc:sldLayoutChg chg="add del">
          <pc:chgData name="Zaneta Hanko (2423576)" userId="S::2423576@student.uwtsd.ac.uk::b7e8e788-8c40-403b-92e7-095174e1f6f5" providerId="AD" clId="Web-{DFA7E4CF-18F3-7B88-B2A8-2BD5B9AB0799}" dt="2025-08-26T08:39:41.432" v="53"/>
          <pc:sldLayoutMkLst>
            <pc:docMk/>
            <pc:sldMasterMk cId="2460954070" sldId="2147483660"/>
            <pc:sldLayoutMk cId="3210312558" sldId="2147483666"/>
          </pc:sldLayoutMkLst>
        </pc:sldLayoutChg>
        <pc:sldLayoutChg chg="add del">
          <pc:chgData name="Zaneta Hanko (2423576)" userId="S::2423576@student.uwtsd.ac.uk::b7e8e788-8c40-403b-92e7-095174e1f6f5" providerId="AD" clId="Web-{DFA7E4CF-18F3-7B88-B2A8-2BD5B9AB0799}" dt="2025-08-26T08:39:41.432" v="53"/>
          <pc:sldLayoutMkLst>
            <pc:docMk/>
            <pc:sldMasterMk cId="2460954070" sldId="2147483660"/>
            <pc:sldLayoutMk cId="3146388984" sldId="2147483667"/>
          </pc:sldLayoutMkLst>
        </pc:sldLayoutChg>
        <pc:sldLayoutChg chg="add del">
          <pc:chgData name="Zaneta Hanko (2423576)" userId="S::2423576@student.uwtsd.ac.uk::b7e8e788-8c40-403b-92e7-095174e1f6f5" providerId="AD" clId="Web-{DFA7E4CF-18F3-7B88-B2A8-2BD5B9AB0799}" dt="2025-08-26T08:39:41.432" v="53"/>
          <pc:sldLayoutMkLst>
            <pc:docMk/>
            <pc:sldMasterMk cId="2460954070" sldId="2147483660"/>
            <pc:sldLayoutMk cId="3171841454" sldId="2147483668"/>
          </pc:sldLayoutMkLst>
        </pc:sldLayoutChg>
        <pc:sldLayoutChg chg="add del">
          <pc:chgData name="Zaneta Hanko (2423576)" userId="S::2423576@student.uwtsd.ac.uk::b7e8e788-8c40-403b-92e7-095174e1f6f5" providerId="AD" clId="Web-{DFA7E4CF-18F3-7B88-B2A8-2BD5B9AB0799}" dt="2025-08-26T08:39:41.432" v="53"/>
          <pc:sldLayoutMkLst>
            <pc:docMk/>
            <pc:sldMasterMk cId="2460954070" sldId="2147483660"/>
            <pc:sldLayoutMk cId="1718958274" sldId="2147483669"/>
          </pc:sldLayoutMkLst>
        </pc:sldLayoutChg>
        <pc:sldLayoutChg chg="add del">
          <pc:chgData name="Zaneta Hanko (2423576)" userId="S::2423576@student.uwtsd.ac.uk::b7e8e788-8c40-403b-92e7-095174e1f6f5" providerId="AD" clId="Web-{DFA7E4CF-18F3-7B88-B2A8-2BD5B9AB0799}" dt="2025-08-26T08:39:41.432" v="53"/>
          <pc:sldLayoutMkLst>
            <pc:docMk/>
            <pc:sldMasterMk cId="2460954070" sldId="2147483660"/>
            <pc:sldLayoutMk cId="2202905451" sldId="2147483670"/>
          </pc:sldLayoutMkLst>
        </pc:sldLayoutChg>
        <pc:sldLayoutChg chg="add del">
          <pc:chgData name="Zaneta Hanko (2423576)" userId="S::2423576@student.uwtsd.ac.uk::b7e8e788-8c40-403b-92e7-095174e1f6f5" providerId="AD" clId="Web-{DFA7E4CF-18F3-7B88-B2A8-2BD5B9AB0799}" dt="2025-08-26T08:39:41.432" v="53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del addSldLayout delSldLayout">
        <pc:chgData name="Zaneta Hanko (2423576)" userId="S::2423576@student.uwtsd.ac.uk::b7e8e788-8c40-403b-92e7-095174e1f6f5" providerId="AD" clId="Web-{DFA7E4CF-18F3-7B88-B2A8-2BD5B9AB0799}" dt="2025-08-26T08:39:41.432" v="53"/>
        <pc:sldMasterMkLst>
          <pc:docMk/>
          <pc:sldMasterMk cId="938144404" sldId="2147483734"/>
        </pc:sldMasterMkLst>
        <pc:sldLayoutChg chg="add del">
          <pc:chgData name="Zaneta Hanko (2423576)" userId="S::2423576@student.uwtsd.ac.uk::b7e8e788-8c40-403b-92e7-095174e1f6f5" providerId="AD" clId="Web-{DFA7E4CF-18F3-7B88-B2A8-2BD5B9AB0799}" dt="2025-08-26T08:39:41.432" v="53"/>
          <pc:sldLayoutMkLst>
            <pc:docMk/>
            <pc:sldMasterMk cId="938144404" sldId="2147483734"/>
            <pc:sldLayoutMk cId="2243465790" sldId="2147483723"/>
          </pc:sldLayoutMkLst>
        </pc:sldLayoutChg>
        <pc:sldLayoutChg chg="add del">
          <pc:chgData name="Zaneta Hanko (2423576)" userId="S::2423576@student.uwtsd.ac.uk::b7e8e788-8c40-403b-92e7-095174e1f6f5" providerId="AD" clId="Web-{DFA7E4CF-18F3-7B88-B2A8-2BD5B9AB0799}" dt="2025-08-26T08:39:41.432" v="53"/>
          <pc:sldLayoutMkLst>
            <pc:docMk/>
            <pc:sldMasterMk cId="938144404" sldId="2147483734"/>
            <pc:sldLayoutMk cId="2032434356" sldId="2147483724"/>
          </pc:sldLayoutMkLst>
        </pc:sldLayoutChg>
        <pc:sldLayoutChg chg="add del">
          <pc:chgData name="Zaneta Hanko (2423576)" userId="S::2423576@student.uwtsd.ac.uk::b7e8e788-8c40-403b-92e7-095174e1f6f5" providerId="AD" clId="Web-{DFA7E4CF-18F3-7B88-B2A8-2BD5B9AB0799}" dt="2025-08-26T08:39:41.432" v="53"/>
          <pc:sldLayoutMkLst>
            <pc:docMk/>
            <pc:sldMasterMk cId="938144404" sldId="2147483734"/>
            <pc:sldLayoutMk cId="84560165" sldId="2147483725"/>
          </pc:sldLayoutMkLst>
        </pc:sldLayoutChg>
        <pc:sldLayoutChg chg="add del">
          <pc:chgData name="Zaneta Hanko (2423576)" userId="S::2423576@student.uwtsd.ac.uk::b7e8e788-8c40-403b-92e7-095174e1f6f5" providerId="AD" clId="Web-{DFA7E4CF-18F3-7B88-B2A8-2BD5B9AB0799}" dt="2025-08-26T08:39:41.432" v="53"/>
          <pc:sldLayoutMkLst>
            <pc:docMk/>
            <pc:sldMasterMk cId="938144404" sldId="2147483734"/>
            <pc:sldLayoutMk cId="483026022" sldId="2147483726"/>
          </pc:sldLayoutMkLst>
        </pc:sldLayoutChg>
        <pc:sldLayoutChg chg="add del">
          <pc:chgData name="Zaneta Hanko (2423576)" userId="S::2423576@student.uwtsd.ac.uk::b7e8e788-8c40-403b-92e7-095174e1f6f5" providerId="AD" clId="Web-{DFA7E4CF-18F3-7B88-B2A8-2BD5B9AB0799}" dt="2025-08-26T08:39:41.432" v="53"/>
          <pc:sldLayoutMkLst>
            <pc:docMk/>
            <pc:sldMasterMk cId="938144404" sldId="2147483734"/>
            <pc:sldLayoutMk cId="3671473529" sldId="2147483727"/>
          </pc:sldLayoutMkLst>
        </pc:sldLayoutChg>
        <pc:sldLayoutChg chg="add del">
          <pc:chgData name="Zaneta Hanko (2423576)" userId="S::2423576@student.uwtsd.ac.uk::b7e8e788-8c40-403b-92e7-095174e1f6f5" providerId="AD" clId="Web-{DFA7E4CF-18F3-7B88-B2A8-2BD5B9AB0799}" dt="2025-08-26T08:39:41.432" v="53"/>
          <pc:sldLayoutMkLst>
            <pc:docMk/>
            <pc:sldMasterMk cId="938144404" sldId="2147483734"/>
            <pc:sldLayoutMk cId="419926212" sldId="2147483728"/>
          </pc:sldLayoutMkLst>
        </pc:sldLayoutChg>
        <pc:sldLayoutChg chg="add del">
          <pc:chgData name="Zaneta Hanko (2423576)" userId="S::2423576@student.uwtsd.ac.uk::b7e8e788-8c40-403b-92e7-095174e1f6f5" providerId="AD" clId="Web-{DFA7E4CF-18F3-7B88-B2A8-2BD5B9AB0799}" dt="2025-08-26T08:39:41.432" v="53"/>
          <pc:sldLayoutMkLst>
            <pc:docMk/>
            <pc:sldMasterMk cId="938144404" sldId="2147483734"/>
            <pc:sldLayoutMk cId="3169647770" sldId="2147483729"/>
          </pc:sldLayoutMkLst>
        </pc:sldLayoutChg>
        <pc:sldLayoutChg chg="add del">
          <pc:chgData name="Zaneta Hanko (2423576)" userId="S::2423576@student.uwtsd.ac.uk::b7e8e788-8c40-403b-92e7-095174e1f6f5" providerId="AD" clId="Web-{DFA7E4CF-18F3-7B88-B2A8-2BD5B9AB0799}" dt="2025-08-26T08:39:41.432" v="53"/>
          <pc:sldLayoutMkLst>
            <pc:docMk/>
            <pc:sldMasterMk cId="938144404" sldId="2147483734"/>
            <pc:sldLayoutMk cId="2545588146" sldId="2147483730"/>
          </pc:sldLayoutMkLst>
        </pc:sldLayoutChg>
        <pc:sldLayoutChg chg="add del">
          <pc:chgData name="Zaneta Hanko (2423576)" userId="S::2423576@student.uwtsd.ac.uk::b7e8e788-8c40-403b-92e7-095174e1f6f5" providerId="AD" clId="Web-{DFA7E4CF-18F3-7B88-B2A8-2BD5B9AB0799}" dt="2025-08-26T08:39:41.432" v="53"/>
          <pc:sldLayoutMkLst>
            <pc:docMk/>
            <pc:sldMasterMk cId="938144404" sldId="2147483734"/>
            <pc:sldLayoutMk cId="1398784826" sldId="2147483731"/>
          </pc:sldLayoutMkLst>
        </pc:sldLayoutChg>
        <pc:sldLayoutChg chg="add del">
          <pc:chgData name="Zaneta Hanko (2423576)" userId="S::2423576@student.uwtsd.ac.uk::b7e8e788-8c40-403b-92e7-095174e1f6f5" providerId="AD" clId="Web-{DFA7E4CF-18F3-7B88-B2A8-2BD5B9AB0799}" dt="2025-08-26T08:39:41.432" v="53"/>
          <pc:sldLayoutMkLst>
            <pc:docMk/>
            <pc:sldMasterMk cId="938144404" sldId="2147483734"/>
            <pc:sldLayoutMk cId="2790240987" sldId="2147483732"/>
          </pc:sldLayoutMkLst>
        </pc:sldLayoutChg>
        <pc:sldLayoutChg chg="add del">
          <pc:chgData name="Zaneta Hanko (2423576)" userId="S::2423576@student.uwtsd.ac.uk::b7e8e788-8c40-403b-92e7-095174e1f6f5" providerId="AD" clId="Web-{DFA7E4CF-18F3-7B88-B2A8-2BD5B9AB0799}" dt="2025-08-26T08:39:41.432" v="53"/>
          <pc:sldLayoutMkLst>
            <pc:docMk/>
            <pc:sldMasterMk cId="938144404" sldId="2147483734"/>
            <pc:sldLayoutMk cId="505690848" sldId="2147483733"/>
          </pc:sldLayoutMkLst>
        </pc:sldLayoutChg>
      </pc:sldMasterChg>
      <pc:sldMasterChg chg="add del addSldLayout delSldLayout">
        <pc:chgData name="Zaneta Hanko (2423576)" userId="S::2423576@student.uwtsd.ac.uk::b7e8e788-8c40-403b-92e7-095174e1f6f5" providerId="AD" clId="Web-{DFA7E4CF-18F3-7B88-B2A8-2BD5B9AB0799}" dt="2025-08-26T08:39:41.354" v="52"/>
        <pc:sldMasterMkLst>
          <pc:docMk/>
          <pc:sldMasterMk cId="3118828397" sldId="2147483760"/>
        </pc:sldMasterMkLst>
        <pc:sldLayoutChg chg="add del">
          <pc:chgData name="Zaneta Hanko (2423576)" userId="S::2423576@student.uwtsd.ac.uk::b7e8e788-8c40-403b-92e7-095174e1f6f5" providerId="AD" clId="Web-{DFA7E4CF-18F3-7B88-B2A8-2BD5B9AB0799}" dt="2025-08-26T08:39:41.354" v="52"/>
          <pc:sldLayoutMkLst>
            <pc:docMk/>
            <pc:sldMasterMk cId="3118828397" sldId="2147483760"/>
            <pc:sldLayoutMk cId="2343619967" sldId="2147483749"/>
          </pc:sldLayoutMkLst>
        </pc:sldLayoutChg>
        <pc:sldLayoutChg chg="add del">
          <pc:chgData name="Zaneta Hanko (2423576)" userId="S::2423576@student.uwtsd.ac.uk::b7e8e788-8c40-403b-92e7-095174e1f6f5" providerId="AD" clId="Web-{DFA7E4CF-18F3-7B88-B2A8-2BD5B9AB0799}" dt="2025-08-26T08:39:41.354" v="52"/>
          <pc:sldLayoutMkLst>
            <pc:docMk/>
            <pc:sldMasterMk cId="3118828397" sldId="2147483760"/>
            <pc:sldLayoutMk cId="3498388571" sldId="2147483750"/>
          </pc:sldLayoutMkLst>
        </pc:sldLayoutChg>
        <pc:sldLayoutChg chg="add del">
          <pc:chgData name="Zaneta Hanko (2423576)" userId="S::2423576@student.uwtsd.ac.uk::b7e8e788-8c40-403b-92e7-095174e1f6f5" providerId="AD" clId="Web-{DFA7E4CF-18F3-7B88-B2A8-2BD5B9AB0799}" dt="2025-08-26T08:39:41.354" v="52"/>
          <pc:sldLayoutMkLst>
            <pc:docMk/>
            <pc:sldMasterMk cId="3118828397" sldId="2147483760"/>
            <pc:sldLayoutMk cId="190113613" sldId="2147483751"/>
          </pc:sldLayoutMkLst>
        </pc:sldLayoutChg>
        <pc:sldLayoutChg chg="add del">
          <pc:chgData name="Zaneta Hanko (2423576)" userId="S::2423576@student.uwtsd.ac.uk::b7e8e788-8c40-403b-92e7-095174e1f6f5" providerId="AD" clId="Web-{DFA7E4CF-18F3-7B88-B2A8-2BD5B9AB0799}" dt="2025-08-26T08:39:41.354" v="52"/>
          <pc:sldLayoutMkLst>
            <pc:docMk/>
            <pc:sldMasterMk cId="3118828397" sldId="2147483760"/>
            <pc:sldLayoutMk cId="555667076" sldId="2147483752"/>
          </pc:sldLayoutMkLst>
        </pc:sldLayoutChg>
        <pc:sldLayoutChg chg="add del">
          <pc:chgData name="Zaneta Hanko (2423576)" userId="S::2423576@student.uwtsd.ac.uk::b7e8e788-8c40-403b-92e7-095174e1f6f5" providerId="AD" clId="Web-{DFA7E4CF-18F3-7B88-B2A8-2BD5B9AB0799}" dt="2025-08-26T08:39:41.354" v="52"/>
          <pc:sldLayoutMkLst>
            <pc:docMk/>
            <pc:sldMasterMk cId="3118828397" sldId="2147483760"/>
            <pc:sldLayoutMk cId="1323828065" sldId="2147483753"/>
          </pc:sldLayoutMkLst>
        </pc:sldLayoutChg>
        <pc:sldLayoutChg chg="add del">
          <pc:chgData name="Zaneta Hanko (2423576)" userId="S::2423576@student.uwtsd.ac.uk::b7e8e788-8c40-403b-92e7-095174e1f6f5" providerId="AD" clId="Web-{DFA7E4CF-18F3-7B88-B2A8-2BD5B9AB0799}" dt="2025-08-26T08:39:41.354" v="52"/>
          <pc:sldLayoutMkLst>
            <pc:docMk/>
            <pc:sldMasterMk cId="3118828397" sldId="2147483760"/>
            <pc:sldLayoutMk cId="1047812045" sldId="2147483754"/>
          </pc:sldLayoutMkLst>
        </pc:sldLayoutChg>
        <pc:sldLayoutChg chg="add del">
          <pc:chgData name="Zaneta Hanko (2423576)" userId="S::2423576@student.uwtsd.ac.uk::b7e8e788-8c40-403b-92e7-095174e1f6f5" providerId="AD" clId="Web-{DFA7E4CF-18F3-7B88-B2A8-2BD5B9AB0799}" dt="2025-08-26T08:39:41.354" v="52"/>
          <pc:sldLayoutMkLst>
            <pc:docMk/>
            <pc:sldMasterMk cId="3118828397" sldId="2147483760"/>
            <pc:sldLayoutMk cId="3743178251" sldId="2147483755"/>
          </pc:sldLayoutMkLst>
        </pc:sldLayoutChg>
        <pc:sldLayoutChg chg="add del">
          <pc:chgData name="Zaneta Hanko (2423576)" userId="S::2423576@student.uwtsd.ac.uk::b7e8e788-8c40-403b-92e7-095174e1f6f5" providerId="AD" clId="Web-{DFA7E4CF-18F3-7B88-B2A8-2BD5B9AB0799}" dt="2025-08-26T08:39:41.354" v="52"/>
          <pc:sldLayoutMkLst>
            <pc:docMk/>
            <pc:sldMasterMk cId="3118828397" sldId="2147483760"/>
            <pc:sldLayoutMk cId="1043322585" sldId="2147483756"/>
          </pc:sldLayoutMkLst>
        </pc:sldLayoutChg>
        <pc:sldLayoutChg chg="add del">
          <pc:chgData name="Zaneta Hanko (2423576)" userId="S::2423576@student.uwtsd.ac.uk::b7e8e788-8c40-403b-92e7-095174e1f6f5" providerId="AD" clId="Web-{DFA7E4CF-18F3-7B88-B2A8-2BD5B9AB0799}" dt="2025-08-26T08:39:41.354" v="52"/>
          <pc:sldLayoutMkLst>
            <pc:docMk/>
            <pc:sldMasterMk cId="3118828397" sldId="2147483760"/>
            <pc:sldLayoutMk cId="3784697942" sldId="2147483757"/>
          </pc:sldLayoutMkLst>
        </pc:sldLayoutChg>
        <pc:sldLayoutChg chg="add del">
          <pc:chgData name="Zaneta Hanko (2423576)" userId="S::2423576@student.uwtsd.ac.uk::b7e8e788-8c40-403b-92e7-095174e1f6f5" providerId="AD" clId="Web-{DFA7E4CF-18F3-7B88-B2A8-2BD5B9AB0799}" dt="2025-08-26T08:39:41.354" v="52"/>
          <pc:sldLayoutMkLst>
            <pc:docMk/>
            <pc:sldMasterMk cId="3118828397" sldId="2147483760"/>
            <pc:sldLayoutMk cId="2567570140" sldId="2147483758"/>
          </pc:sldLayoutMkLst>
        </pc:sldLayoutChg>
        <pc:sldLayoutChg chg="add del">
          <pc:chgData name="Zaneta Hanko (2423576)" userId="S::2423576@student.uwtsd.ac.uk::b7e8e788-8c40-403b-92e7-095174e1f6f5" providerId="AD" clId="Web-{DFA7E4CF-18F3-7B88-B2A8-2BD5B9AB0799}" dt="2025-08-26T08:39:41.354" v="52"/>
          <pc:sldLayoutMkLst>
            <pc:docMk/>
            <pc:sldMasterMk cId="3118828397" sldId="2147483760"/>
            <pc:sldLayoutMk cId="1929911240" sldId="2147483759"/>
          </pc:sldLayoutMkLst>
        </pc:sldLayoutChg>
      </pc:sldMasterChg>
    </pc:docChg>
  </pc:docChgLst>
</pc:chgInfo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6" Type="http://schemas.openxmlformats.org/officeDocument/2006/relationships/image" Target="../media/image10.svg"/><Relationship Id="rId5" Type="http://schemas.openxmlformats.org/officeDocument/2006/relationships/image" Target="../media/image9.png"/><Relationship Id="rId4" Type="http://schemas.openxmlformats.org/officeDocument/2006/relationships/image" Target="../media/image8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6" Type="http://schemas.openxmlformats.org/officeDocument/2006/relationships/image" Target="../media/image10.svg"/><Relationship Id="rId5" Type="http://schemas.openxmlformats.org/officeDocument/2006/relationships/image" Target="../media/image9.png"/><Relationship Id="rId4" Type="http://schemas.openxmlformats.org/officeDocument/2006/relationships/image" Target="../media/image8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ED50230-6A7C-44B5-B2A4-1C71E09DC7B1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88C2959E-AE50-4BF6-BEA3-408B74103941}">
      <dgm:prSet/>
      <dgm:spPr/>
      <dgm:t>
        <a:bodyPr/>
        <a:lstStyle/>
        <a:p>
          <a:r>
            <a:rPr lang="en-GB"/>
            <a:t>Summary of findings</a:t>
          </a:r>
          <a:endParaRPr lang="en-US"/>
        </a:p>
      </dgm:t>
    </dgm:pt>
    <dgm:pt modelId="{C9C76A50-54A7-4C0C-BFE1-5EC60CAC41A4}" type="parTrans" cxnId="{6044AB1F-9C05-4AD4-B559-9981ACC3AF5E}">
      <dgm:prSet/>
      <dgm:spPr/>
      <dgm:t>
        <a:bodyPr/>
        <a:lstStyle/>
        <a:p>
          <a:endParaRPr lang="en-US"/>
        </a:p>
      </dgm:t>
    </dgm:pt>
    <dgm:pt modelId="{9E7B7CD1-464D-4651-8F9B-C28B589699C6}" type="sibTrans" cxnId="{6044AB1F-9C05-4AD4-B559-9981ACC3AF5E}">
      <dgm:prSet/>
      <dgm:spPr/>
      <dgm:t>
        <a:bodyPr/>
        <a:lstStyle/>
        <a:p>
          <a:endParaRPr lang="en-US"/>
        </a:p>
      </dgm:t>
    </dgm:pt>
    <dgm:pt modelId="{3072DB58-1778-441D-9E5B-5DA6CB3021B1}">
      <dgm:prSet/>
      <dgm:spPr/>
      <dgm:t>
        <a:bodyPr/>
        <a:lstStyle/>
        <a:p>
          <a:r>
            <a:rPr lang="en-GB"/>
            <a:t>Unanswered questions</a:t>
          </a:r>
          <a:endParaRPr lang="en-US"/>
        </a:p>
      </dgm:t>
    </dgm:pt>
    <dgm:pt modelId="{FD330243-6105-4278-8057-84CB36600A54}" type="parTrans" cxnId="{81A7BC02-24FF-4754-AC0C-18468A02F356}">
      <dgm:prSet/>
      <dgm:spPr/>
      <dgm:t>
        <a:bodyPr/>
        <a:lstStyle/>
        <a:p>
          <a:endParaRPr lang="en-US"/>
        </a:p>
      </dgm:t>
    </dgm:pt>
    <dgm:pt modelId="{61CD0390-E5D0-470D-AD2F-042BFE50420A}" type="sibTrans" cxnId="{81A7BC02-24FF-4754-AC0C-18468A02F356}">
      <dgm:prSet/>
      <dgm:spPr/>
      <dgm:t>
        <a:bodyPr/>
        <a:lstStyle/>
        <a:p>
          <a:endParaRPr lang="en-US"/>
        </a:p>
      </dgm:t>
    </dgm:pt>
    <dgm:pt modelId="{B05C1082-AB4E-4909-9C40-7CB2043D1739}">
      <dgm:prSet/>
      <dgm:spPr/>
      <dgm:t>
        <a:bodyPr/>
        <a:lstStyle/>
        <a:p>
          <a:r>
            <a:rPr lang="en-GB"/>
            <a:t>Lessons learned from Dr. Hart's case</a:t>
          </a:r>
          <a:endParaRPr lang="en-US"/>
        </a:p>
      </dgm:t>
    </dgm:pt>
    <dgm:pt modelId="{267AD2F5-D7E4-4D86-B6DF-0BFE4E14D717}" type="parTrans" cxnId="{BCB93865-52A1-4BB7-8B67-70FD6CDE4D4A}">
      <dgm:prSet/>
      <dgm:spPr/>
      <dgm:t>
        <a:bodyPr/>
        <a:lstStyle/>
        <a:p>
          <a:endParaRPr lang="en-US"/>
        </a:p>
      </dgm:t>
    </dgm:pt>
    <dgm:pt modelId="{536264CD-7D9B-4A9B-B4D9-858836DD06D7}" type="sibTrans" cxnId="{BCB93865-52A1-4BB7-8B67-70FD6CDE4D4A}">
      <dgm:prSet/>
      <dgm:spPr/>
      <dgm:t>
        <a:bodyPr/>
        <a:lstStyle/>
        <a:p>
          <a:endParaRPr lang="en-US"/>
        </a:p>
      </dgm:t>
    </dgm:pt>
    <dgm:pt modelId="{62E898D6-F562-4DE4-956F-896E0E08A95C}" type="pres">
      <dgm:prSet presAssocID="{7ED50230-6A7C-44B5-B2A4-1C71E09DC7B1}" presName="root" presStyleCnt="0">
        <dgm:presLayoutVars>
          <dgm:dir/>
          <dgm:resizeHandles val="exact"/>
        </dgm:presLayoutVars>
      </dgm:prSet>
      <dgm:spPr/>
    </dgm:pt>
    <dgm:pt modelId="{B47EFD5B-4384-48BA-BBD7-F1EF14DEAB1F}" type="pres">
      <dgm:prSet presAssocID="{88C2959E-AE50-4BF6-BEA3-408B74103941}" presName="compNode" presStyleCnt="0"/>
      <dgm:spPr/>
    </dgm:pt>
    <dgm:pt modelId="{55A930E3-85A1-4375-8BF1-5B979FD1678F}" type="pres">
      <dgm:prSet presAssocID="{88C2959E-AE50-4BF6-BEA3-408B74103941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ick"/>
        </a:ext>
      </dgm:extLst>
    </dgm:pt>
    <dgm:pt modelId="{FCB2C0DC-FC71-4407-A5DA-EA40DEA9D306}" type="pres">
      <dgm:prSet presAssocID="{88C2959E-AE50-4BF6-BEA3-408B74103941}" presName="spaceRect" presStyleCnt="0"/>
      <dgm:spPr/>
    </dgm:pt>
    <dgm:pt modelId="{01DA8385-9DD8-4DBD-890C-382DC061EFD2}" type="pres">
      <dgm:prSet presAssocID="{88C2959E-AE50-4BF6-BEA3-408B74103941}" presName="textRect" presStyleLbl="revTx" presStyleIdx="0" presStyleCnt="3">
        <dgm:presLayoutVars>
          <dgm:chMax val="1"/>
          <dgm:chPref val="1"/>
        </dgm:presLayoutVars>
      </dgm:prSet>
      <dgm:spPr/>
    </dgm:pt>
    <dgm:pt modelId="{13992D89-793C-44E0-8E90-7E2F969CD55E}" type="pres">
      <dgm:prSet presAssocID="{9E7B7CD1-464D-4651-8F9B-C28B589699C6}" presName="sibTrans" presStyleCnt="0"/>
      <dgm:spPr/>
    </dgm:pt>
    <dgm:pt modelId="{B8EFC31C-83DE-44E1-90B1-EE037CE36A66}" type="pres">
      <dgm:prSet presAssocID="{3072DB58-1778-441D-9E5B-5DA6CB3021B1}" presName="compNode" presStyleCnt="0"/>
      <dgm:spPr/>
    </dgm:pt>
    <dgm:pt modelId="{5A00032A-B5B1-4A63-BB79-E5EF04844EAD}" type="pres">
      <dgm:prSet presAssocID="{3072DB58-1778-441D-9E5B-5DA6CB3021B1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lp"/>
        </a:ext>
      </dgm:extLst>
    </dgm:pt>
    <dgm:pt modelId="{0BBA92C5-1CA9-43A8-A25D-4523067E36B3}" type="pres">
      <dgm:prSet presAssocID="{3072DB58-1778-441D-9E5B-5DA6CB3021B1}" presName="spaceRect" presStyleCnt="0"/>
      <dgm:spPr/>
    </dgm:pt>
    <dgm:pt modelId="{869834A4-ED74-4FE0-B592-B94FEC3DB946}" type="pres">
      <dgm:prSet presAssocID="{3072DB58-1778-441D-9E5B-5DA6CB3021B1}" presName="textRect" presStyleLbl="revTx" presStyleIdx="1" presStyleCnt="3">
        <dgm:presLayoutVars>
          <dgm:chMax val="1"/>
          <dgm:chPref val="1"/>
        </dgm:presLayoutVars>
      </dgm:prSet>
      <dgm:spPr/>
    </dgm:pt>
    <dgm:pt modelId="{65454F66-30B1-4342-B538-CE5AA607086F}" type="pres">
      <dgm:prSet presAssocID="{61CD0390-E5D0-470D-AD2F-042BFE50420A}" presName="sibTrans" presStyleCnt="0"/>
      <dgm:spPr/>
    </dgm:pt>
    <dgm:pt modelId="{30D16A03-1CEF-42C8-A15B-187706D3DD56}" type="pres">
      <dgm:prSet presAssocID="{B05C1082-AB4E-4909-9C40-7CB2043D1739}" presName="compNode" presStyleCnt="0"/>
      <dgm:spPr/>
    </dgm:pt>
    <dgm:pt modelId="{6693D207-C982-4EC2-B91B-B2F86FBE1E4C}" type="pres">
      <dgm:prSet presAssocID="{B05C1082-AB4E-4909-9C40-7CB2043D1739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0B3AEA9C-20A8-43B4-9B7C-01756AC83561}" type="pres">
      <dgm:prSet presAssocID="{B05C1082-AB4E-4909-9C40-7CB2043D1739}" presName="spaceRect" presStyleCnt="0"/>
      <dgm:spPr/>
    </dgm:pt>
    <dgm:pt modelId="{06B546D9-29EA-43A9-9F25-D8E5DD7B2A95}" type="pres">
      <dgm:prSet presAssocID="{B05C1082-AB4E-4909-9C40-7CB2043D1739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81A7BC02-24FF-4754-AC0C-18468A02F356}" srcId="{7ED50230-6A7C-44B5-B2A4-1C71E09DC7B1}" destId="{3072DB58-1778-441D-9E5B-5DA6CB3021B1}" srcOrd="1" destOrd="0" parTransId="{FD330243-6105-4278-8057-84CB36600A54}" sibTransId="{61CD0390-E5D0-470D-AD2F-042BFE50420A}"/>
    <dgm:cxn modelId="{5B016F1B-DB8D-48C9-8927-FA1156D2F6D2}" type="presOf" srcId="{3072DB58-1778-441D-9E5B-5DA6CB3021B1}" destId="{869834A4-ED74-4FE0-B592-B94FEC3DB946}" srcOrd="0" destOrd="0" presId="urn:microsoft.com/office/officeart/2018/2/layout/IconLabelList"/>
    <dgm:cxn modelId="{6044AB1F-9C05-4AD4-B559-9981ACC3AF5E}" srcId="{7ED50230-6A7C-44B5-B2A4-1C71E09DC7B1}" destId="{88C2959E-AE50-4BF6-BEA3-408B74103941}" srcOrd="0" destOrd="0" parTransId="{C9C76A50-54A7-4C0C-BFE1-5EC60CAC41A4}" sibTransId="{9E7B7CD1-464D-4651-8F9B-C28B589699C6}"/>
    <dgm:cxn modelId="{BCB93865-52A1-4BB7-8B67-70FD6CDE4D4A}" srcId="{7ED50230-6A7C-44B5-B2A4-1C71E09DC7B1}" destId="{B05C1082-AB4E-4909-9C40-7CB2043D1739}" srcOrd="2" destOrd="0" parTransId="{267AD2F5-D7E4-4D86-B6DF-0BFE4E14D717}" sibTransId="{536264CD-7D9B-4A9B-B4D9-858836DD06D7}"/>
    <dgm:cxn modelId="{F2A5146D-0B57-4178-A6B8-20DB80D90008}" type="presOf" srcId="{B05C1082-AB4E-4909-9C40-7CB2043D1739}" destId="{06B546D9-29EA-43A9-9F25-D8E5DD7B2A95}" srcOrd="0" destOrd="0" presId="urn:microsoft.com/office/officeart/2018/2/layout/IconLabelList"/>
    <dgm:cxn modelId="{BDF9AD93-EF9D-4502-8384-C0249B9F60E4}" type="presOf" srcId="{88C2959E-AE50-4BF6-BEA3-408B74103941}" destId="{01DA8385-9DD8-4DBD-890C-382DC061EFD2}" srcOrd="0" destOrd="0" presId="urn:microsoft.com/office/officeart/2018/2/layout/IconLabelList"/>
    <dgm:cxn modelId="{43F373A2-661E-4418-83CC-D4BE48045FFF}" type="presOf" srcId="{7ED50230-6A7C-44B5-B2A4-1C71E09DC7B1}" destId="{62E898D6-F562-4DE4-956F-896E0E08A95C}" srcOrd="0" destOrd="0" presId="urn:microsoft.com/office/officeart/2018/2/layout/IconLabelList"/>
    <dgm:cxn modelId="{E5DBF226-91B7-45C8-8E49-44995C7C1163}" type="presParOf" srcId="{62E898D6-F562-4DE4-956F-896E0E08A95C}" destId="{B47EFD5B-4384-48BA-BBD7-F1EF14DEAB1F}" srcOrd="0" destOrd="0" presId="urn:microsoft.com/office/officeart/2018/2/layout/IconLabelList"/>
    <dgm:cxn modelId="{07791550-7944-48D0-AA59-79EABCC27F15}" type="presParOf" srcId="{B47EFD5B-4384-48BA-BBD7-F1EF14DEAB1F}" destId="{55A930E3-85A1-4375-8BF1-5B979FD1678F}" srcOrd="0" destOrd="0" presId="urn:microsoft.com/office/officeart/2018/2/layout/IconLabelList"/>
    <dgm:cxn modelId="{28654E36-0E06-4217-A4BC-83CD32243A01}" type="presParOf" srcId="{B47EFD5B-4384-48BA-BBD7-F1EF14DEAB1F}" destId="{FCB2C0DC-FC71-4407-A5DA-EA40DEA9D306}" srcOrd="1" destOrd="0" presId="urn:microsoft.com/office/officeart/2018/2/layout/IconLabelList"/>
    <dgm:cxn modelId="{CFA76F76-61AB-4213-9BF9-E0DFC1FDD73A}" type="presParOf" srcId="{B47EFD5B-4384-48BA-BBD7-F1EF14DEAB1F}" destId="{01DA8385-9DD8-4DBD-890C-382DC061EFD2}" srcOrd="2" destOrd="0" presId="urn:microsoft.com/office/officeart/2018/2/layout/IconLabelList"/>
    <dgm:cxn modelId="{C3C5C8A5-F446-4EB4-AB14-4984275DF2F0}" type="presParOf" srcId="{62E898D6-F562-4DE4-956F-896E0E08A95C}" destId="{13992D89-793C-44E0-8E90-7E2F969CD55E}" srcOrd="1" destOrd="0" presId="urn:microsoft.com/office/officeart/2018/2/layout/IconLabelList"/>
    <dgm:cxn modelId="{D5FF2DE2-2F0B-4324-99F6-5440DF8753D6}" type="presParOf" srcId="{62E898D6-F562-4DE4-956F-896E0E08A95C}" destId="{B8EFC31C-83DE-44E1-90B1-EE037CE36A66}" srcOrd="2" destOrd="0" presId="urn:microsoft.com/office/officeart/2018/2/layout/IconLabelList"/>
    <dgm:cxn modelId="{EEF38CC8-A626-4E2A-94AF-DB96E77DF66D}" type="presParOf" srcId="{B8EFC31C-83DE-44E1-90B1-EE037CE36A66}" destId="{5A00032A-B5B1-4A63-BB79-E5EF04844EAD}" srcOrd="0" destOrd="0" presId="urn:microsoft.com/office/officeart/2018/2/layout/IconLabelList"/>
    <dgm:cxn modelId="{8426AF9A-7F61-43D2-80C5-8F86C11F208B}" type="presParOf" srcId="{B8EFC31C-83DE-44E1-90B1-EE037CE36A66}" destId="{0BBA92C5-1CA9-43A8-A25D-4523067E36B3}" srcOrd="1" destOrd="0" presId="urn:microsoft.com/office/officeart/2018/2/layout/IconLabelList"/>
    <dgm:cxn modelId="{DFA9ABE1-BA3D-41AF-9F07-6EB033C73124}" type="presParOf" srcId="{B8EFC31C-83DE-44E1-90B1-EE037CE36A66}" destId="{869834A4-ED74-4FE0-B592-B94FEC3DB946}" srcOrd="2" destOrd="0" presId="urn:microsoft.com/office/officeart/2018/2/layout/IconLabelList"/>
    <dgm:cxn modelId="{B3824897-088A-42A8-A852-666285A5B954}" type="presParOf" srcId="{62E898D6-F562-4DE4-956F-896E0E08A95C}" destId="{65454F66-30B1-4342-B538-CE5AA607086F}" srcOrd="3" destOrd="0" presId="urn:microsoft.com/office/officeart/2018/2/layout/IconLabelList"/>
    <dgm:cxn modelId="{DDCF800A-5C74-4AD4-B364-DAD09F00383E}" type="presParOf" srcId="{62E898D6-F562-4DE4-956F-896E0E08A95C}" destId="{30D16A03-1CEF-42C8-A15B-187706D3DD56}" srcOrd="4" destOrd="0" presId="urn:microsoft.com/office/officeart/2018/2/layout/IconLabelList"/>
    <dgm:cxn modelId="{1B02849B-9866-4857-AF4A-5A53FE35F08F}" type="presParOf" srcId="{30D16A03-1CEF-42C8-A15B-187706D3DD56}" destId="{6693D207-C982-4EC2-B91B-B2F86FBE1E4C}" srcOrd="0" destOrd="0" presId="urn:microsoft.com/office/officeart/2018/2/layout/IconLabelList"/>
    <dgm:cxn modelId="{357F6775-07AD-4752-BB27-BE121AD67A31}" type="presParOf" srcId="{30D16A03-1CEF-42C8-A15B-187706D3DD56}" destId="{0B3AEA9C-20A8-43B4-9B7C-01756AC83561}" srcOrd="1" destOrd="0" presId="urn:microsoft.com/office/officeart/2018/2/layout/IconLabelList"/>
    <dgm:cxn modelId="{580C9B70-713E-4FD6-955A-7ED1EF197B01}" type="presParOf" srcId="{30D16A03-1CEF-42C8-A15B-187706D3DD56}" destId="{06B546D9-29EA-43A9-9F25-D8E5DD7B2A95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5A930E3-85A1-4375-8BF1-5B979FD1678F}">
      <dsp:nvSpPr>
        <dsp:cNvPr id="0" name=""/>
        <dsp:cNvSpPr/>
      </dsp:nvSpPr>
      <dsp:spPr>
        <a:xfrm>
          <a:off x="1212569" y="987197"/>
          <a:ext cx="1300252" cy="130025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1DA8385-9DD8-4DBD-890C-382DC061EFD2}">
      <dsp:nvSpPr>
        <dsp:cNvPr id="0" name=""/>
        <dsp:cNvSpPr/>
      </dsp:nvSpPr>
      <dsp:spPr>
        <a:xfrm>
          <a:off x="417971" y="2644140"/>
          <a:ext cx="28894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Summary of findings</a:t>
          </a:r>
          <a:endParaRPr lang="en-US" sz="2400" kern="1200"/>
        </a:p>
      </dsp:txBody>
      <dsp:txXfrm>
        <a:off x="417971" y="2644140"/>
        <a:ext cx="2889450" cy="720000"/>
      </dsp:txXfrm>
    </dsp:sp>
    <dsp:sp modelId="{5A00032A-B5B1-4A63-BB79-E5EF04844EAD}">
      <dsp:nvSpPr>
        <dsp:cNvPr id="0" name=""/>
        <dsp:cNvSpPr/>
      </dsp:nvSpPr>
      <dsp:spPr>
        <a:xfrm>
          <a:off x="4607673" y="987197"/>
          <a:ext cx="1300252" cy="130025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69834A4-ED74-4FE0-B592-B94FEC3DB946}">
      <dsp:nvSpPr>
        <dsp:cNvPr id="0" name=""/>
        <dsp:cNvSpPr/>
      </dsp:nvSpPr>
      <dsp:spPr>
        <a:xfrm>
          <a:off x="3813075" y="2644140"/>
          <a:ext cx="28894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Unanswered questions</a:t>
          </a:r>
          <a:endParaRPr lang="en-US" sz="2400" kern="1200"/>
        </a:p>
      </dsp:txBody>
      <dsp:txXfrm>
        <a:off x="3813075" y="2644140"/>
        <a:ext cx="2889450" cy="720000"/>
      </dsp:txXfrm>
    </dsp:sp>
    <dsp:sp modelId="{6693D207-C982-4EC2-B91B-B2F86FBE1E4C}">
      <dsp:nvSpPr>
        <dsp:cNvPr id="0" name=""/>
        <dsp:cNvSpPr/>
      </dsp:nvSpPr>
      <dsp:spPr>
        <a:xfrm>
          <a:off x="8002777" y="987197"/>
          <a:ext cx="1300252" cy="130025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6B546D9-29EA-43A9-9F25-D8E5DD7B2A95}">
      <dsp:nvSpPr>
        <dsp:cNvPr id="0" name=""/>
        <dsp:cNvSpPr/>
      </dsp:nvSpPr>
      <dsp:spPr>
        <a:xfrm>
          <a:off x="7208178" y="2644140"/>
          <a:ext cx="28894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Lessons learned from Dr. Hart's case</a:t>
          </a:r>
          <a:endParaRPr lang="en-US" sz="2400" kern="1200"/>
        </a:p>
      </dsp:txBody>
      <dsp:txXfrm>
        <a:off x="7208178" y="2644140"/>
        <a:ext cx="2889450" cy="7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640AAD-80AF-40E7-BE3F-43D32FC68ED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l">
              <a:defRPr sz="6000" b="1" i="0" cap="all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C80FBD9-0977-4B2B-9318-30774BB094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l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E66DA5-7751-4D3D-B753-58DF3B4187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8/26/2025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F8C2A2A-62DB-40C0-8AE7-CB9B98649B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401EAA4-F44C-4C1F-B8E3-1A3005300F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D1B787A8-0D67-4B7E-9B48-86BD906AB6B5}"/>
              </a:ext>
            </a:extLst>
          </p:cNvPr>
          <p:cNvCxnSpPr>
            <a:cxnSpLocks/>
          </p:cNvCxnSpPr>
          <p:nvPr/>
        </p:nvCxnSpPr>
        <p:spPr>
          <a:xfrm>
            <a:off x="715890" y="1114050"/>
            <a:ext cx="0" cy="5735637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6964777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96CF8C-1EA0-4E47-AC60-CAC3B80A3C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8CABF8-19D8-4F3C-994F-4D35EC7A2C3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97BB2D-4E2C-4490-A2A3-4B68BCC5D2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8/26/2025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140F15D-DD72-46D5-BF0F-F506471070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266FD4D-815A-431C-ADEF-DE6F236F61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5C05CAAB-DBA2-4548-AD5F-01BB97FBB207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4558814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5FC2D1-D3FE-4B37-8740-57444421FD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 b="1" i="0" cap="all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A5AF550-086C-426E-A374-85DB3957017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9A58988-AD39-4AE9-8E6A-0907F0BE26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8/26/2025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D366319-82EE-408E-819F-8F8E6DBA7A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F21C8A6-777F-496D-8620-AE52BFC33F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C031F83B-57A8-4533-981C-D1FFAD2B6B6F}"/>
              </a:ext>
            </a:extLst>
          </p:cNvPr>
          <p:cNvCxnSpPr>
            <a:cxnSpLocks/>
          </p:cNvCxnSpPr>
          <p:nvPr/>
        </p:nvCxnSpPr>
        <p:spPr>
          <a:xfrm>
            <a:off x="715890" y="1701425"/>
            <a:ext cx="0" cy="5148262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9878482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257166-6921-4546-BA2C-99E464681F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5B9122-6371-4049-B57A-33DED7DA2F7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A14555D-0753-4312-A26B-2338813F9BB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3D8FDCB-69DA-4A8F-8B91-5CFF77897C2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8/26/2025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1AC8C07-E0D3-4464-AE3C-25730D75C8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C2596A6-734E-4AE0-BFB8-3089137BF8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3FB7E8F4-3FB3-45AB-A381-9093CA95AAEE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9024098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F057AE-3B3B-4261-B912-BF9EB9A58C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2A2D237-A706-4712-90CA-B04517CBBE0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DE39CA1-2B6D-427E-9688-9093D5865CB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3D53357-616B-47F4-944B-F979FE96635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D7EA593-3036-4FB5-94B4-D9431DF0487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86B3EF2-2C04-480F-A570-14E520DD00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8/26/2025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CF5783E-3073-4F4D-8B9C-C5B18DDA5A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1A75FE3-6719-4790-AA00-251BC2A6E5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160F34ED-DA60-4CC2-B735-B0EC5D9FEA35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056908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69F227-D21C-48B3-828A-6BFA9585E8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DF1DFFF-E5C5-43DF-B71C-7270DB9737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8/26/2025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EBC03C0-6EB7-4633-967C-12C35768BB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0FF4306-91CD-4B7B-8A53-34BE8F9975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57596AF9-469C-436D-B7D2-77952EF1825E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7147352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DFF36D6-399B-43E3-84DD-9FC5119ECC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8/26/2025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0234AB7-3B85-4028-A500-5A1BDBF45C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C1F40F0-9909-442F-BBA4-409D061ED0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353C1207-D1C8-49E3-8837-E2B89D366FAE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4346579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40F214-646F-4D81-AD12-65628EC987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F71768-C3FA-49EF-99EF-06E6C3B2846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2DA6F24-ED6C-4D12-A9D6-EE37FBD6869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8E6AACE-FAFB-4934-8E3C-AB5B216353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8/26/2025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81533EA-D0F8-4C79-8721-F190DE2D2D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059BAC9-F101-4394-BBA4-3D21A34971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0F3A79C9-7EDC-44F6-AC48-5DD98A7695AD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3243435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4CB71F-B6C2-4866-BC97-304F78816E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55ED73B-8413-478D-80D7-B78B69763B6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1BDF226-1B94-4D2D-98B3-7B932FB17DA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00C4E9A-CA29-4CCD-ACFA-B29F80FBA1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8/26/2025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1A5B7BE-3F1B-4FF3-B1D7-6E39B99D07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42F18F1-E27E-470E-AE13-4755DEE63A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00F08750-B7F2-4119-B151-68DE77481335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456016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6AD429-654B-4F0E-94E9-6FEF8EC67E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68D60B2-06F5-4567-BE1F-BBA5270537B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216F6F2-8269-4B80-8EE3-81FEE0F9DF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8/26/2025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6BC86E4-3EDE-4EB4-B1A3-A1198AADD17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41752B0-ACEC-49EF-8131-FCF35BC5CD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1A0462E3-375D-4E76-8886-69E06985D069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8302602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423B094-F480-477B-901C-7181F88C076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D052089-A920-4E52-98DC-8A5DC7B0ACC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4A074FE-F1B4-421F-A66E-FA351C8F99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8/26/2025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4D764BA-3AB2-45FD-ABCB-975B3FDDF27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6FB3FEF-8252-49FD-82F2-3E5FABC65F9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0AEB5C65-83BB-4EBD-AD22-EDA8489D0F5D}"/>
              </a:ext>
            </a:extLst>
          </p:cNvPr>
          <p:cNvCxnSpPr>
            <a:cxnSpLocks/>
          </p:cNvCxnSpPr>
          <p:nvPr/>
        </p:nvCxnSpPr>
        <p:spPr>
          <a:xfrm flipV="1">
            <a:off x="8313" y="261865"/>
            <a:ext cx="11353802" cy="1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992621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FDA4224-F4E4-47A4-ACF7-2317493908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1679907-DC49-4B86-A34C-C97DBC26A93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5DBC8A0-34FC-4B6E-B42B-A721267D890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="1" i="0" cap="all" spc="100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A4B53A7-3209-46A6-9454-F38EAC8F11E7}" type="datetimeFigureOut">
              <a:rPr lang="en-US" smtClean="0"/>
              <a:pPr/>
              <a:t>8/26/2025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09AC0B6-4CC4-4E41-8A4D-F62E17F2857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 i="0" cap="all" spc="100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6C0E9BD-90BD-46AE-8A0D-06796ADB760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1" i="0" cap="all" spc="100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7CE633F-9882-4A5C-83A2-1109D0C73261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381444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9" r:id="rId1"/>
    <p:sldLayoutId id="2147483730" r:id="rId2"/>
    <p:sldLayoutId id="2147483731" r:id="rId3"/>
    <p:sldLayoutId id="2147483732" r:id="rId4"/>
    <p:sldLayoutId id="2147483733" r:id="rId5"/>
    <p:sldLayoutId id="2147483727" r:id="rId6"/>
    <p:sldLayoutId id="2147483723" r:id="rId7"/>
    <p:sldLayoutId id="2147483724" r:id="rId8"/>
    <p:sldLayoutId id="2147483725" r:id="rId9"/>
    <p:sldLayoutId id="2147483726" r:id="rId10"/>
    <p:sldLayoutId id="2147483728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6" name="Rectangle 55">
            <a:extLst>
              <a:ext uri="{FF2B5EF4-FFF2-40B4-BE49-F238E27FC236}">
                <a16:creationId xmlns:a16="http://schemas.microsoft.com/office/drawing/2014/main" id="{C17278C5-34E8-4293-BE47-73B18483AF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!!Rectangle">
            <a:extLst>
              <a:ext uri="{FF2B5EF4-FFF2-40B4-BE49-F238E27FC236}">
                <a16:creationId xmlns:a16="http://schemas.microsoft.com/office/drawing/2014/main" id="{9A3F5928-D955-456A-97B5-AA390B8CE9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189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Univers"/>
              <a:ea typeface="+mn-ea"/>
              <a:cs typeface="+mn-cs"/>
            </a:endParaRPr>
          </a:p>
        </p:txBody>
      </p:sp>
      <p:pic>
        <p:nvPicPr>
          <p:cNvPr id="32" name="Picture 31">
            <a:extLst>
              <a:ext uri="{FF2B5EF4-FFF2-40B4-BE49-F238E27FC236}">
                <a16:creationId xmlns:a16="http://schemas.microsoft.com/office/drawing/2014/main" id="{EDF60A75-994C-FB41-F3C0-B81E46D3098C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alphaModFix amt="35000"/>
          </a:blip>
          <a:srcRect b="6250"/>
          <a:stretch>
            <a:fillRect/>
          </a:stretch>
        </p:blipFill>
        <p:spPr>
          <a:xfrm>
            <a:off x="20" y="-8877"/>
            <a:ext cx="1219198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256275" y="2271449"/>
            <a:ext cx="9679449" cy="2847058"/>
          </a:xfrm>
        </p:spPr>
        <p:txBody>
          <a:bodyPr anchor="b">
            <a:normAutofit/>
          </a:bodyPr>
          <a:lstStyle/>
          <a:p>
            <a:r>
              <a:rPr lang="en-GB" sz="4000">
                <a:solidFill>
                  <a:srgbClr val="FFFFFF"/>
                </a:solidFill>
              </a:rPr>
              <a:t>THE MYSTERIOUS DISAPPEARANCE OF A CASE STUDY ANALYSIS </a:t>
            </a:r>
            <a:br>
              <a:rPr lang="en-GB" sz="4000">
                <a:solidFill>
                  <a:srgbClr val="FFFFFF"/>
                </a:solidFill>
              </a:rPr>
            </a:br>
            <a:r>
              <a:rPr lang="en-GB" sz="4000">
                <a:solidFill>
                  <a:srgbClr val="FFFFFF"/>
                </a:solidFill>
              </a:rPr>
              <a:t>PREPARED BY: Zaneta Hanko</a:t>
            </a:r>
            <a:br>
              <a:rPr lang="en-GB" sz="4000">
                <a:solidFill>
                  <a:srgbClr val="FFFFFF"/>
                </a:solidFill>
              </a:rPr>
            </a:br>
            <a:r>
              <a:rPr lang="en-GB" sz="4000">
                <a:solidFill>
                  <a:srgbClr val="FFFFFF"/>
                </a:solidFill>
              </a:rPr>
              <a:t>Student number: 2423576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56275" y="5098254"/>
            <a:ext cx="9679449" cy="750259"/>
          </a:xfrm>
        </p:spPr>
        <p:txBody>
          <a:bodyPr anchor="ctr">
            <a:normAutofit/>
          </a:bodyPr>
          <a:lstStyle/>
          <a:p>
            <a:endParaRPr lang="en-GB">
              <a:solidFill>
                <a:srgbClr val="FFFFFF"/>
              </a:solidFill>
            </a:endParaRPr>
          </a:p>
        </p:txBody>
      </p:sp>
      <p:cxnSp>
        <p:nvCxnSpPr>
          <p:cNvPr id="58" name="Straight Connector 57">
            <a:extLst>
              <a:ext uri="{FF2B5EF4-FFF2-40B4-BE49-F238E27FC236}">
                <a16:creationId xmlns:a16="http://schemas.microsoft.com/office/drawing/2014/main" id="{56020367-4FD5-4596-8E10-C5F095CD8D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878" y="806470"/>
            <a:ext cx="8453437" cy="0"/>
          </a:xfrm>
          <a:prstGeom prst="line">
            <a:avLst/>
          </a:prstGeom>
          <a:ln w="25400" cap="sq">
            <a:solidFill>
              <a:srgbClr val="FFFFFF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9" name="Graphic 13">
            <a:extLst>
              <a:ext uri="{FF2B5EF4-FFF2-40B4-BE49-F238E27FC236}">
                <a16:creationId xmlns:a16="http://schemas.microsoft.com/office/drawing/2014/main" id="{C5CB530E-515E-412C-9DF1-5F8FFBD6F3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4954" y="2875093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rgbClr val="FFFFFF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Univers"/>
              <a:ea typeface="+mn-ea"/>
              <a:cs typeface="+mn-cs"/>
            </a:endParaRPr>
          </a:p>
        </p:txBody>
      </p:sp>
      <p:sp>
        <p:nvSpPr>
          <p:cNvPr id="60" name="Graphic 12">
            <a:extLst>
              <a:ext uri="{FF2B5EF4-FFF2-40B4-BE49-F238E27FC236}">
                <a16:creationId xmlns:a16="http://schemas.microsoft.com/office/drawing/2014/main" id="{712D4376-A578-4FF1-94FC-245E7A6A48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03734" y="3104388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rgbClr val="FFFFFF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Univers"/>
              <a:ea typeface="+mn-ea"/>
              <a:cs typeface="+mn-cs"/>
            </a:endParaRPr>
          </a:p>
        </p:txBody>
      </p:sp>
      <p:sp>
        <p:nvSpPr>
          <p:cNvPr id="61" name="Graphic 15">
            <a:extLst>
              <a:ext uri="{FF2B5EF4-FFF2-40B4-BE49-F238E27FC236}">
                <a16:creationId xmlns:a16="http://schemas.microsoft.com/office/drawing/2014/main" id="{AEA7509D-F04F-40CB-A0B3-EEF16499CC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9414" y="3619532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rgbClr val="FFFFFF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Univers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2679492-7988-4050-9056-5424444524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D4C0BA0-29B4-7890-C636-7BA0CCB587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92583" y="501651"/>
            <a:ext cx="4414848" cy="1716255"/>
          </a:xfrm>
        </p:spPr>
        <p:txBody>
          <a:bodyPr anchor="b">
            <a:normAutofit/>
          </a:bodyPr>
          <a:lstStyle/>
          <a:p>
            <a:r>
              <a:rPr lang="en-GB" sz="4200"/>
              <a:t>INTRODUCTION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B091B163-7D61-4891-ABCF-5C13D9C418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779911" cy="6858000"/>
          </a:xfrm>
          <a:prstGeom prst="rect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 person with green eyes&#10;&#10;AI-generated content may be incorrect.">
            <a:extLst>
              <a:ext uri="{FF2B5EF4-FFF2-40B4-BE49-F238E27FC236}">
                <a16:creationId xmlns:a16="http://schemas.microsoft.com/office/drawing/2014/main" id="{F6E5C013-F6B0-36C5-CA08-73DB8727E04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756" r="-1" b="-1"/>
          <a:stretch>
            <a:fillRect/>
          </a:stretch>
        </p:blipFill>
        <p:spPr>
          <a:xfrm>
            <a:off x="279143" y="299509"/>
            <a:ext cx="5221625" cy="6258983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F94810-08A1-BFC0-9926-D83DED1C8C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92583" y="2645922"/>
            <a:ext cx="4434721" cy="3710427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1800">
                <a:ea typeface="+mn-lt"/>
                <a:cs typeface="+mn-lt"/>
              </a:rPr>
              <a:t>Dr. Hart, a respected professional, vanished</a:t>
            </a:r>
            <a:endParaRPr lang="en-GB" sz="1800"/>
          </a:p>
          <a:p>
            <a:r>
              <a:rPr lang="en-GB" sz="1800">
                <a:ea typeface="+mn-lt"/>
                <a:cs typeface="+mn-lt"/>
              </a:rPr>
              <a:t>under mysterious circumstances. This case</a:t>
            </a:r>
            <a:endParaRPr lang="en-GB" sz="1800"/>
          </a:p>
          <a:p>
            <a:r>
              <a:rPr lang="en-GB" sz="1800">
                <a:ea typeface="+mn-lt"/>
                <a:cs typeface="+mn-lt"/>
              </a:rPr>
              <a:t>study delves into the events, evidence, and</a:t>
            </a:r>
            <a:endParaRPr lang="en-GB" sz="1800"/>
          </a:p>
          <a:p>
            <a:r>
              <a:rPr lang="en-GB" sz="1800">
                <a:ea typeface="+mn-lt"/>
                <a:cs typeface="+mn-lt"/>
              </a:rPr>
              <a:t>theories surrounding his disappearance.</a:t>
            </a:r>
            <a:endParaRPr lang="en-GB" sz="1800"/>
          </a:p>
        </p:txBody>
      </p:sp>
      <p:cxnSp>
        <p:nvCxnSpPr>
          <p:cNvPr id="13" name="!!Straight Connector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86162" y="3619272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0584454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2679492-7988-4050-9056-5424444524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B091B163-7D61-4891-ABCF-5C13D9C418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779911" cy="6858000"/>
          </a:xfrm>
          <a:prstGeom prst="rect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52567F2-4AA5-DE13-8BD0-CAE2429D68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88069" y="381935"/>
            <a:ext cx="4008583" cy="5974414"/>
          </a:xfrm>
        </p:spPr>
        <p:txBody>
          <a:bodyPr anchor="ctr">
            <a:normAutofit/>
          </a:bodyPr>
          <a:lstStyle/>
          <a:p>
            <a:r>
              <a:rPr lang="en-GB" sz="4000">
                <a:solidFill>
                  <a:schemeClr val="bg1"/>
                </a:solidFill>
              </a:rPr>
              <a:t>CASE BACKGROUND</a:t>
            </a:r>
            <a:endParaRPr lang="en-US" sz="4000">
              <a:solidFill>
                <a:schemeClr val="bg1"/>
              </a:solidFill>
            </a:endParaRPr>
          </a:p>
        </p:txBody>
      </p:sp>
      <p:sp>
        <p:nvSpPr>
          <p:cNvPr id="12" name="Graphic 11">
            <a:extLst>
              <a:ext uri="{FF2B5EF4-FFF2-40B4-BE49-F238E27FC236}">
                <a16:creationId xmlns:a16="http://schemas.microsoft.com/office/drawing/2014/main" id="{6CB927A4-E432-4310-9CD5-E89FF50631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3061" y="554152"/>
            <a:ext cx="171515" cy="171515"/>
          </a:xfrm>
          <a:custGeom>
            <a:avLst/>
            <a:gdLst>
              <a:gd name="connsiteX0" fmla="*/ 159874 w 171515"/>
              <a:gd name="connsiteY0" fmla="*/ 74116 h 171515"/>
              <a:gd name="connsiteX1" fmla="*/ 97399 w 171515"/>
              <a:gd name="connsiteY1" fmla="*/ 74116 h 171515"/>
              <a:gd name="connsiteX2" fmla="*/ 97399 w 171515"/>
              <a:gd name="connsiteY2" fmla="*/ 11641 h 171515"/>
              <a:gd name="connsiteX3" fmla="*/ 85758 w 171515"/>
              <a:gd name="connsiteY3" fmla="*/ 0 h 171515"/>
              <a:gd name="connsiteX4" fmla="*/ 74116 w 171515"/>
              <a:gd name="connsiteY4" fmla="*/ 11641 h 171515"/>
              <a:gd name="connsiteX5" fmla="*/ 74116 w 171515"/>
              <a:gd name="connsiteY5" fmla="*/ 74116 h 171515"/>
              <a:gd name="connsiteX6" fmla="*/ 11641 w 171515"/>
              <a:gd name="connsiteY6" fmla="*/ 74116 h 171515"/>
              <a:gd name="connsiteX7" fmla="*/ 0 w 171515"/>
              <a:gd name="connsiteY7" fmla="*/ 85758 h 171515"/>
              <a:gd name="connsiteX8" fmla="*/ 11641 w 171515"/>
              <a:gd name="connsiteY8" fmla="*/ 97399 h 171515"/>
              <a:gd name="connsiteX9" fmla="*/ 74116 w 171515"/>
              <a:gd name="connsiteY9" fmla="*/ 97399 h 171515"/>
              <a:gd name="connsiteX10" fmla="*/ 74116 w 171515"/>
              <a:gd name="connsiteY10" fmla="*/ 159874 h 171515"/>
              <a:gd name="connsiteX11" fmla="*/ 85758 w 171515"/>
              <a:gd name="connsiteY11" fmla="*/ 171515 h 171515"/>
              <a:gd name="connsiteX12" fmla="*/ 97399 w 171515"/>
              <a:gd name="connsiteY12" fmla="*/ 159874 h 171515"/>
              <a:gd name="connsiteX13" fmla="*/ 97399 w 171515"/>
              <a:gd name="connsiteY13" fmla="*/ 97399 h 171515"/>
              <a:gd name="connsiteX14" fmla="*/ 159874 w 171515"/>
              <a:gd name="connsiteY14" fmla="*/ 97399 h 171515"/>
              <a:gd name="connsiteX15" fmla="*/ 171515 w 171515"/>
              <a:gd name="connsiteY15" fmla="*/ 85758 h 171515"/>
              <a:gd name="connsiteX16" fmla="*/ 159874 w 171515"/>
              <a:gd name="connsiteY16" fmla="*/ 74116 h 1715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71515" h="171515">
                <a:moveTo>
                  <a:pt x="159874" y="74116"/>
                </a:moveTo>
                <a:lnTo>
                  <a:pt x="97399" y="74116"/>
                </a:lnTo>
                <a:lnTo>
                  <a:pt x="97399" y="11641"/>
                </a:lnTo>
                <a:cubicBezTo>
                  <a:pt x="97399" y="5212"/>
                  <a:pt x="92187" y="0"/>
                  <a:pt x="85758" y="0"/>
                </a:cubicBezTo>
                <a:cubicBezTo>
                  <a:pt x="79328" y="0"/>
                  <a:pt x="74116" y="5212"/>
                  <a:pt x="74116" y="11641"/>
                </a:cubicBezTo>
                <a:lnTo>
                  <a:pt x="74116" y="74116"/>
                </a:lnTo>
                <a:lnTo>
                  <a:pt x="11641" y="74116"/>
                </a:lnTo>
                <a:cubicBezTo>
                  <a:pt x="5212" y="74116"/>
                  <a:pt x="0" y="79328"/>
                  <a:pt x="0" y="85758"/>
                </a:cubicBezTo>
                <a:cubicBezTo>
                  <a:pt x="0" y="92187"/>
                  <a:pt x="5212" y="97399"/>
                  <a:pt x="11641" y="97399"/>
                </a:cubicBezTo>
                <a:lnTo>
                  <a:pt x="74116" y="97399"/>
                </a:lnTo>
                <a:lnTo>
                  <a:pt x="74116" y="159874"/>
                </a:lnTo>
                <a:cubicBezTo>
                  <a:pt x="74116" y="166303"/>
                  <a:pt x="79328" y="171515"/>
                  <a:pt x="85758" y="171515"/>
                </a:cubicBezTo>
                <a:cubicBezTo>
                  <a:pt x="92187" y="171515"/>
                  <a:pt x="97399" y="166303"/>
                  <a:pt x="97399" y="159874"/>
                </a:cubicBezTo>
                <a:lnTo>
                  <a:pt x="97399" y="97399"/>
                </a:lnTo>
                <a:lnTo>
                  <a:pt x="159874" y="97399"/>
                </a:lnTo>
                <a:cubicBezTo>
                  <a:pt x="166303" y="97399"/>
                  <a:pt x="171515" y="92187"/>
                  <a:pt x="171515" y="85758"/>
                </a:cubicBezTo>
                <a:cubicBezTo>
                  <a:pt x="171515" y="79328"/>
                  <a:pt x="166303" y="74116"/>
                  <a:pt x="159874" y="74116"/>
                </a:cubicBezTo>
                <a:close/>
              </a:path>
            </a:pathLst>
          </a:custGeom>
          <a:solidFill>
            <a:schemeClr val="bg1"/>
          </a:solidFill>
          <a:ln w="77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4" name="Graphic 10">
            <a:extLst>
              <a:ext uri="{FF2B5EF4-FFF2-40B4-BE49-F238E27FC236}">
                <a16:creationId xmlns:a16="http://schemas.microsoft.com/office/drawing/2014/main" id="{E3020543-B24B-4EC4-8FFC-8DD88EEA91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75643" y="837005"/>
            <a:ext cx="112426" cy="112426"/>
          </a:xfrm>
          <a:custGeom>
            <a:avLst/>
            <a:gdLst>
              <a:gd name="connsiteX0" fmla="*/ 112426 w 112426"/>
              <a:gd name="connsiteY0" fmla="*/ 56213 h 112426"/>
              <a:gd name="connsiteX1" fmla="*/ 56213 w 112426"/>
              <a:gd name="connsiteY1" fmla="*/ 112426 h 112426"/>
              <a:gd name="connsiteX2" fmla="*/ 0 w 112426"/>
              <a:gd name="connsiteY2" fmla="*/ 56213 h 112426"/>
              <a:gd name="connsiteX3" fmla="*/ 56213 w 112426"/>
              <a:gd name="connsiteY3" fmla="*/ 0 h 112426"/>
              <a:gd name="connsiteX4" fmla="*/ 112426 w 112426"/>
              <a:gd name="connsiteY4" fmla="*/ 56213 h 1124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2426" h="112426">
                <a:moveTo>
                  <a:pt x="112426" y="56213"/>
                </a:moveTo>
                <a:cubicBezTo>
                  <a:pt x="112426" y="87259"/>
                  <a:pt x="87259" y="112426"/>
                  <a:pt x="56213" y="112426"/>
                </a:cubicBezTo>
                <a:cubicBezTo>
                  <a:pt x="25167" y="112426"/>
                  <a:pt x="0" y="87259"/>
                  <a:pt x="0" y="56213"/>
                </a:cubicBezTo>
                <a:cubicBezTo>
                  <a:pt x="0" y="25167"/>
                  <a:pt x="25167" y="0"/>
                  <a:pt x="56213" y="0"/>
                </a:cubicBezTo>
                <a:cubicBezTo>
                  <a:pt x="87259" y="0"/>
                  <a:pt x="112426" y="25167"/>
                  <a:pt x="112426" y="56213"/>
                </a:cubicBezTo>
                <a:close/>
              </a:path>
            </a:pathLst>
          </a:custGeom>
          <a:solidFill>
            <a:schemeClr val="bg1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6" name="Graphic 12">
            <a:extLst>
              <a:ext uri="{FF2B5EF4-FFF2-40B4-BE49-F238E27FC236}">
                <a16:creationId xmlns:a16="http://schemas.microsoft.com/office/drawing/2014/main" id="{1453BF6C-B012-48B7-B4E8-6D7AC7C27D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3892" y="1472473"/>
            <a:ext cx="157545" cy="157545"/>
          </a:xfrm>
          <a:custGeom>
            <a:avLst/>
            <a:gdLst>
              <a:gd name="connsiteX0" fmla="*/ 78773 w 157545"/>
              <a:gd name="connsiteY0" fmla="*/ 23283 h 157545"/>
              <a:gd name="connsiteX1" fmla="*/ 134262 w 157545"/>
              <a:gd name="connsiteY1" fmla="*/ 78773 h 157545"/>
              <a:gd name="connsiteX2" fmla="*/ 78773 w 157545"/>
              <a:gd name="connsiteY2" fmla="*/ 134262 h 157545"/>
              <a:gd name="connsiteX3" fmla="*/ 23283 w 157545"/>
              <a:gd name="connsiteY3" fmla="*/ 78773 h 157545"/>
              <a:gd name="connsiteX4" fmla="*/ 78773 w 157545"/>
              <a:gd name="connsiteY4" fmla="*/ 23283 h 157545"/>
              <a:gd name="connsiteX5" fmla="*/ 78773 w 157545"/>
              <a:gd name="connsiteY5" fmla="*/ 0 h 157545"/>
              <a:gd name="connsiteX6" fmla="*/ 0 w 157545"/>
              <a:gd name="connsiteY6" fmla="*/ 78773 h 157545"/>
              <a:gd name="connsiteX7" fmla="*/ 78773 w 157545"/>
              <a:gd name="connsiteY7" fmla="*/ 157545 h 157545"/>
              <a:gd name="connsiteX8" fmla="*/ 157545 w 157545"/>
              <a:gd name="connsiteY8" fmla="*/ 78773 h 157545"/>
              <a:gd name="connsiteX9" fmla="*/ 78773 w 157545"/>
              <a:gd name="connsiteY9" fmla="*/ 0 h 1575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57545" h="157545">
                <a:moveTo>
                  <a:pt x="78773" y="23283"/>
                </a:moveTo>
                <a:cubicBezTo>
                  <a:pt x="109419" y="23283"/>
                  <a:pt x="134262" y="48126"/>
                  <a:pt x="134262" y="78773"/>
                </a:cubicBezTo>
                <a:cubicBezTo>
                  <a:pt x="134262" y="109419"/>
                  <a:pt x="109419" y="134262"/>
                  <a:pt x="78773" y="134262"/>
                </a:cubicBezTo>
                <a:cubicBezTo>
                  <a:pt x="48126" y="134262"/>
                  <a:pt x="23283" y="109419"/>
                  <a:pt x="23283" y="78773"/>
                </a:cubicBezTo>
                <a:cubicBezTo>
                  <a:pt x="23312" y="48139"/>
                  <a:pt x="48139" y="23312"/>
                  <a:pt x="78773" y="23283"/>
                </a:cubicBezTo>
                <a:moveTo>
                  <a:pt x="78773" y="0"/>
                </a:moveTo>
                <a:cubicBezTo>
                  <a:pt x="35268" y="0"/>
                  <a:pt x="0" y="35268"/>
                  <a:pt x="0" y="78773"/>
                </a:cubicBezTo>
                <a:cubicBezTo>
                  <a:pt x="0" y="122277"/>
                  <a:pt x="35268" y="157545"/>
                  <a:pt x="78773" y="157545"/>
                </a:cubicBezTo>
                <a:cubicBezTo>
                  <a:pt x="122277" y="157545"/>
                  <a:pt x="157545" y="122277"/>
                  <a:pt x="157545" y="78773"/>
                </a:cubicBezTo>
                <a:cubicBezTo>
                  <a:pt x="157545" y="35268"/>
                  <a:pt x="122277" y="0"/>
                  <a:pt x="78773" y="0"/>
                </a:cubicBezTo>
                <a:close/>
              </a:path>
            </a:pathLst>
          </a:custGeom>
          <a:solidFill>
            <a:schemeClr val="bg1"/>
          </a:solidFill>
          <a:ln w="751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8FED34-8B57-6633-39A7-6DA6DEF040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381935"/>
            <a:ext cx="4986955" cy="597441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r>
              <a:rPr lang="en-GB" dirty="0">
                <a:ea typeface="+mn-lt"/>
                <a:cs typeface="+mn-lt"/>
              </a:rPr>
              <a:t>• Dr. Hart’s last known location and actions</a:t>
            </a:r>
            <a:endParaRPr lang="en-GB" dirty="0"/>
          </a:p>
          <a:p>
            <a:pPr marL="0" indent="0">
              <a:buNone/>
            </a:pPr>
            <a:r>
              <a:rPr lang="en-GB" dirty="0">
                <a:ea typeface="+mn-lt"/>
                <a:cs typeface="+mn-lt"/>
              </a:rPr>
              <a:t>• Timeline of key events before disappearance</a:t>
            </a:r>
            <a:endParaRPr lang="en-GB" dirty="0"/>
          </a:p>
          <a:p>
            <a:pPr marL="0" indent="0">
              <a:buNone/>
            </a:pPr>
            <a:r>
              <a:rPr lang="en-GB" dirty="0">
                <a:ea typeface="+mn-lt"/>
                <a:cs typeface="+mn-lt"/>
              </a:rPr>
              <a:t>• Individuals and locations linked to the case</a:t>
            </a:r>
            <a:endParaRPr lang="en-GB" dirty="0"/>
          </a:p>
          <a:p>
            <a:pPr marL="0" indent="0">
              <a:buNone/>
            </a:pPr>
            <a:endParaRPr lang="en-GB" sz="1800"/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86162" y="3610394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54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2388886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4" name="Rectangle 53">
            <a:extLst>
              <a:ext uri="{FF2B5EF4-FFF2-40B4-BE49-F238E27FC236}">
                <a16:creationId xmlns:a16="http://schemas.microsoft.com/office/drawing/2014/main" id="{A2679492-7988-4050-9056-5424444524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29964D4-58E6-9B3B-ECF6-F63330492F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92583" y="501651"/>
            <a:ext cx="4434720" cy="1716255"/>
          </a:xfrm>
        </p:spPr>
        <p:txBody>
          <a:bodyPr anchor="b">
            <a:normAutofit/>
          </a:bodyPr>
          <a:lstStyle/>
          <a:p>
            <a:r>
              <a:rPr lang="en-GB" sz="3800">
                <a:ea typeface="+mj-lt"/>
                <a:cs typeface="+mj-lt"/>
              </a:rPr>
              <a:t>INVESTIGATION &amp;</a:t>
            </a:r>
            <a:endParaRPr lang="en-US" sz="3800"/>
          </a:p>
          <a:p>
            <a:r>
              <a:rPr lang="en-GB" sz="3800">
                <a:ea typeface="+mj-lt"/>
                <a:cs typeface="+mj-lt"/>
              </a:rPr>
              <a:t>EVIDENCE</a:t>
            </a:r>
            <a:endParaRPr lang="en-GB" sz="3800"/>
          </a:p>
        </p:txBody>
      </p:sp>
      <p:sp>
        <p:nvSpPr>
          <p:cNvPr id="55" name="Rectangle 54">
            <a:extLst>
              <a:ext uri="{FF2B5EF4-FFF2-40B4-BE49-F238E27FC236}">
                <a16:creationId xmlns:a16="http://schemas.microsoft.com/office/drawing/2014/main" id="{B091B163-7D61-4891-ABCF-5C13D9C418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779911" cy="6858000"/>
          </a:xfrm>
          <a:prstGeom prst="rect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 piece of paper with black text&#10;&#10;AI-generated content may be incorrect.">
            <a:extLst>
              <a:ext uri="{FF2B5EF4-FFF2-40B4-BE49-F238E27FC236}">
                <a16:creationId xmlns:a16="http://schemas.microsoft.com/office/drawing/2014/main" id="{EEEE9DBE-7237-5D35-778E-C8199521AC4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5034" b="-1"/>
          <a:stretch>
            <a:fillRect/>
          </a:stretch>
        </p:blipFill>
        <p:spPr>
          <a:xfrm>
            <a:off x="279143" y="299508"/>
            <a:ext cx="5221625" cy="3010397"/>
          </a:xfrm>
          <a:prstGeom prst="rect">
            <a:avLst/>
          </a:prstGeom>
        </p:spPr>
      </p:pic>
      <p:pic>
        <p:nvPicPr>
          <p:cNvPr id="5" name="Picture 4" descr="A close-up of a notebook&#10;&#10;AI-generated content may be incorrect.">
            <a:extLst>
              <a:ext uri="{FF2B5EF4-FFF2-40B4-BE49-F238E27FC236}">
                <a16:creationId xmlns:a16="http://schemas.microsoft.com/office/drawing/2014/main" id="{9A3FC084-9040-52DB-5D4C-59A520F5E664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34974" b="29858"/>
          <a:stretch>
            <a:fillRect/>
          </a:stretch>
        </p:blipFill>
        <p:spPr>
          <a:xfrm>
            <a:off x="279143" y="3548095"/>
            <a:ext cx="5221625" cy="3010397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B6A23E-0081-4E95-C8DA-E676312B3F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92583" y="2645922"/>
            <a:ext cx="4434721" cy="3710427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1800">
                <a:ea typeface="+mn-lt"/>
                <a:cs typeface="+mn-lt"/>
              </a:rPr>
              <a:t>Official investigation reports</a:t>
            </a:r>
            <a:endParaRPr lang="en-GB" sz="1800"/>
          </a:p>
          <a:p>
            <a:endParaRPr lang="en-GB" sz="1800"/>
          </a:p>
          <a:p>
            <a:r>
              <a:rPr lang="en-GB" sz="1800">
                <a:ea typeface="+mn-lt"/>
                <a:cs typeface="+mn-lt"/>
              </a:rPr>
              <a:t>Witness statements and forensic analysis</a:t>
            </a:r>
            <a:endParaRPr lang="en-GB" sz="1800"/>
          </a:p>
          <a:p>
            <a:endParaRPr lang="en-GB" sz="1800"/>
          </a:p>
          <a:p>
            <a:r>
              <a:rPr lang="en-GB" sz="1800">
                <a:ea typeface="+mn-lt"/>
                <a:cs typeface="+mn-lt"/>
              </a:rPr>
              <a:t>Theories proposed by experts</a:t>
            </a:r>
            <a:endParaRPr lang="en-GB" sz="1800"/>
          </a:p>
        </p:txBody>
      </p:sp>
      <p:cxnSp>
        <p:nvCxnSpPr>
          <p:cNvPr id="56" name="Straight Connector 55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86162" y="3613893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7142752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2679492-7988-4050-9056-5424444524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B091B163-7D61-4891-ABCF-5C13D9C418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779911" cy="6858000"/>
          </a:xfrm>
          <a:prstGeom prst="rect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71027E0-2364-5321-3AE3-D0E16DFC98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88069" y="381935"/>
            <a:ext cx="4008583" cy="5974414"/>
          </a:xfrm>
        </p:spPr>
        <p:txBody>
          <a:bodyPr anchor="ctr">
            <a:normAutofit/>
          </a:bodyPr>
          <a:lstStyle/>
          <a:p>
            <a:r>
              <a:rPr lang="en-GB" sz="5600">
                <a:solidFill>
                  <a:schemeClr val="bg1"/>
                </a:solidFill>
              </a:rPr>
              <a:t>POSSIBLE THEORIES</a:t>
            </a:r>
          </a:p>
        </p:txBody>
      </p:sp>
      <p:sp>
        <p:nvSpPr>
          <p:cNvPr id="12" name="Graphic 11">
            <a:extLst>
              <a:ext uri="{FF2B5EF4-FFF2-40B4-BE49-F238E27FC236}">
                <a16:creationId xmlns:a16="http://schemas.microsoft.com/office/drawing/2014/main" id="{6CB927A4-E432-4310-9CD5-E89FF50631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3061" y="554152"/>
            <a:ext cx="171515" cy="171515"/>
          </a:xfrm>
          <a:custGeom>
            <a:avLst/>
            <a:gdLst>
              <a:gd name="connsiteX0" fmla="*/ 159874 w 171515"/>
              <a:gd name="connsiteY0" fmla="*/ 74116 h 171515"/>
              <a:gd name="connsiteX1" fmla="*/ 97399 w 171515"/>
              <a:gd name="connsiteY1" fmla="*/ 74116 h 171515"/>
              <a:gd name="connsiteX2" fmla="*/ 97399 w 171515"/>
              <a:gd name="connsiteY2" fmla="*/ 11641 h 171515"/>
              <a:gd name="connsiteX3" fmla="*/ 85758 w 171515"/>
              <a:gd name="connsiteY3" fmla="*/ 0 h 171515"/>
              <a:gd name="connsiteX4" fmla="*/ 74116 w 171515"/>
              <a:gd name="connsiteY4" fmla="*/ 11641 h 171515"/>
              <a:gd name="connsiteX5" fmla="*/ 74116 w 171515"/>
              <a:gd name="connsiteY5" fmla="*/ 74116 h 171515"/>
              <a:gd name="connsiteX6" fmla="*/ 11641 w 171515"/>
              <a:gd name="connsiteY6" fmla="*/ 74116 h 171515"/>
              <a:gd name="connsiteX7" fmla="*/ 0 w 171515"/>
              <a:gd name="connsiteY7" fmla="*/ 85758 h 171515"/>
              <a:gd name="connsiteX8" fmla="*/ 11641 w 171515"/>
              <a:gd name="connsiteY8" fmla="*/ 97399 h 171515"/>
              <a:gd name="connsiteX9" fmla="*/ 74116 w 171515"/>
              <a:gd name="connsiteY9" fmla="*/ 97399 h 171515"/>
              <a:gd name="connsiteX10" fmla="*/ 74116 w 171515"/>
              <a:gd name="connsiteY10" fmla="*/ 159874 h 171515"/>
              <a:gd name="connsiteX11" fmla="*/ 85758 w 171515"/>
              <a:gd name="connsiteY11" fmla="*/ 171515 h 171515"/>
              <a:gd name="connsiteX12" fmla="*/ 97399 w 171515"/>
              <a:gd name="connsiteY12" fmla="*/ 159874 h 171515"/>
              <a:gd name="connsiteX13" fmla="*/ 97399 w 171515"/>
              <a:gd name="connsiteY13" fmla="*/ 97399 h 171515"/>
              <a:gd name="connsiteX14" fmla="*/ 159874 w 171515"/>
              <a:gd name="connsiteY14" fmla="*/ 97399 h 171515"/>
              <a:gd name="connsiteX15" fmla="*/ 171515 w 171515"/>
              <a:gd name="connsiteY15" fmla="*/ 85758 h 171515"/>
              <a:gd name="connsiteX16" fmla="*/ 159874 w 171515"/>
              <a:gd name="connsiteY16" fmla="*/ 74116 h 1715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71515" h="171515">
                <a:moveTo>
                  <a:pt x="159874" y="74116"/>
                </a:moveTo>
                <a:lnTo>
                  <a:pt x="97399" y="74116"/>
                </a:lnTo>
                <a:lnTo>
                  <a:pt x="97399" y="11641"/>
                </a:lnTo>
                <a:cubicBezTo>
                  <a:pt x="97399" y="5212"/>
                  <a:pt x="92187" y="0"/>
                  <a:pt x="85758" y="0"/>
                </a:cubicBezTo>
                <a:cubicBezTo>
                  <a:pt x="79328" y="0"/>
                  <a:pt x="74116" y="5212"/>
                  <a:pt x="74116" y="11641"/>
                </a:cubicBezTo>
                <a:lnTo>
                  <a:pt x="74116" y="74116"/>
                </a:lnTo>
                <a:lnTo>
                  <a:pt x="11641" y="74116"/>
                </a:lnTo>
                <a:cubicBezTo>
                  <a:pt x="5212" y="74116"/>
                  <a:pt x="0" y="79328"/>
                  <a:pt x="0" y="85758"/>
                </a:cubicBezTo>
                <a:cubicBezTo>
                  <a:pt x="0" y="92187"/>
                  <a:pt x="5212" y="97399"/>
                  <a:pt x="11641" y="97399"/>
                </a:cubicBezTo>
                <a:lnTo>
                  <a:pt x="74116" y="97399"/>
                </a:lnTo>
                <a:lnTo>
                  <a:pt x="74116" y="159874"/>
                </a:lnTo>
                <a:cubicBezTo>
                  <a:pt x="74116" y="166303"/>
                  <a:pt x="79328" y="171515"/>
                  <a:pt x="85758" y="171515"/>
                </a:cubicBezTo>
                <a:cubicBezTo>
                  <a:pt x="92187" y="171515"/>
                  <a:pt x="97399" y="166303"/>
                  <a:pt x="97399" y="159874"/>
                </a:cubicBezTo>
                <a:lnTo>
                  <a:pt x="97399" y="97399"/>
                </a:lnTo>
                <a:lnTo>
                  <a:pt x="159874" y="97399"/>
                </a:lnTo>
                <a:cubicBezTo>
                  <a:pt x="166303" y="97399"/>
                  <a:pt x="171515" y="92187"/>
                  <a:pt x="171515" y="85758"/>
                </a:cubicBezTo>
                <a:cubicBezTo>
                  <a:pt x="171515" y="79328"/>
                  <a:pt x="166303" y="74116"/>
                  <a:pt x="159874" y="74116"/>
                </a:cubicBezTo>
                <a:close/>
              </a:path>
            </a:pathLst>
          </a:custGeom>
          <a:solidFill>
            <a:schemeClr val="bg1"/>
          </a:solidFill>
          <a:ln w="77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4" name="Graphic 10">
            <a:extLst>
              <a:ext uri="{FF2B5EF4-FFF2-40B4-BE49-F238E27FC236}">
                <a16:creationId xmlns:a16="http://schemas.microsoft.com/office/drawing/2014/main" id="{E3020543-B24B-4EC4-8FFC-8DD88EEA91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75643" y="837005"/>
            <a:ext cx="112426" cy="112426"/>
          </a:xfrm>
          <a:custGeom>
            <a:avLst/>
            <a:gdLst>
              <a:gd name="connsiteX0" fmla="*/ 112426 w 112426"/>
              <a:gd name="connsiteY0" fmla="*/ 56213 h 112426"/>
              <a:gd name="connsiteX1" fmla="*/ 56213 w 112426"/>
              <a:gd name="connsiteY1" fmla="*/ 112426 h 112426"/>
              <a:gd name="connsiteX2" fmla="*/ 0 w 112426"/>
              <a:gd name="connsiteY2" fmla="*/ 56213 h 112426"/>
              <a:gd name="connsiteX3" fmla="*/ 56213 w 112426"/>
              <a:gd name="connsiteY3" fmla="*/ 0 h 112426"/>
              <a:gd name="connsiteX4" fmla="*/ 112426 w 112426"/>
              <a:gd name="connsiteY4" fmla="*/ 56213 h 1124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2426" h="112426">
                <a:moveTo>
                  <a:pt x="112426" y="56213"/>
                </a:moveTo>
                <a:cubicBezTo>
                  <a:pt x="112426" y="87259"/>
                  <a:pt x="87259" y="112426"/>
                  <a:pt x="56213" y="112426"/>
                </a:cubicBezTo>
                <a:cubicBezTo>
                  <a:pt x="25167" y="112426"/>
                  <a:pt x="0" y="87259"/>
                  <a:pt x="0" y="56213"/>
                </a:cubicBezTo>
                <a:cubicBezTo>
                  <a:pt x="0" y="25167"/>
                  <a:pt x="25167" y="0"/>
                  <a:pt x="56213" y="0"/>
                </a:cubicBezTo>
                <a:cubicBezTo>
                  <a:pt x="87259" y="0"/>
                  <a:pt x="112426" y="25167"/>
                  <a:pt x="112426" y="56213"/>
                </a:cubicBezTo>
                <a:close/>
              </a:path>
            </a:pathLst>
          </a:custGeom>
          <a:solidFill>
            <a:schemeClr val="bg1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6" name="Graphic 12">
            <a:extLst>
              <a:ext uri="{FF2B5EF4-FFF2-40B4-BE49-F238E27FC236}">
                <a16:creationId xmlns:a16="http://schemas.microsoft.com/office/drawing/2014/main" id="{1453BF6C-B012-48B7-B4E8-6D7AC7C27D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3892" y="1472473"/>
            <a:ext cx="157545" cy="157545"/>
          </a:xfrm>
          <a:custGeom>
            <a:avLst/>
            <a:gdLst>
              <a:gd name="connsiteX0" fmla="*/ 78773 w 157545"/>
              <a:gd name="connsiteY0" fmla="*/ 23283 h 157545"/>
              <a:gd name="connsiteX1" fmla="*/ 134262 w 157545"/>
              <a:gd name="connsiteY1" fmla="*/ 78773 h 157545"/>
              <a:gd name="connsiteX2" fmla="*/ 78773 w 157545"/>
              <a:gd name="connsiteY2" fmla="*/ 134262 h 157545"/>
              <a:gd name="connsiteX3" fmla="*/ 23283 w 157545"/>
              <a:gd name="connsiteY3" fmla="*/ 78773 h 157545"/>
              <a:gd name="connsiteX4" fmla="*/ 78773 w 157545"/>
              <a:gd name="connsiteY4" fmla="*/ 23283 h 157545"/>
              <a:gd name="connsiteX5" fmla="*/ 78773 w 157545"/>
              <a:gd name="connsiteY5" fmla="*/ 0 h 157545"/>
              <a:gd name="connsiteX6" fmla="*/ 0 w 157545"/>
              <a:gd name="connsiteY6" fmla="*/ 78773 h 157545"/>
              <a:gd name="connsiteX7" fmla="*/ 78773 w 157545"/>
              <a:gd name="connsiteY7" fmla="*/ 157545 h 157545"/>
              <a:gd name="connsiteX8" fmla="*/ 157545 w 157545"/>
              <a:gd name="connsiteY8" fmla="*/ 78773 h 157545"/>
              <a:gd name="connsiteX9" fmla="*/ 78773 w 157545"/>
              <a:gd name="connsiteY9" fmla="*/ 0 h 1575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57545" h="157545">
                <a:moveTo>
                  <a:pt x="78773" y="23283"/>
                </a:moveTo>
                <a:cubicBezTo>
                  <a:pt x="109419" y="23283"/>
                  <a:pt x="134262" y="48126"/>
                  <a:pt x="134262" y="78773"/>
                </a:cubicBezTo>
                <a:cubicBezTo>
                  <a:pt x="134262" y="109419"/>
                  <a:pt x="109419" y="134262"/>
                  <a:pt x="78773" y="134262"/>
                </a:cubicBezTo>
                <a:cubicBezTo>
                  <a:pt x="48126" y="134262"/>
                  <a:pt x="23283" y="109419"/>
                  <a:pt x="23283" y="78773"/>
                </a:cubicBezTo>
                <a:cubicBezTo>
                  <a:pt x="23312" y="48139"/>
                  <a:pt x="48139" y="23312"/>
                  <a:pt x="78773" y="23283"/>
                </a:cubicBezTo>
                <a:moveTo>
                  <a:pt x="78773" y="0"/>
                </a:moveTo>
                <a:cubicBezTo>
                  <a:pt x="35268" y="0"/>
                  <a:pt x="0" y="35268"/>
                  <a:pt x="0" y="78773"/>
                </a:cubicBezTo>
                <a:cubicBezTo>
                  <a:pt x="0" y="122277"/>
                  <a:pt x="35268" y="157545"/>
                  <a:pt x="78773" y="157545"/>
                </a:cubicBezTo>
                <a:cubicBezTo>
                  <a:pt x="122277" y="157545"/>
                  <a:pt x="157545" y="122277"/>
                  <a:pt x="157545" y="78773"/>
                </a:cubicBezTo>
                <a:cubicBezTo>
                  <a:pt x="157545" y="35268"/>
                  <a:pt x="122277" y="0"/>
                  <a:pt x="78773" y="0"/>
                </a:cubicBezTo>
                <a:close/>
              </a:path>
            </a:pathLst>
          </a:custGeom>
          <a:solidFill>
            <a:schemeClr val="bg1"/>
          </a:solidFill>
          <a:ln w="751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44567D-E40C-5D3E-25BA-46FC232F3CA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381935"/>
            <a:ext cx="4986955" cy="597441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457200" indent="-457200"/>
            <a:r>
              <a:rPr lang="en-GB" dirty="0">
                <a:ea typeface="+mn-lt"/>
                <a:cs typeface="+mn-lt"/>
              </a:rPr>
              <a:t>Foul Play: Suspects and motives</a:t>
            </a:r>
            <a:endParaRPr lang="en-GB"/>
          </a:p>
          <a:p>
            <a:pPr marL="457200" indent="-457200"/>
            <a:r>
              <a:rPr lang="en-GB" dirty="0">
                <a:ea typeface="+mn-lt"/>
                <a:cs typeface="+mn-lt"/>
              </a:rPr>
              <a:t>Voluntary Disappearance: Personal or professional reasons</a:t>
            </a:r>
            <a:endParaRPr lang="en-GB"/>
          </a:p>
          <a:p>
            <a:pPr marL="457200" indent="-457200"/>
            <a:r>
              <a:rPr lang="en-GB" dirty="0">
                <a:ea typeface="+mn-lt"/>
                <a:cs typeface="+mn-lt"/>
              </a:rPr>
              <a:t> Accidental: Unforeseen circumstances leading to disappearance</a:t>
            </a:r>
            <a:endParaRPr lang="en-GB" dirty="0"/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86162" y="3610394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54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033309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16AC3602-3348-4F31-9E43-076B03514E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68CF9FD-F7E0-3A40-B972-2B459E9656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9804918" cy="1325563"/>
          </a:xfrm>
        </p:spPr>
        <p:txBody>
          <a:bodyPr>
            <a:normAutofit/>
          </a:bodyPr>
          <a:lstStyle/>
          <a:p>
            <a:r>
              <a:rPr lang="en-GB">
                <a:solidFill>
                  <a:schemeClr val="bg1"/>
                </a:solidFill>
              </a:rPr>
              <a:t>CONCLUSION&amp;FINAL THOUGHTS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94169334-264D-4176-8BDE-037249A61B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solidFill>
              <a:schemeClr val="bg1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Graphic 11">
            <a:extLst>
              <a:ext uri="{FF2B5EF4-FFF2-40B4-BE49-F238E27FC236}">
                <a16:creationId xmlns:a16="http://schemas.microsoft.com/office/drawing/2014/main" id="{394094B0-A6C9-44BE-9042-66EF0612F6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03882" y="591829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chemeClr val="bg1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5" name="Graphic 10">
            <a:extLst>
              <a:ext uri="{FF2B5EF4-FFF2-40B4-BE49-F238E27FC236}">
                <a16:creationId xmlns:a16="http://schemas.microsoft.com/office/drawing/2014/main" id="{64C2CA96-0B16-4AA7-B340-33044D2385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62662" y="821124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bg1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7" name="Graphic 12">
            <a:extLst>
              <a:ext uri="{FF2B5EF4-FFF2-40B4-BE49-F238E27FC236}">
                <a16:creationId xmlns:a16="http://schemas.microsoft.com/office/drawing/2014/main" id="{1D50D7A8-F1D5-4306-8A9B-DD7A73EB8B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88342" y="1336268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chemeClr val="bg1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D52F628-5F0D-FA08-43E4-EBE175A6EAD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33986699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649363431"/>
      </p:ext>
    </p:extLst>
  </p:cSld>
  <p:clrMapOvr>
    <a:masterClrMapping/>
  </p:clrMapOvr>
</p:sld>
</file>

<file path=ppt/theme/theme1.xml><?xml version="1.0" encoding="utf-8"?>
<a:theme xmlns:a="http://schemas.openxmlformats.org/drawingml/2006/main" name="GradientVTI">
  <a:themeElements>
    <a:clrScheme name="Office">
      <a:dk1>
        <a:srgbClr val="000000"/>
      </a:dk1>
      <a:lt1>
        <a:srgbClr val="FFFFFF"/>
      </a:lt1>
      <a:dk2>
        <a:srgbClr val="335B74"/>
      </a:dk2>
      <a:lt2>
        <a:srgbClr val="DFE3E5"/>
      </a:lt2>
      <a:accent1>
        <a:srgbClr val="1CADE4"/>
      </a:accent1>
      <a:accent2>
        <a:srgbClr val="2683C6"/>
      </a:accent2>
      <a:accent3>
        <a:srgbClr val="27CED7"/>
      </a:accent3>
      <a:accent4>
        <a:srgbClr val="42BA97"/>
      </a:accent4>
      <a:accent5>
        <a:srgbClr val="3E8853"/>
      </a:accent5>
      <a:accent6>
        <a:srgbClr val="62A39F"/>
      </a:accent6>
      <a:hlink>
        <a:srgbClr val="6EAC1C"/>
      </a:hlink>
      <a:folHlink>
        <a:srgbClr val="B26B02"/>
      </a:folHlink>
    </a:clrScheme>
    <a:fontScheme name="Univers">
      <a:majorFont>
        <a:latin typeface="Univers"/>
        <a:ea typeface=""/>
        <a:cs typeface=""/>
      </a:majorFont>
      <a:minorFont>
        <a:latin typeface="Univers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radientVTI" id="{605F9078-86F9-4258-A3E1-F8EFF02AE8CC}" vid="{4848699B-BB01-41E3-9EC4-3D97DFE5292B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6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7" baseType="lpstr">
      <vt:lpstr>GradientVTI</vt:lpstr>
      <vt:lpstr>THE MYSTERIOUS DISAPPEARANCE OF A CASE STUDY ANALYSIS  PREPARED BY: Zaneta Hanko Student number: 2423576</vt:lpstr>
      <vt:lpstr>INTRODUCTION</vt:lpstr>
      <vt:lpstr>CASE BACKGROUND</vt:lpstr>
      <vt:lpstr>INVESTIGATION &amp; EVIDENCE</vt:lpstr>
      <vt:lpstr>POSSIBLE THEORIES</vt:lpstr>
      <vt:lpstr>CONCLUSION&amp;FINAL THOUGHTS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99</cp:revision>
  <dcterms:created xsi:type="dcterms:W3CDTF">2025-08-26T08:37:07Z</dcterms:created>
  <dcterms:modified xsi:type="dcterms:W3CDTF">2025-08-26T09:00:10Z</dcterms:modified>
</cp:coreProperties>
</file>