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3.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4.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5.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6.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3.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4.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3"/>
    <p:sldMasterId id="2147483651" r:id="rId4"/>
    <p:sldMasterId id="2147483656" r:id="rId5"/>
    <p:sldMasterId id="2147483658" r:id="rId6"/>
    <p:sldMasterId id="2147483662" r:id="rId7"/>
    <p:sldMasterId id="2147483736" r:id="rId8"/>
    <p:sldMasterId id="2147483666" r:id="rId9"/>
  </p:sldMasterIdLst>
  <p:notesMasterIdLst>
    <p:notesMasterId r:id="rId37"/>
  </p:notesMasterIdLst>
  <p:sldIdLst>
    <p:sldId id="259" r:id="rId10"/>
    <p:sldId id="260" r:id="rId11"/>
    <p:sldId id="261" r:id="rId12"/>
    <p:sldId id="278" r:id="rId13"/>
    <p:sldId id="262" r:id="rId14"/>
    <p:sldId id="263" r:id="rId15"/>
    <p:sldId id="266" r:id="rId16"/>
    <p:sldId id="274" r:id="rId17"/>
    <p:sldId id="275" r:id="rId18"/>
    <p:sldId id="264" r:id="rId19"/>
    <p:sldId id="265" r:id="rId20"/>
    <p:sldId id="268" r:id="rId21"/>
    <p:sldId id="267" r:id="rId22"/>
    <p:sldId id="276" r:id="rId23"/>
    <p:sldId id="277" r:id="rId24"/>
    <p:sldId id="271" r:id="rId25"/>
    <p:sldId id="270" r:id="rId26"/>
    <p:sldId id="279" r:id="rId27"/>
    <p:sldId id="258" r:id="rId28"/>
    <p:sldId id="272" r:id="rId29"/>
    <p:sldId id="280" r:id="rId30"/>
    <p:sldId id="273" r:id="rId31"/>
    <p:sldId id="281" r:id="rId32"/>
    <p:sldId id="282" r:id="rId33"/>
    <p:sldId id="283" r:id="rId34"/>
    <p:sldId id="257" r:id="rId35"/>
    <p:sldId id="256"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FE9836-D85B-45E5-C738-F41CFCC82CDE}" v="193" dt="2024-05-16T20:11:55.285"/>
    <p1510:client id="{67FDAD53-2B99-D58E-4D4D-3186504F62BB}" v="198" dt="2024-05-16T19:31:07.526"/>
    <p1510:client id="{747D4195-0310-C032-2BA7-F511D586F481}" v="2678" dt="2024-05-16T22:53:13.237"/>
    <p1510:client id="{D51C369D-DFB2-8354-3375-94FEEB9C69AB}" v="3431" dt="2024-05-16T19:20:28.40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viewProps" Target="viewProps.xml"/><Relationship Id="rId21" Type="http://schemas.openxmlformats.org/officeDocument/2006/relationships/slide" Target="slides/slide12.xml"/><Relationship Id="rId34" Type="http://schemas.openxmlformats.org/officeDocument/2006/relationships/slide" Target="slides/slide25.xml"/><Relationship Id="rId42" Type="http://schemas.microsoft.com/office/2016/11/relationships/changesInfo" Target="changesInfos/changesInfo1.xml"/><Relationship Id="rId7" Type="http://schemas.openxmlformats.org/officeDocument/2006/relationships/slideMaster" Target="slideMasters/slideMaster5.xml"/><Relationship Id="rId2" Type="http://schemas.openxmlformats.org/officeDocument/2006/relationships/customXml" Target="../customXml/item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slide" Target="slides/slide20.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4.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Master" Target="slideMasters/slideMaster3.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 Type="http://schemas.openxmlformats.org/officeDocument/2006/relationships/slideMaster" Target="slideMasters/slideMaster2.xml"/><Relationship Id="rId9" Type="http://schemas.openxmlformats.org/officeDocument/2006/relationships/slideMaster" Target="slideMasters/slideMaster7.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microsoft.com/office/2015/10/relationships/revisionInfo" Target="revisionInfo.xml"/><Relationship Id="rId8" Type="http://schemas.openxmlformats.org/officeDocument/2006/relationships/slideMaster" Target="slideMasters/slideMaster6.xml"/><Relationship Id="rId3" Type="http://schemas.openxmlformats.org/officeDocument/2006/relationships/slideMaster" Target="slideMasters/slideMaster1.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becca Stewart" userId="S::r.stewart@uwtsd.ac.uk::e4dbdf3f-b99f-4ed4-aef6-c26f104e6967" providerId="AD" clId="Web-{67FDAD53-2B99-D58E-4D4D-3186504F62BB}"/>
    <pc:docChg chg="addSld modSld">
      <pc:chgData name="Rebecca Stewart" userId="S::r.stewart@uwtsd.ac.uk::e4dbdf3f-b99f-4ed4-aef6-c26f104e6967" providerId="AD" clId="Web-{67FDAD53-2B99-D58E-4D4D-3186504F62BB}" dt="2024-05-16T19:31:07.526" v="87" actId="20577"/>
      <pc:docMkLst>
        <pc:docMk/>
      </pc:docMkLst>
      <pc:sldChg chg="modSp">
        <pc:chgData name="Rebecca Stewart" userId="S::r.stewart@uwtsd.ac.uk::e4dbdf3f-b99f-4ed4-aef6-c26f104e6967" providerId="AD" clId="Web-{67FDAD53-2B99-D58E-4D4D-3186504F62BB}" dt="2024-05-16T19:26:44.126" v="85"/>
        <pc:sldMkLst>
          <pc:docMk/>
          <pc:sldMk cId="3132973023" sldId="267"/>
        </pc:sldMkLst>
        <pc:spChg chg="mod">
          <ac:chgData name="Rebecca Stewart" userId="S::r.stewart@uwtsd.ac.uk::e4dbdf3f-b99f-4ed4-aef6-c26f104e6967" providerId="AD" clId="Web-{67FDAD53-2B99-D58E-4D4D-3186504F62BB}" dt="2024-05-16T19:26:44.126" v="85"/>
          <ac:spMkLst>
            <pc:docMk/>
            <pc:sldMk cId="3132973023" sldId="267"/>
            <ac:spMk id="5" creationId="{6C359937-D64A-CE36-6DB5-0BF2E778260B}"/>
          </ac:spMkLst>
        </pc:spChg>
      </pc:sldChg>
      <pc:sldChg chg="modSp add replId">
        <pc:chgData name="Rebecca Stewart" userId="S::r.stewart@uwtsd.ac.uk::e4dbdf3f-b99f-4ed4-aef6-c26f104e6967" providerId="AD" clId="Web-{67FDAD53-2B99-D58E-4D4D-3186504F62BB}" dt="2024-05-16T19:31:07.526" v="87" actId="20577"/>
        <pc:sldMkLst>
          <pc:docMk/>
          <pc:sldMk cId="3675231831" sldId="276"/>
        </pc:sldMkLst>
        <pc:spChg chg="mod">
          <ac:chgData name="Rebecca Stewart" userId="S::r.stewart@uwtsd.ac.uk::e4dbdf3f-b99f-4ed4-aef6-c26f104e6967" providerId="AD" clId="Web-{67FDAD53-2B99-D58E-4D4D-3186504F62BB}" dt="2024-05-16T19:31:07.526" v="87" actId="20577"/>
          <ac:spMkLst>
            <pc:docMk/>
            <pc:sldMk cId="3675231831" sldId="276"/>
            <ac:spMk id="3" creationId="{F5181518-8040-DF8F-174E-275787349ECC}"/>
          </ac:spMkLst>
        </pc:spChg>
      </pc:sldChg>
    </pc:docChg>
  </pc:docChgLst>
  <pc:docChgLst>
    <pc:chgData clId="Web-{67FDAD53-2B99-D58E-4D4D-3186504F62BB}"/>
    <pc:docChg chg="modSld">
      <pc:chgData name="" userId="" providerId="" clId="Web-{67FDAD53-2B99-D58E-4D4D-3186504F62BB}" dt="2024-05-16T19:23:11.837" v="16" actId="20577"/>
      <pc:docMkLst>
        <pc:docMk/>
      </pc:docMkLst>
      <pc:sldChg chg="delSp modSp">
        <pc:chgData name="" userId="" providerId="" clId="Web-{67FDAD53-2B99-D58E-4D4D-3186504F62BB}" dt="2024-05-16T19:23:11.837" v="16" actId="20577"/>
        <pc:sldMkLst>
          <pc:docMk/>
          <pc:sldMk cId="3132973023" sldId="267"/>
        </pc:sldMkLst>
        <pc:spChg chg="mod">
          <ac:chgData name="" userId="" providerId="" clId="Web-{67FDAD53-2B99-D58E-4D4D-3186504F62BB}" dt="2024-05-16T19:23:11.837" v="16" actId="20577"/>
          <ac:spMkLst>
            <pc:docMk/>
            <pc:sldMk cId="3132973023" sldId="267"/>
            <ac:spMk id="5" creationId="{6C359937-D64A-CE36-6DB5-0BF2E778260B}"/>
          </ac:spMkLst>
        </pc:spChg>
        <pc:spChg chg="del">
          <ac:chgData name="" userId="" providerId="" clId="Web-{67FDAD53-2B99-D58E-4D4D-3186504F62BB}" dt="2024-05-16T19:21:46.756" v="0"/>
          <ac:spMkLst>
            <pc:docMk/>
            <pc:sldMk cId="3132973023" sldId="267"/>
            <ac:spMk id="7" creationId="{85B9CE70-67D4-4DFB-1AEE-93E5FA199829}"/>
          </ac:spMkLst>
        </pc:spChg>
      </pc:sldChg>
    </pc:docChg>
  </pc:docChgLst>
  <pc:docChgLst>
    <pc:chgData name="Rebecca Stewart" userId="S::r.stewart@uwtsd.ac.uk::e4dbdf3f-b99f-4ed4-aef6-c26f104e6967" providerId="AD" clId="Web-{D51C369D-DFB2-8354-3375-94FEEB9C69AB}"/>
    <pc:docChg chg="addSld modSld sldOrd">
      <pc:chgData name="Rebecca Stewart" userId="S::r.stewart@uwtsd.ac.uk::e4dbdf3f-b99f-4ed4-aef6-c26f104e6967" providerId="AD" clId="Web-{D51C369D-DFB2-8354-3375-94FEEB9C69AB}" dt="2024-05-16T19:20:28.401" v="3997" actId="20577"/>
      <pc:docMkLst>
        <pc:docMk/>
      </pc:docMkLst>
      <pc:sldChg chg="ord">
        <pc:chgData name="Rebecca Stewart" userId="S::r.stewart@uwtsd.ac.uk::e4dbdf3f-b99f-4ed4-aef6-c26f104e6967" providerId="AD" clId="Web-{D51C369D-DFB2-8354-3375-94FEEB9C69AB}" dt="2024-05-16T15:17:42.495" v="30"/>
        <pc:sldMkLst>
          <pc:docMk/>
          <pc:sldMk cId="132609127" sldId="257"/>
        </pc:sldMkLst>
      </pc:sldChg>
      <pc:sldChg chg="addSp delSp modSp">
        <pc:chgData name="Rebecca Stewart" userId="S::r.stewart@uwtsd.ac.uk::e4dbdf3f-b99f-4ed4-aef6-c26f104e6967" providerId="AD" clId="Web-{D51C369D-DFB2-8354-3375-94FEEB9C69AB}" dt="2024-05-16T15:17:24.838" v="29" actId="14100"/>
        <pc:sldMkLst>
          <pc:docMk/>
          <pc:sldMk cId="487237466" sldId="260"/>
        </pc:sldMkLst>
        <pc:spChg chg="mod">
          <ac:chgData name="Rebecca Stewart" userId="S::r.stewart@uwtsd.ac.uk::e4dbdf3f-b99f-4ed4-aef6-c26f104e6967" providerId="AD" clId="Web-{D51C369D-DFB2-8354-3375-94FEEB9C69AB}" dt="2024-05-16T15:15:31.303" v="2" actId="20577"/>
          <ac:spMkLst>
            <pc:docMk/>
            <pc:sldMk cId="487237466" sldId="260"/>
            <ac:spMk id="2" creationId="{39E732DD-F7E6-DB33-DF37-0CA6912DAF12}"/>
          </ac:spMkLst>
        </pc:spChg>
        <pc:spChg chg="del">
          <ac:chgData name="Rebecca Stewart" userId="S::r.stewart@uwtsd.ac.uk::e4dbdf3f-b99f-4ed4-aef6-c26f104e6967" providerId="AD" clId="Web-{D51C369D-DFB2-8354-3375-94FEEB9C69AB}" dt="2024-05-16T15:15:55.132" v="3"/>
          <ac:spMkLst>
            <pc:docMk/>
            <pc:sldMk cId="487237466" sldId="260"/>
            <ac:spMk id="3" creationId="{8596135E-1523-289E-4640-686FB840FA7A}"/>
          </ac:spMkLst>
        </pc:spChg>
        <pc:graphicFrameChg chg="add mod ord modGraphic">
          <ac:chgData name="Rebecca Stewart" userId="S::r.stewart@uwtsd.ac.uk::e4dbdf3f-b99f-4ed4-aef6-c26f104e6967" providerId="AD" clId="Web-{D51C369D-DFB2-8354-3375-94FEEB9C69AB}" dt="2024-05-16T15:17:24.838" v="29" actId="14100"/>
          <ac:graphicFrameMkLst>
            <pc:docMk/>
            <pc:sldMk cId="487237466" sldId="260"/>
            <ac:graphicFrameMk id="4" creationId="{D19AA3F2-E6FD-1FBD-B689-1FCFEE740BA9}"/>
          </ac:graphicFrameMkLst>
        </pc:graphicFrameChg>
      </pc:sldChg>
      <pc:sldChg chg="addSp modSp addAnim modAnim">
        <pc:chgData name="Rebecca Stewart" userId="S::r.stewart@uwtsd.ac.uk::e4dbdf3f-b99f-4ed4-aef6-c26f104e6967" providerId="AD" clId="Web-{D51C369D-DFB2-8354-3375-94FEEB9C69AB}" dt="2024-05-16T15:24:14.447" v="234"/>
        <pc:sldMkLst>
          <pc:docMk/>
          <pc:sldMk cId="735589173" sldId="261"/>
        </pc:sldMkLst>
        <pc:spChg chg="mod">
          <ac:chgData name="Rebecca Stewart" userId="S::r.stewart@uwtsd.ac.uk::e4dbdf3f-b99f-4ed4-aef6-c26f104e6967" providerId="AD" clId="Web-{D51C369D-DFB2-8354-3375-94FEEB9C69AB}" dt="2024-05-16T15:24:06.853" v="233"/>
          <ac:spMkLst>
            <pc:docMk/>
            <pc:sldMk cId="735589173" sldId="261"/>
            <ac:spMk id="2" creationId="{E314E938-BE33-7CEC-9242-05BD8B994DE7}"/>
          </ac:spMkLst>
        </pc:spChg>
        <pc:spChg chg="mod">
          <ac:chgData name="Rebecca Stewart" userId="S::r.stewart@uwtsd.ac.uk::e4dbdf3f-b99f-4ed4-aef6-c26f104e6967" providerId="AD" clId="Web-{D51C369D-DFB2-8354-3375-94FEEB9C69AB}" dt="2024-05-16T15:23:37.101" v="218" actId="20577"/>
          <ac:spMkLst>
            <pc:docMk/>
            <pc:sldMk cId="735589173" sldId="261"/>
            <ac:spMk id="3" creationId="{18792BE3-60FE-A728-0E96-7EF0077E4535}"/>
          </ac:spMkLst>
        </pc:spChg>
        <pc:spChg chg="add mod">
          <ac:chgData name="Rebecca Stewart" userId="S::r.stewart@uwtsd.ac.uk::e4dbdf3f-b99f-4ed4-aef6-c26f104e6967" providerId="AD" clId="Web-{D51C369D-DFB2-8354-3375-94FEEB9C69AB}" dt="2024-05-16T15:23:05.647" v="216" actId="20577"/>
          <ac:spMkLst>
            <pc:docMk/>
            <pc:sldMk cId="735589173" sldId="261"/>
            <ac:spMk id="6" creationId="{062F943B-9CC2-BC12-8A06-03D435DC3D23}"/>
          </ac:spMkLst>
        </pc:spChg>
        <pc:picChg chg="add mod">
          <ac:chgData name="Rebecca Stewart" userId="S::r.stewart@uwtsd.ac.uk::e4dbdf3f-b99f-4ed4-aef6-c26f104e6967" providerId="AD" clId="Web-{D51C369D-DFB2-8354-3375-94FEEB9C69AB}" dt="2024-05-16T15:21:51.660" v="169" actId="14100"/>
          <ac:picMkLst>
            <pc:docMk/>
            <pc:sldMk cId="735589173" sldId="261"/>
            <ac:picMk id="4" creationId="{6915F865-949D-A060-F35F-04CACD388AFD}"/>
          </ac:picMkLst>
        </pc:picChg>
        <pc:picChg chg="add mod">
          <ac:chgData name="Rebecca Stewart" userId="S::r.stewart@uwtsd.ac.uk::e4dbdf3f-b99f-4ed4-aef6-c26f104e6967" providerId="AD" clId="Web-{D51C369D-DFB2-8354-3375-94FEEB9C69AB}" dt="2024-05-16T15:21:42.082" v="166" actId="14100"/>
          <ac:picMkLst>
            <pc:docMk/>
            <pc:sldMk cId="735589173" sldId="261"/>
            <ac:picMk id="5" creationId="{DBDC151E-4469-FC7F-D3A8-6A79E20B1292}"/>
          </ac:picMkLst>
        </pc:picChg>
      </pc:sldChg>
      <pc:sldChg chg="addSp delSp modSp new">
        <pc:chgData name="Rebecca Stewart" userId="S::r.stewart@uwtsd.ac.uk::e4dbdf3f-b99f-4ed4-aef6-c26f104e6967" providerId="AD" clId="Web-{D51C369D-DFB2-8354-3375-94FEEB9C69AB}" dt="2024-05-16T15:36:33.786" v="649" actId="20577"/>
        <pc:sldMkLst>
          <pc:docMk/>
          <pc:sldMk cId="2083070193" sldId="262"/>
        </pc:sldMkLst>
        <pc:spChg chg="del">
          <ac:chgData name="Rebecca Stewart" userId="S::r.stewart@uwtsd.ac.uk::e4dbdf3f-b99f-4ed4-aef6-c26f104e6967" providerId="AD" clId="Web-{D51C369D-DFB2-8354-3375-94FEEB9C69AB}" dt="2024-05-16T15:25:00.526" v="236"/>
          <ac:spMkLst>
            <pc:docMk/>
            <pc:sldMk cId="2083070193" sldId="262"/>
            <ac:spMk id="2" creationId="{364F4429-96DC-2E9F-3D7C-529A851234E9}"/>
          </ac:spMkLst>
        </pc:spChg>
        <pc:spChg chg="del mod">
          <ac:chgData name="Rebecca Stewart" userId="S::r.stewart@uwtsd.ac.uk::e4dbdf3f-b99f-4ed4-aef6-c26f104e6967" providerId="AD" clId="Web-{D51C369D-DFB2-8354-3375-94FEEB9C69AB}" dt="2024-05-16T15:31:09.962" v="504"/>
          <ac:spMkLst>
            <pc:docMk/>
            <pc:sldMk cId="2083070193" sldId="262"/>
            <ac:spMk id="3" creationId="{13C7FEEF-59E7-FE61-123C-F9782E84F729}"/>
          </ac:spMkLst>
        </pc:spChg>
        <pc:spChg chg="add del mod">
          <ac:chgData name="Rebecca Stewart" userId="S::r.stewart@uwtsd.ac.uk::e4dbdf3f-b99f-4ed4-aef6-c26f104e6967" providerId="AD" clId="Web-{D51C369D-DFB2-8354-3375-94FEEB9C69AB}" dt="2024-05-16T15:32:13.386" v="559"/>
          <ac:spMkLst>
            <pc:docMk/>
            <pc:sldMk cId="2083070193" sldId="262"/>
            <ac:spMk id="3042" creationId="{A23E491B-8605-C98C-CC23-B45914680A47}"/>
          </ac:spMkLst>
        </pc:spChg>
        <pc:spChg chg="add del">
          <ac:chgData name="Rebecca Stewart" userId="S::r.stewart@uwtsd.ac.uk::e4dbdf3f-b99f-4ed4-aef6-c26f104e6967" providerId="AD" clId="Web-{D51C369D-DFB2-8354-3375-94FEEB9C69AB}" dt="2024-05-16T15:31:26.619" v="506"/>
          <ac:spMkLst>
            <pc:docMk/>
            <pc:sldMk cId="2083070193" sldId="262"/>
            <ac:spMk id="3074" creationId="{E4868A7C-7827-F1C0-2C06-01E863720DFB}"/>
          </ac:spMkLst>
        </pc:spChg>
        <pc:spChg chg="add mod">
          <ac:chgData name="Rebecca Stewart" userId="S::r.stewart@uwtsd.ac.uk::e4dbdf3f-b99f-4ed4-aef6-c26f104e6967" providerId="AD" clId="Web-{D51C369D-DFB2-8354-3375-94FEEB9C69AB}" dt="2024-05-16T15:34:39.329" v="628" actId="1076"/>
          <ac:spMkLst>
            <pc:docMk/>
            <pc:sldMk cId="2083070193" sldId="262"/>
            <ac:spMk id="3075" creationId="{43F6A5BB-F899-B31A-0819-64143EF39FDC}"/>
          </ac:spMkLst>
        </pc:spChg>
        <pc:spChg chg="add mod">
          <ac:chgData name="Rebecca Stewart" userId="S::r.stewart@uwtsd.ac.uk::e4dbdf3f-b99f-4ed4-aef6-c26f104e6967" providerId="AD" clId="Web-{D51C369D-DFB2-8354-3375-94FEEB9C69AB}" dt="2024-05-16T15:36:33.786" v="649" actId="20577"/>
          <ac:spMkLst>
            <pc:docMk/>
            <pc:sldMk cId="2083070193" sldId="262"/>
            <ac:spMk id="3076" creationId="{4C8D583F-DE67-DAC0-CC43-A7B2347C54EA}"/>
          </ac:spMkLst>
        </pc:spChg>
        <pc:graphicFrameChg chg="add mod ord modGraphic">
          <ac:chgData name="Rebecca Stewart" userId="S::r.stewart@uwtsd.ac.uk::e4dbdf3f-b99f-4ed4-aef6-c26f104e6967" providerId="AD" clId="Web-{D51C369D-DFB2-8354-3375-94FEEB9C69AB}" dt="2024-05-16T15:31:02.711" v="502" actId="14100"/>
          <ac:graphicFrameMkLst>
            <pc:docMk/>
            <pc:sldMk cId="2083070193" sldId="262"/>
            <ac:graphicFrameMk id="4" creationId="{05E501DE-65DC-80F7-B91F-25D718D3AEA6}"/>
          </ac:graphicFrameMkLst>
        </pc:graphicFrameChg>
        <pc:picChg chg="add mod">
          <ac:chgData name="Rebecca Stewart" userId="S::r.stewart@uwtsd.ac.uk::e4dbdf3f-b99f-4ed4-aef6-c26f104e6967" providerId="AD" clId="Web-{D51C369D-DFB2-8354-3375-94FEEB9C69AB}" dt="2024-05-16T15:33:58.843" v="622" actId="1076"/>
          <ac:picMkLst>
            <pc:docMk/>
            <pc:sldMk cId="2083070193" sldId="262"/>
            <ac:picMk id="3077" creationId="{D175B7C8-87B6-9096-48FC-534957C93122}"/>
          </ac:picMkLst>
        </pc:picChg>
        <pc:picChg chg="add mod">
          <ac:chgData name="Rebecca Stewart" userId="S::r.stewart@uwtsd.ac.uk::e4dbdf3f-b99f-4ed4-aef6-c26f104e6967" providerId="AD" clId="Web-{D51C369D-DFB2-8354-3375-94FEEB9C69AB}" dt="2024-05-16T15:35:14.924" v="641" actId="1076"/>
          <ac:picMkLst>
            <pc:docMk/>
            <pc:sldMk cId="2083070193" sldId="262"/>
            <ac:picMk id="3078" creationId="{FF1A9EF9-0DDF-FB61-DBC0-DCDAC4BF7C26}"/>
          </ac:picMkLst>
        </pc:picChg>
        <pc:picChg chg="add mod">
          <ac:chgData name="Rebecca Stewart" userId="S::r.stewart@uwtsd.ac.uk::e4dbdf3f-b99f-4ed4-aef6-c26f104e6967" providerId="AD" clId="Web-{D51C369D-DFB2-8354-3375-94FEEB9C69AB}" dt="2024-05-16T15:34:57.220" v="636" actId="14100"/>
          <ac:picMkLst>
            <pc:docMk/>
            <pc:sldMk cId="2083070193" sldId="262"/>
            <ac:picMk id="3079" creationId="{727DAF1A-59D3-03E5-6E35-0B10B8A51437}"/>
          </ac:picMkLst>
        </pc:picChg>
        <pc:picChg chg="add mod">
          <ac:chgData name="Rebecca Stewart" userId="S::r.stewart@uwtsd.ac.uk::e4dbdf3f-b99f-4ed4-aef6-c26f104e6967" providerId="AD" clId="Web-{D51C369D-DFB2-8354-3375-94FEEB9C69AB}" dt="2024-05-16T15:34:37.250" v="627" actId="1076"/>
          <ac:picMkLst>
            <pc:docMk/>
            <pc:sldMk cId="2083070193" sldId="262"/>
            <ac:picMk id="3080" creationId="{BFA721AB-7CFA-5F9A-737D-80D7EDC7BDDE}"/>
          </ac:picMkLst>
        </pc:picChg>
        <pc:picChg chg="add mod">
          <ac:chgData name="Rebecca Stewart" userId="S::r.stewart@uwtsd.ac.uk::e4dbdf3f-b99f-4ed4-aef6-c26f104e6967" providerId="AD" clId="Web-{D51C369D-DFB2-8354-3375-94FEEB9C69AB}" dt="2024-05-16T15:36:24.457" v="648" actId="14100"/>
          <ac:picMkLst>
            <pc:docMk/>
            <pc:sldMk cId="2083070193" sldId="262"/>
            <ac:picMk id="3081" creationId="{82AA4D9E-B19A-6395-291D-4C3FC372BD53}"/>
          </ac:picMkLst>
        </pc:picChg>
      </pc:sldChg>
      <pc:sldChg chg="addSp delSp modSp new mod modClrScheme addAnim delAnim chgLayout">
        <pc:chgData name="Rebecca Stewart" userId="S::r.stewart@uwtsd.ac.uk::e4dbdf3f-b99f-4ed4-aef6-c26f104e6967" providerId="AD" clId="Web-{D51C369D-DFB2-8354-3375-94FEEB9C69AB}" dt="2024-05-16T16:51:29.746" v="2815" actId="14100"/>
        <pc:sldMkLst>
          <pc:docMk/>
          <pc:sldMk cId="976334546" sldId="263"/>
        </pc:sldMkLst>
        <pc:spChg chg="del mod ord">
          <ac:chgData name="Rebecca Stewart" userId="S::r.stewart@uwtsd.ac.uk::e4dbdf3f-b99f-4ed4-aef6-c26f104e6967" providerId="AD" clId="Web-{D51C369D-DFB2-8354-3375-94FEEB9C69AB}" dt="2024-05-16T15:48:37.437" v="729"/>
          <ac:spMkLst>
            <pc:docMk/>
            <pc:sldMk cId="976334546" sldId="263"/>
            <ac:spMk id="2" creationId="{9010740C-28D5-13A3-60E3-F5C8E5D92244}"/>
          </ac:spMkLst>
        </pc:spChg>
        <pc:spChg chg="add mod ord">
          <ac:chgData name="Rebecca Stewart" userId="S::r.stewart@uwtsd.ac.uk::e4dbdf3f-b99f-4ed4-aef6-c26f104e6967" providerId="AD" clId="Web-{D51C369D-DFB2-8354-3375-94FEEB9C69AB}" dt="2024-05-16T16:03:52.971" v="1153" actId="14100"/>
          <ac:spMkLst>
            <pc:docMk/>
            <pc:sldMk cId="976334546" sldId="263"/>
            <ac:spMk id="3" creationId="{B41E51C1-D4AC-53F3-3BF7-F75CF5AC6626}"/>
          </ac:spMkLst>
        </pc:spChg>
        <pc:spChg chg="add mod">
          <ac:chgData name="Rebecca Stewart" userId="S::r.stewart@uwtsd.ac.uk::e4dbdf3f-b99f-4ed4-aef6-c26f104e6967" providerId="AD" clId="Web-{D51C369D-DFB2-8354-3375-94FEEB9C69AB}" dt="2024-05-16T16:51:19.918" v="2814" actId="20577"/>
          <ac:spMkLst>
            <pc:docMk/>
            <pc:sldMk cId="976334546" sldId="263"/>
            <ac:spMk id="1312" creationId="{F4A63E17-AB51-D826-844C-58DA32B48748}"/>
          </ac:spMkLst>
        </pc:spChg>
        <pc:spChg chg="add del">
          <ac:chgData name="Rebecca Stewart" userId="S::r.stewart@uwtsd.ac.uk::e4dbdf3f-b99f-4ed4-aef6-c26f104e6967" providerId="AD" clId="Web-{D51C369D-DFB2-8354-3375-94FEEB9C69AB}" dt="2024-05-16T15:56:11.110" v="849"/>
          <ac:spMkLst>
            <pc:docMk/>
            <pc:sldMk cId="976334546" sldId="263"/>
            <ac:spMk id="1313" creationId="{437FA620-44AE-646F-CDA7-987441C5B316}"/>
          </ac:spMkLst>
        </pc:spChg>
        <pc:graphicFrameChg chg="add mod ord modGraphic">
          <ac:chgData name="Rebecca Stewart" userId="S::r.stewart@uwtsd.ac.uk::e4dbdf3f-b99f-4ed4-aef6-c26f104e6967" providerId="AD" clId="Web-{D51C369D-DFB2-8354-3375-94FEEB9C69AB}" dt="2024-05-16T16:51:29.746" v="2815" actId="14100"/>
          <ac:graphicFrameMkLst>
            <pc:docMk/>
            <pc:sldMk cId="976334546" sldId="263"/>
            <ac:graphicFrameMk id="4" creationId="{96C0016D-9D5B-DEE9-EF7E-BB2932A374C5}"/>
          </ac:graphicFrameMkLst>
        </pc:graphicFrameChg>
        <pc:graphicFrameChg chg="add del mod modGraphic">
          <ac:chgData name="Rebecca Stewart" userId="S::r.stewart@uwtsd.ac.uk::e4dbdf3f-b99f-4ed4-aef6-c26f104e6967" providerId="AD" clId="Web-{D51C369D-DFB2-8354-3375-94FEEB9C69AB}" dt="2024-05-16T15:59:31.586" v="1007"/>
          <ac:graphicFrameMkLst>
            <pc:docMk/>
            <pc:sldMk cId="976334546" sldId="263"/>
            <ac:graphicFrameMk id="1314" creationId="{4D4DE9A8-FDE8-14C9-2ADA-AE2DBBAFEB48}"/>
          </ac:graphicFrameMkLst>
        </pc:graphicFrameChg>
      </pc:sldChg>
      <pc:sldChg chg="addSp delSp modSp new modNotes">
        <pc:chgData name="Rebecca Stewart" userId="S::r.stewart@uwtsd.ac.uk::e4dbdf3f-b99f-4ed4-aef6-c26f104e6967" providerId="AD" clId="Web-{D51C369D-DFB2-8354-3375-94FEEB9C69AB}" dt="2024-05-16T17:24:54.897" v="3469" actId="20577"/>
        <pc:sldMkLst>
          <pc:docMk/>
          <pc:sldMk cId="401760831" sldId="264"/>
        </pc:sldMkLst>
        <pc:spChg chg="mod">
          <ac:chgData name="Rebecca Stewart" userId="S::r.stewart@uwtsd.ac.uk::e4dbdf3f-b99f-4ed4-aef6-c26f104e6967" providerId="AD" clId="Web-{D51C369D-DFB2-8354-3375-94FEEB9C69AB}" dt="2024-05-16T17:07:28.359" v="2952" actId="1076"/>
          <ac:spMkLst>
            <pc:docMk/>
            <pc:sldMk cId="401760831" sldId="264"/>
            <ac:spMk id="2" creationId="{2DA19EBB-52E5-A984-EA20-62A30F033974}"/>
          </ac:spMkLst>
        </pc:spChg>
        <pc:spChg chg="del">
          <ac:chgData name="Rebecca Stewart" userId="S::r.stewart@uwtsd.ac.uk::e4dbdf3f-b99f-4ed4-aef6-c26f104e6967" providerId="AD" clId="Web-{D51C369D-DFB2-8354-3375-94FEEB9C69AB}" dt="2024-05-16T17:07:20.421" v="2950"/>
          <ac:spMkLst>
            <pc:docMk/>
            <pc:sldMk cId="401760831" sldId="264"/>
            <ac:spMk id="3" creationId="{E64B3774-DAE7-08BA-C4C0-29083FC5A851}"/>
          </ac:spMkLst>
        </pc:spChg>
        <pc:spChg chg="add del">
          <ac:chgData name="Rebecca Stewart" userId="S::r.stewart@uwtsd.ac.uk::e4dbdf3f-b99f-4ed4-aef6-c26f104e6967" providerId="AD" clId="Web-{D51C369D-DFB2-8354-3375-94FEEB9C69AB}" dt="2024-05-16T17:09:21.472" v="2991"/>
          <ac:spMkLst>
            <pc:docMk/>
            <pc:sldMk cId="401760831" sldId="264"/>
            <ac:spMk id="5" creationId="{FD5D7F10-46F8-08B5-ACC3-96A1DE90BFC5}"/>
          </ac:spMkLst>
        </pc:spChg>
        <pc:spChg chg="add mod">
          <ac:chgData name="Rebecca Stewart" userId="S::r.stewart@uwtsd.ac.uk::e4dbdf3f-b99f-4ed4-aef6-c26f104e6967" providerId="AD" clId="Web-{D51C369D-DFB2-8354-3375-94FEEB9C69AB}" dt="2024-05-16T17:24:54.897" v="3469" actId="20577"/>
          <ac:spMkLst>
            <pc:docMk/>
            <pc:sldMk cId="401760831" sldId="264"/>
            <ac:spMk id="6" creationId="{0558B33A-3720-F6E1-6ABB-9ABE1D61A52B}"/>
          </ac:spMkLst>
        </pc:spChg>
        <pc:picChg chg="add mod ord">
          <ac:chgData name="Rebecca Stewart" userId="S::r.stewart@uwtsd.ac.uk::e4dbdf3f-b99f-4ed4-aef6-c26f104e6967" providerId="AD" clId="Web-{D51C369D-DFB2-8354-3375-94FEEB9C69AB}" dt="2024-05-16T17:23:20.159" v="3394" actId="14100"/>
          <ac:picMkLst>
            <pc:docMk/>
            <pc:sldMk cId="401760831" sldId="264"/>
            <ac:picMk id="4" creationId="{973BCFB9-CFE2-D46B-E37A-F058EAC70058}"/>
          </ac:picMkLst>
        </pc:picChg>
      </pc:sldChg>
      <pc:sldChg chg="addSp modSp new">
        <pc:chgData name="Rebecca Stewart" userId="S::r.stewart@uwtsd.ac.uk::e4dbdf3f-b99f-4ed4-aef6-c26f104e6967" providerId="AD" clId="Web-{D51C369D-DFB2-8354-3375-94FEEB9C69AB}" dt="2024-05-16T18:52:03.313" v="3718" actId="20577"/>
        <pc:sldMkLst>
          <pc:docMk/>
          <pc:sldMk cId="2925053639" sldId="265"/>
        </pc:sldMkLst>
        <pc:spChg chg="mod">
          <ac:chgData name="Rebecca Stewart" userId="S::r.stewart@uwtsd.ac.uk::e4dbdf3f-b99f-4ed4-aef6-c26f104e6967" providerId="AD" clId="Web-{D51C369D-DFB2-8354-3375-94FEEB9C69AB}" dt="2024-05-16T17:25:58.852" v="3489" actId="1076"/>
          <ac:spMkLst>
            <pc:docMk/>
            <pc:sldMk cId="2925053639" sldId="265"/>
            <ac:spMk id="2" creationId="{12FD8F14-2710-1696-4423-D109903599D0}"/>
          </ac:spMkLst>
        </pc:spChg>
        <pc:spChg chg="mod">
          <ac:chgData name="Rebecca Stewart" userId="S::r.stewart@uwtsd.ac.uk::e4dbdf3f-b99f-4ed4-aef6-c26f104e6967" providerId="AD" clId="Web-{D51C369D-DFB2-8354-3375-94FEEB9C69AB}" dt="2024-05-16T18:44:55.894" v="3598" actId="20577"/>
          <ac:spMkLst>
            <pc:docMk/>
            <pc:sldMk cId="2925053639" sldId="265"/>
            <ac:spMk id="3" creationId="{D44307AF-E513-D092-0E16-090872DF4BF8}"/>
          </ac:spMkLst>
        </pc:spChg>
        <pc:spChg chg="add mod">
          <ac:chgData name="Rebecca Stewart" userId="S::r.stewart@uwtsd.ac.uk::e4dbdf3f-b99f-4ed4-aef6-c26f104e6967" providerId="AD" clId="Web-{D51C369D-DFB2-8354-3375-94FEEB9C69AB}" dt="2024-05-16T18:51:44.047" v="3710" actId="20577"/>
          <ac:spMkLst>
            <pc:docMk/>
            <pc:sldMk cId="2925053639" sldId="265"/>
            <ac:spMk id="4" creationId="{7C091B4F-C733-7323-D911-3547BC25E87F}"/>
          </ac:spMkLst>
        </pc:spChg>
        <pc:spChg chg="add mod">
          <ac:chgData name="Rebecca Stewart" userId="S::r.stewart@uwtsd.ac.uk::e4dbdf3f-b99f-4ed4-aef6-c26f104e6967" providerId="AD" clId="Web-{D51C369D-DFB2-8354-3375-94FEEB9C69AB}" dt="2024-05-16T18:52:03.313" v="3718" actId="20577"/>
          <ac:spMkLst>
            <pc:docMk/>
            <pc:sldMk cId="2925053639" sldId="265"/>
            <ac:spMk id="5" creationId="{2D280689-9333-9290-5B4E-FAD0A11116E9}"/>
          </ac:spMkLst>
        </pc:spChg>
      </pc:sldChg>
      <pc:sldChg chg="addSp modSp new addAnim delAnim modNotes">
        <pc:chgData name="Rebecca Stewart" userId="S::r.stewart@uwtsd.ac.uk::e4dbdf3f-b99f-4ed4-aef6-c26f104e6967" providerId="AD" clId="Web-{D51C369D-DFB2-8354-3375-94FEEB9C69AB}" dt="2024-05-16T16:24:59.954" v="2091"/>
        <pc:sldMkLst>
          <pc:docMk/>
          <pc:sldMk cId="3397726279" sldId="266"/>
        </pc:sldMkLst>
        <pc:spChg chg="mod">
          <ac:chgData name="Rebecca Stewart" userId="S::r.stewart@uwtsd.ac.uk::e4dbdf3f-b99f-4ed4-aef6-c26f104e6967" providerId="AD" clId="Web-{D51C369D-DFB2-8354-3375-94FEEB9C69AB}" dt="2024-05-16T16:04:40.785" v="1157" actId="20577"/>
          <ac:spMkLst>
            <pc:docMk/>
            <pc:sldMk cId="3397726279" sldId="266"/>
            <ac:spMk id="2" creationId="{3F2BB846-EB23-D4AD-43E8-B7A65368AE89}"/>
          </ac:spMkLst>
        </pc:spChg>
        <pc:spChg chg="mod">
          <ac:chgData name="Rebecca Stewart" userId="S::r.stewart@uwtsd.ac.uk::e4dbdf3f-b99f-4ed4-aef6-c26f104e6967" providerId="AD" clId="Web-{D51C369D-DFB2-8354-3375-94FEEB9C69AB}" dt="2024-05-16T16:11:39.722" v="1705" actId="14100"/>
          <ac:spMkLst>
            <pc:docMk/>
            <pc:sldMk cId="3397726279" sldId="266"/>
            <ac:spMk id="3" creationId="{031675E3-0547-5B1F-2DFF-E989D0F3D549}"/>
          </ac:spMkLst>
        </pc:spChg>
        <pc:spChg chg="add mod">
          <ac:chgData name="Rebecca Stewart" userId="S::r.stewart@uwtsd.ac.uk::e4dbdf3f-b99f-4ed4-aef6-c26f104e6967" providerId="AD" clId="Web-{D51C369D-DFB2-8354-3375-94FEEB9C69AB}" dt="2024-05-16T16:11:46.706" v="1706" actId="20577"/>
          <ac:spMkLst>
            <pc:docMk/>
            <pc:sldMk cId="3397726279" sldId="266"/>
            <ac:spMk id="4" creationId="{60949128-A86A-F6C1-CC5E-BE181B4254B8}"/>
          </ac:spMkLst>
        </pc:spChg>
        <pc:spChg chg="add mod">
          <ac:chgData name="Rebecca Stewart" userId="S::r.stewart@uwtsd.ac.uk::e4dbdf3f-b99f-4ed4-aef6-c26f104e6967" providerId="AD" clId="Web-{D51C369D-DFB2-8354-3375-94FEEB9C69AB}" dt="2024-05-16T16:23:04.294" v="2005" actId="1076"/>
          <ac:spMkLst>
            <pc:docMk/>
            <pc:sldMk cId="3397726279" sldId="266"/>
            <ac:spMk id="2084" creationId="{75F8F3B6-EA5A-14E8-7207-C3957A630324}"/>
          </ac:spMkLst>
        </pc:spChg>
        <pc:graphicFrameChg chg="add mod modGraphic">
          <ac:chgData name="Rebecca Stewart" userId="S::r.stewart@uwtsd.ac.uk::e4dbdf3f-b99f-4ed4-aef6-c26f104e6967" providerId="AD" clId="Web-{D51C369D-DFB2-8354-3375-94FEEB9C69AB}" dt="2024-05-16T16:22:12.057" v="1977" actId="14100"/>
          <ac:graphicFrameMkLst>
            <pc:docMk/>
            <pc:sldMk cId="3397726279" sldId="266"/>
            <ac:graphicFrameMk id="5" creationId="{7DAB9A66-D18C-9F13-526B-5186F814C1C8}"/>
          </ac:graphicFrameMkLst>
        </pc:graphicFrameChg>
      </pc:sldChg>
      <pc:sldChg chg="addSp delSp modSp new mod ord modClrScheme chgLayout">
        <pc:chgData name="Rebecca Stewart" userId="S::r.stewart@uwtsd.ac.uk::e4dbdf3f-b99f-4ed4-aef6-c26f104e6967" providerId="AD" clId="Web-{D51C369D-DFB2-8354-3375-94FEEB9C69AB}" dt="2024-05-16T19:20:28.401" v="3997" actId="20577"/>
        <pc:sldMkLst>
          <pc:docMk/>
          <pc:sldMk cId="3132973023" sldId="267"/>
        </pc:sldMkLst>
        <pc:spChg chg="add mod">
          <ac:chgData name="Rebecca Stewart" userId="S::r.stewart@uwtsd.ac.uk::e4dbdf3f-b99f-4ed4-aef6-c26f104e6967" providerId="AD" clId="Web-{D51C369D-DFB2-8354-3375-94FEEB9C69AB}" dt="2024-05-16T18:57:23.165" v="3768"/>
          <ac:spMkLst>
            <pc:docMk/>
            <pc:sldMk cId="3132973023" sldId="267"/>
            <ac:spMk id="2" creationId="{6B86E821-EB0C-0D13-F9FA-BB8C22281C90}"/>
          </ac:spMkLst>
        </pc:spChg>
        <pc:spChg chg="del">
          <ac:chgData name="Rebecca Stewart" userId="S::r.stewart@uwtsd.ac.uk::e4dbdf3f-b99f-4ed4-aef6-c26f104e6967" providerId="AD" clId="Web-{D51C369D-DFB2-8354-3375-94FEEB9C69AB}" dt="2024-05-16T15:37:46.164" v="656"/>
          <ac:spMkLst>
            <pc:docMk/>
            <pc:sldMk cId="3132973023" sldId="267"/>
            <ac:spMk id="2" creationId="{E9A6EED4-99D2-65D2-F028-4EFD659A28CE}"/>
          </ac:spMkLst>
        </pc:spChg>
        <pc:spChg chg="mod ord">
          <ac:chgData name="Rebecca Stewart" userId="S::r.stewart@uwtsd.ac.uk::e4dbdf3f-b99f-4ed4-aef6-c26f104e6967" providerId="AD" clId="Web-{D51C369D-DFB2-8354-3375-94FEEB9C69AB}" dt="2024-05-16T18:56:18.836" v="3747" actId="20577"/>
          <ac:spMkLst>
            <pc:docMk/>
            <pc:sldMk cId="3132973023" sldId="267"/>
            <ac:spMk id="3" creationId="{F5181518-8040-DF8F-174E-275787349ECC}"/>
          </ac:spMkLst>
        </pc:spChg>
        <pc:spChg chg="add del mod ord">
          <ac:chgData name="Rebecca Stewart" userId="S::r.stewart@uwtsd.ac.uk::e4dbdf3f-b99f-4ed4-aef6-c26f104e6967" providerId="AD" clId="Web-{D51C369D-DFB2-8354-3375-94FEEB9C69AB}" dt="2024-05-16T19:20:27.698" v="3986"/>
          <ac:spMkLst>
            <pc:docMk/>
            <pc:sldMk cId="3132973023" sldId="267"/>
            <ac:spMk id="4" creationId="{F02D9945-ABB5-5982-7931-B1DA9FBF87B6}"/>
          </ac:spMkLst>
        </pc:spChg>
        <pc:spChg chg="add mod">
          <ac:chgData name="Rebecca Stewart" userId="S::r.stewart@uwtsd.ac.uk::e4dbdf3f-b99f-4ed4-aef6-c26f104e6967" providerId="AD" clId="Web-{D51C369D-DFB2-8354-3375-94FEEB9C69AB}" dt="2024-05-16T19:20:28.401" v="3997" actId="20577"/>
          <ac:spMkLst>
            <pc:docMk/>
            <pc:sldMk cId="3132973023" sldId="267"/>
            <ac:spMk id="5" creationId="{6C359937-D64A-CE36-6DB5-0BF2E778260B}"/>
          </ac:spMkLst>
        </pc:spChg>
        <pc:spChg chg="add mod">
          <ac:chgData name="Rebecca Stewart" userId="S::r.stewart@uwtsd.ac.uk::e4dbdf3f-b99f-4ed4-aef6-c26f104e6967" providerId="AD" clId="Web-{D51C369D-DFB2-8354-3375-94FEEB9C69AB}" dt="2024-05-16T19:20:27.698" v="3986"/>
          <ac:spMkLst>
            <pc:docMk/>
            <pc:sldMk cId="3132973023" sldId="267"/>
            <ac:spMk id="7" creationId="{85B9CE70-67D4-4DFB-1AEE-93E5FA199829}"/>
          </ac:spMkLst>
        </pc:spChg>
      </pc:sldChg>
      <pc:sldChg chg="addSp delSp modSp new">
        <pc:chgData name="Rebecca Stewart" userId="S::r.stewart@uwtsd.ac.uk::e4dbdf3f-b99f-4ed4-aef6-c26f104e6967" providerId="AD" clId="Web-{D51C369D-DFB2-8354-3375-94FEEB9C69AB}" dt="2024-05-16T18:54:47.786" v="3741" actId="20577"/>
        <pc:sldMkLst>
          <pc:docMk/>
          <pc:sldMk cId="814407298" sldId="268"/>
        </pc:sldMkLst>
        <pc:spChg chg="mod">
          <ac:chgData name="Rebecca Stewart" userId="S::r.stewart@uwtsd.ac.uk::e4dbdf3f-b99f-4ed4-aef6-c26f104e6967" providerId="AD" clId="Web-{D51C369D-DFB2-8354-3375-94FEEB9C69AB}" dt="2024-05-16T18:52:40.079" v="3728" actId="20577"/>
          <ac:spMkLst>
            <pc:docMk/>
            <pc:sldMk cId="814407298" sldId="268"/>
            <ac:spMk id="2" creationId="{B179F9A4-4F89-2B63-FFFD-7ECA9F6F82A0}"/>
          </ac:spMkLst>
        </pc:spChg>
        <pc:spChg chg="mod">
          <ac:chgData name="Rebecca Stewart" userId="S::r.stewart@uwtsd.ac.uk::e4dbdf3f-b99f-4ed4-aef6-c26f104e6967" providerId="AD" clId="Web-{D51C369D-DFB2-8354-3375-94FEEB9C69AB}" dt="2024-05-16T18:53:01.455" v="3731" actId="14100"/>
          <ac:spMkLst>
            <pc:docMk/>
            <pc:sldMk cId="814407298" sldId="268"/>
            <ac:spMk id="3" creationId="{67DD40A2-57EF-D271-BED1-7CD297782D23}"/>
          </ac:spMkLst>
        </pc:spChg>
        <pc:spChg chg="add del">
          <ac:chgData name="Rebecca Stewart" userId="S::r.stewart@uwtsd.ac.uk::e4dbdf3f-b99f-4ed4-aef6-c26f104e6967" providerId="AD" clId="Web-{D51C369D-DFB2-8354-3375-94FEEB9C69AB}" dt="2024-05-16T18:53:53.456" v="3733"/>
          <ac:spMkLst>
            <pc:docMk/>
            <pc:sldMk cId="814407298" sldId="268"/>
            <ac:spMk id="4" creationId="{0659FECB-14DF-0FDD-06E4-1BC166D73418}"/>
          </ac:spMkLst>
        </pc:spChg>
        <pc:spChg chg="add mod">
          <ac:chgData name="Rebecca Stewart" userId="S::r.stewart@uwtsd.ac.uk::e4dbdf3f-b99f-4ed4-aef6-c26f104e6967" providerId="AD" clId="Web-{D51C369D-DFB2-8354-3375-94FEEB9C69AB}" dt="2024-05-16T18:54:04.066" v="3737" actId="20577"/>
          <ac:spMkLst>
            <pc:docMk/>
            <pc:sldMk cId="814407298" sldId="268"/>
            <ac:spMk id="5" creationId="{50244D07-084E-A34E-D01A-7448C7F97CE0}"/>
          </ac:spMkLst>
        </pc:spChg>
        <pc:spChg chg="add mod">
          <ac:chgData name="Rebecca Stewart" userId="S::r.stewart@uwtsd.ac.uk::e4dbdf3f-b99f-4ed4-aef6-c26f104e6967" providerId="AD" clId="Web-{D51C369D-DFB2-8354-3375-94FEEB9C69AB}" dt="2024-05-16T18:54:47.786" v="3741" actId="20577"/>
          <ac:spMkLst>
            <pc:docMk/>
            <pc:sldMk cId="814407298" sldId="268"/>
            <ac:spMk id="6" creationId="{3B86449E-78E2-00BE-5CA9-3B8637B8BA76}"/>
          </ac:spMkLst>
        </pc:spChg>
      </pc:sldChg>
      <pc:sldChg chg="new">
        <pc:chgData name="Rebecca Stewart" userId="S::r.stewart@uwtsd.ac.uk::e4dbdf3f-b99f-4ed4-aef6-c26f104e6967" providerId="AD" clId="Web-{D51C369D-DFB2-8354-3375-94FEEB9C69AB}" dt="2024-05-16T15:38:25.524" v="658"/>
        <pc:sldMkLst>
          <pc:docMk/>
          <pc:sldMk cId="1313759281" sldId="269"/>
        </pc:sldMkLst>
      </pc:sldChg>
      <pc:sldChg chg="new">
        <pc:chgData name="Rebecca Stewart" userId="S::r.stewart@uwtsd.ac.uk::e4dbdf3f-b99f-4ed4-aef6-c26f104e6967" providerId="AD" clId="Web-{D51C369D-DFB2-8354-3375-94FEEB9C69AB}" dt="2024-05-16T15:38:42.228" v="659"/>
        <pc:sldMkLst>
          <pc:docMk/>
          <pc:sldMk cId="3307583062" sldId="270"/>
        </pc:sldMkLst>
      </pc:sldChg>
      <pc:sldChg chg="new">
        <pc:chgData name="Rebecca Stewart" userId="S::r.stewart@uwtsd.ac.uk::e4dbdf3f-b99f-4ed4-aef6-c26f104e6967" providerId="AD" clId="Web-{D51C369D-DFB2-8354-3375-94FEEB9C69AB}" dt="2024-05-16T15:38:55.072" v="660"/>
        <pc:sldMkLst>
          <pc:docMk/>
          <pc:sldMk cId="1390061963" sldId="271"/>
        </pc:sldMkLst>
      </pc:sldChg>
      <pc:sldChg chg="new">
        <pc:chgData name="Rebecca Stewart" userId="S::r.stewart@uwtsd.ac.uk::e4dbdf3f-b99f-4ed4-aef6-c26f104e6967" providerId="AD" clId="Web-{D51C369D-DFB2-8354-3375-94FEEB9C69AB}" dt="2024-05-16T15:39:03.291" v="661"/>
        <pc:sldMkLst>
          <pc:docMk/>
          <pc:sldMk cId="445044284" sldId="272"/>
        </pc:sldMkLst>
      </pc:sldChg>
      <pc:sldChg chg="new">
        <pc:chgData name="Rebecca Stewart" userId="S::r.stewart@uwtsd.ac.uk::e4dbdf3f-b99f-4ed4-aef6-c26f104e6967" providerId="AD" clId="Web-{D51C369D-DFB2-8354-3375-94FEEB9C69AB}" dt="2024-05-16T15:39:08.479" v="662"/>
        <pc:sldMkLst>
          <pc:docMk/>
          <pc:sldMk cId="3369373359" sldId="273"/>
        </pc:sldMkLst>
      </pc:sldChg>
      <pc:sldChg chg="modSp add replId modNotes">
        <pc:chgData name="Rebecca Stewart" userId="S::r.stewart@uwtsd.ac.uk::e4dbdf3f-b99f-4ed4-aef6-c26f104e6967" providerId="AD" clId="Web-{D51C369D-DFB2-8354-3375-94FEEB9C69AB}" dt="2024-05-16T16:48:53.209" v="2803" actId="20577"/>
        <pc:sldMkLst>
          <pc:docMk/>
          <pc:sldMk cId="2070917561" sldId="274"/>
        </pc:sldMkLst>
        <pc:spChg chg="mod">
          <ac:chgData name="Rebecca Stewart" userId="S::r.stewart@uwtsd.ac.uk::e4dbdf3f-b99f-4ed4-aef6-c26f104e6967" providerId="AD" clId="Web-{D51C369D-DFB2-8354-3375-94FEEB9C69AB}" dt="2024-05-16T16:47:27.706" v="2781" actId="1076"/>
          <ac:spMkLst>
            <pc:docMk/>
            <pc:sldMk cId="2070917561" sldId="274"/>
            <ac:spMk id="2" creationId="{3F2BB846-EB23-D4AD-43E8-B7A65368AE89}"/>
          </ac:spMkLst>
        </pc:spChg>
        <pc:spChg chg="mod">
          <ac:chgData name="Rebecca Stewart" userId="S::r.stewart@uwtsd.ac.uk::e4dbdf3f-b99f-4ed4-aef6-c26f104e6967" providerId="AD" clId="Web-{D51C369D-DFB2-8354-3375-94FEEB9C69AB}" dt="2024-05-16T16:47:30.159" v="2782" actId="1076"/>
          <ac:spMkLst>
            <pc:docMk/>
            <pc:sldMk cId="2070917561" sldId="274"/>
            <ac:spMk id="3" creationId="{031675E3-0547-5B1F-2DFF-E989D0F3D549}"/>
          </ac:spMkLst>
        </pc:spChg>
        <pc:spChg chg="mod">
          <ac:chgData name="Rebecca Stewart" userId="S::r.stewart@uwtsd.ac.uk::e4dbdf3f-b99f-4ed4-aef6-c26f104e6967" providerId="AD" clId="Web-{D51C369D-DFB2-8354-3375-94FEEB9C69AB}" dt="2024-05-16T16:47:33.566" v="2783" actId="1076"/>
          <ac:spMkLst>
            <pc:docMk/>
            <pc:sldMk cId="2070917561" sldId="274"/>
            <ac:spMk id="4" creationId="{60949128-A86A-F6C1-CC5E-BE181B4254B8}"/>
          </ac:spMkLst>
        </pc:spChg>
        <pc:spChg chg="mod">
          <ac:chgData name="Rebecca Stewart" userId="S::r.stewart@uwtsd.ac.uk::e4dbdf3f-b99f-4ed4-aef6-c26f104e6967" providerId="AD" clId="Web-{D51C369D-DFB2-8354-3375-94FEEB9C69AB}" dt="2024-05-16T16:46:46.236" v="2775" actId="1076"/>
          <ac:spMkLst>
            <pc:docMk/>
            <pc:sldMk cId="2070917561" sldId="274"/>
            <ac:spMk id="2084" creationId="{75F8F3B6-EA5A-14E8-7207-C3957A630324}"/>
          </ac:spMkLst>
        </pc:spChg>
        <pc:graphicFrameChg chg="mod modGraphic">
          <ac:chgData name="Rebecca Stewart" userId="S::r.stewart@uwtsd.ac.uk::e4dbdf3f-b99f-4ed4-aef6-c26f104e6967" providerId="AD" clId="Web-{D51C369D-DFB2-8354-3375-94FEEB9C69AB}" dt="2024-05-16T16:48:53.209" v="2803" actId="20577"/>
          <ac:graphicFrameMkLst>
            <pc:docMk/>
            <pc:sldMk cId="2070917561" sldId="274"/>
            <ac:graphicFrameMk id="5" creationId="{7DAB9A66-D18C-9F13-526B-5186F814C1C8}"/>
          </ac:graphicFrameMkLst>
        </pc:graphicFrameChg>
      </pc:sldChg>
      <pc:sldChg chg="addSp delSp modSp add ord replId">
        <pc:chgData name="Rebecca Stewart" userId="S::r.stewart@uwtsd.ac.uk::e4dbdf3f-b99f-4ed4-aef6-c26f104e6967" providerId="AD" clId="Web-{D51C369D-DFB2-8354-3375-94FEEB9C69AB}" dt="2024-05-16T16:54:20.377" v="2937" actId="14100"/>
        <pc:sldMkLst>
          <pc:docMk/>
          <pc:sldMk cId="3730596602" sldId="275"/>
        </pc:sldMkLst>
        <pc:spChg chg="mod">
          <ac:chgData name="Rebecca Stewart" userId="S::r.stewart@uwtsd.ac.uk::e4dbdf3f-b99f-4ed4-aef6-c26f104e6967" providerId="AD" clId="Web-{D51C369D-DFB2-8354-3375-94FEEB9C69AB}" dt="2024-05-16T16:53:31.141" v="2902" actId="1076"/>
          <ac:spMkLst>
            <pc:docMk/>
            <pc:sldMk cId="3730596602" sldId="275"/>
            <ac:spMk id="3075" creationId="{43F6A5BB-F899-B31A-0819-64143EF39FDC}"/>
          </ac:spMkLst>
        </pc:spChg>
        <pc:spChg chg="del">
          <ac:chgData name="Rebecca Stewart" userId="S::r.stewart@uwtsd.ac.uk::e4dbdf3f-b99f-4ed4-aef6-c26f104e6967" providerId="AD" clId="Web-{D51C369D-DFB2-8354-3375-94FEEB9C69AB}" dt="2024-05-16T16:51:48.169" v="2817"/>
          <ac:spMkLst>
            <pc:docMk/>
            <pc:sldMk cId="3730596602" sldId="275"/>
            <ac:spMk id="3076" creationId="{4C8D583F-DE67-DAC0-CC43-A7B2347C54EA}"/>
          </ac:spMkLst>
        </pc:spChg>
        <pc:spChg chg="add mod">
          <ac:chgData name="Rebecca Stewart" userId="S::r.stewart@uwtsd.ac.uk::e4dbdf3f-b99f-4ed4-aef6-c26f104e6967" providerId="AD" clId="Web-{D51C369D-DFB2-8354-3375-94FEEB9C69AB}" dt="2024-05-16T16:54:20.377" v="2937" actId="14100"/>
          <ac:spMkLst>
            <pc:docMk/>
            <pc:sldMk cId="3730596602" sldId="275"/>
            <ac:spMk id="3147" creationId="{8B1ADC0F-7A60-F0E8-63B7-F4ED37F471A6}"/>
          </ac:spMkLst>
        </pc:spChg>
        <pc:graphicFrameChg chg="mod modGraphic">
          <ac:chgData name="Rebecca Stewart" userId="S::r.stewart@uwtsd.ac.uk::e4dbdf3f-b99f-4ed4-aef6-c26f104e6967" providerId="AD" clId="Web-{D51C369D-DFB2-8354-3375-94FEEB9C69AB}" dt="2024-05-16T16:51:01.479" v="2811" actId="1076"/>
          <ac:graphicFrameMkLst>
            <pc:docMk/>
            <pc:sldMk cId="3730596602" sldId="275"/>
            <ac:graphicFrameMk id="4" creationId="{05E501DE-65DC-80F7-B91F-25D718D3AEA6}"/>
          </ac:graphicFrameMkLst>
        </pc:graphicFrameChg>
        <pc:picChg chg="del">
          <ac:chgData name="Rebecca Stewart" userId="S::r.stewart@uwtsd.ac.uk::e4dbdf3f-b99f-4ed4-aef6-c26f104e6967" providerId="AD" clId="Web-{D51C369D-DFB2-8354-3375-94FEEB9C69AB}" dt="2024-05-16T16:51:48.137" v="2816"/>
          <ac:picMkLst>
            <pc:docMk/>
            <pc:sldMk cId="3730596602" sldId="275"/>
            <ac:picMk id="3077" creationId="{D175B7C8-87B6-9096-48FC-534957C93122}"/>
          </ac:picMkLst>
        </pc:picChg>
        <pc:picChg chg="del">
          <ac:chgData name="Rebecca Stewart" userId="S::r.stewart@uwtsd.ac.uk::e4dbdf3f-b99f-4ed4-aef6-c26f104e6967" providerId="AD" clId="Web-{D51C369D-DFB2-8354-3375-94FEEB9C69AB}" dt="2024-05-16T16:51:48.716" v="2818"/>
          <ac:picMkLst>
            <pc:docMk/>
            <pc:sldMk cId="3730596602" sldId="275"/>
            <ac:picMk id="3078" creationId="{FF1A9EF9-0DDF-FB61-DBC0-DCDAC4BF7C26}"/>
          </ac:picMkLst>
        </pc:picChg>
        <pc:picChg chg="del">
          <ac:chgData name="Rebecca Stewart" userId="S::r.stewart@uwtsd.ac.uk::e4dbdf3f-b99f-4ed4-aef6-c26f104e6967" providerId="AD" clId="Web-{D51C369D-DFB2-8354-3375-94FEEB9C69AB}" dt="2024-05-16T16:51:51.653" v="2819"/>
          <ac:picMkLst>
            <pc:docMk/>
            <pc:sldMk cId="3730596602" sldId="275"/>
            <ac:picMk id="3079" creationId="{727DAF1A-59D3-03E5-6E35-0B10B8A51437}"/>
          </ac:picMkLst>
        </pc:picChg>
        <pc:picChg chg="del">
          <ac:chgData name="Rebecca Stewart" userId="S::r.stewart@uwtsd.ac.uk::e4dbdf3f-b99f-4ed4-aef6-c26f104e6967" providerId="AD" clId="Web-{D51C369D-DFB2-8354-3375-94FEEB9C69AB}" dt="2024-05-16T16:51:56.481" v="2821"/>
          <ac:picMkLst>
            <pc:docMk/>
            <pc:sldMk cId="3730596602" sldId="275"/>
            <ac:picMk id="3080" creationId="{BFA721AB-7CFA-5F9A-737D-80D7EDC7BDDE}"/>
          </ac:picMkLst>
        </pc:picChg>
        <pc:picChg chg="del">
          <ac:chgData name="Rebecca Stewart" userId="S::r.stewart@uwtsd.ac.uk::e4dbdf3f-b99f-4ed4-aef6-c26f104e6967" providerId="AD" clId="Web-{D51C369D-DFB2-8354-3375-94FEEB9C69AB}" dt="2024-05-16T16:51:53.622" v="2820"/>
          <ac:picMkLst>
            <pc:docMk/>
            <pc:sldMk cId="3730596602" sldId="275"/>
            <ac:picMk id="3081" creationId="{82AA4D9E-B19A-6395-291D-4C3FC372BD53}"/>
          </ac:picMkLst>
        </pc:picChg>
      </pc:sldChg>
    </pc:docChg>
  </pc:docChgLst>
  <pc:docChgLst>
    <pc:chgData clId="Web-{D51C369D-DFB2-8354-3375-94FEEB9C69AB}"/>
    <pc:docChg chg="modSld">
      <pc:chgData name="" userId="" providerId="" clId="Web-{D51C369D-DFB2-8354-3375-94FEEB9C69AB}" dt="2024-05-16T15:15:25.849" v="0" actId="20577"/>
      <pc:docMkLst>
        <pc:docMk/>
      </pc:docMkLst>
      <pc:sldChg chg="modSp">
        <pc:chgData name="" userId="" providerId="" clId="Web-{D51C369D-DFB2-8354-3375-94FEEB9C69AB}" dt="2024-05-16T15:15:25.849" v="0" actId="20577"/>
        <pc:sldMkLst>
          <pc:docMk/>
          <pc:sldMk cId="487237466" sldId="260"/>
        </pc:sldMkLst>
        <pc:spChg chg="mod">
          <ac:chgData name="" userId="" providerId="" clId="Web-{D51C369D-DFB2-8354-3375-94FEEB9C69AB}" dt="2024-05-16T15:15:25.849" v="0" actId="20577"/>
          <ac:spMkLst>
            <pc:docMk/>
            <pc:sldMk cId="487237466" sldId="260"/>
            <ac:spMk id="2" creationId="{39E732DD-F7E6-DB33-DF37-0CA6912DAF12}"/>
          </ac:spMkLst>
        </pc:spChg>
      </pc:sldChg>
    </pc:docChg>
  </pc:docChgLst>
  <pc:docChgLst>
    <pc:chgData name="Rebecca Stewart" userId="S::r.stewart@uwtsd.ac.uk::e4dbdf3f-b99f-4ed4-aef6-c26f104e6967" providerId="AD" clId="Web-{747D4195-0310-C032-2BA7-F511D586F481}"/>
    <pc:docChg chg="addSld delSld modSld sldOrd">
      <pc:chgData name="Rebecca Stewart" userId="S::r.stewart@uwtsd.ac.uk::e4dbdf3f-b99f-4ed4-aef6-c26f104e6967" providerId="AD" clId="Web-{747D4195-0310-C032-2BA7-F511D586F481}" dt="2024-05-16T22:53:13.237" v="2891" actId="1076"/>
      <pc:docMkLst>
        <pc:docMk/>
      </pc:docMkLst>
      <pc:sldChg chg="modSp ord">
        <pc:chgData name="Rebecca Stewart" userId="S::r.stewart@uwtsd.ac.uk::e4dbdf3f-b99f-4ed4-aef6-c26f104e6967" providerId="AD" clId="Web-{747D4195-0310-C032-2BA7-F511D586F481}" dt="2024-05-16T21:44:15.940" v="1389" actId="1076"/>
        <pc:sldMkLst>
          <pc:docMk/>
          <pc:sldMk cId="790375460" sldId="258"/>
        </pc:sldMkLst>
        <pc:spChg chg="mod">
          <ac:chgData name="Rebecca Stewart" userId="S::r.stewart@uwtsd.ac.uk::e4dbdf3f-b99f-4ed4-aef6-c26f104e6967" providerId="AD" clId="Web-{747D4195-0310-C032-2BA7-F511D586F481}" dt="2024-05-16T21:44:15.940" v="1389" actId="1076"/>
          <ac:spMkLst>
            <pc:docMk/>
            <pc:sldMk cId="790375460" sldId="258"/>
            <ac:spMk id="2" creationId="{28483481-869C-45E1-8782-B1DFC8E0F1B3}"/>
          </ac:spMkLst>
        </pc:spChg>
      </pc:sldChg>
      <pc:sldChg chg="addSp modSp addAnim">
        <pc:chgData name="Rebecca Stewart" userId="S::r.stewart@uwtsd.ac.uk::e4dbdf3f-b99f-4ed4-aef6-c26f104e6967" providerId="AD" clId="Web-{747D4195-0310-C032-2BA7-F511D586F481}" dt="2024-05-16T22:53:13.237" v="2891" actId="1076"/>
        <pc:sldMkLst>
          <pc:docMk/>
          <pc:sldMk cId="814407298" sldId="268"/>
        </pc:sldMkLst>
        <pc:spChg chg="mod">
          <ac:chgData name="Rebecca Stewart" userId="S::r.stewart@uwtsd.ac.uk::e4dbdf3f-b99f-4ed4-aef6-c26f104e6967" providerId="AD" clId="Web-{747D4195-0310-C032-2BA7-F511D586F481}" dt="2024-05-16T22:53:13.237" v="2891" actId="1076"/>
          <ac:spMkLst>
            <pc:docMk/>
            <pc:sldMk cId="814407298" sldId="268"/>
            <ac:spMk id="3" creationId="{67DD40A2-57EF-D271-BED1-7CD297782D23}"/>
          </ac:spMkLst>
        </pc:spChg>
        <pc:spChg chg="add mod">
          <ac:chgData name="Rebecca Stewart" userId="S::r.stewart@uwtsd.ac.uk::e4dbdf3f-b99f-4ed4-aef6-c26f104e6967" providerId="AD" clId="Web-{747D4195-0310-C032-2BA7-F511D586F481}" dt="2024-05-16T22:53:09.675" v="2890" actId="1076"/>
          <ac:spMkLst>
            <pc:docMk/>
            <pc:sldMk cId="814407298" sldId="268"/>
            <ac:spMk id="4" creationId="{EF87E0D8-C24B-7BE9-9CF4-94C51203BECE}"/>
          </ac:spMkLst>
        </pc:spChg>
        <pc:spChg chg="mod">
          <ac:chgData name="Rebecca Stewart" userId="S::r.stewart@uwtsd.ac.uk::e4dbdf3f-b99f-4ed4-aef6-c26f104e6967" providerId="AD" clId="Web-{747D4195-0310-C032-2BA7-F511D586F481}" dt="2024-05-16T22:48:54.254" v="2766" actId="1076"/>
          <ac:spMkLst>
            <pc:docMk/>
            <pc:sldMk cId="814407298" sldId="268"/>
            <ac:spMk id="5" creationId="{50244D07-084E-A34E-D01A-7448C7F97CE0}"/>
          </ac:spMkLst>
        </pc:spChg>
        <pc:spChg chg="mod">
          <ac:chgData name="Rebecca Stewart" userId="S::r.stewart@uwtsd.ac.uk::e4dbdf3f-b99f-4ed4-aef6-c26f104e6967" providerId="AD" clId="Web-{747D4195-0310-C032-2BA7-F511D586F481}" dt="2024-05-16T22:48:51.848" v="2765" actId="1076"/>
          <ac:spMkLst>
            <pc:docMk/>
            <pc:sldMk cId="814407298" sldId="268"/>
            <ac:spMk id="6" creationId="{3B86449E-78E2-00BE-5CA9-3B8637B8BA76}"/>
          </ac:spMkLst>
        </pc:spChg>
        <pc:spChg chg="add mod">
          <ac:chgData name="Rebecca Stewart" userId="S::r.stewart@uwtsd.ac.uk::e4dbdf3f-b99f-4ed4-aef6-c26f104e6967" providerId="AD" clId="Web-{747D4195-0310-C032-2BA7-F511D586F481}" dt="2024-05-16T22:50:58.230" v="2865" actId="20577"/>
          <ac:spMkLst>
            <pc:docMk/>
            <pc:sldMk cId="814407298" sldId="268"/>
            <ac:spMk id="7" creationId="{B6AEAE0B-CD3A-0289-2163-C0D0B0D2A63D}"/>
          </ac:spMkLst>
        </pc:spChg>
        <pc:spChg chg="add">
          <ac:chgData name="Rebecca Stewart" userId="S::r.stewart@uwtsd.ac.uk::e4dbdf3f-b99f-4ed4-aef6-c26f104e6967" providerId="AD" clId="Web-{747D4195-0310-C032-2BA7-F511D586F481}" dt="2024-05-16T22:51:12.840" v="2866"/>
          <ac:spMkLst>
            <pc:docMk/>
            <pc:sldMk cId="814407298" sldId="268"/>
            <ac:spMk id="8" creationId="{0E12621B-3CD1-90C2-A63A-8500A9CC53C4}"/>
          </ac:spMkLst>
        </pc:spChg>
        <pc:spChg chg="add mod">
          <ac:chgData name="Rebecca Stewart" userId="S::r.stewart@uwtsd.ac.uk::e4dbdf3f-b99f-4ed4-aef6-c26f104e6967" providerId="AD" clId="Web-{747D4195-0310-C032-2BA7-F511D586F481}" dt="2024-05-16T22:51:42.935" v="2877" actId="20577"/>
          <ac:spMkLst>
            <pc:docMk/>
            <pc:sldMk cId="814407298" sldId="268"/>
            <ac:spMk id="9" creationId="{272E551D-17F1-3670-2743-F843B4F8C645}"/>
          </ac:spMkLst>
        </pc:spChg>
        <pc:spChg chg="add">
          <ac:chgData name="Rebecca Stewart" userId="S::r.stewart@uwtsd.ac.uk::e4dbdf3f-b99f-4ed4-aef6-c26f104e6967" providerId="AD" clId="Web-{747D4195-0310-C032-2BA7-F511D586F481}" dt="2024-05-16T22:51:54.952" v="2878"/>
          <ac:spMkLst>
            <pc:docMk/>
            <pc:sldMk cId="814407298" sldId="268"/>
            <ac:spMk id="10" creationId="{307E26C9-5E17-5F58-6A69-DAAFA737CBC5}"/>
          </ac:spMkLst>
        </pc:spChg>
        <pc:spChg chg="add mod">
          <ac:chgData name="Rebecca Stewart" userId="S::r.stewart@uwtsd.ac.uk::e4dbdf3f-b99f-4ed4-aef6-c26f104e6967" providerId="AD" clId="Web-{747D4195-0310-C032-2BA7-F511D586F481}" dt="2024-05-16T22:52:22.235" v="2886" actId="20577"/>
          <ac:spMkLst>
            <pc:docMk/>
            <pc:sldMk cId="814407298" sldId="268"/>
            <ac:spMk id="11" creationId="{2C1A26C0-D5E2-DEA1-015E-896E3524B7FF}"/>
          </ac:spMkLst>
        </pc:spChg>
        <pc:spChg chg="add">
          <ac:chgData name="Rebecca Stewart" userId="S::r.stewart@uwtsd.ac.uk::e4dbdf3f-b99f-4ed4-aef6-c26f104e6967" providerId="AD" clId="Web-{747D4195-0310-C032-2BA7-F511D586F481}" dt="2024-05-16T22:52:33.751" v="2887"/>
          <ac:spMkLst>
            <pc:docMk/>
            <pc:sldMk cId="814407298" sldId="268"/>
            <ac:spMk id="12" creationId="{3D98F96A-9431-5ACD-F9A0-1396A587758F}"/>
          </ac:spMkLst>
        </pc:spChg>
      </pc:sldChg>
      <pc:sldChg chg="del">
        <pc:chgData name="Rebecca Stewart" userId="S::r.stewart@uwtsd.ac.uk::e4dbdf3f-b99f-4ed4-aef6-c26f104e6967" providerId="AD" clId="Web-{747D4195-0310-C032-2BA7-F511D586F481}" dt="2024-05-16T21:42:19.137" v="1319"/>
        <pc:sldMkLst>
          <pc:docMk/>
          <pc:sldMk cId="1313759281" sldId="269"/>
        </pc:sldMkLst>
      </pc:sldChg>
      <pc:sldChg chg="addSp delSp modSp">
        <pc:chgData name="Rebecca Stewart" userId="S::r.stewart@uwtsd.ac.uk::e4dbdf3f-b99f-4ed4-aef6-c26f104e6967" providerId="AD" clId="Web-{747D4195-0310-C032-2BA7-F511D586F481}" dt="2024-05-16T21:39:50.598" v="1251" actId="1076"/>
        <pc:sldMkLst>
          <pc:docMk/>
          <pc:sldMk cId="1390061963" sldId="271"/>
        </pc:sldMkLst>
        <pc:spChg chg="del">
          <ac:chgData name="Rebecca Stewart" userId="S::r.stewart@uwtsd.ac.uk::e4dbdf3f-b99f-4ed4-aef6-c26f104e6967" providerId="AD" clId="Web-{747D4195-0310-C032-2BA7-F511D586F481}" dt="2024-05-16T21:37:57.201" v="1181"/>
          <ac:spMkLst>
            <pc:docMk/>
            <pc:sldMk cId="1390061963" sldId="271"/>
            <ac:spMk id="3" creationId="{38EE79CF-BCE6-7D75-F3A5-4BDDA9C158F9}"/>
          </ac:spMkLst>
        </pc:spChg>
        <pc:spChg chg="add mod">
          <ac:chgData name="Rebecca Stewart" userId="S::r.stewart@uwtsd.ac.uk::e4dbdf3f-b99f-4ed4-aef6-c26f104e6967" providerId="AD" clId="Web-{747D4195-0310-C032-2BA7-F511D586F481}" dt="2024-05-16T21:39:50.598" v="1251" actId="1076"/>
          <ac:spMkLst>
            <pc:docMk/>
            <pc:sldMk cId="1390061963" sldId="271"/>
            <ac:spMk id="5" creationId="{7EB01068-A76F-51CF-5281-161181DF97F3}"/>
          </ac:spMkLst>
        </pc:spChg>
        <pc:picChg chg="add mod ord">
          <ac:chgData name="Rebecca Stewart" userId="S::r.stewart@uwtsd.ac.uk::e4dbdf3f-b99f-4ed4-aef6-c26f104e6967" providerId="AD" clId="Web-{747D4195-0310-C032-2BA7-F511D586F481}" dt="2024-05-16T21:38:12.717" v="1185" actId="1076"/>
          <ac:picMkLst>
            <pc:docMk/>
            <pc:sldMk cId="1390061963" sldId="271"/>
            <ac:picMk id="4" creationId="{AC57E7F8-CAB6-DD22-B6CD-BAA77D547181}"/>
          </ac:picMkLst>
        </pc:picChg>
      </pc:sldChg>
      <pc:sldChg chg="addSp delSp modSp ord">
        <pc:chgData name="Rebecca Stewart" userId="S::r.stewart@uwtsd.ac.uk::e4dbdf3f-b99f-4ed4-aef6-c26f104e6967" providerId="AD" clId="Web-{747D4195-0310-C032-2BA7-F511D586F481}" dt="2024-05-16T21:45:17.444" v="1413" actId="20577"/>
        <pc:sldMkLst>
          <pc:docMk/>
          <pc:sldMk cId="445044284" sldId="272"/>
        </pc:sldMkLst>
        <pc:spChg chg="mod">
          <ac:chgData name="Rebecca Stewart" userId="S::r.stewart@uwtsd.ac.uk::e4dbdf3f-b99f-4ed4-aef6-c26f104e6967" providerId="AD" clId="Web-{747D4195-0310-C032-2BA7-F511D586F481}" dt="2024-05-16T21:25:01.437" v="805" actId="14100"/>
          <ac:spMkLst>
            <pc:docMk/>
            <pc:sldMk cId="445044284" sldId="272"/>
            <ac:spMk id="2" creationId="{15193768-C1CA-6896-75FA-22D29FC47B9E}"/>
          </ac:spMkLst>
        </pc:spChg>
        <pc:spChg chg="del">
          <ac:chgData name="Rebecca Stewart" userId="S::r.stewart@uwtsd.ac.uk::e4dbdf3f-b99f-4ed4-aef6-c26f104e6967" providerId="AD" clId="Web-{747D4195-0310-C032-2BA7-F511D586F481}" dt="2024-05-16T21:03:54.209" v="313"/>
          <ac:spMkLst>
            <pc:docMk/>
            <pc:sldMk cId="445044284" sldId="272"/>
            <ac:spMk id="3" creationId="{282AE070-85CB-37BA-41C3-C7C47C9C66DA}"/>
          </ac:spMkLst>
        </pc:spChg>
        <pc:graphicFrameChg chg="add mod ord modGraphic">
          <ac:chgData name="Rebecca Stewart" userId="S::r.stewart@uwtsd.ac.uk::e4dbdf3f-b99f-4ed4-aef6-c26f104e6967" providerId="AD" clId="Web-{747D4195-0310-C032-2BA7-F511D586F481}" dt="2024-05-16T21:45:17.444" v="1413" actId="20577"/>
          <ac:graphicFrameMkLst>
            <pc:docMk/>
            <pc:sldMk cId="445044284" sldId="272"/>
            <ac:graphicFrameMk id="4" creationId="{5C23656D-30FC-A3E8-1ACF-175A13DE79EF}"/>
          </ac:graphicFrameMkLst>
        </pc:graphicFrameChg>
      </pc:sldChg>
      <pc:sldChg chg="addSp delSp modSp mod modClrScheme addAnim chgLayout">
        <pc:chgData name="Rebecca Stewart" userId="S::r.stewart@uwtsd.ac.uk::e4dbdf3f-b99f-4ed4-aef6-c26f104e6967" providerId="AD" clId="Web-{747D4195-0310-C032-2BA7-F511D586F481}" dt="2024-05-16T22:01:22.206" v="1871"/>
        <pc:sldMkLst>
          <pc:docMk/>
          <pc:sldMk cId="3369373359" sldId="273"/>
        </pc:sldMkLst>
        <pc:spChg chg="del mod">
          <ac:chgData name="Rebecca Stewart" userId="S::r.stewart@uwtsd.ac.uk::e4dbdf3f-b99f-4ed4-aef6-c26f104e6967" providerId="AD" clId="Web-{747D4195-0310-C032-2BA7-F511D586F481}" dt="2024-05-16T21:50:25.539" v="1581"/>
          <ac:spMkLst>
            <pc:docMk/>
            <pc:sldMk cId="3369373359" sldId="273"/>
            <ac:spMk id="2" creationId="{C4F3C26C-1EE0-3933-F3DF-03F91873D66F}"/>
          </ac:spMkLst>
        </pc:spChg>
        <pc:spChg chg="del mod ord">
          <ac:chgData name="Rebecca Stewart" userId="S::r.stewart@uwtsd.ac.uk::e4dbdf3f-b99f-4ed4-aef6-c26f104e6967" providerId="AD" clId="Web-{747D4195-0310-C032-2BA7-F511D586F481}" dt="2024-05-16T21:58:45.213" v="1771"/>
          <ac:spMkLst>
            <pc:docMk/>
            <pc:sldMk cId="3369373359" sldId="273"/>
            <ac:spMk id="3" creationId="{B0DA3751-D300-136B-E953-7A4B64658EE2}"/>
          </ac:spMkLst>
        </pc:spChg>
        <pc:spChg chg="add del">
          <ac:chgData name="Rebecca Stewart" userId="S::r.stewart@uwtsd.ac.uk::e4dbdf3f-b99f-4ed4-aef6-c26f104e6967" providerId="AD" clId="Web-{747D4195-0310-C032-2BA7-F511D586F481}" dt="2024-05-16T21:46:49.449" v="1472"/>
          <ac:spMkLst>
            <pc:docMk/>
            <pc:sldMk cId="3369373359" sldId="273"/>
            <ac:spMk id="4" creationId="{36629DCF-84D4-D6C7-A6E3-27EE7CCF397D}"/>
          </ac:spMkLst>
        </pc:spChg>
        <pc:spChg chg="add mod">
          <ac:chgData name="Rebecca Stewart" userId="S::r.stewart@uwtsd.ac.uk::e4dbdf3f-b99f-4ed4-aef6-c26f104e6967" providerId="AD" clId="Web-{747D4195-0310-C032-2BA7-F511D586F481}" dt="2024-05-16T21:58:58.963" v="1775" actId="20577"/>
          <ac:spMkLst>
            <pc:docMk/>
            <pc:sldMk cId="3369373359" sldId="273"/>
            <ac:spMk id="5" creationId="{DA9B3A22-857A-C53E-ED0D-112E53E2876F}"/>
          </ac:spMkLst>
        </pc:spChg>
        <pc:spChg chg="add del mod">
          <ac:chgData name="Rebecca Stewart" userId="S::r.stewart@uwtsd.ac.uk::e4dbdf3f-b99f-4ed4-aef6-c26f104e6967" providerId="AD" clId="Web-{747D4195-0310-C032-2BA7-F511D586F481}" dt="2024-05-16T21:50:39.915" v="1583"/>
          <ac:spMkLst>
            <pc:docMk/>
            <pc:sldMk cId="3369373359" sldId="273"/>
            <ac:spMk id="7" creationId="{ACDD61BD-C933-D249-5C74-84AD82D2B8F2}"/>
          </ac:spMkLst>
        </pc:spChg>
        <pc:spChg chg="add mod ord">
          <ac:chgData name="Rebecca Stewart" userId="S::r.stewart@uwtsd.ac.uk::e4dbdf3f-b99f-4ed4-aef6-c26f104e6967" providerId="AD" clId="Web-{747D4195-0310-C032-2BA7-F511D586F481}" dt="2024-05-16T21:54:15.885" v="1671"/>
          <ac:spMkLst>
            <pc:docMk/>
            <pc:sldMk cId="3369373359" sldId="273"/>
            <ac:spMk id="8" creationId="{C49AD152-ED07-1E48-D1D8-8303FE8AFE3B}"/>
          </ac:spMkLst>
        </pc:spChg>
        <pc:spChg chg="add mod">
          <ac:chgData name="Rebecca Stewart" userId="S::r.stewart@uwtsd.ac.uk::e4dbdf3f-b99f-4ed4-aef6-c26f104e6967" providerId="AD" clId="Web-{747D4195-0310-C032-2BA7-F511D586F481}" dt="2024-05-16T22:01:15.190" v="1870" actId="20577"/>
          <ac:spMkLst>
            <pc:docMk/>
            <pc:sldMk cId="3369373359" sldId="273"/>
            <ac:spMk id="9" creationId="{7F741B75-1A03-D0F1-30C8-CE68725FC7EC}"/>
          </ac:spMkLst>
        </pc:spChg>
      </pc:sldChg>
      <pc:sldChg chg="addSp delSp modSp">
        <pc:chgData name="Rebecca Stewart" userId="S::r.stewart@uwtsd.ac.uk::e4dbdf3f-b99f-4ed4-aef6-c26f104e6967" providerId="AD" clId="Web-{747D4195-0310-C032-2BA7-F511D586F481}" dt="2024-05-16T22:41:15.698" v="2509" actId="20577"/>
        <pc:sldMkLst>
          <pc:docMk/>
          <pc:sldMk cId="324879200" sldId="277"/>
        </pc:sldMkLst>
        <pc:spChg chg="del">
          <ac:chgData name="Rebecca Stewart" userId="S::r.stewart@uwtsd.ac.uk::e4dbdf3f-b99f-4ed4-aef6-c26f104e6967" providerId="AD" clId="Web-{747D4195-0310-C032-2BA7-F511D586F481}" dt="2024-05-16T21:27:39.602" v="830"/>
          <ac:spMkLst>
            <pc:docMk/>
            <pc:sldMk cId="324879200" sldId="277"/>
            <ac:spMk id="2" creationId="{808AC1EE-4FBA-2F8B-81B6-3EC0B416ADA8}"/>
          </ac:spMkLst>
        </pc:spChg>
        <pc:spChg chg="del">
          <ac:chgData name="Rebecca Stewart" userId="S::r.stewart@uwtsd.ac.uk::e4dbdf3f-b99f-4ed4-aef6-c26f104e6967" providerId="AD" clId="Web-{747D4195-0310-C032-2BA7-F511D586F481}" dt="2024-05-16T21:28:08.526" v="834"/>
          <ac:spMkLst>
            <pc:docMk/>
            <pc:sldMk cId="324879200" sldId="277"/>
            <ac:spMk id="3" creationId="{FC12C241-901E-8E6D-469A-3C6B1F23CC5A}"/>
          </ac:spMkLst>
        </pc:spChg>
        <pc:spChg chg="add del mod">
          <ac:chgData name="Rebecca Stewart" userId="S::r.stewart@uwtsd.ac.uk::e4dbdf3f-b99f-4ed4-aef6-c26f104e6967" providerId="AD" clId="Web-{747D4195-0310-C032-2BA7-F511D586F481}" dt="2024-05-16T21:28:00.135" v="833"/>
          <ac:spMkLst>
            <pc:docMk/>
            <pc:sldMk cId="324879200" sldId="277"/>
            <ac:spMk id="4" creationId="{2BC82371-0742-7BB1-2E3E-F27B4CEC9E7E}"/>
          </ac:spMkLst>
        </pc:spChg>
        <pc:spChg chg="add mod">
          <ac:chgData name="Rebecca Stewart" userId="S::r.stewart@uwtsd.ac.uk::e4dbdf3f-b99f-4ed4-aef6-c26f104e6967" providerId="AD" clId="Web-{747D4195-0310-C032-2BA7-F511D586F481}" dt="2024-05-16T21:31:54.788" v="1012" actId="20577"/>
          <ac:spMkLst>
            <pc:docMk/>
            <pc:sldMk cId="324879200" sldId="277"/>
            <ac:spMk id="234" creationId="{2D223DFF-B5AF-3A47-5AB9-BA8B06A19FC8}"/>
          </ac:spMkLst>
        </pc:spChg>
        <pc:spChg chg="add mod">
          <ac:chgData name="Rebecca Stewart" userId="S::r.stewart@uwtsd.ac.uk::e4dbdf3f-b99f-4ed4-aef6-c26f104e6967" providerId="AD" clId="Web-{747D4195-0310-C032-2BA7-F511D586F481}" dt="2024-05-16T22:41:15.698" v="2509" actId="20577"/>
          <ac:spMkLst>
            <pc:docMk/>
            <pc:sldMk cId="324879200" sldId="277"/>
            <ac:spMk id="235" creationId="{690A688B-AE55-F740-AF63-17F9698E3CF8}"/>
          </ac:spMkLst>
        </pc:spChg>
        <pc:graphicFrameChg chg="add mod ord modGraphic">
          <ac:chgData name="Rebecca Stewart" userId="S::r.stewart@uwtsd.ac.uk::e4dbdf3f-b99f-4ed4-aef6-c26f104e6967" providerId="AD" clId="Web-{747D4195-0310-C032-2BA7-F511D586F481}" dt="2024-05-16T21:29:02.826" v="867" actId="14100"/>
          <ac:graphicFrameMkLst>
            <pc:docMk/>
            <pc:sldMk cId="324879200" sldId="277"/>
            <ac:graphicFrameMk id="5" creationId="{CC978935-3736-70B9-2A0E-A567826EAC93}"/>
          </ac:graphicFrameMkLst>
        </pc:graphicFrameChg>
      </pc:sldChg>
      <pc:sldChg chg="modSp new">
        <pc:chgData name="Rebecca Stewart" userId="S::r.stewart@uwtsd.ac.uk::e4dbdf3f-b99f-4ed4-aef6-c26f104e6967" providerId="AD" clId="Web-{747D4195-0310-C032-2BA7-F511D586F481}" dt="2024-05-16T20:53:03.595" v="308" actId="20577"/>
        <pc:sldMkLst>
          <pc:docMk/>
          <pc:sldMk cId="2886332107" sldId="278"/>
        </pc:sldMkLst>
        <pc:spChg chg="mod">
          <ac:chgData name="Rebecca Stewart" userId="S::r.stewart@uwtsd.ac.uk::e4dbdf3f-b99f-4ed4-aef6-c26f104e6967" providerId="AD" clId="Web-{747D4195-0310-C032-2BA7-F511D586F481}" dt="2024-05-16T20:46:34.667" v="20" actId="1076"/>
          <ac:spMkLst>
            <pc:docMk/>
            <pc:sldMk cId="2886332107" sldId="278"/>
            <ac:spMk id="2" creationId="{1533934E-E8D7-F558-FA7D-FAC09118B634}"/>
          </ac:spMkLst>
        </pc:spChg>
        <pc:spChg chg="mod">
          <ac:chgData name="Rebecca Stewart" userId="S::r.stewart@uwtsd.ac.uk::e4dbdf3f-b99f-4ed4-aef6-c26f104e6967" providerId="AD" clId="Web-{747D4195-0310-C032-2BA7-F511D586F481}" dt="2024-05-16T20:53:03.595" v="308" actId="20577"/>
          <ac:spMkLst>
            <pc:docMk/>
            <pc:sldMk cId="2886332107" sldId="278"/>
            <ac:spMk id="3" creationId="{E4DD067B-549C-17D7-F02C-AF457D7E5565}"/>
          </ac:spMkLst>
        </pc:spChg>
      </pc:sldChg>
      <pc:sldChg chg="addSp modSp new">
        <pc:chgData name="Rebecca Stewart" userId="S::r.stewart@uwtsd.ac.uk::e4dbdf3f-b99f-4ed4-aef6-c26f104e6967" providerId="AD" clId="Web-{747D4195-0310-C032-2BA7-F511D586F481}" dt="2024-05-16T21:42:02.605" v="1318" actId="1076"/>
        <pc:sldMkLst>
          <pc:docMk/>
          <pc:sldMk cId="947456922" sldId="279"/>
        </pc:sldMkLst>
        <pc:spChg chg="mod">
          <ac:chgData name="Rebecca Stewart" userId="S::r.stewart@uwtsd.ac.uk::e4dbdf3f-b99f-4ed4-aef6-c26f104e6967" providerId="AD" clId="Web-{747D4195-0310-C032-2BA7-F511D586F481}" dt="2024-05-16T21:40:13.396" v="1259" actId="20577"/>
          <ac:spMkLst>
            <pc:docMk/>
            <pc:sldMk cId="947456922" sldId="279"/>
            <ac:spMk id="2" creationId="{130EF2B4-59C3-EE29-8910-EB06E3CAD134}"/>
          </ac:spMkLst>
        </pc:spChg>
        <pc:spChg chg="mod">
          <ac:chgData name="Rebecca Stewart" userId="S::r.stewart@uwtsd.ac.uk::e4dbdf3f-b99f-4ed4-aef6-c26f104e6967" providerId="AD" clId="Web-{747D4195-0310-C032-2BA7-F511D586F481}" dt="2024-05-16T21:42:02.605" v="1318" actId="1076"/>
          <ac:spMkLst>
            <pc:docMk/>
            <pc:sldMk cId="947456922" sldId="279"/>
            <ac:spMk id="3" creationId="{368695AE-3B38-CBAE-F6C5-2322E7E66098}"/>
          </ac:spMkLst>
        </pc:spChg>
        <pc:spChg chg="add mod">
          <ac:chgData name="Rebecca Stewart" userId="S::r.stewart@uwtsd.ac.uk::e4dbdf3f-b99f-4ed4-aef6-c26f104e6967" providerId="AD" clId="Web-{747D4195-0310-C032-2BA7-F511D586F481}" dt="2024-05-16T21:41:56.167" v="1317" actId="20577"/>
          <ac:spMkLst>
            <pc:docMk/>
            <pc:sldMk cId="947456922" sldId="279"/>
            <ac:spMk id="4" creationId="{8E0312B7-3726-3EB2-6393-A647F6CC995D}"/>
          </ac:spMkLst>
        </pc:spChg>
      </pc:sldChg>
      <pc:sldChg chg="addSp modSp new ord">
        <pc:chgData name="Rebecca Stewart" userId="S::r.stewart@uwtsd.ac.uk::e4dbdf3f-b99f-4ed4-aef6-c26f104e6967" providerId="AD" clId="Web-{747D4195-0310-C032-2BA7-F511D586F481}" dt="2024-05-16T21:58:30.149" v="1769" actId="20577"/>
        <pc:sldMkLst>
          <pc:docMk/>
          <pc:sldMk cId="2303755625" sldId="280"/>
        </pc:sldMkLst>
        <pc:spChg chg="mod">
          <ac:chgData name="Rebecca Stewart" userId="S::r.stewart@uwtsd.ac.uk::e4dbdf3f-b99f-4ed4-aef6-c26f104e6967" providerId="AD" clId="Web-{747D4195-0310-C032-2BA7-F511D586F481}" dt="2024-05-16T21:58:30.149" v="1769" actId="20577"/>
          <ac:spMkLst>
            <pc:docMk/>
            <pc:sldMk cId="2303755625" sldId="280"/>
            <ac:spMk id="2" creationId="{9C4E7DDC-4E73-399D-2711-FF0BDA37C809}"/>
          </ac:spMkLst>
        </pc:spChg>
        <pc:spChg chg="mod">
          <ac:chgData name="Rebecca Stewart" userId="S::r.stewart@uwtsd.ac.uk::e4dbdf3f-b99f-4ed4-aef6-c26f104e6967" providerId="AD" clId="Web-{747D4195-0310-C032-2BA7-F511D586F481}" dt="2024-05-16T21:58:24.633" v="1768" actId="20577"/>
          <ac:spMkLst>
            <pc:docMk/>
            <pc:sldMk cId="2303755625" sldId="280"/>
            <ac:spMk id="3" creationId="{49B316A9-7D77-BDF4-DBBA-F10BD19B4AA4}"/>
          </ac:spMkLst>
        </pc:spChg>
        <pc:spChg chg="add mod">
          <ac:chgData name="Rebecca Stewart" userId="S::r.stewart@uwtsd.ac.uk::e4dbdf3f-b99f-4ed4-aef6-c26f104e6967" providerId="AD" clId="Web-{747D4195-0310-C032-2BA7-F511D586F481}" dt="2024-05-16T21:58:16.570" v="1767" actId="1076"/>
          <ac:spMkLst>
            <pc:docMk/>
            <pc:sldMk cId="2303755625" sldId="280"/>
            <ac:spMk id="4" creationId="{64DFA93E-C828-3CC6-B9A3-492F0EC743FF}"/>
          </ac:spMkLst>
        </pc:spChg>
      </pc:sldChg>
      <pc:sldChg chg="addSp modSp new addAnim modNotes">
        <pc:chgData name="Rebecca Stewart" userId="S::r.stewart@uwtsd.ac.uk::e4dbdf3f-b99f-4ed4-aef6-c26f104e6967" providerId="AD" clId="Web-{747D4195-0310-C032-2BA7-F511D586F481}" dt="2024-05-16T22:42:37.515" v="2510"/>
        <pc:sldMkLst>
          <pc:docMk/>
          <pc:sldMk cId="2441733619" sldId="281"/>
        </pc:sldMkLst>
        <pc:spChg chg="mod">
          <ac:chgData name="Rebecca Stewart" userId="S::r.stewart@uwtsd.ac.uk::e4dbdf3f-b99f-4ed4-aef6-c26f104e6967" providerId="AD" clId="Web-{747D4195-0310-C032-2BA7-F511D586F481}" dt="2024-05-16T22:14:27.952" v="2151" actId="1076"/>
          <ac:spMkLst>
            <pc:docMk/>
            <pc:sldMk cId="2441733619" sldId="281"/>
            <ac:spMk id="2" creationId="{C874EE41-E897-860E-CCBF-44778866E5F6}"/>
          </ac:spMkLst>
        </pc:spChg>
        <pc:spChg chg="mod">
          <ac:chgData name="Rebecca Stewart" userId="S::r.stewart@uwtsd.ac.uk::e4dbdf3f-b99f-4ed4-aef6-c26f104e6967" providerId="AD" clId="Web-{747D4195-0310-C032-2BA7-F511D586F481}" dt="2024-05-16T22:09:45.749" v="1953" actId="20577"/>
          <ac:spMkLst>
            <pc:docMk/>
            <pc:sldMk cId="2441733619" sldId="281"/>
            <ac:spMk id="3" creationId="{F3A91D6A-6D2C-7126-5D9B-AE0E08A583C8}"/>
          </ac:spMkLst>
        </pc:spChg>
        <pc:spChg chg="add mod">
          <ac:chgData name="Rebecca Stewart" userId="S::r.stewart@uwtsd.ac.uk::e4dbdf3f-b99f-4ed4-aef6-c26f104e6967" providerId="AD" clId="Web-{747D4195-0310-C032-2BA7-F511D586F481}" dt="2024-05-16T22:14:40.468" v="2153" actId="1076"/>
          <ac:spMkLst>
            <pc:docMk/>
            <pc:sldMk cId="2441733619" sldId="281"/>
            <ac:spMk id="4" creationId="{A90F98D1-33C6-B788-7F37-43EA7473D760}"/>
          </ac:spMkLst>
        </pc:spChg>
        <pc:spChg chg="add mod">
          <ac:chgData name="Rebecca Stewart" userId="S::r.stewart@uwtsd.ac.uk::e4dbdf3f-b99f-4ed4-aef6-c26f104e6967" providerId="AD" clId="Web-{747D4195-0310-C032-2BA7-F511D586F481}" dt="2024-05-16T22:14:47.344" v="2155" actId="1076"/>
          <ac:spMkLst>
            <pc:docMk/>
            <pc:sldMk cId="2441733619" sldId="281"/>
            <ac:spMk id="5" creationId="{6B5F97E3-4CB5-2AFC-29BB-579D4A16FFD2}"/>
          </ac:spMkLst>
        </pc:spChg>
        <pc:spChg chg="add mod">
          <ac:chgData name="Rebecca Stewart" userId="S::r.stewart@uwtsd.ac.uk::e4dbdf3f-b99f-4ed4-aef6-c26f104e6967" providerId="AD" clId="Web-{747D4195-0310-C032-2BA7-F511D586F481}" dt="2024-05-16T22:14:35.937" v="2152" actId="1076"/>
          <ac:spMkLst>
            <pc:docMk/>
            <pc:sldMk cId="2441733619" sldId="281"/>
            <ac:spMk id="6" creationId="{9FE6AD28-E3B8-38F7-3A8C-31FD468152AE}"/>
          </ac:spMkLst>
        </pc:spChg>
        <pc:spChg chg="add mod">
          <ac:chgData name="Rebecca Stewart" userId="S::r.stewart@uwtsd.ac.uk::e4dbdf3f-b99f-4ed4-aef6-c26f104e6967" providerId="AD" clId="Web-{747D4195-0310-C032-2BA7-F511D586F481}" dt="2024-05-16T22:14:44.266" v="2154" actId="1076"/>
          <ac:spMkLst>
            <pc:docMk/>
            <pc:sldMk cId="2441733619" sldId="281"/>
            <ac:spMk id="7" creationId="{9BEB84F4-AB21-C21D-6D45-394E02FAA44A}"/>
          </ac:spMkLst>
        </pc:spChg>
        <pc:spChg chg="add mod">
          <ac:chgData name="Rebecca Stewart" userId="S::r.stewart@uwtsd.ac.uk::e4dbdf3f-b99f-4ed4-aef6-c26f104e6967" providerId="AD" clId="Web-{747D4195-0310-C032-2BA7-F511D586F481}" dt="2024-05-16T22:14:51.844" v="2156" actId="1076"/>
          <ac:spMkLst>
            <pc:docMk/>
            <pc:sldMk cId="2441733619" sldId="281"/>
            <ac:spMk id="8" creationId="{B7CF5F91-388F-7716-BEC0-A6F52D5A0B77}"/>
          </ac:spMkLst>
        </pc:spChg>
        <pc:spChg chg="add mod">
          <ac:chgData name="Rebecca Stewart" userId="S::r.stewart@uwtsd.ac.uk::e4dbdf3f-b99f-4ed4-aef6-c26f104e6967" providerId="AD" clId="Web-{747D4195-0310-C032-2BA7-F511D586F481}" dt="2024-05-16T22:14:56.047" v="2157" actId="1076"/>
          <ac:spMkLst>
            <pc:docMk/>
            <pc:sldMk cId="2441733619" sldId="281"/>
            <ac:spMk id="9" creationId="{CD2D45FB-809B-20CD-FD5E-D6F261B51912}"/>
          </ac:spMkLst>
        </pc:spChg>
        <pc:spChg chg="add mod">
          <ac:chgData name="Rebecca Stewart" userId="S::r.stewart@uwtsd.ac.uk::e4dbdf3f-b99f-4ed4-aef6-c26f104e6967" providerId="AD" clId="Web-{747D4195-0310-C032-2BA7-F511D586F481}" dt="2024-05-16T22:15:02.501" v="2158" actId="1076"/>
          <ac:spMkLst>
            <pc:docMk/>
            <pc:sldMk cId="2441733619" sldId="281"/>
            <ac:spMk id="10" creationId="{42469C40-2FBF-D546-900F-7D8CD37ECBFB}"/>
          </ac:spMkLst>
        </pc:spChg>
        <pc:spChg chg="add mod">
          <ac:chgData name="Rebecca Stewart" userId="S::r.stewart@uwtsd.ac.uk::e4dbdf3f-b99f-4ed4-aef6-c26f104e6967" providerId="AD" clId="Web-{747D4195-0310-C032-2BA7-F511D586F481}" dt="2024-05-16T22:18:48.373" v="2175" actId="20577"/>
          <ac:spMkLst>
            <pc:docMk/>
            <pc:sldMk cId="2441733619" sldId="281"/>
            <ac:spMk id="11" creationId="{85F81E1D-B86F-1AD2-A5AA-2348E8C4CC63}"/>
          </ac:spMkLst>
        </pc:spChg>
        <pc:spChg chg="add mod">
          <ac:chgData name="Rebecca Stewart" userId="S::r.stewart@uwtsd.ac.uk::e4dbdf3f-b99f-4ed4-aef6-c26f104e6967" providerId="AD" clId="Web-{747D4195-0310-C032-2BA7-F511D586F481}" dt="2024-05-16T22:25:44.693" v="2206" actId="20577"/>
          <ac:spMkLst>
            <pc:docMk/>
            <pc:sldMk cId="2441733619" sldId="281"/>
            <ac:spMk id="12" creationId="{BA1102D0-4431-3FFC-1BC2-ACD4E4309DDB}"/>
          </ac:spMkLst>
        </pc:spChg>
      </pc:sldChg>
      <pc:sldChg chg="addSp delSp modSp new addAnim">
        <pc:chgData name="Rebecca Stewart" userId="S::r.stewart@uwtsd.ac.uk::e4dbdf3f-b99f-4ed4-aef6-c26f104e6967" providerId="AD" clId="Web-{747D4195-0310-C032-2BA7-F511D586F481}" dt="2024-05-16T22:42:51.109" v="2511"/>
        <pc:sldMkLst>
          <pc:docMk/>
          <pc:sldMk cId="936959943" sldId="282"/>
        </pc:sldMkLst>
        <pc:spChg chg="mod">
          <ac:chgData name="Rebecca Stewart" userId="S::r.stewart@uwtsd.ac.uk::e4dbdf3f-b99f-4ed4-aef6-c26f104e6967" providerId="AD" clId="Web-{747D4195-0310-C032-2BA7-F511D586F481}" dt="2024-05-16T22:26:37.617" v="2228" actId="1076"/>
          <ac:spMkLst>
            <pc:docMk/>
            <pc:sldMk cId="936959943" sldId="282"/>
            <ac:spMk id="2" creationId="{8CF89D1F-6852-CAE7-4D6B-01D9B51F62A6}"/>
          </ac:spMkLst>
        </pc:spChg>
        <pc:spChg chg="del mod">
          <ac:chgData name="Rebecca Stewart" userId="S::r.stewart@uwtsd.ac.uk::e4dbdf3f-b99f-4ed4-aef6-c26f104e6967" providerId="AD" clId="Web-{747D4195-0310-C032-2BA7-F511D586F481}" dt="2024-05-16T22:26:39.430" v="2229"/>
          <ac:spMkLst>
            <pc:docMk/>
            <pc:sldMk cId="936959943" sldId="282"/>
            <ac:spMk id="3" creationId="{4113CD5D-D96B-81DC-2C7B-A35D900313E1}"/>
          </ac:spMkLst>
        </pc:spChg>
        <pc:spChg chg="add mod">
          <ac:chgData name="Rebecca Stewart" userId="S::r.stewart@uwtsd.ac.uk::e4dbdf3f-b99f-4ed4-aef6-c26f104e6967" providerId="AD" clId="Web-{747D4195-0310-C032-2BA7-F511D586F481}" dt="2024-05-16T22:31:21.414" v="2387" actId="20577"/>
          <ac:spMkLst>
            <pc:docMk/>
            <pc:sldMk cId="936959943" sldId="282"/>
            <ac:spMk id="336" creationId="{A0A4120E-0B51-EE92-7F8D-3A20C5A553CC}"/>
          </ac:spMkLst>
        </pc:spChg>
        <pc:graphicFrameChg chg="add mod ord modGraphic">
          <ac:chgData name="Rebecca Stewart" userId="S::r.stewart@uwtsd.ac.uk::e4dbdf3f-b99f-4ed4-aef6-c26f104e6967" providerId="AD" clId="Web-{747D4195-0310-C032-2BA7-F511D586F481}" dt="2024-05-16T22:30:38.834" v="2336" actId="1076"/>
          <ac:graphicFrameMkLst>
            <pc:docMk/>
            <pc:sldMk cId="936959943" sldId="282"/>
            <ac:graphicFrameMk id="4" creationId="{86534C8E-9736-7B33-471C-E866D7E53654}"/>
          </ac:graphicFrameMkLst>
        </pc:graphicFrameChg>
      </pc:sldChg>
      <pc:sldChg chg="addSp modSp new">
        <pc:chgData name="Rebecca Stewart" userId="S::r.stewart@uwtsd.ac.uk::e4dbdf3f-b99f-4ed4-aef6-c26f104e6967" providerId="AD" clId="Web-{747D4195-0310-C032-2BA7-F511D586F481}" dt="2024-05-16T22:35:39.382" v="2508" actId="20577"/>
        <pc:sldMkLst>
          <pc:docMk/>
          <pc:sldMk cId="3963671822" sldId="283"/>
        </pc:sldMkLst>
        <pc:spChg chg="mod">
          <ac:chgData name="Rebecca Stewart" userId="S::r.stewart@uwtsd.ac.uk::e4dbdf3f-b99f-4ed4-aef6-c26f104e6967" providerId="AD" clId="Web-{747D4195-0310-C032-2BA7-F511D586F481}" dt="2024-05-16T22:31:53.713" v="2399" actId="20577"/>
          <ac:spMkLst>
            <pc:docMk/>
            <pc:sldMk cId="3963671822" sldId="283"/>
            <ac:spMk id="2" creationId="{574E1EA3-AA90-01B8-19EA-46CB9133E98F}"/>
          </ac:spMkLst>
        </pc:spChg>
        <pc:spChg chg="mod">
          <ac:chgData name="Rebecca Stewart" userId="S::r.stewart@uwtsd.ac.uk::e4dbdf3f-b99f-4ed4-aef6-c26f104e6967" providerId="AD" clId="Web-{747D4195-0310-C032-2BA7-F511D586F481}" dt="2024-05-16T22:35:39.382" v="2508" actId="20577"/>
          <ac:spMkLst>
            <pc:docMk/>
            <pc:sldMk cId="3963671822" sldId="283"/>
            <ac:spMk id="3" creationId="{E292969C-3781-AC3E-0312-063CBDEB3A47}"/>
          </ac:spMkLst>
        </pc:spChg>
        <pc:picChg chg="add mod">
          <ac:chgData name="Rebecca Stewart" userId="S::r.stewart@uwtsd.ac.uk::e4dbdf3f-b99f-4ed4-aef6-c26f104e6967" providerId="AD" clId="Web-{747D4195-0310-C032-2BA7-F511D586F481}" dt="2024-05-16T22:34:34.956" v="2466" actId="1076"/>
          <ac:picMkLst>
            <pc:docMk/>
            <pc:sldMk cId="3963671822" sldId="283"/>
            <ac:picMk id="4" creationId="{59E61B07-801E-2553-1624-F553F9C5D4A5}"/>
          </ac:picMkLst>
        </pc:picChg>
      </pc:sldChg>
    </pc:docChg>
  </pc:docChgLst>
  <pc:docChgLst>
    <pc:chgData name="Rebecca Stewart" userId="S::r.stewart@uwtsd.ac.uk::e4dbdf3f-b99f-4ed4-aef6-c26f104e6967" providerId="AD" clId="Web-{06FE9836-D85B-45E5-C738-F41CFCC82CDE}"/>
    <pc:docChg chg="addSld modSld sldOrd">
      <pc:chgData name="Rebecca Stewart" userId="S::r.stewart@uwtsd.ac.uk::e4dbdf3f-b99f-4ed4-aef6-c26f104e6967" providerId="AD" clId="Web-{06FE9836-D85B-45E5-C738-F41CFCC82CDE}" dt="2024-05-16T20:11:55.285" v="368"/>
      <pc:docMkLst>
        <pc:docMk/>
      </pc:docMkLst>
      <pc:sldChg chg="modSp">
        <pc:chgData name="Rebecca Stewart" userId="S::r.stewart@uwtsd.ac.uk::e4dbdf3f-b99f-4ed4-aef6-c26f104e6967" providerId="AD" clId="Web-{06FE9836-D85B-45E5-C738-F41CFCC82CDE}" dt="2024-05-16T19:40:46.572" v="47" actId="20577"/>
        <pc:sldMkLst>
          <pc:docMk/>
          <pc:sldMk cId="3132973023" sldId="267"/>
        </pc:sldMkLst>
        <pc:spChg chg="mod">
          <ac:chgData name="Rebecca Stewart" userId="S::r.stewart@uwtsd.ac.uk::e4dbdf3f-b99f-4ed4-aef6-c26f104e6967" providerId="AD" clId="Web-{06FE9836-D85B-45E5-C738-F41CFCC82CDE}" dt="2024-05-16T19:40:46.572" v="47" actId="20577"/>
          <ac:spMkLst>
            <pc:docMk/>
            <pc:sldMk cId="3132973023" sldId="267"/>
            <ac:spMk id="5" creationId="{6C359937-D64A-CE36-6DB5-0BF2E778260B}"/>
          </ac:spMkLst>
        </pc:spChg>
      </pc:sldChg>
      <pc:sldChg chg="modSp ord">
        <pc:chgData name="Rebecca Stewart" userId="S::r.stewart@uwtsd.ac.uk::e4dbdf3f-b99f-4ed4-aef6-c26f104e6967" providerId="AD" clId="Web-{06FE9836-D85B-45E5-C738-F41CFCC82CDE}" dt="2024-05-16T20:10:27.454" v="365" actId="1076"/>
        <pc:sldMkLst>
          <pc:docMk/>
          <pc:sldMk cId="3307583062" sldId="270"/>
        </pc:sldMkLst>
        <pc:spChg chg="mod">
          <ac:chgData name="Rebecca Stewart" userId="S::r.stewart@uwtsd.ac.uk::e4dbdf3f-b99f-4ed4-aef6-c26f104e6967" providerId="AD" clId="Web-{06FE9836-D85B-45E5-C738-F41CFCC82CDE}" dt="2024-05-16T19:56:24.499" v="210" actId="20577"/>
          <ac:spMkLst>
            <pc:docMk/>
            <pc:sldMk cId="3307583062" sldId="270"/>
            <ac:spMk id="2" creationId="{D140E651-C1A7-6A9B-A750-C30B06E9332A}"/>
          </ac:spMkLst>
        </pc:spChg>
        <pc:spChg chg="mod">
          <ac:chgData name="Rebecca Stewart" userId="S::r.stewart@uwtsd.ac.uk::e4dbdf3f-b99f-4ed4-aef6-c26f104e6967" providerId="AD" clId="Web-{06FE9836-D85B-45E5-C738-F41CFCC82CDE}" dt="2024-05-16T20:10:27.454" v="365" actId="1076"/>
          <ac:spMkLst>
            <pc:docMk/>
            <pc:sldMk cId="3307583062" sldId="270"/>
            <ac:spMk id="3" creationId="{B65E29BC-F527-FE4C-6A68-4D5DDF489D18}"/>
          </ac:spMkLst>
        </pc:spChg>
      </pc:sldChg>
      <pc:sldChg chg="modSp ord">
        <pc:chgData name="Rebecca Stewart" userId="S::r.stewart@uwtsd.ac.uk::e4dbdf3f-b99f-4ed4-aef6-c26f104e6967" providerId="AD" clId="Web-{06FE9836-D85B-45E5-C738-F41CFCC82CDE}" dt="2024-05-16T19:56:43.156" v="225" actId="20577"/>
        <pc:sldMkLst>
          <pc:docMk/>
          <pc:sldMk cId="1390061963" sldId="271"/>
        </pc:sldMkLst>
        <pc:spChg chg="mod">
          <ac:chgData name="Rebecca Stewart" userId="S::r.stewart@uwtsd.ac.uk::e4dbdf3f-b99f-4ed4-aef6-c26f104e6967" providerId="AD" clId="Web-{06FE9836-D85B-45E5-C738-F41CFCC82CDE}" dt="2024-05-16T19:56:43.156" v="225" actId="20577"/>
          <ac:spMkLst>
            <pc:docMk/>
            <pc:sldMk cId="1390061963" sldId="271"/>
            <ac:spMk id="2" creationId="{62AC45A7-944D-FBC3-5772-878AB5A541AE}"/>
          </ac:spMkLst>
        </pc:spChg>
      </pc:sldChg>
      <pc:sldChg chg="addSp modSp">
        <pc:chgData name="Rebecca Stewart" userId="S::r.stewart@uwtsd.ac.uk::e4dbdf3f-b99f-4ed4-aef6-c26f104e6967" providerId="AD" clId="Web-{06FE9836-D85B-45E5-C738-F41CFCC82CDE}" dt="2024-05-16T20:10:51.814" v="366" actId="14100"/>
        <pc:sldMkLst>
          <pc:docMk/>
          <pc:sldMk cId="3675231831" sldId="276"/>
        </pc:sldMkLst>
        <pc:spChg chg="mod">
          <ac:chgData name="Rebecca Stewart" userId="S::r.stewart@uwtsd.ac.uk::e4dbdf3f-b99f-4ed4-aef6-c26f104e6967" providerId="AD" clId="Web-{06FE9836-D85B-45E5-C738-F41CFCC82CDE}" dt="2024-05-16T19:34:44.687" v="3"/>
          <ac:spMkLst>
            <pc:docMk/>
            <pc:sldMk cId="3675231831" sldId="276"/>
            <ac:spMk id="3" creationId="{F5181518-8040-DF8F-174E-275787349ECC}"/>
          </ac:spMkLst>
        </pc:spChg>
        <pc:graphicFrameChg chg="add mod modGraphic">
          <ac:chgData name="Rebecca Stewart" userId="S::r.stewart@uwtsd.ac.uk::e4dbdf3f-b99f-4ed4-aef6-c26f104e6967" providerId="AD" clId="Web-{06FE9836-D85B-45E5-C738-F41CFCC82CDE}" dt="2024-05-16T20:10:51.814" v="366" actId="14100"/>
          <ac:graphicFrameMkLst>
            <pc:docMk/>
            <pc:sldMk cId="3675231831" sldId="276"/>
            <ac:graphicFrameMk id="4" creationId="{A991C572-079A-00D5-92FF-3B47ECF9E1B7}"/>
          </ac:graphicFrameMkLst>
        </pc:graphicFrameChg>
      </pc:sldChg>
      <pc:sldChg chg="addSp modSp new mod modClrScheme chgLayout">
        <pc:chgData name="Rebecca Stewart" userId="S::r.stewart@uwtsd.ac.uk::e4dbdf3f-b99f-4ed4-aef6-c26f104e6967" providerId="AD" clId="Web-{06FE9836-D85B-45E5-C738-F41CFCC82CDE}" dt="2024-05-16T20:11:55.285" v="368"/>
        <pc:sldMkLst>
          <pc:docMk/>
          <pc:sldMk cId="324879200" sldId="277"/>
        </pc:sldMkLst>
        <pc:spChg chg="mod ord">
          <ac:chgData name="Rebecca Stewart" userId="S::r.stewart@uwtsd.ac.uk::e4dbdf3f-b99f-4ed4-aef6-c26f104e6967" providerId="AD" clId="Web-{06FE9836-D85B-45E5-C738-F41CFCC82CDE}" dt="2024-05-16T20:11:55.285" v="368"/>
          <ac:spMkLst>
            <pc:docMk/>
            <pc:sldMk cId="324879200" sldId="277"/>
            <ac:spMk id="2" creationId="{808AC1EE-4FBA-2F8B-81B6-3EC0B416ADA8}"/>
          </ac:spMkLst>
        </pc:spChg>
        <pc:spChg chg="add mod ord">
          <ac:chgData name="Rebecca Stewart" userId="S::r.stewart@uwtsd.ac.uk::e4dbdf3f-b99f-4ed4-aef6-c26f104e6967" providerId="AD" clId="Web-{06FE9836-D85B-45E5-C738-F41CFCC82CDE}" dt="2024-05-16T20:11:55.285" v="368"/>
          <ac:spMkLst>
            <pc:docMk/>
            <pc:sldMk cId="324879200" sldId="277"/>
            <ac:spMk id="3" creationId="{FC12C241-901E-8E6D-469A-3C6B1F23CC5A}"/>
          </ac:spMkLst>
        </pc:spChg>
      </pc:sldChg>
    </pc:docChg>
  </pc:docChgLst>
  <pc:docChgLst>
    <pc:chgData clId="Web-{06FE9836-D85B-45E5-C738-F41CFCC82CDE}"/>
    <pc:docChg chg="modSld">
      <pc:chgData name="" userId="" providerId="" clId="Web-{06FE9836-D85B-45E5-C738-F41CFCC82CDE}" dt="2024-05-16T19:31:55.366" v="1" actId="14100"/>
      <pc:docMkLst>
        <pc:docMk/>
      </pc:docMkLst>
      <pc:sldChg chg="delSp modSp">
        <pc:chgData name="" userId="" providerId="" clId="Web-{06FE9836-D85B-45E5-C738-F41CFCC82CDE}" dt="2024-05-16T19:31:55.366" v="1" actId="14100"/>
        <pc:sldMkLst>
          <pc:docMk/>
          <pc:sldMk cId="3675231831" sldId="276"/>
        </pc:sldMkLst>
        <pc:spChg chg="mod">
          <ac:chgData name="" userId="" providerId="" clId="Web-{06FE9836-D85B-45E5-C738-F41CFCC82CDE}" dt="2024-05-16T19:31:55.366" v="1" actId="14100"/>
          <ac:spMkLst>
            <pc:docMk/>
            <pc:sldMk cId="3675231831" sldId="276"/>
            <ac:spMk id="3" creationId="{F5181518-8040-DF8F-174E-275787349ECC}"/>
          </ac:spMkLst>
        </pc:spChg>
        <pc:spChg chg="del">
          <ac:chgData name="" userId="" providerId="" clId="Web-{06FE9836-D85B-45E5-C738-F41CFCC82CDE}" dt="2024-05-16T19:31:54.054" v="0"/>
          <ac:spMkLst>
            <pc:docMk/>
            <pc:sldMk cId="3675231831" sldId="276"/>
            <ac:spMk id="5" creationId="{6C359937-D64A-CE36-6DB5-0BF2E778260B}"/>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C85841F-10AC-4A81-B45B-13F09972751E}" type="doc">
      <dgm:prSet loTypeId="urn:microsoft.com/office/officeart/2005/8/layout/hProcess9" loCatId="process" qsTypeId="urn:microsoft.com/office/officeart/2005/8/quickstyle/simple1" qsCatId="simple" csTypeId="urn:microsoft.com/office/officeart/2005/8/colors/accent1_2" csCatId="accent1" phldr="1"/>
      <dgm:spPr/>
    </dgm:pt>
    <dgm:pt modelId="{8C8225C5-0593-4CAD-880B-3DC99BFA8F46}">
      <dgm:prSet phldrT="[Text]" phldr="0"/>
      <dgm:spPr/>
      <dgm:t>
        <a:bodyPr/>
        <a:lstStyle/>
        <a:p>
          <a:pPr rtl="0"/>
          <a:r>
            <a:rPr lang="en-US">
              <a:latin typeface="Calibri Light" panose="020F0302020204030204"/>
            </a:rPr>
            <a:t>Introduce key vocabulary and terminology</a:t>
          </a:r>
          <a:endParaRPr lang="en-US"/>
        </a:p>
      </dgm:t>
    </dgm:pt>
    <dgm:pt modelId="{E8714C73-180D-490D-98E3-8A50192B41DE}" type="parTrans" cxnId="{0759BC90-B71B-4C11-AC13-6C186001FA9B}">
      <dgm:prSet/>
      <dgm:spPr/>
    </dgm:pt>
    <dgm:pt modelId="{05C74D7A-4E60-4A8B-B02C-33BAA79E155D}" type="sibTrans" cxnId="{0759BC90-B71B-4C11-AC13-6C186001FA9B}">
      <dgm:prSet/>
      <dgm:spPr/>
    </dgm:pt>
    <dgm:pt modelId="{4BDEF16D-2F82-468F-9342-A8F2C99451D6}">
      <dgm:prSet phldrT="[Text]" phldr="0"/>
      <dgm:spPr/>
      <dgm:t>
        <a:bodyPr/>
        <a:lstStyle/>
        <a:p>
          <a:pPr rtl="0"/>
          <a:r>
            <a:rPr lang="en-US">
              <a:latin typeface="Calibri Light" panose="020F0302020204030204"/>
            </a:rPr>
            <a:t>Look at examples of different research methods</a:t>
          </a:r>
          <a:endParaRPr lang="en-US"/>
        </a:p>
      </dgm:t>
    </dgm:pt>
    <dgm:pt modelId="{E22AC35D-39CD-4A43-9682-018C06525556}" type="parTrans" cxnId="{B12F7318-3EF3-411F-AF81-2974D4736F90}">
      <dgm:prSet/>
      <dgm:spPr/>
    </dgm:pt>
    <dgm:pt modelId="{F4B2DC40-00C0-4348-A050-12078B6F83D3}" type="sibTrans" cxnId="{B12F7318-3EF3-411F-AF81-2974D4736F90}">
      <dgm:prSet/>
      <dgm:spPr/>
    </dgm:pt>
    <dgm:pt modelId="{E50CDAE3-3DBE-45D1-865F-B314FD16E23A}">
      <dgm:prSet phldrT="[Text]" phldr="0"/>
      <dgm:spPr/>
      <dgm:t>
        <a:bodyPr/>
        <a:lstStyle/>
        <a:p>
          <a:pPr rtl="0"/>
          <a:r>
            <a:rPr lang="en-US">
              <a:latin typeface="Calibri Light" panose="020F0302020204030204"/>
            </a:rPr>
            <a:t>Introduce the component 1 &amp; 2 assignments</a:t>
          </a:r>
          <a:endParaRPr lang="en-US"/>
        </a:p>
      </dgm:t>
    </dgm:pt>
    <dgm:pt modelId="{E56B5DC7-BA5B-459C-A5C4-0BE787A0515E}" type="parTrans" cxnId="{6664A4C7-1287-4AA0-812E-E013B94387E6}">
      <dgm:prSet/>
      <dgm:spPr/>
    </dgm:pt>
    <dgm:pt modelId="{11E3D69D-FFC7-4789-B417-A58E1C80EF8E}" type="sibTrans" cxnId="{6664A4C7-1287-4AA0-812E-E013B94387E6}">
      <dgm:prSet/>
      <dgm:spPr/>
    </dgm:pt>
    <dgm:pt modelId="{7BAF498E-37FD-46D0-89A5-3D3679C7E6DA}" type="pres">
      <dgm:prSet presAssocID="{CC85841F-10AC-4A81-B45B-13F09972751E}" presName="CompostProcess" presStyleCnt="0">
        <dgm:presLayoutVars>
          <dgm:dir/>
          <dgm:resizeHandles val="exact"/>
        </dgm:presLayoutVars>
      </dgm:prSet>
      <dgm:spPr/>
    </dgm:pt>
    <dgm:pt modelId="{69D566FB-863D-45E0-87A3-89A0DB838ECE}" type="pres">
      <dgm:prSet presAssocID="{CC85841F-10AC-4A81-B45B-13F09972751E}" presName="arrow" presStyleLbl="bgShp" presStyleIdx="0" presStyleCnt="1"/>
      <dgm:spPr/>
    </dgm:pt>
    <dgm:pt modelId="{6452171C-45D1-41F0-94C5-54B92DE65102}" type="pres">
      <dgm:prSet presAssocID="{CC85841F-10AC-4A81-B45B-13F09972751E}" presName="linearProcess" presStyleCnt="0"/>
      <dgm:spPr/>
    </dgm:pt>
    <dgm:pt modelId="{0C0E1F95-D6CD-4133-8A5A-724490D28C53}" type="pres">
      <dgm:prSet presAssocID="{8C8225C5-0593-4CAD-880B-3DC99BFA8F46}" presName="textNode" presStyleLbl="node1" presStyleIdx="0" presStyleCnt="3">
        <dgm:presLayoutVars>
          <dgm:bulletEnabled val="1"/>
        </dgm:presLayoutVars>
      </dgm:prSet>
      <dgm:spPr/>
    </dgm:pt>
    <dgm:pt modelId="{B581B5C4-0EF6-46A0-9AEA-E38363C6DDB3}" type="pres">
      <dgm:prSet presAssocID="{05C74D7A-4E60-4A8B-B02C-33BAA79E155D}" presName="sibTrans" presStyleCnt="0"/>
      <dgm:spPr/>
    </dgm:pt>
    <dgm:pt modelId="{536D586F-461B-4DCD-AF0F-771B6A1860E1}" type="pres">
      <dgm:prSet presAssocID="{4BDEF16D-2F82-468F-9342-A8F2C99451D6}" presName="textNode" presStyleLbl="node1" presStyleIdx="1" presStyleCnt="3">
        <dgm:presLayoutVars>
          <dgm:bulletEnabled val="1"/>
        </dgm:presLayoutVars>
      </dgm:prSet>
      <dgm:spPr/>
    </dgm:pt>
    <dgm:pt modelId="{CD88DF9D-E65F-46C9-87EC-50AE2DCC7016}" type="pres">
      <dgm:prSet presAssocID="{F4B2DC40-00C0-4348-A050-12078B6F83D3}" presName="sibTrans" presStyleCnt="0"/>
      <dgm:spPr/>
    </dgm:pt>
    <dgm:pt modelId="{9712B7F8-3903-41BA-9E87-7D5668567E04}" type="pres">
      <dgm:prSet presAssocID="{E50CDAE3-3DBE-45D1-865F-B314FD16E23A}" presName="textNode" presStyleLbl="node1" presStyleIdx="2" presStyleCnt="3">
        <dgm:presLayoutVars>
          <dgm:bulletEnabled val="1"/>
        </dgm:presLayoutVars>
      </dgm:prSet>
      <dgm:spPr/>
    </dgm:pt>
  </dgm:ptLst>
  <dgm:cxnLst>
    <dgm:cxn modelId="{B12F7318-3EF3-411F-AF81-2974D4736F90}" srcId="{CC85841F-10AC-4A81-B45B-13F09972751E}" destId="{4BDEF16D-2F82-468F-9342-A8F2C99451D6}" srcOrd="1" destOrd="0" parTransId="{E22AC35D-39CD-4A43-9682-018C06525556}" sibTransId="{F4B2DC40-00C0-4348-A050-12078B6F83D3}"/>
    <dgm:cxn modelId="{93D97640-9B20-4320-A4FF-065630C2C14C}" type="presOf" srcId="{CC85841F-10AC-4A81-B45B-13F09972751E}" destId="{7BAF498E-37FD-46D0-89A5-3D3679C7E6DA}" srcOrd="0" destOrd="0" presId="urn:microsoft.com/office/officeart/2005/8/layout/hProcess9"/>
    <dgm:cxn modelId="{5DEF8A50-7249-4A9D-A089-12B0D028DC1C}" type="presOf" srcId="{E50CDAE3-3DBE-45D1-865F-B314FD16E23A}" destId="{9712B7F8-3903-41BA-9E87-7D5668567E04}" srcOrd="0" destOrd="0" presId="urn:microsoft.com/office/officeart/2005/8/layout/hProcess9"/>
    <dgm:cxn modelId="{0759BC90-B71B-4C11-AC13-6C186001FA9B}" srcId="{CC85841F-10AC-4A81-B45B-13F09972751E}" destId="{8C8225C5-0593-4CAD-880B-3DC99BFA8F46}" srcOrd="0" destOrd="0" parTransId="{E8714C73-180D-490D-98E3-8A50192B41DE}" sibTransId="{05C74D7A-4E60-4A8B-B02C-33BAA79E155D}"/>
    <dgm:cxn modelId="{6664A4C7-1287-4AA0-812E-E013B94387E6}" srcId="{CC85841F-10AC-4A81-B45B-13F09972751E}" destId="{E50CDAE3-3DBE-45D1-865F-B314FD16E23A}" srcOrd="2" destOrd="0" parTransId="{E56B5DC7-BA5B-459C-A5C4-0BE787A0515E}" sibTransId="{11E3D69D-FFC7-4789-B417-A58E1C80EF8E}"/>
    <dgm:cxn modelId="{00276CDB-C044-4E2A-A895-7D14FB6AE6ED}" type="presOf" srcId="{8C8225C5-0593-4CAD-880B-3DC99BFA8F46}" destId="{0C0E1F95-D6CD-4133-8A5A-724490D28C53}" srcOrd="0" destOrd="0" presId="urn:microsoft.com/office/officeart/2005/8/layout/hProcess9"/>
    <dgm:cxn modelId="{697EFCFB-2918-4F57-861B-32ED7124CFC3}" type="presOf" srcId="{4BDEF16D-2F82-468F-9342-A8F2C99451D6}" destId="{536D586F-461B-4DCD-AF0F-771B6A1860E1}" srcOrd="0" destOrd="0" presId="urn:microsoft.com/office/officeart/2005/8/layout/hProcess9"/>
    <dgm:cxn modelId="{AC354733-FEAD-4C69-A8C5-BBB091BAB3DD}" type="presParOf" srcId="{7BAF498E-37FD-46D0-89A5-3D3679C7E6DA}" destId="{69D566FB-863D-45E0-87A3-89A0DB838ECE}" srcOrd="0" destOrd="0" presId="urn:microsoft.com/office/officeart/2005/8/layout/hProcess9"/>
    <dgm:cxn modelId="{E8DB358F-3460-402A-93AB-74EA243114B9}" type="presParOf" srcId="{7BAF498E-37FD-46D0-89A5-3D3679C7E6DA}" destId="{6452171C-45D1-41F0-94C5-54B92DE65102}" srcOrd="1" destOrd="0" presId="urn:microsoft.com/office/officeart/2005/8/layout/hProcess9"/>
    <dgm:cxn modelId="{BBEC4F0C-578D-4FCB-8BA3-1852023E4E28}" type="presParOf" srcId="{6452171C-45D1-41F0-94C5-54B92DE65102}" destId="{0C0E1F95-D6CD-4133-8A5A-724490D28C53}" srcOrd="0" destOrd="0" presId="urn:microsoft.com/office/officeart/2005/8/layout/hProcess9"/>
    <dgm:cxn modelId="{3AA5BF18-01CF-475D-AF1D-50FFB2C14EE6}" type="presParOf" srcId="{6452171C-45D1-41F0-94C5-54B92DE65102}" destId="{B581B5C4-0EF6-46A0-9AEA-E38363C6DDB3}" srcOrd="1" destOrd="0" presId="urn:microsoft.com/office/officeart/2005/8/layout/hProcess9"/>
    <dgm:cxn modelId="{10C603D4-CA05-4C93-BD9B-8D0D05A5E259}" type="presParOf" srcId="{6452171C-45D1-41F0-94C5-54B92DE65102}" destId="{536D586F-461B-4DCD-AF0F-771B6A1860E1}" srcOrd="2" destOrd="0" presId="urn:microsoft.com/office/officeart/2005/8/layout/hProcess9"/>
    <dgm:cxn modelId="{9253A949-BB87-465E-9A3D-896674A1EE5B}" type="presParOf" srcId="{6452171C-45D1-41F0-94C5-54B92DE65102}" destId="{CD88DF9D-E65F-46C9-87EC-50AE2DCC7016}" srcOrd="3" destOrd="0" presId="urn:microsoft.com/office/officeart/2005/8/layout/hProcess9"/>
    <dgm:cxn modelId="{0FA214FF-174F-483A-A73C-3C9CC698D622}" type="presParOf" srcId="{6452171C-45D1-41F0-94C5-54B92DE65102}" destId="{9712B7F8-3903-41BA-9E87-7D5668567E04}"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405BDE3-C9AB-4B28-BDD8-26FCB943321E}"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B4D79B57-8F73-41B9-874B-C054C6C936AF}">
      <dgm:prSet phldrT="[Text]" phldr="0"/>
      <dgm:spPr/>
      <dgm:t>
        <a:bodyPr/>
        <a:lstStyle/>
        <a:p>
          <a:pPr rtl="0"/>
          <a:r>
            <a:rPr lang="en-US">
              <a:latin typeface="Calibri Light" panose="020F0302020204030204"/>
            </a:rPr>
            <a:t>What is knowledge?</a:t>
          </a:r>
          <a:endParaRPr lang="en-US"/>
        </a:p>
      </dgm:t>
    </dgm:pt>
    <dgm:pt modelId="{83C914F3-25A9-4047-A1B2-B7473C83F00B}" type="parTrans" cxnId="{F233A8D9-22AB-4678-A531-533889C9A8E1}">
      <dgm:prSet/>
      <dgm:spPr/>
      <dgm:t>
        <a:bodyPr/>
        <a:lstStyle/>
        <a:p>
          <a:endParaRPr lang="en-US"/>
        </a:p>
      </dgm:t>
    </dgm:pt>
    <dgm:pt modelId="{55F5ED40-39F8-4939-BABC-69389B590FE6}" type="sibTrans" cxnId="{F233A8D9-22AB-4678-A531-533889C9A8E1}">
      <dgm:prSet/>
      <dgm:spPr/>
      <dgm:t>
        <a:bodyPr/>
        <a:lstStyle/>
        <a:p>
          <a:endParaRPr lang="en-US"/>
        </a:p>
      </dgm:t>
    </dgm:pt>
    <dgm:pt modelId="{D2A87E40-67C7-46E4-8CEB-DB91457CDD29}">
      <dgm:prSet phldrT="[Text]" phldr="0"/>
      <dgm:spPr/>
      <dgm:t>
        <a:bodyPr/>
        <a:lstStyle/>
        <a:p>
          <a:pPr rtl="0"/>
          <a:r>
            <a:rPr lang="en-US">
              <a:latin typeface="Calibri Light" panose="020F0302020204030204"/>
            </a:rPr>
            <a:t>Ontology</a:t>
          </a:r>
          <a:endParaRPr lang="en-US"/>
        </a:p>
      </dgm:t>
    </dgm:pt>
    <dgm:pt modelId="{51E99DB1-CB4A-435D-BEEB-6B77C8D85356}" type="parTrans" cxnId="{1D0B2B76-2108-4ACD-B502-6AB0E49F5250}">
      <dgm:prSet/>
      <dgm:spPr/>
      <dgm:t>
        <a:bodyPr/>
        <a:lstStyle/>
        <a:p>
          <a:endParaRPr lang="en-US"/>
        </a:p>
      </dgm:t>
    </dgm:pt>
    <dgm:pt modelId="{358C6102-AC6B-452D-976C-7D24E62600EC}" type="sibTrans" cxnId="{1D0B2B76-2108-4ACD-B502-6AB0E49F5250}">
      <dgm:prSet/>
      <dgm:spPr/>
      <dgm:t>
        <a:bodyPr/>
        <a:lstStyle/>
        <a:p>
          <a:endParaRPr lang="en-US"/>
        </a:p>
      </dgm:t>
    </dgm:pt>
    <dgm:pt modelId="{58587DB5-7CA9-4B68-B1C4-514CE448F302}">
      <dgm:prSet phldrT="[Text]" phldr="0"/>
      <dgm:spPr/>
      <dgm:t>
        <a:bodyPr/>
        <a:lstStyle/>
        <a:p>
          <a:r>
            <a:rPr lang="en-US">
              <a:latin typeface="Calibri Light" panose="020F0302020204030204"/>
            </a:rPr>
            <a:t>Epistemology</a:t>
          </a:r>
          <a:endParaRPr lang="en-US"/>
        </a:p>
      </dgm:t>
    </dgm:pt>
    <dgm:pt modelId="{0E7F760C-E25B-4B04-84A0-E1A773C354BE}" type="parTrans" cxnId="{F838EA3F-A856-4791-AF46-9DB28083C0B8}">
      <dgm:prSet/>
      <dgm:spPr/>
      <dgm:t>
        <a:bodyPr/>
        <a:lstStyle/>
        <a:p>
          <a:endParaRPr lang="en-US"/>
        </a:p>
      </dgm:t>
    </dgm:pt>
    <dgm:pt modelId="{EBA002F1-359C-4B11-A0B5-09A1EF216EFC}" type="sibTrans" cxnId="{F838EA3F-A856-4791-AF46-9DB28083C0B8}">
      <dgm:prSet/>
      <dgm:spPr/>
      <dgm:t>
        <a:bodyPr/>
        <a:lstStyle/>
        <a:p>
          <a:endParaRPr lang="en-US"/>
        </a:p>
      </dgm:t>
    </dgm:pt>
    <dgm:pt modelId="{14852267-D6CA-4FBB-BB80-03ECBC1541AE}">
      <dgm:prSet phldrT="[Text]" phldr="0"/>
      <dgm:spPr/>
      <dgm:t>
        <a:bodyPr/>
        <a:lstStyle/>
        <a:p>
          <a:pPr rtl="0"/>
          <a:r>
            <a:rPr lang="en-US">
              <a:latin typeface="Calibri Light" panose="020F0302020204030204"/>
            </a:rPr>
            <a:t>What methods exist? </a:t>
          </a:r>
          <a:endParaRPr lang="en-US"/>
        </a:p>
      </dgm:t>
    </dgm:pt>
    <dgm:pt modelId="{FC6C3C49-B01D-4ABD-82C7-EC591946C481}" type="parTrans" cxnId="{28DE24F1-DA0E-446B-9268-F1E4551AF351}">
      <dgm:prSet/>
      <dgm:spPr/>
      <dgm:t>
        <a:bodyPr/>
        <a:lstStyle/>
        <a:p>
          <a:endParaRPr lang="en-US"/>
        </a:p>
      </dgm:t>
    </dgm:pt>
    <dgm:pt modelId="{CE260BDF-4758-4642-BFC7-3F86B0C43AE3}" type="sibTrans" cxnId="{28DE24F1-DA0E-446B-9268-F1E4551AF351}">
      <dgm:prSet/>
      <dgm:spPr/>
      <dgm:t>
        <a:bodyPr/>
        <a:lstStyle/>
        <a:p>
          <a:endParaRPr lang="en-US"/>
        </a:p>
      </dgm:t>
    </dgm:pt>
    <dgm:pt modelId="{5A258D74-4502-4064-9615-524F528CCD36}">
      <dgm:prSet phldrT="[Text]" phldr="0"/>
      <dgm:spPr/>
      <dgm:t>
        <a:bodyPr/>
        <a:lstStyle/>
        <a:p>
          <a:r>
            <a:rPr lang="en-US">
              <a:latin typeface="Calibri Light" panose="020F0302020204030204"/>
            </a:rPr>
            <a:t>Primary</a:t>
          </a:r>
          <a:endParaRPr lang="en-US"/>
        </a:p>
      </dgm:t>
    </dgm:pt>
    <dgm:pt modelId="{F122B620-D6D7-4102-842A-3EBC1D682332}" type="parTrans" cxnId="{6C99CDDA-8F8D-4FA0-8803-45065D12863B}">
      <dgm:prSet/>
      <dgm:spPr/>
      <dgm:t>
        <a:bodyPr/>
        <a:lstStyle/>
        <a:p>
          <a:endParaRPr lang="en-US"/>
        </a:p>
      </dgm:t>
    </dgm:pt>
    <dgm:pt modelId="{ECDD0BE2-4D47-4758-915C-A9406CFD143C}" type="sibTrans" cxnId="{6C99CDDA-8F8D-4FA0-8803-45065D12863B}">
      <dgm:prSet/>
      <dgm:spPr/>
      <dgm:t>
        <a:bodyPr/>
        <a:lstStyle/>
        <a:p>
          <a:endParaRPr lang="en-US"/>
        </a:p>
      </dgm:t>
    </dgm:pt>
    <dgm:pt modelId="{7D06856B-DD15-4CCD-A57C-A26608422F6D}">
      <dgm:prSet phldrT="[Text]" phldr="0"/>
      <dgm:spPr/>
      <dgm:t>
        <a:bodyPr/>
        <a:lstStyle/>
        <a:p>
          <a:r>
            <a:rPr lang="en-US">
              <a:latin typeface="Calibri Light" panose="020F0302020204030204"/>
            </a:rPr>
            <a:t>Secondary</a:t>
          </a:r>
          <a:endParaRPr lang="en-US"/>
        </a:p>
      </dgm:t>
    </dgm:pt>
    <dgm:pt modelId="{A046294B-4000-48DA-919B-FBB6D089757F}" type="parTrans" cxnId="{81011DA0-2EA6-4D8A-946D-AB936BAA91E2}">
      <dgm:prSet/>
      <dgm:spPr/>
      <dgm:t>
        <a:bodyPr/>
        <a:lstStyle/>
        <a:p>
          <a:endParaRPr lang="en-US"/>
        </a:p>
      </dgm:t>
    </dgm:pt>
    <dgm:pt modelId="{BC5E229F-CF56-49F4-AFAA-02C90C403A62}" type="sibTrans" cxnId="{81011DA0-2EA6-4D8A-946D-AB936BAA91E2}">
      <dgm:prSet/>
      <dgm:spPr/>
      <dgm:t>
        <a:bodyPr/>
        <a:lstStyle/>
        <a:p>
          <a:endParaRPr lang="en-US"/>
        </a:p>
      </dgm:t>
    </dgm:pt>
    <dgm:pt modelId="{FCBBE5D1-23DA-42CB-871D-6BA72F44DF1D}">
      <dgm:prSet phldr="0"/>
      <dgm:spPr/>
      <dgm:t>
        <a:bodyPr/>
        <a:lstStyle/>
        <a:p>
          <a:r>
            <a:rPr lang="en-US">
              <a:latin typeface="Calibri Light" panose="020F0302020204030204"/>
            </a:rPr>
            <a:t>Quantitative</a:t>
          </a:r>
        </a:p>
      </dgm:t>
    </dgm:pt>
    <dgm:pt modelId="{C399853D-D2E7-4AF0-9535-5FD6B9E0CC81}" type="parTrans" cxnId="{5BBE75AD-55D4-49A3-B787-334E15E37FE3}">
      <dgm:prSet/>
      <dgm:spPr/>
    </dgm:pt>
    <dgm:pt modelId="{80BCD0E8-967A-4B06-81DB-EE6DA8367E03}" type="sibTrans" cxnId="{5BBE75AD-55D4-49A3-B787-334E15E37FE3}">
      <dgm:prSet/>
      <dgm:spPr/>
    </dgm:pt>
    <dgm:pt modelId="{506DC64D-A573-42F3-9361-F3C35F95EA0A}">
      <dgm:prSet phldr="0"/>
      <dgm:spPr/>
      <dgm:t>
        <a:bodyPr/>
        <a:lstStyle/>
        <a:p>
          <a:r>
            <a:rPr lang="en-US">
              <a:latin typeface="Calibri Light" panose="020F0302020204030204"/>
            </a:rPr>
            <a:t>Qualitative</a:t>
          </a:r>
        </a:p>
      </dgm:t>
    </dgm:pt>
    <dgm:pt modelId="{847E6BD9-5519-462B-A53F-7A4B51F401A6}" type="parTrans" cxnId="{CFE9E21B-F46A-4382-9D6E-1EBB6552915F}">
      <dgm:prSet/>
      <dgm:spPr/>
    </dgm:pt>
    <dgm:pt modelId="{2AC3D7E2-8ED8-4883-8E66-A2262C280E4A}" type="sibTrans" cxnId="{CFE9E21B-F46A-4382-9D6E-1EBB6552915F}">
      <dgm:prSet/>
      <dgm:spPr/>
    </dgm:pt>
    <dgm:pt modelId="{9D86444E-4110-4100-AC47-94F9BD84D196}">
      <dgm:prSet phldr="0"/>
      <dgm:spPr/>
      <dgm:t>
        <a:bodyPr/>
        <a:lstStyle/>
        <a:p>
          <a:pPr rtl="0"/>
          <a:r>
            <a:rPr lang="en-US">
              <a:latin typeface="Calibri Light" panose="020F0302020204030204"/>
            </a:rPr>
            <a:t>Mixed Methods</a:t>
          </a:r>
        </a:p>
      </dgm:t>
    </dgm:pt>
    <dgm:pt modelId="{A0462201-33D7-4569-863B-5F8AC4DC39F9}" type="parTrans" cxnId="{9A32BB63-C140-4BCF-A743-E4296EAFA45F}">
      <dgm:prSet/>
      <dgm:spPr/>
    </dgm:pt>
    <dgm:pt modelId="{8A85575B-7241-499E-9FA5-460981CFDE3B}" type="sibTrans" cxnId="{9A32BB63-C140-4BCF-A743-E4296EAFA45F}">
      <dgm:prSet/>
      <dgm:spPr/>
    </dgm:pt>
    <dgm:pt modelId="{4F7AF3CA-1202-49A0-8C6A-3AE06B7F8018}">
      <dgm:prSet phldr="0"/>
      <dgm:spPr/>
      <dgm:t>
        <a:bodyPr/>
        <a:lstStyle/>
        <a:p>
          <a:pPr rtl="0"/>
          <a:r>
            <a:rPr lang="en-US">
              <a:latin typeface="Calibri Light" panose="020F0302020204030204"/>
            </a:rPr>
            <a:t>Research process</a:t>
          </a:r>
        </a:p>
      </dgm:t>
    </dgm:pt>
    <dgm:pt modelId="{F373A618-F69C-4040-A80E-89F79AD5EE73}" type="parTrans" cxnId="{BBB9576F-2949-47A3-A219-40FBD0F87ABC}">
      <dgm:prSet/>
      <dgm:spPr/>
    </dgm:pt>
    <dgm:pt modelId="{69F26A20-6C8C-46E6-8E79-D6D58C4F469B}" type="sibTrans" cxnId="{BBB9576F-2949-47A3-A219-40FBD0F87ABC}">
      <dgm:prSet/>
      <dgm:spPr/>
    </dgm:pt>
    <dgm:pt modelId="{0DFEF62C-0AAC-4C7B-90F6-9D0E705C5730}">
      <dgm:prSet phldr="0"/>
      <dgm:spPr/>
      <dgm:t>
        <a:bodyPr/>
        <a:lstStyle/>
        <a:p>
          <a:pPr rtl="0"/>
          <a:r>
            <a:rPr lang="en-US">
              <a:latin typeface="Calibri Light" panose="020F0302020204030204"/>
            </a:rPr>
            <a:t>Hypothesis </a:t>
          </a:r>
        </a:p>
      </dgm:t>
    </dgm:pt>
    <dgm:pt modelId="{4055B5C2-50DB-4845-B0B8-462B9A6949AA}" type="parTrans" cxnId="{C7347025-EBD9-42BD-B641-CF082C29D663}">
      <dgm:prSet/>
      <dgm:spPr/>
    </dgm:pt>
    <dgm:pt modelId="{67B12951-0FA7-4E78-981D-5A69B837A723}" type="sibTrans" cxnId="{C7347025-EBD9-42BD-B641-CF082C29D663}">
      <dgm:prSet/>
      <dgm:spPr/>
    </dgm:pt>
    <dgm:pt modelId="{C092A40D-D22B-415B-B309-934A7388AE3E}">
      <dgm:prSet phldr="0"/>
      <dgm:spPr/>
      <dgm:t>
        <a:bodyPr/>
        <a:lstStyle/>
        <a:p>
          <a:r>
            <a:rPr lang="en-US">
              <a:latin typeface="Calibri Light" panose="020F0302020204030204"/>
            </a:rPr>
            <a:t>Rationale</a:t>
          </a:r>
        </a:p>
      </dgm:t>
    </dgm:pt>
    <dgm:pt modelId="{AF461B96-21F0-44EE-87B8-C67DA130F6F4}" type="parTrans" cxnId="{A5BF2C9C-460C-420A-B8B1-81C09D3D114E}">
      <dgm:prSet/>
      <dgm:spPr/>
    </dgm:pt>
    <dgm:pt modelId="{4F0C6144-C392-436A-999E-DA0D7430DF8E}" type="sibTrans" cxnId="{A5BF2C9C-460C-420A-B8B1-81C09D3D114E}">
      <dgm:prSet/>
      <dgm:spPr/>
    </dgm:pt>
    <dgm:pt modelId="{1BB95EC1-0184-4E57-A20C-A599E4050F24}">
      <dgm:prSet phldr="0"/>
      <dgm:spPr/>
      <dgm:t>
        <a:bodyPr/>
        <a:lstStyle/>
        <a:p>
          <a:pPr rtl="0"/>
          <a:r>
            <a:rPr lang="en-US">
              <a:latin typeface="Calibri Light" panose="020F0302020204030204"/>
            </a:rPr>
            <a:t>Literature review</a:t>
          </a:r>
        </a:p>
      </dgm:t>
    </dgm:pt>
    <dgm:pt modelId="{66038A3A-DD3F-45F7-8669-DBEAD7D0BF14}" type="parTrans" cxnId="{B0977097-EEC6-425A-9962-A91308E8998F}">
      <dgm:prSet/>
      <dgm:spPr/>
    </dgm:pt>
    <dgm:pt modelId="{6B37B742-0980-4BA4-A9D6-A93AB96F77A4}" type="sibTrans" cxnId="{B0977097-EEC6-425A-9962-A91308E8998F}">
      <dgm:prSet/>
      <dgm:spPr/>
    </dgm:pt>
    <dgm:pt modelId="{B54003D1-E7AE-4555-BF6A-79F126336727}">
      <dgm:prSet phldr="0"/>
      <dgm:spPr/>
      <dgm:t>
        <a:bodyPr/>
        <a:lstStyle/>
        <a:p>
          <a:r>
            <a:rPr lang="en-US">
              <a:latin typeface="Calibri Light" panose="020F0302020204030204"/>
            </a:rPr>
            <a:t>Analysis</a:t>
          </a:r>
        </a:p>
      </dgm:t>
    </dgm:pt>
    <dgm:pt modelId="{215A3249-4027-4180-80A5-9F01EC3722ED}" type="parTrans" cxnId="{5D39CD14-F82D-48D5-A880-CA3F43230CA3}">
      <dgm:prSet/>
      <dgm:spPr/>
    </dgm:pt>
    <dgm:pt modelId="{4C0B0A9F-E147-4BA2-97AB-2030891124E3}" type="sibTrans" cxnId="{5D39CD14-F82D-48D5-A880-CA3F43230CA3}">
      <dgm:prSet/>
      <dgm:spPr/>
    </dgm:pt>
    <dgm:pt modelId="{36D27013-617E-4297-A096-F5703EAD5EA5}">
      <dgm:prSet phldr="0"/>
      <dgm:spPr/>
      <dgm:t>
        <a:bodyPr/>
        <a:lstStyle/>
        <a:p>
          <a:pPr rtl="0"/>
          <a:r>
            <a:rPr lang="en-US">
              <a:latin typeface="Calibri Light" panose="020F0302020204030204"/>
            </a:rPr>
            <a:t>Key skills</a:t>
          </a:r>
        </a:p>
      </dgm:t>
    </dgm:pt>
    <dgm:pt modelId="{B565021D-21D3-4334-BFDC-8919A09DB059}" type="parTrans" cxnId="{50EA9F12-9774-422E-B6ED-D66A7209896C}">
      <dgm:prSet/>
      <dgm:spPr/>
    </dgm:pt>
    <dgm:pt modelId="{166D22D2-23E0-498D-9F51-D91C06DD1126}" type="sibTrans" cxnId="{50EA9F12-9774-422E-B6ED-D66A7209896C}">
      <dgm:prSet/>
      <dgm:spPr/>
    </dgm:pt>
    <dgm:pt modelId="{AD4B8CDE-7632-473A-8A32-0EF51C901825}">
      <dgm:prSet phldr="0"/>
      <dgm:spPr/>
      <dgm:t>
        <a:bodyPr/>
        <a:lstStyle/>
        <a:p>
          <a:pPr rtl="0"/>
          <a:r>
            <a:rPr lang="en-US">
              <a:latin typeface="Calibri Light" panose="020F0302020204030204"/>
            </a:rPr>
            <a:t>Time management</a:t>
          </a:r>
        </a:p>
      </dgm:t>
    </dgm:pt>
    <dgm:pt modelId="{333DD96E-DEEF-4A87-AA22-0D777CFDF288}" type="parTrans" cxnId="{AD378B03-DB5C-4FE3-BB6E-1E75B1FF7F70}">
      <dgm:prSet/>
      <dgm:spPr/>
    </dgm:pt>
    <dgm:pt modelId="{27CC1CBA-A938-445C-A1E2-95C764C1FFBA}" type="sibTrans" cxnId="{AD378B03-DB5C-4FE3-BB6E-1E75B1FF7F70}">
      <dgm:prSet/>
      <dgm:spPr/>
    </dgm:pt>
    <dgm:pt modelId="{9F89021F-FCD4-4BA1-8A88-81EED1742D0F}">
      <dgm:prSet phldr="0"/>
      <dgm:spPr/>
      <dgm:t>
        <a:bodyPr/>
        <a:lstStyle/>
        <a:p>
          <a:pPr rtl="0"/>
          <a:r>
            <a:rPr lang="en-US">
              <a:latin typeface="Calibri Light" panose="020F0302020204030204"/>
            </a:rPr>
            <a:t>Critical thinking </a:t>
          </a:r>
        </a:p>
      </dgm:t>
    </dgm:pt>
    <dgm:pt modelId="{379F736B-789C-4533-8D7B-ACEC96CE645D}" type="parTrans" cxnId="{BC8561AF-0E6C-4784-B87D-5BC35D25F206}">
      <dgm:prSet/>
      <dgm:spPr/>
    </dgm:pt>
    <dgm:pt modelId="{B7B2B01C-1953-487D-834F-CBA7DCC476EE}" type="sibTrans" cxnId="{BC8561AF-0E6C-4784-B87D-5BC35D25F206}">
      <dgm:prSet/>
      <dgm:spPr/>
    </dgm:pt>
    <dgm:pt modelId="{8400D0E4-D6B5-4FA5-8AB0-61666CBCE9D7}" type="pres">
      <dgm:prSet presAssocID="{B405BDE3-C9AB-4B28-BDD8-26FCB943321E}" presName="diagram" presStyleCnt="0">
        <dgm:presLayoutVars>
          <dgm:chPref val="1"/>
          <dgm:dir/>
          <dgm:animOne val="branch"/>
          <dgm:animLvl val="lvl"/>
          <dgm:resizeHandles/>
        </dgm:presLayoutVars>
      </dgm:prSet>
      <dgm:spPr/>
    </dgm:pt>
    <dgm:pt modelId="{CC938885-690D-4C5F-91EB-5C3493E487C7}" type="pres">
      <dgm:prSet presAssocID="{B4D79B57-8F73-41B9-874B-C054C6C936AF}" presName="root" presStyleCnt="0"/>
      <dgm:spPr/>
    </dgm:pt>
    <dgm:pt modelId="{0B4E49D9-F505-4CF0-9BA6-ECCD402603E9}" type="pres">
      <dgm:prSet presAssocID="{B4D79B57-8F73-41B9-874B-C054C6C936AF}" presName="rootComposite" presStyleCnt="0"/>
      <dgm:spPr/>
    </dgm:pt>
    <dgm:pt modelId="{6A1040CB-7CC0-4201-BFB4-13EE6595AC67}" type="pres">
      <dgm:prSet presAssocID="{B4D79B57-8F73-41B9-874B-C054C6C936AF}" presName="rootText" presStyleLbl="node1" presStyleIdx="0" presStyleCnt="4"/>
      <dgm:spPr/>
    </dgm:pt>
    <dgm:pt modelId="{6DF6A48C-6F42-4A19-A98F-AE325F98C27F}" type="pres">
      <dgm:prSet presAssocID="{B4D79B57-8F73-41B9-874B-C054C6C936AF}" presName="rootConnector" presStyleLbl="node1" presStyleIdx="0" presStyleCnt="4"/>
      <dgm:spPr/>
    </dgm:pt>
    <dgm:pt modelId="{0806B616-FCD9-415D-835D-C60B5AF33B88}" type="pres">
      <dgm:prSet presAssocID="{B4D79B57-8F73-41B9-874B-C054C6C936AF}" presName="childShape" presStyleCnt="0"/>
      <dgm:spPr/>
    </dgm:pt>
    <dgm:pt modelId="{731BEE1E-CBC7-42A4-AC7B-6FFC6911D5EB}" type="pres">
      <dgm:prSet presAssocID="{51E99DB1-CB4A-435D-BEEB-6B77C8D85356}" presName="Name13" presStyleLbl="parChTrans1D2" presStyleIdx="0" presStyleCnt="13"/>
      <dgm:spPr/>
    </dgm:pt>
    <dgm:pt modelId="{89036A7D-8003-444F-A46F-9E5DE06A201C}" type="pres">
      <dgm:prSet presAssocID="{D2A87E40-67C7-46E4-8CEB-DB91457CDD29}" presName="childText" presStyleLbl="bgAcc1" presStyleIdx="0" presStyleCnt="13">
        <dgm:presLayoutVars>
          <dgm:bulletEnabled val="1"/>
        </dgm:presLayoutVars>
      </dgm:prSet>
      <dgm:spPr/>
    </dgm:pt>
    <dgm:pt modelId="{05FFDF09-F10F-4732-B070-CEB4E93611E6}" type="pres">
      <dgm:prSet presAssocID="{0E7F760C-E25B-4B04-84A0-E1A773C354BE}" presName="Name13" presStyleLbl="parChTrans1D2" presStyleIdx="1" presStyleCnt="13"/>
      <dgm:spPr/>
    </dgm:pt>
    <dgm:pt modelId="{8B7DFF1A-DDA2-4095-93F3-162825EBED2E}" type="pres">
      <dgm:prSet presAssocID="{58587DB5-7CA9-4B68-B1C4-514CE448F302}" presName="childText" presStyleLbl="bgAcc1" presStyleIdx="1" presStyleCnt="13">
        <dgm:presLayoutVars>
          <dgm:bulletEnabled val="1"/>
        </dgm:presLayoutVars>
      </dgm:prSet>
      <dgm:spPr/>
    </dgm:pt>
    <dgm:pt modelId="{A3384917-A584-42C7-8FB9-D1F60B0863FF}" type="pres">
      <dgm:prSet presAssocID="{14852267-D6CA-4FBB-BB80-03ECBC1541AE}" presName="root" presStyleCnt="0"/>
      <dgm:spPr/>
    </dgm:pt>
    <dgm:pt modelId="{4B70BA67-3B84-49FE-AF03-9F5821A0964B}" type="pres">
      <dgm:prSet presAssocID="{14852267-D6CA-4FBB-BB80-03ECBC1541AE}" presName="rootComposite" presStyleCnt="0"/>
      <dgm:spPr/>
    </dgm:pt>
    <dgm:pt modelId="{13CE95A9-27AA-408D-AE80-E3EE1C1B7DD1}" type="pres">
      <dgm:prSet presAssocID="{14852267-D6CA-4FBB-BB80-03ECBC1541AE}" presName="rootText" presStyleLbl="node1" presStyleIdx="1" presStyleCnt="4"/>
      <dgm:spPr/>
    </dgm:pt>
    <dgm:pt modelId="{23A64133-B71F-4AD8-82C7-2563129BD839}" type="pres">
      <dgm:prSet presAssocID="{14852267-D6CA-4FBB-BB80-03ECBC1541AE}" presName="rootConnector" presStyleLbl="node1" presStyleIdx="1" presStyleCnt="4"/>
      <dgm:spPr/>
    </dgm:pt>
    <dgm:pt modelId="{670796B2-FBF0-4E62-B848-FC39BBA788FE}" type="pres">
      <dgm:prSet presAssocID="{14852267-D6CA-4FBB-BB80-03ECBC1541AE}" presName="childShape" presStyleCnt="0"/>
      <dgm:spPr/>
    </dgm:pt>
    <dgm:pt modelId="{89ADA5F4-164D-4A0E-B07A-623ABDCDC8C3}" type="pres">
      <dgm:prSet presAssocID="{F122B620-D6D7-4102-842A-3EBC1D682332}" presName="Name13" presStyleLbl="parChTrans1D2" presStyleIdx="2" presStyleCnt="13"/>
      <dgm:spPr/>
    </dgm:pt>
    <dgm:pt modelId="{4E3C056A-5AC1-4025-8F0B-372A6CA9E4E3}" type="pres">
      <dgm:prSet presAssocID="{5A258D74-4502-4064-9615-524F528CCD36}" presName="childText" presStyleLbl="bgAcc1" presStyleIdx="2" presStyleCnt="13">
        <dgm:presLayoutVars>
          <dgm:bulletEnabled val="1"/>
        </dgm:presLayoutVars>
      </dgm:prSet>
      <dgm:spPr/>
    </dgm:pt>
    <dgm:pt modelId="{61F00DC8-90CE-4028-89D4-A31D3AD4B7ED}" type="pres">
      <dgm:prSet presAssocID="{A046294B-4000-48DA-919B-FBB6D089757F}" presName="Name13" presStyleLbl="parChTrans1D2" presStyleIdx="3" presStyleCnt="13"/>
      <dgm:spPr/>
    </dgm:pt>
    <dgm:pt modelId="{D43E1003-C141-4251-8FFF-63F2CC9B3A52}" type="pres">
      <dgm:prSet presAssocID="{7D06856B-DD15-4CCD-A57C-A26608422F6D}" presName="childText" presStyleLbl="bgAcc1" presStyleIdx="3" presStyleCnt="13">
        <dgm:presLayoutVars>
          <dgm:bulletEnabled val="1"/>
        </dgm:presLayoutVars>
      </dgm:prSet>
      <dgm:spPr/>
    </dgm:pt>
    <dgm:pt modelId="{7D510B48-F928-417D-9CBE-E73D147AFE21}" type="pres">
      <dgm:prSet presAssocID="{C399853D-D2E7-4AF0-9535-5FD6B9E0CC81}" presName="Name13" presStyleLbl="parChTrans1D2" presStyleIdx="4" presStyleCnt="13"/>
      <dgm:spPr/>
    </dgm:pt>
    <dgm:pt modelId="{B5C56428-83AE-4272-ABCA-13394CA7D6D7}" type="pres">
      <dgm:prSet presAssocID="{FCBBE5D1-23DA-42CB-871D-6BA72F44DF1D}" presName="childText" presStyleLbl="bgAcc1" presStyleIdx="4" presStyleCnt="13">
        <dgm:presLayoutVars>
          <dgm:bulletEnabled val="1"/>
        </dgm:presLayoutVars>
      </dgm:prSet>
      <dgm:spPr/>
    </dgm:pt>
    <dgm:pt modelId="{7B60E4D3-8FDF-44A7-9CF1-2F89E324C9F7}" type="pres">
      <dgm:prSet presAssocID="{847E6BD9-5519-462B-A53F-7A4B51F401A6}" presName="Name13" presStyleLbl="parChTrans1D2" presStyleIdx="5" presStyleCnt="13"/>
      <dgm:spPr/>
    </dgm:pt>
    <dgm:pt modelId="{254E2641-F20A-437F-B77B-82E4BCC07626}" type="pres">
      <dgm:prSet presAssocID="{506DC64D-A573-42F3-9361-F3C35F95EA0A}" presName="childText" presStyleLbl="bgAcc1" presStyleIdx="5" presStyleCnt="13">
        <dgm:presLayoutVars>
          <dgm:bulletEnabled val="1"/>
        </dgm:presLayoutVars>
      </dgm:prSet>
      <dgm:spPr/>
    </dgm:pt>
    <dgm:pt modelId="{F7D012D2-B6F1-4310-BA7E-7658D173309C}" type="pres">
      <dgm:prSet presAssocID="{A0462201-33D7-4569-863B-5F8AC4DC39F9}" presName="Name13" presStyleLbl="parChTrans1D2" presStyleIdx="6" presStyleCnt="13"/>
      <dgm:spPr/>
    </dgm:pt>
    <dgm:pt modelId="{42CDAD55-08EA-4604-99B5-DF7A406E44BD}" type="pres">
      <dgm:prSet presAssocID="{9D86444E-4110-4100-AC47-94F9BD84D196}" presName="childText" presStyleLbl="bgAcc1" presStyleIdx="6" presStyleCnt="13">
        <dgm:presLayoutVars>
          <dgm:bulletEnabled val="1"/>
        </dgm:presLayoutVars>
      </dgm:prSet>
      <dgm:spPr/>
    </dgm:pt>
    <dgm:pt modelId="{5FD8A244-1803-446D-B180-301AC97FDA66}" type="pres">
      <dgm:prSet presAssocID="{4F7AF3CA-1202-49A0-8C6A-3AE06B7F8018}" presName="root" presStyleCnt="0"/>
      <dgm:spPr/>
    </dgm:pt>
    <dgm:pt modelId="{FBA07BA0-A707-40FA-BC08-9D8F829632BC}" type="pres">
      <dgm:prSet presAssocID="{4F7AF3CA-1202-49A0-8C6A-3AE06B7F8018}" presName="rootComposite" presStyleCnt="0"/>
      <dgm:spPr/>
    </dgm:pt>
    <dgm:pt modelId="{494298AA-1758-4CE9-97ED-1F59A9EEE7CE}" type="pres">
      <dgm:prSet presAssocID="{4F7AF3CA-1202-49A0-8C6A-3AE06B7F8018}" presName="rootText" presStyleLbl="node1" presStyleIdx="2" presStyleCnt="4"/>
      <dgm:spPr/>
    </dgm:pt>
    <dgm:pt modelId="{8BA5E06E-07A1-41B2-B156-94E7AF04FF75}" type="pres">
      <dgm:prSet presAssocID="{4F7AF3CA-1202-49A0-8C6A-3AE06B7F8018}" presName="rootConnector" presStyleLbl="node1" presStyleIdx="2" presStyleCnt="4"/>
      <dgm:spPr/>
    </dgm:pt>
    <dgm:pt modelId="{EDFF8BA5-6857-4080-AA23-0C2BE10D1C99}" type="pres">
      <dgm:prSet presAssocID="{4F7AF3CA-1202-49A0-8C6A-3AE06B7F8018}" presName="childShape" presStyleCnt="0"/>
      <dgm:spPr/>
    </dgm:pt>
    <dgm:pt modelId="{BF4E517F-E5CD-4C11-B556-E60BD447AAD0}" type="pres">
      <dgm:prSet presAssocID="{4055B5C2-50DB-4845-B0B8-462B9A6949AA}" presName="Name13" presStyleLbl="parChTrans1D2" presStyleIdx="7" presStyleCnt="13"/>
      <dgm:spPr/>
    </dgm:pt>
    <dgm:pt modelId="{D3989750-BE70-4580-B016-D8FF71BE2A56}" type="pres">
      <dgm:prSet presAssocID="{0DFEF62C-0AAC-4C7B-90F6-9D0E705C5730}" presName="childText" presStyleLbl="bgAcc1" presStyleIdx="7" presStyleCnt="13">
        <dgm:presLayoutVars>
          <dgm:bulletEnabled val="1"/>
        </dgm:presLayoutVars>
      </dgm:prSet>
      <dgm:spPr/>
    </dgm:pt>
    <dgm:pt modelId="{6310535E-7EB1-4FB8-AD64-69DCDC2F6944}" type="pres">
      <dgm:prSet presAssocID="{AF461B96-21F0-44EE-87B8-C67DA130F6F4}" presName="Name13" presStyleLbl="parChTrans1D2" presStyleIdx="8" presStyleCnt="13"/>
      <dgm:spPr/>
    </dgm:pt>
    <dgm:pt modelId="{1EF04D42-43B2-4606-8F5E-228BC28DA001}" type="pres">
      <dgm:prSet presAssocID="{C092A40D-D22B-415B-B309-934A7388AE3E}" presName="childText" presStyleLbl="bgAcc1" presStyleIdx="8" presStyleCnt="13">
        <dgm:presLayoutVars>
          <dgm:bulletEnabled val="1"/>
        </dgm:presLayoutVars>
      </dgm:prSet>
      <dgm:spPr/>
    </dgm:pt>
    <dgm:pt modelId="{DE141981-8FE1-45CF-9EB9-E85A8ECB5444}" type="pres">
      <dgm:prSet presAssocID="{66038A3A-DD3F-45F7-8669-DBEAD7D0BF14}" presName="Name13" presStyleLbl="parChTrans1D2" presStyleIdx="9" presStyleCnt="13"/>
      <dgm:spPr/>
    </dgm:pt>
    <dgm:pt modelId="{579AD2B2-A693-4110-9665-01DBB0C09468}" type="pres">
      <dgm:prSet presAssocID="{1BB95EC1-0184-4E57-A20C-A599E4050F24}" presName="childText" presStyleLbl="bgAcc1" presStyleIdx="9" presStyleCnt="13">
        <dgm:presLayoutVars>
          <dgm:bulletEnabled val="1"/>
        </dgm:presLayoutVars>
      </dgm:prSet>
      <dgm:spPr/>
    </dgm:pt>
    <dgm:pt modelId="{ECD23B46-71F3-47BC-AE2A-50E721A92C2A}" type="pres">
      <dgm:prSet presAssocID="{215A3249-4027-4180-80A5-9F01EC3722ED}" presName="Name13" presStyleLbl="parChTrans1D2" presStyleIdx="10" presStyleCnt="13"/>
      <dgm:spPr/>
    </dgm:pt>
    <dgm:pt modelId="{3E2A8BAB-1258-4031-ADF4-7DF45A326FC7}" type="pres">
      <dgm:prSet presAssocID="{B54003D1-E7AE-4555-BF6A-79F126336727}" presName="childText" presStyleLbl="bgAcc1" presStyleIdx="10" presStyleCnt="13">
        <dgm:presLayoutVars>
          <dgm:bulletEnabled val="1"/>
        </dgm:presLayoutVars>
      </dgm:prSet>
      <dgm:spPr/>
    </dgm:pt>
    <dgm:pt modelId="{72EF003D-EFA8-4542-B1DB-9380B6B64526}" type="pres">
      <dgm:prSet presAssocID="{36D27013-617E-4297-A096-F5703EAD5EA5}" presName="root" presStyleCnt="0"/>
      <dgm:spPr/>
    </dgm:pt>
    <dgm:pt modelId="{588399BF-2EC2-4F5B-8E18-04B3EA63CF5E}" type="pres">
      <dgm:prSet presAssocID="{36D27013-617E-4297-A096-F5703EAD5EA5}" presName="rootComposite" presStyleCnt="0"/>
      <dgm:spPr/>
    </dgm:pt>
    <dgm:pt modelId="{9748F45F-893F-4DBD-B642-097FB9DD91A7}" type="pres">
      <dgm:prSet presAssocID="{36D27013-617E-4297-A096-F5703EAD5EA5}" presName="rootText" presStyleLbl="node1" presStyleIdx="3" presStyleCnt="4"/>
      <dgm:spPr/>
    </dgm:pt>
    <dgm:pt modelId="{CEF77952-8377-4870-9299-68A017117985}" type="pres">
      <dgm:prSet presAssocID="{36D27013-617E-4297-A096-F5703EAD5EA5}" presName="rootConnector" presStyleLbl="node1" presStyleIdx="3" presStyleCnt="4"/>
      <dgm:spPr/>
    </dgm:pt>
    <dgm:pt modelId="{84EDF149-CA60-4C77-92AB-BF75DDAF0FDB}" type="pres">
      <dgm:prSet presAssocID="{36D27013-617E-4297-A096-F5703EAD5EA5}" presName="childShape" presStyleCnt="0"/>
      <dgm:spPr/>
    </dgm:pt>
    <dgm:pt modelId="{15A0756F-AF9A-44AB-83D7-973A691D189B}" type="pres">
      <dgm:prSet presAssocID="{333DD96E-DEEF-4A87-AA22-0D777CFDF288}" presName="Name13" presStyleLbl="parChTrans1D2" presStyleIdx="11" presStyleCnt="13"/>
      <dgm:spPr/>
    </dgm:pt>
    <dgm:pt modelId="{E9AE9567-AA68-41A6-A59B-E7DCFBA3A9E8}" type="pres">
      <dgm:prSet presAssocID="{AD4B8CDE-7632-473A-8A32-0EF51C901825}" presName="childText" presStyleLbl="bgAcc1" presStyleIdx="11" presStyleCnt="13">
        <dgm:presLayoutVars>
          <dgm:bulletEnabled val="1"/>
        </dgm:presLayoutVars>
      </dgm:prSet>
      <dgm:spPr/>
    </dgm:pt>
    <dgm:pt modelId="{F7F9482B-A302-4884-86E3-A90F8175774C}" type="pres">
      <dgm:prSet presAssocID="{379F736B-789C-4533-8D7B-ACEC96CE645D}" presName="Name13" presStyleLbl="parChTrans1D2" presStyleIdx="12" presStyleCnt="13"/>
      <dgm:spPr/>
    </dgm:pt>
    <dgm:pt modelId="{04AFA451-F461-4E03-80DF-723B9AC0F810}" type="pres">
      <dgm:prSet presAssocID="{9F89021F-FCD4-4BA1-8A88-81EED1742D0F}" presName="childText" presStyleLbl="bgAcc1" presStyleIdx="12" presStyleCnt="13">
        <dgm:presLayoutVars>
          <dgm:bulletEnabled val="1"/>
        </dgm:presLayoutVars>
      </dgm:prSet>
      <dgm:spPr/>
    </dgm:pt>
  </dgm:ptLst>
  <dgm:cxnLst>
    <dgm:cxn modelId="{AD378B03-DB5C-4FE3-BB6E-1E75B1FF7F70}" srcId="{36D27013-617E-4297-A096-F5703EAD5EA5}" destId="{AD4B8CDE-7632-473A-8A32-0EF51C901825}" srcOrd="0" destOrd="0" parTransId="{333DD96E-DEEF-4A87-AA22-0D777CFDF288}" sibTransId="{27CC1CBA-A938-445C-A1E2-95C764C1FFBA}"/>
    <dgm:cxn modelId="{409C2705-D02C-4072-8A00-5D8E99231652}" type="presOf" srcId="{36D27013-617E-4297-A096-F5703EAD5EA5}" destId="{9748F45F-893F-4DBD-B642-097FB9DD91A7}" srcOrd="0" destOrd="0" presId="urn:microsoft.com/office/officeart/2005/8/layout/hierarchy3"/>
    <dgm:cxn modelId="{50EA9F12-9774-422E-B6ED-D66A7209896C}" srcId="{B405BDE3-C9AB-4B28-BDD8-26FCB943321E}" destId="{36D27013-617E-4297-A096-F5703EAD5EA5}" srcOrd="3" destOrd="0" parTransId="{B565021D-21D3-4334-BFDC-8919A09DB059}" sibTransId="{166D22D2-23E0-498D-9F51-D91C06DD1126}"/>
    <dgm:cxn modelId="{5D39CD14-F82D-48D5-A880-CA3F43230CA3}" srcId="{4F7AF3CA-1202-49A0-8C6A-3AE06B7F8018}" destId="{B54003D1-E7AE-4555-BF6A-79F126336727}" srcOrd="3" destOrd="0" parTransId="{215A3249-4027-4180-80A5-9F01EC3722ED}" sibTransId="{4C0B0A9F-E147-4BA2-97AB-2030891124E3}"/>
    <dgm:cxn modelId="{CFE9E21B-F46A-4382-9D6E-1EBB6552915F}" srcId="{14852267-D6CA-4FBB-BB80-03ECBC1541AE}" destId="{506DC64D-A573-42F3-9361-F3C35F95EA0A}" srcOrd="3" destOrd="0" parTransId="{847E6BD9-5519-462B-A53F-7A4B51F401A6}" sibTransId="{2AC3D7E2-8ED8-4883-8E66-A2262C280E4A}"/>
    <dgm:cxn modelId="{86F86025-FDA2-43C0-80AC-014A18D2A94A}" type="presOf" srcId="{36D27013-617E-4297-A096-F5703EAD5EA5}" destId="{CEF77952-8377-4870-9299-68A017117985}" srcOrd="1" destOrd="0" presId="urn:microsoft.com/office/officeart/2005/8/layout/hierarchy3"/>
    <dgm:cxn modelId="{C7347025-EBD9-42BD-B641-CF082C29D663}" srcId="{4F7AF3CA-1202-49A0-8C6A-3AE06B7F8018}" destId="{0DFEF62C-0AAC-4C7B-90F6-9D0E705C5730}" srcOrd="0" destOrd="0" parTransId="{4055B5C2-50DB-4845-B0B8-462B9A6949AA}" sibTransId="{67B12951-0FA7-4E78-981D-5A69B837A723}"/>
    <dgm:cxn modelId="{61E6082D-0015-416E-9486-A00DA3E4AAF8}" type="presOf" srcId="{B4D79B57-8F73-41B9-874B-C054C6C936AF}" destId="{6DF6A48C-6F42-4A19-A98F-AE325F98C27F}" srcOrd="1" destOrd="0" presId="urn:microsoft.com/office/officeart/2005/8/layout/hierarchy3"/>
    <dgm:cxn modelId="{034B632E-1EE8-41A2-81AE-48602531D8AA}" type="presOf" srcId="{5A258D74-4502-4064-9615-524F528CCD36}" destId="{4E3C056A-5AC1-4025-8F0B-372A6CA9E4E3}" srcOrd="0" destOrd="0" presId="urn:microsoft.com/office/officeart/2005/8/layout/hierarchy3"/>
    <dgm:cxn modelId="{F838EA3F-A856-4791-AF46-9DB28083C0B8}" srcId="{B4D79B57-8F73-41B9-874B-C054C6C936AF}" destId="{58587DB5-7CA9-4B68-B1C4-514CE448F302}" srcOrd="1" destOrd="0" parTransId="{0E7F760C-E25B-4B04-84A0-E1A773C354BE}" sibTransId="{EBA002F1-359C-4B11-A0B5-09A1EF216EFC}"/>
    <dgm:cxn modelId="{C866CE60-4FCD-4A41-B629-5C11AA00DD4D}" type="presOf" srcId="{FCBBE5D1-23DA-42CB-871D-6BA72F44DF1D}" destId="{B5C56428-83AE-4272-ABCA-13394CA7D6D7}" srcOrd="0" destOrd="0" presId="urn:microsoft.com/office/officeart/2005/8/layout/hierarchy3"/>
    <dgm:cxn modelId="{467CA141-BEBA-4C36-8B95-27EE09B7D65A}" type="presOf" srcId="{B54003D1-E7AE-4555-BF6A-79F126336727}" destId="{3E2A8BAB-1258-4031-ADF4-7DF45A326FC7}" srcOrd="0" destOrd="0" presId="urn:microsoft.com/office/officeart/2005/8/layout/hierarchy3"/>
    <dgm:cxn modelId="{4294DF41-9DD6-4A6B-AF78-898F02240756}" type="presOf" srcId="{51E99DB1-CB4A-435D-BEEB-6B77C8D85356}" destId="{731BEE1E-CBC7-42A4-AC7B-6FFC6911D5EB}" srcOrd="0" destOrd="0" presId="urn:microsoft.com/office/officeart/2005/8/layout/hierarchy3"/>
    <dgm:cxn modelId="{9A32BB63-C140-4BCF-A743-E4296EAFA45F}" srcId="{14852267-D6CA-4FBB-BB80-03ECBC1541AE}" destId="{9D86444E-4110-4100-AC47-94F9BD84D196}" srcOrd="4" destOrd="0" parTransId="{A0462201-33D7-4569-863B-5F8AC4DC39F9}" sibTransId="{8A85575B-7241-499E-9FA5-460981CFDE3B}"/>
    <dgm:cxn modelId="{DCCD4D4D-38C8-45CB-9649-1B188F8E1EBA}" type="presOf" srcId="{D2A87E40-67C7-46E4-8CEB-DB91457CDD29}" destId="{89036A7D-8003-444F-A46F-9E5DE06A201C}" srcOrd="0" destOrd="0" presId="urn:microsoft.com/office/officeart/2005/8/layout/hierarchy3"/>
    <dgm:cxn modelId="{BBB9576F-2949-47A3-A219-40FBD0F87ABC}" srcId="{B405BDE3-C9AB-4B28-BDD8-26FCB943321E}" destId="{4F7AF3CA-1202-49A0-8C6A-3AE06B7F8018}" srcOrd="2" destOrd="0" parTransId="{F373A618-F69C-4040-A80E-89F79AD5EE73}" sibTransId="{69F26A20-6C8C-46E6-8E79-D6D58C4F469B}"/>
    <dgm:cxn modelId="{B7ACA772-6F08-4763-BE95-188C533320E3}" type="presOf" srcId="{AD4B8CDE-7632-473A-8A32-0EF51C901825}" destId="{E9AE9567-AA68-41A6-A59B-E7DCFBA3A9E8}" srcOrd="0" destOrd="0" presId="urn:microsoft.com/office/officeart/2005/8/layout/hierarchy3"/>
    <dgm:cxn modelId="{43EB5F74-841E-4878-A8D0-7C84422CAD9D}" type="presOf" srcId="{B405BDE3-C9AB-4B28-BDD8-26FCB943321E}" destId="{8400D0E4-D6B5-4FA5-8AB0-61666CBCE9D7}" srcOrd="0" destOrd="0" presId="urn:microsoft.com/office/officeart/2005/8/layout/hierarchy3"/>
    <dgm:cxn modelId="{1D0B2B76-2108-4ACD-B502-6AB0E49F5250}" srcId="{B4D79B57-8F73-41B9-874B-C054C6C936AF}" destId="{D2A87E40-67C7-46E4-8CEB-DB91457CDD29}" srcOrd="0" destOrd="0" parTransId="{51E99DB1-CB4A-435D-BEEB-6B77C8D85356}" sibTransId="{358C6102-AC6B-452D-976C-7D24E62600EC}"/>
    <dgm:cxn modelId="{2FE4CA56-79EA-4EF1-B8A0-7662400BDD39}" type="presOf" srcId="{379F736B-789C-4533-8D7B-ACEC96CE645D}" destId="{F7F9482B-A302-4884-86E3-A90F8175774C}" srcOrd="0" destOrd="0" presId="urn:microsoft.com/office/officeart/2005/8/layout/hierarchy3"/>
    <dgm:cxn modelId="{07900B57-A8BA-426C-BF7B-F50C1838D64E}" type="presOf" srcId="{14852267-D6CA-4FBB-BB80-03ECBC1541AE}" destId="{13CE95A9-27AA-408D-AE80-E3EE1C1B7DD1}" srcOrd="0" destOrd="0" presId="urn:microsoft.com/office/officeart/2005/8/layout/hierarchy3"/>
    <dgm:cxn modelId="{4137E27F-F3EE-485C-9B2D-9BEBAF176126}" type="presOf" srcId="{7D06856B-DD15-4CCD-A57C-A26608422F6D}" destId="{D43E1003-C141-4251-8FFF-63F2CC9B3A52}" srcOrd="0" destOrd="0" presId="urn:microsoft.com/office/officeart/2005/8/layout/hierarchy3"/>
    <dgm:cxn modelId="{6819248A-2111-4472-9707-321193EFDD64}" type="presOf" srcId="{A0462201-33D7-4569-863B-5F8AC4DC39F9}" destId="{F7D012D2-B6F1-4310-BA7E-7658D173309C}" srcOrd="0" destOrd="0" presId="urn:microsoft.com/office/officeart/2005/8/layout/hierarchy3"/>
    <dgm:cxn modelId="{5D2DAA91-AEA9-4117-B979-3EF345E8BD1B}" type="presOf" srcId="{4F7AF3CA-1202-49A0-8C6A-3AE06B7F8018}" destId="{8BA5E06E-07A1-41B2-B156-94E7AF04FF75}" srcOrd="1" destOrd="0" presId="urn:microsoft.com/office/officeart/2005/8/layout/hierarchy3"/>
    <dgm:cxn modelId="{2DB7B691-E1D5-45BE-A06B-DFE06D4E1D86}" type="presOf" srcId="{1BB95EC1-0184-4E57-A20C-A599E4050F24}" destId="{579AD2B2-A693-4110-9665-01DBB0C09468}" srcOrd="0" destOrd="0" presId="urn:microsoft.com/office/officeart/2005/8/layout/hierarchy3"/>
    <dgm:cxn modelId="{82880A94-A436-4ECE-AB3A-97A927F12B18}" type="presOf" srcId="{333DD96E-DEEF-4A87-AA22-0D777CFDF288}" destId="{15A0756F-AF9A-44AB-83D7-973A691D189B}" srcOrd="0" destOrd="0" presId="urn:microsoft.com/office/officeart/2005/8/layout/hierarchy3"/>
    <dgm:cxn modelId="{2DE6BF96-D4CC-44BE-A623-020EE61B96E9}" type="presOf" srcId="{0DFEF62C-0AAC-4C7B-90F6-9D0E705C5730}" destId="{D3989750-BE70-4580-B016-D8FF71BE2A56}" srcOrd="0" destOrd="0" presId="urn:microsoft.com/office/officeart/2005/8/layout/hierarchy3"/>
    <dgm:cxn modelId="{B0977097-EEC6-425A-9962-A91308E8998F}" srcId="{4F7AF3CA-1202-49A0-8C6A-3AE06B7F8018}" destId="{1BB95EC1-0184-4E57-A20C-A599E4050F24}" srcOrd="2" destOrd="0" parTransId="{66038A3A-DD3F-45F7-8669-DBEAD7D0BF14}" sibTransId="{6B37B742-0980-4BA4-A9D6-A93AB96F77A4}"/>
    <dgm:cxn modelId="{A5BF2C9C-460C-420A-B8B1-81C09D3D114E}" srcId="{4F7AF3CA-1202-49A0-8C6A-3AE06B7F8018}" destId="{C092A40D-D22B-415B-B309-934A7388AE3E}" srcOrd="1" destOrd="0" parTransId="{AF461B96-21F0-44EE-87B8-C67DA130F6F4}" sibTransId="{4F0C6144-C392-436A-999E-DA0D7430DF8E}"/>
    <dgm:cxn modelId="{81011DA0-2EA6-4D8A-946D-AB936BAA91E2}" srcId="{14852267-D6CA-4FBB-BB80-03ECBC1541AE}" destId="{7D06856B-DD15-4CCD-A57C-A26608422F6D}" srcOrd="1" destOrd="0" parTransId="{A046294B-4000-48DA-919B-FBB6D089757F}" sibTransId="{BC5E229F-CF56-49F4-AFAA-02C90C403A62}"/>
    <dgm:cxn modelId="{5BBE75AD-55D4-49A3-B787-334E15E37FE3}" srcId="{14852267-D6CA-4FBB-BB80-03ECBC1541AE}" destId="{FCBBE5D1-23DA-42CB-871D-6BA72F44DF1D}" srcOrd="2" destOrd="0" parTransId="{C399853D-D2E7-4AF0-9535-5FD6B9E0CC81}" sibTransId="{80BCD0E8-967A-4B06-81DB-EE6DA8367E03}"/>
    <dgm:cxn modelId="{BC8561AF-0E6C-4784-B87D-5BC35D25F206}" srcId="{36D27013-617E-4297-A096-F5703EAD5EA5}" destId="{9F89021F-FCD4-4BA1-8A88-81EED1742D0F}" srcOrd="1" destOrd="0" parTransId="{379F736B-789C-4533-8D7B-ACEC96CE645D}" sibTransId="{B7B2B01C-1953-487D-834F-CBA7DCC476EE}"/>
    <dgm:cxn modelId="{08740BB0-BF7E-4461-9B5E-D2692E04F9F4}" type="presOf" srcId="{58587DB5-7CA9-4B68-B1C4-514CE448F302}" destId="{8B7DFF1A-DDA2-4095-93F3-162825EBED2E}" srcOrd="0" destOrd="0" presId="urn:microsoft.com/office/officeart/2005/8/layout/hierarchy3"/>
    <dgm:cxn modelId="{51B30EB4-A8A5-4F00-9BAD-70AF71662422}" type="presOf" srcId="{9D86444E-4110-4100-AC47-94F9BD84D196}" destId="{42CDAD55-08EA-4604-99B5-DF7A406E44BD}" srcOrd="0" destOrd="0" presId="urn:microsoft.com/office/officeart/2005/8/layout/hierarchy3"/>
    <dgm:cxn modelId="{32970AB8-4A6E-4D21-9D1B-E6541E7D3092}" type="presOf" srcId="{506DC64D-A573-42F3-9361-F3C35F95EA0A}" destId="{254E2641-F20A-437F-B77B-82E4BCC07626}" srcOrd="0" destOrd="0" presId="urn:microsoft.com/office/officeart/2005/8/layout/hierarchy3"/>
    <dgm:cxn modelId="{1B28D8B9-8369-486A-BB27-43D1B5EB42FE}" type="presOf" srcId="{F122B620-D6D7-4102-842A-3EBC1D682332}" destId="{89ADA5F4-164D-4A0E-B07A-623ABDCDC8C3}" srcOrd="0" destOrd="0" presId="urn:microsoft.com/office/officeart/2005/8/layout/hierarchy3"/>
    <dgm:cxn modelId="{ACED52BE-D07D-4228-8BD5-E374DEF46F12}" type="presOf" srcId="{847E6BD9-5519-462B-A53F-7A4B51F401A6}" destId="{7B60E4D3-8FDF-44A7-9CF1-2F89E324C9F7}" srcOrd="0" destOrd="0" presId="urn:microsoft.com/office/officeart/2005/8/layout/hierarchy3"/>
    <dgm:cxn modelId="{90E68CC6-7BDD-4A82-8BDB-12D99C089E5B}" type="presOf" srcId="{14852267-D6CA-4FBB-BB80-03ECBC1541AE}" destId="{23A64133-B71F-4AD8-82C7-2563129BD839}" srcOrd="1" destOrd="0" presId="urn:microsoft.com/office/officeart/2005/8/layout/hierarchy3"/>
    <dgm:cxn modelId="{B5089FC8-BD3B-4F36-9BBA-38763DF82C25}" type="presOf" srcId="{A046294B-4000-48DA-919B-FBB6D089757F}" destId="{61F00DC8-90CE-4028-89D4-A31D3AD4B7ED}" srcOrd="0" destOrd="0" presId="urn:microsoft.com/office/officeart/2005/8/layout/hierarchy3"/>
    <dgm:cxn modelId="{EF4EB3CA-F7AE-4DEE-936C-AC22C9D42037}" type="presOf" srcId="{AF461B96-21F0-44EE-87B8-C67DA130F6F4}" destId="{6310535E-7EB1-4FB8-AD64-69DCDC2F6944}" srcOrd="0" destOrd="0" presId="urn:microsoft.com/office/officeart/2005/8/layout/hierarchy3"/>
    <dgm:cxn modelId="{EB0849CD-4BEE-43E6-8431-6719A8A442DC}" type="presOf" srcId="{4055B5C2-50DB-4845-B0B8-462B9A6949AA}" destId="{BF4E517F-E5CD-4C11-B556-E60BD447AAD0}" srcOrd="0" destOrd="0" presId="urn:microsoft.com/office/officeart/2005/8/layout/hierarchy3"/>
    <dgm:cxn modelId="{613218D2-E597-4C1A-A283-97D36C7569EE}" type="presOf" srcId="{215A3249-4027-4180-80A5-9F01EC3722ED}" destId="{ECD23B46-71F3-47BC-AE2A-50E721A92C2A}" srcOrd="0" destOrd="0" presId="urn:microsoft.com/office/officeart/2005/8/layout/hierarchy3"/>
    <dgm:cxn modelId="{8E6F65D7-7AFE-4301-9237-70DA6CCC1B51}" type="presOf" srcId="{C399853D-D2E7-4AF0-9535-5FD6B9E0CC81}" destId="{7D510B48-F928-417D-9CBE-E73D147AFE21}" srcOrd="0" destOrd="0" presId="urn:microsoft.com/office/officeart/2005/8/layout/hierarchy3"/>
    <dgm:cxn modelId="{9960C1D7-D961-455F-BB3B-D2EF747C4DEA}" type="presOf" srcId="{B4D79B57-8F73-41B9-874B-C054C6C936AF}" destId="{6A1040CB-7CC0-4201-BFB4-13EE6595AC67}" srcOrd="0" destOrd="0" presId="urn:microsoft.com/office/officeart/2005/8/layout/hierarchy3"/>
    <dgm:cxn modelId="{F233A8D9-22AB-4678-A531-533889C9A8E1}" srcId="{B405BDE3-C9AB-4B28-BDD8-26FCB943321E}" destId="{B4D79B57-8F73-41B9-874B-C054C6C936AF}" srcOrd="0" destOrd="0" parTransId="{83C914F3-25A9-4047-A1B2-B7473C83F00B}" sibTransId="{55F5ED40-39F8-4939-BABC-69389B590FE6}"/>
    <dgm:cxn modelId="{05D868DA-99AF-46A8-B94A-ACB7A8BA5DB1}" type="presOf" srcId="{9F89021F-FCD4-4BA1-8A88-81EED1742D0F}" destId="{04AFA451-F461-4E03-80DF-723B9AC0F810}" srcOrd="0" destOrd="0" presId="urn:microsoft.com/office/officeart/2005/8/layout/hierarchy3"/>
    <dgm:cxn modelId="{6C99CDDA-8F8D-4FA0-8803-45065D12863B}" srcId="{14852267-D6CA-4FBB-BB80-03ECBC1541AE}" destId="{5A258D74-4502-4064-9615-524F528CCD36}" srcOrd="0" destOrd="0" parTransId="{F122B620-D6D7-4102-842A-3EBC1D682332}" sibTransId="{ECDD0BE2-4D47-4758-915C-A9406CFD143C}"/>
    <dgm:cxn modelId="{1C3B56E2-B236-4374-AB8D-BAC39CF90C7F}" type="presOf" srcId="{4F7AF3CA-1202-49A0-8C6A-3AE06B7F8018}" destId="{494298AA-1758-4CE9-97ED-1F59A9EEE7CE}" srcOrd="0" destOrd="0" presId="urn:microsoft.com/office/officeart/2005/8/layout/hierarchy3"/>
    <dgm:cxn modelId="{D35871E3-7E12-4C98-B763-58C6CB40AE28}" type="presOf" srcId="{C092A40D-D22B-415B-B309-934A7388AE3E}" destId="{1EF04D42-43B2-4606-8F5E-228BC28DA001}" srcOrd="0" destOrd="0" presId="urn:microsoft.com/office/officeart/2005/8/layout/hierarchy3"/>
    <dgm:cxn modelId="{91D139EE-190B-4A8F-8500-63495FD56AF6}" type="presOf" srcId="{0E7F760C-E25B-4B04-84A0-E1A773C354BE}" destId="{05FFDF09-F10F-4732-B070-CEB4E93611E6}" srcOrd="0" destOrd="0" presId="urn:microsoft.com/office/officeart/2005/8/layout/hierarchy3"/>
    <dgm:cxn modelId="{57B497EE-40A3-4F20-A5CD-45BCCAF3FB70}" type="presOf" srcId="{66038A3A-DD3F-45F7-8669-DBEAD7D0BF14}" destId="{DE141981-8FE1-45CF-9EB9-E85A8ECB5444}" srcOrd="0" destOrd="0" presId="urn:microsoft.com/office/officeart/2005/8/layout/hierarchy3"/>
    <dgm:cxn modelId="{28DE24F1-DA0E-446B-9268-F1E4551AF351}" srcId="{B405BDE3-C9AB-4B28-BDD8-26FCB943321E}" destId="{14852267-D6CA-4FBB-BB80-03ECBC1541AE}" srcOrd="1" destOrd="0" parTransId="{FC6C3C49-B01D-4ABD-82C7-EC591946C481}" sibTransId="{CE260BDF-4758-4642-BFC7-3F86B0C43AE3}"/>
    <dgm:cxn modelId="{584DB363-FFFD-4425-A588-5B77362AD867}" type="presParOf" srcId="{8400D0E4-D6B5-4FA5-8AB0-61666CBCE9D7}" destId="{CC938885-690D-4C5F-91EB-5C3493E487C7}" srcOrd="0" destOrd="0" presId="urn:microsoft.com/office/officeart/2005/8/layout/hierarchy3"/>
    <dgm:cxn modelId="{1AD3BF25-43B0-424E-B372-DC0F931947D0}" type="presParOf" srcId="{CC938885-690D-4C5F-91EB-5C3493E487C7}" destId="{0B4E49D9-F505-4CF0-9BA6-ECCD402603E9}" srcOrd="0" destOrd="0" presId="urn:microsoft.com/office/officeart/2005/8/layout/hierarchy3"/>
    <dgm:cxn modelId="{8E12F32D-78D9-4BC8-9FDB-9CC0A1E852E4}" type="presParOf" srcId="{0B4E49D9-F505-4CF0-9BA6-ECCD402603E9}" destId="{6A1040CB-7CC0-4201-BFB4-13EE6595AC67}" srcOrd="0" destOrd="0" presId="urn:microsoft.com/office/officeart/2005/8/layout/hierarchy3"/>
    <dgm:cxn modelId="{8EDA0393-DBCE-46B2-A2DC-2B0ED32B48A9}" type="presParOf" srcId="{0B4E49D9-F505-4CF0-9BA6-ECCD402603E9}" destId="{6DF6A48C-6F42-4A19-A98F-AE325F98C27F}" srcOrd="1" destOrd="0" presId="urn:microsoft.com/office/officeart/2005/8/layout/hierarchy3"/>
    <dgm:cxn modelId="{B0B359FC-C6AE-4FB3-A46F-FD832F441859}" type="presParOf" srcId="{CC938885-690D-4C5F-91EB-5C3493E487C7}" destId="{0806B616-FCD9-415D-835D-C60B5AF33B88}" srcOrd="1" destOrd="0" presId="urn:microsoft.com/office/officeart/2005/8/layout/hierarchy3"/>
    <dgm:cxn modelId="{3AAD31CB-7027-4985-87C3-99DC52C4F37F}" type="presParOf" srcId="{0806B616-FCD9-415D-835D-C60B5AF33B88}" destId="{731BEE1E-CBC7-42A4-AC7B-6FFC6911D5EB}" srcOrd="0" destOrd="0" presId="urn:microsoft.com/office/officeart/2005/8/layout/hierarchy3"/>
    <dgm:cxn modelId="{AC2202BE-7098-4063-8031-D064EBF1CD06}" type="presParOf" srcId="{0806B616-FCD9-415D-835D-C60B5AF33B88}" destId="{89036A7D-8003-444F-A46F-9E5DE06A201C}" srcOrd="1" destOrd="0" presId="urn:microsoft.com/office/officeart/2005/8/layout/hierarchy3"/>
    <dgm:cxn modelId="{5B049222-54EF-4441-91B7-32C16F5ED608}" type="presParOf" srcId="{0806B616-FCD9-415D-835D-C60B5AF33B88}" destId="{05FFDF09-F10F-4732-B070-CEB4E93611E6}" srcOrd="2" destOrd="0" presId="urn:microsoft.com/office/officeart/2005/8/layout/hierarchy3"/>
    <dgm:cxn modelId="{596EA6E2-56C4-43DC-905A-9F1FC011FC6B}" type="presParOf" srcId="{0806B616-FCD9-415D-835D-C60B5AF33B88}" destId="{8B7DFF1A-DDA2-4095-93F3-162825EBED2E}" srcOrd="3" destOrd="0" presId="urn:microsoft.com/office/officeart/2005/8/layout/hierarchy3"/>
    <dgm:cxn modelId="{E860CAA6-ED4A-44B5-90FC-F52AB9695E3D}" type="presParOf" srcId="{8400D0E4-D6B5-4FA5-8AB0-61666CBCE9D7}" destId="{A3384917-A584-42C7-8FB9-D1F60B0863FF}" srcOrd="1" destOrd="0" presId="urn:microsoft.com/office/officeart/2005/8/layout/hierarchy3"/>
    <dgm:cxn modelId="{690D1D74-6298-4B9D-8398-053D930F7E55}" type="presParOf" srcId="{A3384917-A584-42C7-8FB9-D1F60B0863FF}" destId="{4B70BA67-3B84-49FE-AF03-9F5821A0964B}" srcOrd="0" destOrd="0" presId="urn:microsoft.com/office/officeart/2005/8/layout/hierarchy3"/>
    <dgm:cxn modelId="{1A8660C4-9E78-4E90-9950-29F4ECD06D9B}" type="presParOf" srcId="{4B70BA67-3B84-49FE-AF03-9F5821A0964B}" destId="{13CE95A9-27AA-408D-AE80-E3EE1C1B7DD1}" srcOrd="0" destOrd="0" presId="urn:microsoft.com/office/officeart/2005/8/layout/hierarchy3"/>
    <dgm:cxn modelId="{2EF73294-CA8B-440C-8486-425607896ADE}" type="presParOf" srcId="{4B70BA67-3B84-49FE-AF03-9F5821A0964B}" destId="{23A64133-B71F-4AD8-82C7-2563129BD839}" srcOrd="1" destOrd="0" presId="urn:microsoft.com/office/officeart/2005/8/layout/hierarchy3"/>
    <dgm:cxn modelId="{0502DF28-7574-4E31-8B42-8AC300AC802A}" type="presParOf" srcId="{A3384917-A584-42C7-8FB9-D1F60B0863FF}" destId="{670796B2-FBF0-4E62-B848-FC39BBA788FE}" srcOrd="1" destOrd="0" presId="urn:microsoft.com/office/officeart/2005/8/layout/hierarchy3"/>
    <dgm:cxn modelId="{6625324C-3348-41D9-A64D-708452F80C73}" type="presParOf" srcId="{670796B2-FBF0-4E62-B848-FC39BBA788FE}" destId="{89ADA5F4-164D-4A0E-B07A-623ABDCDC8C3}" srcOrd="0" destOrd="0" presId="urn:microsoft.com/office/officeart/2005/8/layout/hierarchy3"/>
    <dgm:cxn modelId="{4CB10F67-7D14-4861-B391-C701FA1ABF5A}" type="presParOf" srcId="{670796B2-FBF0-4E62-B848-FC39BBA788FE}" destId="{4E3C056A-5AC1-4025-8F0B-372A6CA9E4E3}" srcOrd="1" destOrd="0" presId="urn:microsoft.com/office/officeart/2005/8/layout/hierarchy3"/>
    <dgm:cxn modelId="{47B00508-6B8C-4D5E-9957-99BA4FE876DB}" type="presParOf" srcId="{670796B2-FBF0-4E62-B848-FC39BBA788FE}" destId="{61F00DC8-90CE-4028-89D4-A31D3AD4B7ED}" srcOrd="2" destOrd="0" presId="urn:microsoft.com/office/officeart/2005/8/layout/hierarchy3"/>
    <dgm:cxn modelId="{6FDEF934-E5EE-4D86-A012-D0EADB04EDF6}" type="presParOf" srcId="{670796B2-FBF0-4E62-B848-FC39BBA788FE}" destId="{D43E1003-C141-4251-8FFF-63F2CC9B3A52}" srcOrd="3" destOrd="0" presId="urn:microsoft.com/office/officeart/2005/8/layout/hierarchy3"/>
    <dgm:cxn modelId="{59630883-FC69-4B39-A7E6-FD81AE22AA52}" type="presParOf" srcId="{670796B2-FBF0-4E62-B848-FC39BBA788FE}" destId="{7D510B48-F928-417D-9CBE-E73D147AFE21}" srcOrd="4" destOrd="0" presId="urn:microsoft.com/office/officeart/2005/8/layout/hierarchy3"/>
    <dgm:cxn modelId="{DCEE5815-D23C-4290-8D3B-714A5BE3860A}" type="presParOf" srcId="{670796B2-FBF0-4E62-B848-FC39BBA788FE}" destId="{B5C56428-83AE-4272-ABCA-13394CA7D6D7}" srcOrd="5" destOrd="0" presId="urn:microsoft.com/office/officeart/2005/8/layout/hierarchy3"/>
    <dgm:cxn modelId="{4706CF94-DA03-4718-A9C9-BC3E8622AA0F}" type="presParOf" srcId="{670796B2-FBF0-4E62-B848-FC39BBA788FE}" destId="{7B60E4D3-8FDF-44A7-9CF1-2F89E324C9F7}" srcOrd="6" destOrd="0" presId="urn:microsoft.com/office/officeart/2005/8/layout/hierarchy3"/>
    <dgm:cxn modelId="{4E1120AD-310D-4F5F-B45D-E655C2334DC8}" type="presParOf" srcId="{670796B2-FBF0-4E62-B848-FC39BBA788FE}" destId="{254E2641-F20A-437F-B77B-82E4BCC07626}" srcOrd="7" destOrd="0" presId="urn:microsoft.com/office/officeart/2005/8/layout/hierarchy3"/>
    <dgm:cxn modelId="{87657925-DBB0-4600-B506-4358E4A55BC1}" type="presParOf" srcId="{670796B2-FBF0-4E62-B848-FC39BBA788FE}" destId="{F7D012D2-B6F1-4310-BA7E-7658D173309C}" srcOrd="8" destOrd="0" presId="urn:microsoft.com/office/officeart/2005/8/layout/hierarchy3"/>
    <dgm:cxn modelId="{1876BD0D-38C0-47D8-BB8B-747590C5DAEA}" type="presParOf" srcId="{670796B2-FBF0-4E62-B848-FC39BBA788FE}" destId="{42CDAD55-08EA-4604-99B5-DF7A406E44BD}" srcOrd="9" destOrd="0" presId="urn:microsoft.com/office/officeart/2005/8/layout/hierarchy3"/>
    <dgm:cxn modelId="{47A93D6E-345E-4875-B877-E850A2E39395}" type="presParOf" srcId="{8400D0E4-D6B5-4FA5-8AB0-61666CBCE9D7}" destId="{5FD8A244-1803-446D-B180-301AC97FDA66}" srcOrd="2" destOrd="0" presId="urn:microsoft.com/office/officeart/2005/8/layout/hierarchy3"/>
    <dgm:cxn modelId="{7BF69F3B-60DC-4E34-A04A-7FA26AB1F169}" type="presParOf" srcId="{5FD8A244-1803-446D-B180-301AC97FDA66}" destId="{FBA07BA0-A707-40FA-BC08-9D8F829632BC}" srcOrd="0" destOrd="0" presId="urn:microsoft.com/office/officeart/2005/8/layout/hierarchy3"/>
    <dgm:cxn modelId="{957B1829-A93C-44A5-8BD4-4A212442269E}" type="presParOf" srcId="{FBA07BA0-A707-40FA-BC08-9D8F829632BC}" destId="{494298AA-1758-4CE9-97ED-1F59A9EEE7CE}" srcOrd="0" destOrd="0" presId="urn:microsoft.com/office/officeart/2005/8/layout/hierarchy3"/>
    <dgm:cxn modelId="{F826D149-5582-4614-93A5-3205CDA87BE2}" type="presParOf" srcId="{FBA07BA0-A707-40FA-BC08-9D8F829632BC}" destId="{8BA5E06E-07A1-41B2-B156-94E7AF04FF75}" srcOrd="1" destOrd="0" presId="urn:microsoft.com/office/officeart/2005/8/layout/hierarchy3"/>
    <dgm:cxn modelId="{0C4A00F0-7806-4108-9683-664F74B46CEC}" type="presParOf" srcId="{5FD8A244-1803-446D-B180-301AC97FDA66}" destId="{EDFF8BA5-6857-4080-AA23-0C2BE10D1C99}" srcOrd="1" destOrd="0" presId="urn:microsoft.com/office/officeart/2005/8/layout/hierarchy3"/>
    <dgm:cxn modelId="{CF29E416-F3BB-4FEC-B0CF-A7D90AC21D44}" type="presParOf" srcId="{EDFF8BA5-6857-4080-AA23-0C2BE10D1C99}" destId="{BF4E517F-E5CD-4C11-B556-E60BD447AAD0}" srcOrd="0" destOrd="0" presId="urn:microsoft.com/office/officeart/2005/8/layout/hierarchy3"/>
    <dgm:cxn modelId="{58BCE622-C6F8-4BEF-A82B-99402E718E55}" type="presParOf" srcId="{EDFF8BA5-6857-4080-AA23-0C2BE10D1C99}" destId="{D3989750-BE70-4580-B016-D8FF71BE2A56}" srcOrd="1" destOrd="0" presId="urn:microsoft.com/office/officeart/2005/8/layout/hierarchy3"/>
    <dgm:cxn modelId="{89F9F785-FC39-444D-9B62-0D6585E79D9A}" type="presParOf" srcId="{EDFF8BA5-6857-4080-AA23-0C2BE10D1C99}" destId="{6310535E-7EB1-4FB8-AD64-69DCDC2F6944}" srcOrd="2" destOrd="0" presId="urn:microsoft.com/office/officeart/2005/8/layout/hierarchy3"/>
    <dgm:cxn modelId="{0C8DA114-6240-4E1D-AC41-5F16293E75D0}" type="presParOf" srcId="{EDFF8BA5-6857-4080-AA23-0C2BE10D1C99}" destId="{1EF04D42-43B2-4606-8F5E-228BC28DA001}" srcOrd="3" destOrd="0" presId="urn:microsoft.com/office/officeart/2005/8/layout/hierarchy3"/>
    <dgm:cxn modelId="{FB11C43A-3A5C-4019-9247-077867B24716}" type="presParOf" srcId="{EDFF8BA5-6857-4080-AA23-0C2BE10D1C99}" destId="{DE141981-8FE1-45CF-9EB9-E85A8ECB5444}" srcOrd="4" destOrd="0" presId="urn:microsoft.com/office/officeart/2005/8/layout/hierarchy3"/>
    <dgm:cxn modelId="{3A651272-4262-43E6-A305-0014B476BD92}" type="presParOf" srcId="{EDFF8BA5-6857-4080-AA23-0C2BE10D1C99}" destId="{579AD2B2-A693-4110-9665-01DBB0C09468}" srcOrd="5" destOrd="0" presId="urn:microsoft.com/office/officeart/2005/8/layout/hierarchy3"/>
    <dgm:cxn modelId="{6EF15582-A5A2-4A50-9547-2A7659D7DA2E}" type="presParOf" srcId="{EDFF8BA5-6857-4080-AA23-0C2BE10D1C99}" destId="{ECD23B46-71F3-47BC-AE2A-50E721A92C2A}" srcOrd="6" destOrd="0" presId="urn:microsoft.com/office/officeart/2005/8/layout/hierarchy3"/>
    <dgm:cxn modelId="{18B18494-AD88-4D15-BD80-B87A1B2128CD}" type="presParOf" srcId="{EDFF8BA5-6857-4080-AA23-0C2BE10D1C99}" destId="{3E2A8BAB-1258-4031-ADF4-7DF45A326FC7}" srcOrd="7" destOrd="0" presId="urn:microsoft.com/office/officeart/2005/8/layout/hierarchy3"/>
    <dgm:cxn modelId="{749CE6C6-E3E1-4363-83C6-42CF8DEDECA7}" type="presParOf" srcId="{8400D0E4-D6B5-4FA5-8AB0-61666CBCE9D7}" destId="{72EF003D-EFA8-4542-B1DB-9380B6B64526}" srcOrd="3" destOrd="0" presId="urn:microsoft.com/office/officeart/2005/8/layout/hierarchy3"/>
    <dgm:cxn modelId="{75B63807-E1FE-4DE5-9C0D-1406586D02A6}" type="presParOf" srcId="{72EF003D-EFA8-4542-B1DB-9380B6B64526}" destId="{588399BF-2EC2-4F5B-8E18-04B3EA63CF5E}" srcOrd="0" destOrd="0" presId="urn:microsoft.com/office/officeart/2005/8/layout/hierarchy3"/>
    <dgm:cxn modelId="{0BD9693F-8378-4777-8C42-8073A985334D}" type="presParOf" srcId="{588399BF-2EC2-4F5B-8E18-04B3EA63CF5E}" destId="{9748F45F-893F-4DBD-B642-097FB9DD91A7}" srcOrd="0" destOrd="0" presId="urn:microsoft.com/office/officeart/2005/8/layout/hierarchy3"/>
    <dgm:cxn modelId="{8E49F154-8961-4095-9129-47A12DD13E6D}" type="presParOf" srcId="{588399BF-2EC2-4F5B-8E18-04B3EA63CF5E}" destId="{CEF77952-8377-4870-9299-68A017117985}" srcOrd="1" destOrd="0" presId="urn:microsoft.com/office/officeart/2005/8/layout/hierarchy3"/>
    <dgm:cxn modelId="{52ADBD65-9DF9-414B-BFDA-F4523D94C75C}" type="presParOf" srcId="{72EF003D-EFA8-4542-B1DB-9380B6B64526}" destId="{84EDF149-CA60-4C77-92AB-BF75DDAF0FDB}" srcOrd="1" destOrd="0" presId="urn:microsoft.com/office/officeart/2005/8/layout/hierarchy3"/>
    <dgm:cxn modelId="{0DD77078-3A0A-4AE2-9EF4-D609BF07DDB6}" type="presParOf" srcId="{84EDF149-CA60-4C77-92AB-BF75DDAF0FDB}" destId="{15A0756F-AF9A-44AB-83D7-973A691D189B}" srcOrd="0" destOrd="0" presId="urn:microsoft.com/office/officeart/2005/8/layout/hierarchy3"/>
    <dgm:cxn modelId="{96778B87-0309-4B89-A9BD-819E9C9AF326}" type="presParOf" srcId="{84EDF149-CA60-4C77-92AB-BF75DDAF0FDB}" destId="{E9AE9567-AA68-41A6-A59B-E7DCFBA3A9E8}" srcOrd="1" destOrd="0" presId="urn:microsoft.com/office/officeart/2005/8/layout/hierarchy3"/>
    <dgm:cxn modelId="{EDB64D1E-1ED3-4D84-9D5A-BDDC25A8CA86}" type="presParOf" srcId="{84EDF149-CA60-4C77-92AB-BF75DDAF0FDB}" destId="{F7F9482B-A302-4884-86E3-A90F8175774C}" srcOrd="2" destOrd="0" presId="urn:microsoft.com/office/officeart/2005/8/layout/hierarchy3"/>
    <dgm:cxn modelId="{DD4BF02B-BFAC-47FF-B0E2-BD9AD8A2AF7E}" type="presParOf" srcId="{84EDF149-CA60-4C77-92AB-BF75DDAF0FDB}" destId="{04AFA451-F461-4E03-80DF-723B9AC0F810}"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786E85E-FE91-44A1-9B53-329C8AC77FAF}"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702CD0BB-27DD-4140-9F65-45DF0E646AC8}">
      <dgm:prSet phldrT="[Text]" phldr="0"/>
      <dgm:spPr/>
      <dgm:t>
        <a:bodyPr/>
        <a:lstStyle/>
        <a:p>
          <a:pPr rtl="0"/>
          <a:r>
            <a:rPr lang="en-US">
              <a:latin typeface="Calibri Light" panose="020F0302020204030204"/>
            </a:rPr>
            <a:t>Ontology </a:t>
          </a:r>
          <a:endParaRPr lang="en-US"/>
        </a:p>
      </dgm:t>
    </dgm:pt>
    <dgm:pt modelId="{72FEA064-BBEB-45C4-82FD-38C3F75840E6}" type="parTrans" cxnId="{D7BB245B-2BEA-4B19-B694-A790A4207CB6}">
      <dgm:prSet/>
      <dgm:spPr/>
      <dgm:t>
        <a:bodyPr/>
        <a:lstStyle/>
        <a:p>
          <a:endParaRPr lang="en-US"/>
        </a:p>
      </dgm:t>
    </dgm:pt>
    <dgm:pt modelId="{0628FC80-05A9-48FF-B219-E1AFE5CE7521}" type="sibTrans" cxnId="{D7BB245B-2BEA-4B19-B694-A790A4207CB6}">
      <dgm:prSet/>
      <dgm:spPr/>
      <dgm:t>
        <a:bodyPr/>
        <a:lstStyle/>
        <a:p>
          <a:endParaRPr lang="en-US"/>
        </a:p>
      </dgm:t>
    </dgm:pt>
    <dgm:pt modelId="{97B3CF29-FE06-4367-8DD8-DDB0B99225A3}">
      <dgm:prSet phldrT="[Text]" phldr="0"/>
      <dgm:spPr/>
      <dgm:t>
        <a:bodyPr/>
        <a:lstStyle/>
        <a:p>
          <a:pPr rtl="0"/>
          <a:r>
            <a:rPr lang="en-US">
              <a:latin typeface="Calibri Light" panose="020F0302020204030204"/>
            </a:rPr>
            <a:t>Ontology relates to the nature of reality or being.</a:t>
          </a:r>
          <a:endParaRPr lang="en-US"/>
        </a:p>
      </dgm:t>
    </dgm:pt>
    <dgm:pt modelId="{61466E18-6F11-4BD5-BD09-4935BDD70BEE}" type="parTrans" cxnId="{31DF9380-0DA2-4E56-9361-2BE5081111C8}">
      <dgm:prSet/>
      <dgm:spPr/>
      <dgm:t>
        <a:bodyPr/>
        <a:lstStyle/>
        <a:p>
          <a:endParaRPr lang="en-US"/>
        </a:p>
      </dgm:t>
    </dgm:pt>
    <dgm:pt modelId="{E93AD6E2-F39E-42FB-9D54-261937EB63C8}" type="sibTrans" cxnId="{31DF9380-0DA2-4E56-9361-2BE5081111C8}">
      <dgm:prSet/>
      <dgm:spPr/>
      <dgm:t>
        <a:bodyPr/>
        <a:lstStyle/>
        <a:p>
          <a:endParaRPr lang="en-US"/>
        </a:p>
      </dgm:t>
    </dgm:pt>
    <dgm:pt modelId="{781613E8-95C6-45A2-AE75-8CA14FAA7CCD}">
      <dgm:prSet phldrT="[Text]" phldr="0"/>
      <dgm:spPr/>
      <dgm:t>
        <a:bodyPr/>
        <a:lstStyle/>
        <a:p>
          <a:r>
            <a:rPr lang="en-US">
              <a:latin typeface="Calibri Light" panose="020F0302020204030204"/>
            </a:rPr>
            <a:t>Epistemology</a:t>
          </a:r>
          <a:endParaRPr lang="en-US"/>
        </a:p>
      </dgm:t>
    </dgm:pt>
    <dgm:pt modelId="{2CECB8B2-0136-4C3A-8FE5-04ACF5536196}" type="parTrans" cxnId="{232F78F9-DA80-40EF-97FD-CCCC4AA1CD4F}">
      <dgm:prSet/>
      <dgm:spPr/>
      <dgm:t>
        <a:bodyPr/>
        <a:lstStyle/>
        <a:p>
          <a:endParaRPr lang="en-US"/>
        </a:p>
      </dgm:t>
    </dgm:pt>
    <dgm:pt modelId="{FC8A0CD1-C5B3-45B5-B714-6783C6FBDB6C}" type="sibTrans" cxnId="{232F78F9-DA80-40EF-97FD-CCCC4AA1CD4F}">
      <dgm:prSet/>
      <dgm:spPr/>
      <dgm:t>
        <a:bodyPr/>
        <a:lstStyle/>
        <a:p>
          <a:endParaRPr lang="en-US"/>
        </a:p>
      </dgm:t>
    </dgm:pt>
    <dgm:pt modelId="{B2440DBE-A6E4-41C3-A62C-ABAC1CB8E331}">
      <dgm:prSet phldrT="[Text]" phldr="0"/>
      <dgm:spPr/>
      <dgm:t>
        <a:bodyPr/>
        <a:lstStyle/>
        <a:p>
          <a:pPr rtl="0"/>
          <a:r>
            <a:rPr lang="en-US">
              <a:latin typeface="Calibri Light" panose="020F0302020204030204"/>
            </a:rPr>
            <a:t>Epistemology relates to knowledge, what does it mean to 'know' something and what can be 'known'. </a:t>
          </a:r>
          <a:endParaRPr lang="en-US"/>
        </a:p>
      </dgm:t>
    </dgm:pt>
    <dgm:pt modelId="{60FCFA72-49D0-44E7-993D-BFB3B2C32234}" type="parTrans" cxnId="{B7FDA39E-D6DE-4033-9740-B9CE298758F6}">
      <dgm:prSet/>
      <dgm:spPr/>
      <dgm:t>
        <a:bodyPr/>
        <a:lstStyle/>
        <a:p>
          <a:endParaRPr lang="en-US"/>
        </a:p>
      </dgm:t>
    </dgm:pt>
    <dgm:pt modelId="{2D73AAC9-DDB1-4160-9667-9F49C9BD6364}" type="sibTrans" cxnId="{B7FDA39E-D6DE-4033-9740-B9CE298758F6}">
      <dgm:prSet/>
      <dgm:spPr/>
      <dgm:t>
        <a:bodyPr/>
        <a:lstStyle/>
        <a:p>
          <a:endParaRPr lang="en-US"/>
        </a:p>
      </dgm:t>
    </dgm:pt>
    <dgm:pt modelId="{5CDCD58C-E740-4DFA-88BE-6A6EB0C17CCA}">
      <dgm:prSet phldr="0"/>
      <dgm:spPr/>
      <dgm:t>
        <a:bodyPr/>
        <a:lstStyle/>
        <a:p>
          <a:pPr rtl="0"/>
          <a:r>
            <a:rPr lang="en-US">
              <a:latin typeface="Calibri Light" panose="020F0302020204030204"/>
            </a:rPr>
            <a:t>Are you a 'realist', a 'relativist' or a 'critical realist'?</a:t>
          </a:r>
        </a:p>
      </dgm:t>
    </dgm:pt>
    <dgm:pt modelId="{9E05BE7B-75C2-46B6-AF70-9E012E015E30}" type="parTrans" cxnId="{8B37E679-3022-4DF4-A211-0CE72DCE8BB1}">
      <dgm:prSet/>
      <dgm:spPr/>
    </dgm:pt>
    <dgm:pt modelId="{768E27D0-90D4-490C-BA8E-F3869478CD43}" type="sibTrans" cxnId="{8B37E679-3022-4DF4-A211-0CE72DCE8BB1}">
      <dgm:prSet/>
      <dgm:spPr/>
    </dgm:pt>
    <dgm:pt modelId="{68AA54C0-BDBE-46B3-A2B1-639B1107D6E7}">
      <dgm:prSet phldr="0"/>
      <dgm:spPr/>
      <dgm:t>
        <a:bodyPr/>
        <a:lstStyle/>
        <a:p>
          <a:pPr rtl="0"/>
          <a:r>
            <a:rPr lang="en-US">
              <a:latin typeface="Calibri Light" panose="020F0302020204030204"/>
            </a:rPr>
            <a:t>Do you believe in 'positivism', 'contextualism' or 'constructionism'?</a:t>
          </a:r>
        </a:p>
      </dgm:t>
    </dgm:pt>
    <dgm:pt modelId="{D97681B4-1FFE-4996-ABFA-6B29149D0CCF}" type="parTrans" cxnId="{4AB0A72E-1C46-4243-B873-AC100F1480EE}">
      <dgm:prSet/>
      <dgm:spPr/>
    </dgm:pt>
    <dgm:pt modelId="{FA779CE6-3B57-4A2C-8FF6-412A0C698F0D}" type="sibTrans" cxnId="{4AB0A72E-1C46-4243-B873-AC100F1480EE}">
      <dgm:prSet/>
      <dgm:spPr/>
    </dgm:pt>
    <dgm:pt modelId="{B5B254B0-1326-4FBB-B0CA-D417D3C69E36}" type="pres">
      <dgm:prSet presAssocID="{1786E85E-FE91-44A1-9B53-329C8AC77FAF}" presName="diagram" presStyleCnt="0">
        <dgm:presLayoutVars>
          <dgm:chPref val="1"/>
          <dgm:dir/>
          <dgm:animOne val="branch"/>
          <dgm:animLvl val="lvl"/>
          <dgm:resizeHandles/>
        </dgm:presLayoutVars>
      </dgm:prSet>
      <dgm:spPr/>
    </dgm:pt>
    <dgm:pt modelId="{2C8CACCE-6FD9-4668-BBFD-A9ABC058D0D0}" type="pres">
      <dgm:prSet presAssocID="{702CD0BB-27DD-4140-9F65-45DF0E646AC8}" presName="root" presStyleCnt="0"/>
      <dgm:spPr/>
    </dgm:pt>
    <dgm:pt modelId="{E14568E2-82A9-4D1E-B974-99D7360CBA5C}" type="pres">
      <dgm:prSet presAssocID="{702CD0BB-27DD-4140-9F65-45DF0E646AC8}" presName="rootComposite" presStyleCnt="0"/>
      <dgm:spPr/>
    </dgm:pt>
    <dgm:pt modelId="{0C878E7F-48E3-476B-91B2-541AEB4F1528}" type="pres">
      <dgm:prSet presAssocID="{702CD0BB-27DD-4140-9F65-45DF0E646AC8}" presName="rootText" presStyleLbl="node1" presStyleIdx="0" presStyleCnt="2"/>
      <dgm:spPr/>
    </dgm:pt>
    <dgm:pt modelId="{BF02189E-7511-4BBE-83F1-1CEC7AB61DF5}" type="pres">
      <dgm:prSet presAssocID="{702CD0BB-27DD-4140-9F65-45DF0E646AC8}" presName="rootConnector" presStyleLbl="node1" presStyleIdx="0" presStyleCnt="2"/>
      <dgm:spPr/>
    </dgm:pt>
    <dgm:pt modelId="{D80F917B-6DB9-4644-83D4-C9A482C1C4AA}" type="pres">
      <dgm:prSet presAssocID="{702CD0BB-27DD-4140-9F65-45DF0E646AC8}" presName="childShape" presStyleCnt="0"/>
      <dgm:spPr/>
    </dgm:pt>
    <dgm:pt modelId="{67085CDD-9B7E-49CC-A0AA-025318F9744F}" type="pres">
      <dgm:prSet presAssocID="{61466E18-6F11-4BD5-BD09-4935BDD70BEE}" presName="Name13" presStyleLbl="parChTrans1D2" presStyleIdx="0" presStyleCnt="4"/>
      <dgm:spPr/>
    </dgm:pt>
    <dgm:pt modelId="{811BE13F-F79E-4A0B-8714-5B637F3F1B2F}" type="pres">
      <dgm:prSet presAssocID="{97B3CF29-FE06-4367-8DD8-DDB0B99225A3}" presName="childText" presStyleLbl="bgAcc1" presStyleIdx="0" presStyleCnt="4">
        <dgm:presLayoutVars>
          <dgm:bulletEnabled val="1"/>
        </dgm:presLayoutVars>
      </dgm:prSet>
      <dgm:spPr/>
    </dgm:pt>
    <dgm:pt modelId="{B9BCDA47-B681-4FA1-980C-F5BD1E6A47E1}" type="pres">
      <dgm:prSet presAssocID="{9E05BE7B-75C2-46B6-AF70-9E012E015E30}" presName="Name13" presStyleLbl="parChTrans1D2" presStyleIdx="1" presStyleCnt="4"/>
      <dgm:spPr/>
    </dgm:pt>
    <dgm:pt modelId="{A5508A6C-9DDF-4A8A-9E68-C9F7ACFF06DD}" type="pres">
      <dgm:prSet presAssocID="{5CDCD58C-E740-4DFA-88BE-6A6EB0C17CCA}" presName="childText" presStyleLbl="bgAcc1" presStyleIdx="1" presStyleCnt="4">
        <dgm:presLayoutVars>
          <dgm:bulletEnabled val="1"/>
        </dgm:presLayoutVars>
      </dgm:prSet>
      <dgm:spPr/>
    </dgm:pt>
    <dgm:pt modelId="{8153A4D8-FCB7-4A1E-B59E-0AE8A7DDA43F}" type="pres">
      <dgm:prSet presAssocID="{781613E8-95C6-45A2-AE75-8CA14FAA7CCD}" presName="root" presStyleCnt="0"/>
      <dgm:spPr/>
    </dgm:pt>
    <dgm:pt modelId="{A03EC359-51B7-4100-B488-24E959ED9822}" type="pres">
      <dgm:prSet presAssocID="{781613E8-95C6-45A2-AE75-8CA14FAA7CCD}" presName="rootComposite" presStyleCnt="0"/>
      <dgm:spPr/>
    </dgm:pt>
    <dgm:pt modelId="{0166B326-A0F9-4E83-82DB-CDDBEF9C4922}" type="pres">
      <dgm:prSet presAssocID="{781613E8-95C6-45A2-AE75-8CA14FAA7CCD}" presName="rootText" presStyleLbl="node1" presStyleIdx="1" presStyleCnt="2"/>
      <dgm:spPr/>
    </dgm:pt>
    <dgm:pt modelId="{511F94FD-DD43-4371-A249-BBDF58E68A91}" type="pres">
      <dgm:prSet presAssocID="{781613E8-95C6-45A2-AE75-8CA14FAA7CCD}" presName="rootConnector" presStyleLbl="node1" presStyleIdx="1" presStyleCnt="2"/>
      <dgm:spPr/>
    </dgm:pt>
    <dgm:pt modelId="{E4AB5493-0290-4BCD-B29A-09F87F17B52D}" type="pres">
      <dgm:prSet presAssocID="{781613E8-95C6-45A2-AE75-8CA14FAA7CCD}" presName="childShape" presStyleCnt="0"/>
      <dgm:spPr/>
    </dgm:pt>
    <dgm:pt modelId="{686181BC-2923-4AB8-B379-118CD749CEB5}" type="pres">
      <dgm:prSet presAssocID="{60FCFA72-49D0-44E7-993D-BFB3B2C32234}" presName="Name13" presStyleLbl="parChTrans1D2" presStyleIdx="2" presStyleCnt="4"/>
      <dgm:spPr/>
    </dgm:pt>
    <dgm:pt modelId="{94B99B64-29C0-4DD7-BF15-426988830029}" type="pres">
      <dgm:prSet presAssocID="{B2440DBE-A6E4-41C3-A62C-ABAC1CB8E331}" presName="childText" presStyleLbl="bgAcc1" presStyleIdx="2" presStyleCnt="4">
        <dgm:presLayoutVars>
          <dgm:bulletEnabled val="1"/>
        </dgm:presLayoutVars>
      </dgm:prSet>
      <dgm:spPr/>
    </dgm:pt>
    <dgm:pt modelId="{896724B8-1471-47E9-B424-72B349BFA898}" type="pres">
      <dgm:prSet presAssocID="{D97681B4-1FFE-4996-ABFA-6B29149D0CCF}" presName="Name13" presStyleLbl="parChTrans1D2" presStyleIdx="3" presStyleCnt="4"/>
      <dgm:spPr/>
    </dgm:pt>
    <dgm:pt modelId="{BC2638D5-71CA-447E-BA48-110267D442C8}" type="pres">
      <dgm:prSet presAssocID="{68AA54C0-BDBE-46B3-A2B1-639B1107D6E7}" presName="childText" presStyleLbl="bgAcc1" presStyleIdx="3" presStyleCnt="4">
        <dgm:presLayoutVars>
          <dgm:bulletEnabled val="1"/>
        </dgm:presLayoutVars>
      </dgm:prSet>
      <dgm:spPr/>
    </dgm:pt>
  </dgm:ptLst>
  <dgm:cxnLst>
    <dgm:cxn modelId="{BAD72B02-C9F3-410E-B906-EDF19E201B21}" type="presOf" srcId="{68AA54C0-BDBE-46B3-A2B1-639B1107D6E7}" destId="{BC2638D5-71CA-447E-BA48-110267D442C8}" srcOrd="0" destOrd="0" presId="urn:microsoft.com/office/officeart/2005/8/layout/hierarchy3"/>
    <dgm:cxn modelId="{5E48FB13-5B68-46C3-83EA-88750227B34A}" type="presOf" srcId="{1786E85E-FE91-44A1-9B53-329C8AC77FAF}" destId="{B5B254B0-1326-4FBB-B0CA-D417D3C69E36}" srcOrd="0" destOrd="0" presId="urn:microsoft.com/office/officeart/2005/8/layout/hierarchy3"/>
    <dgm:cxn modelId="{D2FC3216-C99F-4A59-9EAD-369CFB239529}" type="presOf" srcId="{60FCFA72-49D0-44E7-993D-BFB3B2C32234}" destId="{686181BC-2923-4AB8-B379-118CD749CEB5}" srcOrd="0" destOrd="0" presId="urn:microsoft.com/office/officeart/2005/8/layout/hierarchy3"/>
    <dgm:cxn modelId="{4AB0A72E-1C46-4243-B873-AC100F1480EE}" srcId="{781613E8-95C6-45A2-AE75-8CA14FAA7CCD}" destId="{68AA54C0-BDBE-46B3-A2B1-639B1107D6E7}" srcOrd="1" destOrd="0" parTransId="{D97681B4-1FFE-4996-ABFA-6B29149D0CCF}" sibTransId="{FA779CE6-3B57-4A2C-8FF6-412A0C698F0D}"/>
    <dgm:cxn modelId="{D7BB245B-2BEA-4B19-B694-A790A4207CB6}" srcId="{1786E85E-FE91-44A1-9B53-329C8AC77FAF}" destId="{702CD0BB-27DD-4140-9F65-45DF0E646AC8}" srcOrd="0" destOrd="0" parTransId="{72FEA064-BBEB-45C4-82FD-38C3F75840E6}" sibTransId="{0628FC80-05A9-48FF-B219-E1AFE5CE7521}"/>
    <dgm:cxn modelId="{2D4F465E-8C16-4884-B726-8DA8C64BBC47}" type="presOf" srcId="{5CDCD58C-E740-4DFA-88BE-6A6EB0C17CCA}" destId="{A5508A6C-9DDF-4A8A-9E68-C9F7ACFF06DD}" srcOrd="0" destOrd="0" presId="urn:microsoft.com/office/officeart/2005/8/layout/hierarchy3"/>
    <dgm:cxn modelId="{82505D71-3D82-435D-A97F-605DB8AE1B45}" type="presOf" srcId="{781613E8-95C6-45A2-AE75-8CA14FAA7CCD}" destId="{0166B326-A0F9-4E83-82DB-CDDBEF9C4922}" srcOrd="0" destOrd="0" presId="urn:microsoft.com/office/officeart/2005/8/layout/hierarchy3"/>
    <dgm:cxn modelId="{24E4AB78-3251-48F9-98B3-BE7054F59BC7}" type="presOf" srcId="{D97681B4-1FFE-4996-ABFA-6B29149D0CCF}" destId="{896724B8-1471-47E9-B424-72B349BFA898}" srcOrd="0" destOrd="0" presId="urn:microsoft.com/office/officeart/2005/8/layout/hierarchy3"/>
    <dgm:cxn modelId="{8B37E679-3022-4DF4-A211-0CE72DCE8BB1}" srcId="{702CD0BB-27DD-4140-9F65-45DF0E646AC8}" destId="{5CDCD58C-E740-4DFA-88BE-6A6EB0C17CCA}" srcOrd="1" destOrd="0" parTransId="{9E05BE7B-75C2-46B6-AF70-9E012E015E30}" sibTransId="{768E27D0-90D4-490C-BA8E-F3869478CD43}"/>
    <dgm:cxn modelId="{31DF9380-0DA2-4E56-9361-2BE5081111C8}" srcId="{702CD0BB-27DD-4140-9F65-45DF0E646AC8}" destId="{97B3CF29-FE06-4367-8DD8-DDB0B99225A3}" srcOrd="0" destOrd="0" parTransId="{61466E18-6F11-4BD5-BD09-4935BDD70BEE}" sibTransId="{E93AD6E2-F39E-42FB-9D54-261937EB63C8}"/>
    <dgm:cxn modelId="{0687878B-32D3-4189-BA7D-9AEB1675C2E9}" type="presOf" srcId="{781613E8-95C6-45A2-AE75-8CA14FAA7CCD}" destId="{511F94FD-DD43-4371-A249-BBDF58E68A91}" srcOrd="1" destOrd="0" presId="urn:microsoft.com/office/officeart/2005/8/layout/hierarchy3"/>
    <dgm:cxn modelId="{B7FDA39E-D6DE-4033-9740-B9CE298758F6}" srcId="{781613E8-95C6-45A2-AE75-8CA14FAA7CCD}" destId="{B2440DBE-A6E4-41C3-A62C-ABAC1CB8E331}" srcOrd="0" destOrd="0" parTransId="{60FCFA72-49D0-44E7-993D-BFB3B2C32234}" sibTransId="{2D73AAC9-DDB1-4160-9667-9F49C9BD6364}"/>
    <dgm:cxn modelId="{98B0ECA4-71F4-4824-9F66-32BFC84F2E3C}" type="presOf" srcId="{B2440DBE-A6E4-41C3-A62C-ABAC1CB8E331}" destId="{94B99B64-29C0-4DD7-BF15-426988830029}" srcOrd="0" destOrd="0" presId="urn:microsoft.com/office/officeart/2005/8/layout/hierarchy3"/>
    <dgm:cxn modelId="{3C32F3C7-6F84-4105-AFC9-77E95A0E6F3D}" type="presOf" srcId="{61466E18-6F11-4BD5-BD09-4935BDD70BEE}" destId="{67085CDD-9B7E-49CC-A0AA-025318F9744F}" srcOrd="0" destOrd="0" presId="urn:microsoft.com/office/officeart/2005/8/layout/hierarchy3"/>
    <dgm:cxn modelId="{594A7DCC-BD1E-42D5-B647-194243C1660B}" type="presOf" srcId="{97B3CF29-FE06-4367-8DD8-DDB0B99225A3}" destId="{811BE13F-F79E-4A0B-8714-5B637F3F1B2F}" srcOrd="0" destOrd="0" presId="urn:microsoft.com/office/officeart/2005/8/layout/hierarchy3"/>
    <dgm:cxn modelId="{AF9FC8DF-90CE-46AB-A509-00D5CE710CBB}" type="presOf" srcId="{702CD0BB-27DD-4140-9F65-45DF0E646AC8}" destId="{0C878E7F-48E3-476B-91B2-541AEB4F1528}" srcOrd="0" destOrd="0" presId="urn:microsoft.com/office/officeart/2005/8/layout/hierarchy3"/>
    <dgm:cxn modelId="{65D922F6-1CA3-4555-923E-AB10E61CF292}" type="presOf" srcId="{702CD0BB-27DD-4140-9F65-45DF0E646AC8}" destId="{BF02189E-7511-4BBE-83F1-1CEC7AB61DF5}" srcOrd="1" destOrd="0" presId="urn:microsoft.com/office/officeart/2005/8/layout/hierarchy3"/>
    <dgm:cxn modelId="{232F78F9-DA80-40EF-97FD-CCCC4AA1CD4F}" srcId="{1786E85E-FE91-44A1-9B53-329C8AC77FAF}" destId="{781613E8-95C6-45A2-AE75-8CA14FAA7CCD}" srcOrd="1" destOrd="0" parTransId="{2CECB8B2-0136-4C3A-8FE5-04ACF5536196}" sibTransId="{FC8A0CD1-C5B3-45B5-B714-6783C6FBDB6C}"/>
    <dgm:cxn modelId="{77DD55FC-5E9A-4539-AFD7-6FF58D4C6779}" type="presOf" srcId="{9E05BE7B-75C2-46B6-AF70-9E012E015E30}" destId="{B9BCDA47-B681-4FA1-980C-F5BD1E6A47E1}" srcOrd="0" destOrd="0" presId="urn:microsoft.com/office/officeart/2005/8/layout/hierarchy3"/>
    <dgm:cxn modelId="{03176194-6D1A-45FB-98D3-86A2A8127BDD}" type="presParOf" srcId="{B5B254B0-1326-4FBB-B0CA-D417D3C69E36}" destId="{2C8CACCE-6FD9-4668-BBFD-A9ABC058D0D0}" srcOrd="0" destOrd="0" presId="urn:microsoft.com/office/officeart/2005/8/layout/hierarchy3"/>
    <dgm:cxn modelId="{723078C5-A6A2-4C17-82D0-EC90EC18D87A}" type="presParOf" srcId="{2C8CACCE-6FD9-4668-BBFD-A9ABC058D0D0}" destId="{E14568E2-82A9-4D1E-B974-99D7360CBA5C}" srcOrd="0" destOrd="0" presId="urn:microsoft.com/office/officeart/2005/8/layout/hierarchy3"/>
    <dgm:cxn modelId="{B26FBF09-8D9B-4349-A6F9-C76BDF7C7094}" type="presParOf" srcId="{E14568E2-82A9-4D1E-B974-99D7360CBA5C}" destId="{0C878E7F-48E3-476B-91B2-541AEB4F1528}" srcOrd="0" destOrd="0" presId="urn:microsoft.com/office/officeart/2005/8/layout/hierarchy3"/>
    <dgm:cxn modelId="{94D65185-05D7-4D04-92A2-61AB074BA6D0}" type="presParOf" srcId="{E14568E2-82A9-4D1E-B974-99D7360CBA5C}" destId="{BF02189E-7511-4BBE-83F1-1CEC7AB61DF5}" srcOrd="1" destOrd="0" presId="urn:microsoft.com/office/officeart/2005/8/layout/hierarchy3"/>
    <dgm:cxn modelId="{F1DEE274-1221-45E7-8D29-3E7508384AFC}" type="presParOf" srcId="{2C8CACCE-6FD9-4668-BBFD-A9ABC058D0D0}" destId="{D80F917B-6DB9-4644-83D4-C9A482C1C4AA}" srcOrd="1" destOrd="0" presId="urn:microsoft.com/office/officeart/2005/8/layout/hierarchy3"/>
    <dgm:cxn modelId="{33231632-B884-4895-A4E0-ECAFC4D97406}" type="presParOf" srcId="{D80F917B-6DB9-4644-83D4-C9A482C1C4AA}" destId="{67085CDD-9B7E-49CC-A0AA-025318F9744F}" srcOrd="0" destOrd="0" presId="urn:microsoft.com/office/officeart/2005/8/layout/hierarchy3"/>
    <dgm:cxn modelId="{6F00114D-360C-4F88-A27E-877908339B26}" type="presParOf" srcId="{D80F917B-6DB9-4644-83D4-C9A482C1C4AA}" destId="{811BE13F-F79E-4A0B-8714-5B637F3F1B2F}" srcOrd="1" destOrd="0" presId="urn:microsoft.com/office/officeart/2005/8/layout/hierarchy3"/>
    <dgm:cxn modelId="{55261E32-CF1E-4371-8F14-4875A3139A39}" type="presParOf" srcId="{D80F917B-6DB9-4644-83D4-C9A482C1C4AA}" destId="{B9BCDA47-B681-4FA1-980C-F5BD1E6A47E1}" srcOrd="2" destOrd="0" presId="urn:microsoft.com/office/officeart/2005/8/layout/hierarchy3"/>
    <dgm:cxn modelId="{69F8CE6C-3EE0-4C9D-90C9-6CFAFACB9195}" type="presParOf" srcId="{D80F917B-6DB9-4644-83D4-C9A482C1C4AA}" destId="{A5508A6C-9DDF-4A8A-9E68-C9F7ACFF06DD}" srcOrd="3" destOrd="0" presId="urn:microsoft.com/office/officeart/2005/8/layout/hierarchy3"/>
    <dgm:cxn modelId="{0BF91A51-F59B-4B2E-A499-97817D767A9D}" type="presParOf" srcId="{B5B254B0-1326-4FBB-B0CA-D417D3C69E36}" destId="{8153A4D8-FCB7-4A1E-B59E-0AE8A7DDA43F}" srcOrd="1" destOrd="0" presId="urn:microsoft.com/office/officeart/2005/8/layout/hierarchy3"/>
    <dgm:cxn modelId="{3B3D4DE3-A7A6-4DE4-A369-C2809960D359}" type="presParOf" srcId="{8153A4D8-FCB7-4A1E-B59E-0AE8A7DDA43F}" destId="{A03EC359-51B7-4100-B488-24E959ED9822}" srcOrd="0" destOrd="0" presId="urn:microsoft.com/office/officeart/2005/8/layout/hierarchy3"/>
    <dgm:cxn modelId="{D87BFE78-01FC-478E-BAD7-0E899FE62E39}" type="presParOf" srcId="{A03EC359-51B7-4100-B488-24E959ED9822}" destId="{0166B326-A0F9-4E83-82DB-CDDBEF9C4922}" srcOrd="0" destOrd="0" presId="urn:microsoft.com/office/officeart/2005/8/layout/hierarchy3"/>
    <dgm:cxn modelId="{4C58E28B-7D76-43D8-9EAB-49E6BF410FF0}" type="presParOf" srcId="{A03EC359-51B7-4100-B488-24E959ED9822}" destId="{511F94FD-DD43-4371-A249-BBDF58E68A91}" srcOrd="1" destOrd="0" presId="urn:microsoft.com/office/officeart/2005/8/layout/hierarchy3"/>
    <dgm:cxn modelId="{E188C913-E85C-4F55-979D-E8A19ECBE592}" type="presParOf" srcId="{8153A4D8-FCB7-4A1E-B59E-0AE8A7DDA43F}" destId="{E4AB5493-0290-4BCD-B29A-09F87F17B52D}" srcOrd="1" destOrd="0" presId="urn:microsoft.com/office/officeart/2005/8/layout/hierarchy3"/>
    <dgm:cxn modelId="{01B01346-C893-4213-892E-F17F55053B2E}" type="presParOf" srcId="{E4AB5493-0290-4BCD-B29A-09F87F17B52D}" destId="{686181BC-2923-4AB8-B379-118CD749CEB5}" srcOrd="0" destOrd="0" presId="urn:microsoft.com/office/officeart/2005/8/layout/hierarchy3"/>
    <dgm:cxn modelId="{9B05B842-70AB-42E6-914F-359F2492556B}" type="presParOf" srcId="{E4AB5493-0290-4BCD-B29A-09F87F17B52D}" destId="{94B99B64-29C0-4DD7-BF15-426988830029}" srcOrd="1" destOrd="0" presId="urn:microsoft.com/office/officeart/2005/8/layout/hierarchy3"/>
    <dgm:cxn modelId="{BCD5C4D5-D304-4D38-AED3-919D2FCFCF87}" type="presParOf" srcId="{E4AB5493-0290-4BCD-B29A-09F87F17B52D}" destId="{896724B8-1471-47E9-B424-72B349BFA898}" srcOrd="2" destOrd="0" presId="urn:microsoft.com/office/officeart/2005/8/layout/hierarchy3"/>
    <dgm:cxn modelId="{52156718-8754-4E48-9DDC-7CA6BB5A7177}" type="presParOf" srcId="{E4AB5493-0290-4BCD-B29A-09F87F17B52D}" destId="{BC2638D5-71CA-447E-BA48-110267D442C8}"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794E1D2-8D5D-4942-B34B-6111D3316FA1}" type="doc">
      <dgm:prSet loTypeId="urn:microsoft.com/office/officeart/2005/8/layout/vList6" loCatId="process" qsTypeId="urn:microsoft.com/office/officeart/2005/8/quickstyle/simple1" qsCatId="simple" csTypeId="urn:microsoft.com/office/officeart/2005/8/colors/accent1_2" csCatId="accent1" phldr="1"/>
      <dgm:spPr/>
      <dgm:t>
        <a:bodyPr/>
        <a:lstStyle/>
        <a:p>
          <a:endParaRPr lang="en-US"/>
        </a:p>
      </dgm:t>
    </dgm:pt>
    <dgm:pt modelId="{0B06F118-7679-4242-BCA1-837488A4E853}">
      <dgm:prSet phldrT="[Text]" phldr="0"/>
      <dgm:spPr/>
      <dgm:t>
        <a:bodyPr/>
        <a:lstStyle/>
        <a:p>
          <a:r>
            <a:rPr lang="en-US">
              <a:latin typeface="Calibri Light" panose="020F0302020204030204"/>
            </a:rPr>
            <a:t>Realism</a:t>
          </a:r>
          <a:endParaRPr lang="en-US"/>
        </a:p>
      </dgm:t>
    </dgm:pt>
    <dgm:pt modelId="{25DB9A8C-8E7A-49DC-9864-F5197CBEE6EA}" type="parTrans" cxnId="{D16CF531-8CA8-4F77-B908-E1D8CA7B9CB5}">
      <dgm:prSet/>
      <dgm:spPr/>
      <dgm:t>
        <a:bodyPr/>
        <a:lstStyle/>
        <a:p>
          <a:endParaRPr lang="en-US"/>
        </a:p>
      </dgm:t>
    </dgm:pt>
    <dgm:pt modelId="{80227E5E-EC03-4D11-93D4-6B4311B0A8E0}" type="sibTrans" cxnId="{D16CF531-8CA8-4F77-B908-E1D8CA7B9CB5}">
      <dgm:prSet/>
      <dgm:spPr/>
      <dgm:t>
        <a:bodyPr/>
        <a:lstStyle/>
        <a:p>
          <a:endParaRPr lang="en-US"/>
        </a:p>
      </dgm:t>
    </dgm:pt>
    <dgm:pt modelId="{C623B500-130A-4327-AA7F-C6A7AB65954F}">
      <dgm:prSet phldrT="[Text]" phldr="0"/>
      <dgm:spPr/>
      <dgm:t>
        <a:bodyPr/>
        <a:lstStyle/>
        <a:p>
          <a:pPr rtl="0"/>
          <a:r>
            <a:rPr lang="en-US">
              <a:latin typeface="Calibri Light" panose="020F0302020204030204"/>
            </a:rPr>
            <a:t>A realist ontology assumes a knowable world. </a:t>
          </a:r>
          <a:endParaRPr lang="en-US"/>
        </a:p>
      </dgm:t>
    </dgm:pt>
    <dgm:pt modelId="{91619D2B-BF41-4AE1-A0AF-85F15C484C63}" type="parTrans" cxnId="{55B77EDD-1525-4455-82D4-F25E73F02887}">
      <dgm:prSet/>
      <dgm:spPr/>
      <dgm:t>
        <a:bodyPr/>
        <a:lstStyle/>
        <a:p>
          <a:endParaRPr lang="en-US"/>
        </a:p>
      </dgm:t>
    </dgm:pt>
    <dgm:pt modelId="{34616BE8-83AC-46A9-93F5-BFE0865ABFE4}" type="sibTrans" cxnId="{55B77EDD-1525-4455-82D4-F25E73F02887}">
      <dgm:prSet/>
      <dgm:spPr/>
      <dgm:t>
        <a:bodyPr/>
        <a:lstStyle/>
        <a:p>
          <a:endParaRPr lang="en-US"/>
        </a:p>
      </dgm:t>
    </dgm:pt>
    <dgm:pt modelId="{F82B6F58-8F95-47C1-B47F-B80446B9C5D1}">
      <dgm:prSet phldrT="[Text]" phldr="0"/>
      <dgm:spPr/>
      <dgm:t>
        <a:bodyPr/>
        <a:lstStyle/>
        <a:p>
          <a:pPr rtl="0"/>
          <a:r>
            <a:rPr lang="en-US">
              <a:latin typeface="Calibri Light" panose="020F0302020204030204"/>
            </a:rPr>
            <a:t>All truth is waiting to be discovered objectively. </a:t>
          </a:r>
          <a:endParaRPr lang="en-US"/>
        </a:p>
      </dgm:t>
    </dgm:pt>
    <dgm:pt modelId="{CED385DE-1000-48F5-ABF2-F43A19AC7709}" type="parTrans" cxnId="{96A8C441-50B4-4EDE-A883-8830AC9751C4}">
      <dgm:prSet/>
      <dgm:spPr/>
      <dgm:t>
        <a:bodyPr/>
        <a:lstStyle/>
        <a:p>
          <a:endParaRPr lang="en-US"/>
        </a:p>
      </dgm:t>
    </dgm:pt>
    <dgm:pt modelId="{5F58FE12-E4BF-4609-AE73-5BCAC4F74911}" type="sibTrans" cxnId="{96A8C441-50B4-4EDE-A883-8830AC9751C4}">
      <dgm:prSet/>
      <dgm:spPr/>
      <dgm:t>
        <a:bodyPr/>
        <a:lstStyle/>
        <a:p>
          <a:endParaRPr lang="en-US"/>
        </a:p>
      </dgm:t>
    </dgm:pt>
    <dgm:pt modelId="{52A52BBD-FC18-43EB-85BB-DA6F72AA8964}">
      <dgm:prSet phldrT="[Text]" phldr="0"/>
      <dgm:spPr/>
      <dgm:t>
        <a:bodyPr/>
        <a:lstStyle/>
        <a:p>
          <a:r>
            <a:rPr lang="en-US">
              <a:latin typeface="Calibri Light" panose="020F0302020204030204"/>
            </a:rPr>
            <a:t>Relativism</a:t>
          </a:r>
          <a:endParaRPr lang="en-US"/>
        </a:p>
      </dgm:t>
    </dgm:pt>
    <dgm:pt modelId="{86F55E1A-E889-4E7F-821C-2431198FF307}" type="parTrans" cxnId="{2F7DD791-B5C7-45E5-90FF-6840D7AF37E3}">
      <dgm:prSet/>
      <dgm:spPr/>
      <dgm:t>
        <a:bodyPr/>
        <a:lstStyle/>
        <a:p>
          <a:endParaRPr lang="en-US"/>
        </a:p>
      </dgm:t>
    </dgm:pt>
    <dgm:pt modelId="{3C27624F-1E5C-4E18-9701-48354D41F88E}" type="sibTrans" cxnId="{2F7DD791-B5C7-45E5-90FF-6840D7AF37E3}">
      <dgm:prSet/>
      <dgm:spPr/>
      <dgm:t>
        <a:bodyPr/>
        <a:lstStyle/>
        <a:p>
          <a:endParaRPr lang="en-US"/>
        </a:p>
      </dgm:t>
    </dgm:pt>
    <dgm:pt modelId="{C6E7E6DE-CE5F-4041-BAEE-1FF5DDB84AAA}">
      <dgm:prSet phldrT="[Text]" phldr="0"/>
      <dgm:spPr/>
      <dgm:t>
        <a:bodyPr/>
        <a:lstStyle/>
        <a:p>
          <a:pPr rtl="0"/>
          <a:r>
            <a:rPr lang="en-US">
              <a:latin typeface="Calibri Light" panose="020F0302020204030204"/>
            </a:rPr>
            <a:t>Relativism views reality as a product of human action and interaction. </a:t>
          </a:r>
          <a:endParaRPr lang="en-US"/>
        </a:p>
      </dgm:t>
    </dgm:pt>
    <dgm:pt modelId="{60AFF1E2-5773-44C7-BE50-FC5426CE1482}" type="parTrans" cxnId="{05037102-5BE9-4BED-ADE5-E0CEE78001CF}">
      <dgm:prSet/>
      <dgm:spPr/>
      <dgm:t>
        <a:bodyPr/>
        <a:lstStyle/>
        <a:p>
          <a:endParaRPr lang="en-US"/>
        </a:p>
      </dgm:t>
    </dgm:pt>
    <dgm:pt modelId="{C425E64E-00A2-48E8-8BE6-19E2FF852EC6}" type="sibTrans" cxnId="{05037102-5BE9-4BED-ADE5-E0CEE78001CF}">
      <dgm:prSet/>
      <dgm:spPr/>
      <dgm:t>
        <a:bodyPr/>
        <a:lstStyle/>
        <a:p>
          <a:endParaRPr lang="en-US"/>
        </a:p>
      </dgm:t>
    </dgm:pt>
    <dgm:pt modelId="{E9AE79EC-731E-428E-B08A-539A47AC74FA}">
      <dgm:prSet phldrT="[Text]" phldr="0"/>
      <dgm:spPr/>
      <dgm:t>
        <a:bodyPr/>
        <a:lstStyle/>
        <a:p>
          <a:pPr rtl="0"/>
          <a:r>
            <a:rPr lang="en-US">
              <a:latin typeface="Calibri Light" panose="020F0302020204030204"/>
            </a:rPr>
            <a:t>Multiple truths can co-exist and are subjective. </a:t>
          </a:r>
          <a:endParaRPr lang="en-US"/>
        </a:p>
      </dgm:t>
    </dgm:pt>
    <dgm:pt modelId="{F24BD5EF-097E-4A80-BFE1-0B7D49A804D0}" type="parTrans" cxnId="{A6A4CE25-8FC7-41E4-8998-7E187E682918}">
      <dgm:prSet/>
      <dgm:spPr/>
      <dgm:t>
        <a:bodyPr/>
        <a:lstStyle/>
        <a:p>
          <a:endParaRPr lang="en-US"/>
        </a:p>
      </dgm:t>
    </dgm:pt>
    <dgm:pt modelId="{75B775F9-65BC-404F-A679-D2FC30E395B4}" type="sibTrans" cxnId="{A6A4CE25-8FC7-41E4-8998-7E187E682918}">
      <dgm:prSet/>
      <dgm:spPr/>
      <dgm:t>
        <a:bodyPr/>
        <a:lstStyle/>
        <a:p>
          <a:endParaRPr lang="en-US"/>
        </a:p>
      </dgm:t>
    </dgm:pt>
    <dgm:pt modelId="{549954A0-5006-43A4-AB47-E5A37182511C}">
      <dgm:prSet phldr="0"/>
      <dgm:spPr/>
      <dgm:t>
        <a:bodyPr/>
        <a:lstStyle/>
        <a:p>
          <a:pPr rtl="0"/>
          <a:r>
            <a:rPr lang="en-US">
              <a:latin typeface="Calibri Light" panose="020F0302020204030204"/>
            </a:rPr>
            <a:t>Critical Realism</a:t>
          </a:r>
        </a:p>
      </dgm:t>
    </dgm:pt>
    <dgm:pt modelId="{FFDF1367-DFB4-4195-880E-82253CB8FC36}" type="parTrans" cxnId="{15894CD6-AE85-4599-9518-22ECE4A2A86B}">
      <dgm:prSet/>
      <dgm:spPr/>
    </dgm:pt>
    <dgm:pt modelId="{B57B4FDB-2527-49ED-8A10-C34E23E719C0}" type="sibTrans" cxnId="{15894CD6-AE85-4599-9518-22ECE4A2A86B}">
      <dgm:prSet/>
      <dgm:spPr/>
    </dgm:pt>
    <dgm:pt modelId="{4D1D361C-D033-4244-A508-BB6B26F40DB9}">
      <dgm:prSet phldr="0"/>
      <dgm:spPr/>
      <dgm:t>
        <a:bodyPr/>
        <a:lstStyle/>
        <a:p>
          <a:pPr rtl="0"/>
          <a:r>
            <a:rPr lang="en-US">
              <a:latin typeface="Calibri Light" panose="020F0302020204030204"/>
            </a:rPr>
            <a:t>Similar to realism, viewing reality as being singular with a truth that can be found. </a:t>
          </a:r>
        </a:p>
      </dgm:t>
    </dgm:pt>
    <dgm:pt modelId="{E0E39873-E704-488C-AFD5-8E682C5821EB}" type="parTrans" cxnId="{14957FF6-8037-4756-90AD-8378D4AC9599}">
      <dgm:prSet/>
      <dgm:spPr/>
    </dgm:pt>
    <dgm:pt modelId="{1CA51E3A-CF29-46C7-8D5C-A145BFB578A0}" type="sibTrans" cxnId="{14957FF6-8037-4756-90AD-8378D4AC9599}">
      <dgm:prSet/>
      <dgm:spPr/>
    </dgm:pt>
    <dgm:pt modelId="{92C1B473-9E8D-42FD-BA85-966AFE5A6642}">
      <dgm:prSet phldr="0"/>
      <dgm:spPr/>
      <dgm:t>
        <a:bodyPr/>
        <a:lstStyle/>
        <a:p>
          <a:pPr rtl="0"/>
          <a:r>
            <a:rPr lang="en-US">
              <a:latin typeface="Calibri Light" panose="020F0302020204030204"/>
            </a:rPr>
            <a:t>However, critical realism accepts that human practices shape and conceal truth.  </a:t>
          </a:r>
        </a:p>
      </dgm:t>
    </dgm:pt>
    <dgm:pt modelId="{B3104CC1-4509-4C20-BBB4-511D0FA1A7A9}" type="parTrans" cxnId="{692C1E86-9330-47CF-B882-A843995C2E23}">
      <dgm:prSet/>
      <dgm:spPr/>
    </dgm:pt>
    <dgm:pt modelId="{91F35F79-8291-42DB-8FFA-D01C686CA6B4}" type="sibTrans" cxnId="{692C1E86-9330-47CF-B882-A843995C2E23}">
      <dgm:prSet/>
      <dgm:spPr/>
    </dgm:pt>
    <dgm:pt modelId="{A8FE834F-FC89-4401-A782-70DE143B1C5F}" type="pres">
      <dgm:prSet presAssocID="{2794E1D2-8D5D-4942-B34B-6111D3316FA1}" presName="Name0" presStyleCnt="0">
        <dgm:presLayoutVars>
          <dgm:dir/>
          <dgm:animLvl val="lvl"/>
          <dgm:resizeHandles/>
        </dgm:presLayoutVars>
      </dgm:prSet>
      <dgm:spPr/>
    </dgm:pt>
    <dgm:pt modelId="{EA0FCFD1-DA18-4210-8338-B35C0A185EA0}" type="pres">
      <dgm:prSet presAssocID="{0B06F118-7679-4242-BCA1-837488A4E853}" presName="linNode" presStyleCnt="0"/>
      <dgm:spPr/>
    </dgm:pt>
    <dgm:pt modelId="{5BBF035F-5CBF-4DD2-A41D-CDD2D340F67E}" type="pres">
      <dgm:prSet presAssocID="{0B06F118-7679-4242-BCA1-837488A4E853}" presName="parentShp" presStyleLbl="node1" presStyleIdx="0" presStyleCnt="3">
        <dgm:presLayoutVars>
          <dgm:bulletEnabled val="1"/>
        </dgm:presLayoutVars>
      </dgm:prSet>
      <dgm:spPr/>
    </dgm:pt>
    <dgm:pt modelId="{7AB86A52-99AA-4594-B056-065D4EF8F270}" type="pres">
      <dgm:prSet presAssocID="{0B06F118-7679-4242-BCA1-837488A4E853}" presName="childShp" presStyleLbl="bgAccFollowNode1" presStyleIdx="0" presStyleCnt="3">
        <dgm:presLayoutVars>
          <dgm:bulletEnabled val="1"/>
        </dgm:presLayoutVars>
      </dgm:prSet>
      <dgm:spPr/>
    </dgm:pt>
    <dgm:pt modelId="{A2B17451-0936-4A0E-A779-EB2D096D70AA}" type="pres">
      <dgm:prSet presAssocID="{80227E5E-EC03-4D11-93D4-6B4311B0A8E0}" presName="spacing" presStyleCnt="0"/>
      <dgm:spPr/>
    </dgm:pt>
    <dgm:pt modelId="{DD82639F-A686-4DE0-BFB7-429CDF643AEB}" type="pres">
      <dgm:prSet presAssocID="{52A52BBD-FC18-43EB-85BB-DA6F72AA8964}" presName="linNode" presStyleCnt="0"/>
      <dgm:spPr/>
    </dgm:pt>
    <dgm:pt modelId="{0B6C0102-297D-481A-A77A-C72CE22D94E3}" type="pres">
      <dgm:prSet presAssocID="{52A52BBD-FC18-43EB-85BB-DA6F72AA8964}" presName="parentShp" presStyleLbl="node1" presStyleIdx="1" presStyleCnt="3">
        <dgm:presLayoutVars>
          <dgm:bulletEnabled val="1"/>
        </dgm:presLayoutVars>
      </dgm:prSet>
      <dgm:spPr/>
    </dgm:pt>
    <dgm:pt modelId="{3D572234-19F7-4C65-9CE7-398E30DB0BB0}" type="pres">
      <dgm:prSet presAssocID="{52A52BBD-FC18-43EB-85BB-DA6F72AA8964}" presName="childShp" presStyleLbl="bgAccFollowNode1" presStyleIdx="1" presStyleCnt="3">
        <dgm:presLayoutVars>
          <dgm:bulletEnabled val="1"/>
        </dgm:presLayoutVars>
      </dgm:prSet>
      <dgm:spPr/>
    </dgm:pt>
    <dgm:pt modelId="{BDDD022D-AC0F-4BE6-ABAA-3DCA01B1EDB1}" type="pres">
      <dgm:prSet presAssocID="{3C27624F-1E5C-4E18-9701-48354D41F88E}" presName="spacing" presStyleCnt="0"/>
      <dgm:spPr/>
    </dgm:pt>
    <dgm:pt modelId="{E0D34459-7EBB-44D2-B6E1-4E077B826DB1}" type="pres">
      <dgm:prSet presAssocID="{549954A0-5006-43A4-AB47-E5A37182511C}" presName="linNode" presStyleCnt="0"/>
      <dgm:spPr/>
    </dgm:pt>
    <dgm:pt modelId="{68897275-A317-4592-BAA2-82DFF7812FBB}" type="pres">
      <dgm:prSet presAssocID="{549954A0-5006-43A4-AB47-E5A37182511C}" presName="parentShp" presStyleLbl="node1" presStyleIdx="2" presStyleCnt="3">
        <dgm:presLayoutVars>
          <dgm:bulletEnabled val="1"/>
        </dgm:presLayoutVars>
      </dgm:prSet>
      <dgm:spPr/>
    </dgm:pt>
    <dgm:pt modelId="{B36B6937-BD34-49EA-8EB4-7E40FFC6221D}" type="pres">
      <dgm:prSet presAssocID="{549954A0-5006-43A4-AB47-E5A37182511C}" presName="childShp" presStyleLbl="bgAccFollowNode1" presStyleIdx="2" presStyleCnt="3">
        <dgm:presLayoutVars>
          <dgm:bulletEnabled val="1"/>
        </dgm:presLayoutVars>
      </dgm:prSet>
      <dgm:spPr/>
    </dgm:pt>
  </dgm:ptLst>
  <dgm:cxnLst>
    <dgm:cxn modelId="{05037102-5BE9-4BED-ADE5-E0CEE78001CF}" srcId="{52A52BBD-FC18-43EB-85BB-DA6F72AA8964}" destId="{C6E7E6DE-CE5F-4041-BAEE-1FF5DDB84AAA}" srcOrd="0" destOrd="0" parTransId="{60AFF1E2-5773-44C7-BE50-FC5426CE1482}" sibTransId="{C425E64E-00A2-48E8-8BE6-19E2FF852EC6}"/>
    <dgm:cxn modelId="{74DAE503-B206-4E2E-B2DE-AADF728F6BB4}" type="presOf" srcId="{92C1B473-9E8D-42FD-BA85-966AFE5A6642}" destId="{B36B6937-BD34-49EA-8EB4-7E40FFC6221D}" srcOrd="0" destOrd="1" presId="urn:microsoft.com/office/officeart/2005/8/layout/vList6"/>
    <dgm:cxn modelId="{7CFE1A19-F3E3-41CB-BAF8-E17239B173A4}" type="presOf" srcId="{52A52BBD-FC18-43EB-85BB-DA6F72AA8964}" destId="{0B6C0102-297D-481A-A77A-C72CE22D94E3}" srcOrd="0" destOrd="0" presId="urn:microsoft.com/office/officeart/2005/8/layout/vList6"/>
    <dgm:cxn modelId="{A6A4CE25-8FC7-41E4-8998-7E187E682918}" srcId="{52A52BBD-FC18-43EB-85BB-DA6F72AA8964}" destId="{E9AE79EC-731E-428E-B08A-539A47AC74FA}" srcOrd="1" destOrd="0" parTransId="{F24BD5EF-097E-4A80-BFE1-0B7D49A804D0}" sibTransId="{75B775F9-65BC-404F-A679-D2FC30E395B4}"/>
    <dgm:cxn modelId="{D16CF531-8CA8-4F77-B908-E1D8CA7B9CB5}" srcId="{2794E1D2-8D5D-4942-B34B-6111D3316FA1}" destId="{0B06F118-7679-4242-BCA1-837488A4E853}" srcOrd="0" destOrd="0" parTransId="{25DB9A8C-8E7A-49DC-9864-F5197CBEE6EA}" sibTransId="{80227E5E-EC03-4D11-93D4-6B4311B0A8E0}"/>
    <dgm:cxn modelId="{96A8C441-50B4-4EDE-A883-8830AC9751C4}" srcId="{0B06F118-7679-4242-BCA1-837488A4E853}" destId="{F82B6F58-8F95-47C1-B47F-B80446B9C5D1}" srcOrd="1" destOrd="0" parTransId="{CED385DE-1000-48F5-ABF2-F43A19AC7709}" sibTransId="{5F58FE12-E4BF-4609-AE73-5BCAC4F74911}"/>
    <dgm:cxn modelId="{F553846B-2A08-41A2-B5FD-CC6F55DFE3E9}" type="presOf" srcId="{E9AE79EC-731E-428E-B08A-539A47AC74FA}" destId="{3D572234-19F7-4C65-9CE7-398E30DB0BB0}" srcOrd="0" destOrd="1" presId="urn:microsoft.com/office/officeart/2005/8/layout/vList6"/>
    <dgm:cxn modelId="{D9C0636C-8014-4E52-AAFE-B8D6E5A2BBFB}" type="presOf" srcId="{0B06F118-7679-4242-BCA1-837488A4E853}" destId="{5BBF035F-5CBF-4DD2-A41D-CDD2D340F67E}" srcOrd="0" destOrd="0" presId="urn:microsoft.com/office/officeart/2005/8/layout/vList6"/>
    <dgm:cxn modelId="{05A28B76-7D65-4449-A80C-C4DEF712CB25}" type="presOf" srcId="{C623B500-130A-4327-AA7F-C6A7AB65954F}" destId="{7AB86A52-99AA-4594-B056-065D4EF8F270}" srcOrd="0" destOrd="0" presId="urn:microsoft.com/office/officeart/2005/8/layout/vList6"/>
    <dgm:cxn modelId="{721CD180-1F39-4DCB-BE90-519D8ED65387}" type="presOf" srcId="{549954A0-5006-43A4-AB47-E5A37182511C}" destId="{68897275-A317-4592-BAA2-82DFF7812FBB}" srcOrd="0" destOrd="0" presId="urn:microsoft.com/office/officeart/2005/8/layout/vList6"/>
    <dgm:cxn modelId="{692C1E86-9330-47CF-B882-A843995C2E23}" srcId="{549954A0-5006-43A4-AB47-E5A37182511C}" destId="{92C1B473-9E8D-42FD-BA85-966AFE5A6642}" srcOrd="1" destOrd="0" parTransId="{B3104CC1-4509-4C20-BBB4-511D0FA1A7A9}" sibTransId="{91F35F79-8291-42DB-8FFA-D01C686CA6B4}"/>
    <dgm:cxn modelId="{9AF4188F-2F2E-4BD6-99AF-4EE9639BCBA5}" type="presOf" srcId="{4D1D361C-D033-4244-A508-BB6B26F40DB9}" destId="{B36B6937-BD34-49EA-8EB4-7E40FFC6221D}" srcOrd="0" destOrd="0" presId="urn:microsoft.com/office/officeart/2005/8/layout/vList6"/>
    <dgm:cxn modelId="{2F7DD791-B5C7-45E5-90FF-6840D7AF37E3}" srcId="{2794E1D2-8D5D-4942-B34B-6111D3316FA1}" destId="{52A52BBD-FC18-43EB-85BB-DA6F72AA8964}" srcOrd="1" destOrd="0" parTransId="{86F55E1A-E889-4E7F-821C-2431198FF307}" sibTransId="{3C27624F-1E5C-4E18-9701-48354D41F88E}"/>
    <dgm:cxn modelId="{E4A1DB95-08E0-42B7-B0F0-10B8EBC1F375}" type="presOf" srcId="{2794E1D2-8D5D-4942-B34B-6111D3316FA1}" destId="{A8FE834F-FC89-4401-A782-70DE143B1C5F}" srcOrd="0" destOrd="0" presId="urn:microsoft.com/office/officeart/2005/8/layout/vList6"/>
    <dgm:cxn modelId="{4A15E19E-CDC4-4016-A414-094125DE3005}" type="presOf" srcId="{C6E7E6DE-CE5F-4041-BAEE-1FF5DDB84AAA}" destId="{3D572234-19F7-4C65-9CE7-398E30DB0BB0}" srcOrd="0" destOrd="0" presId="urn:microsoft.com/office/officeart/2005/8/layout/vList6"/>
    <dgm:cxn modelId="{BB006FC0-B915-4F49-9715-9E8D6AFE8E43}" type="presOf" srcId="{F82B6F58-8F95-47C1-B47F-B80446B9C5D1}" destId="{7AB86A52-99AA-4594-B056-065D4EF8F270}" srcOrd="0" destOrd="1" presId="urn:microsoft.com/office/officeart/2005/8/layout/vList6"/>
    <dgm:cxn modelId="{15894CD6-AE85-4599-9518-22ECE4A2A86B}" srcId="{2794E1D2-8D5D-4942-B34B-6111D3316FA1}" destId="{549954A0-5006-43A4-AB47-E5A37182511C}" srcOrd="2" destOrd="0" parTransId="{FFDF1367-DFB4-4195-880E-82253CB8FC36}" sibTransId="{B57B4FDB-2527-49ED-8A10-C34E23E719C0}"/>
    <dgm:cxn modelId="{55B77EDD-1525-4455-82D4-F25E73F02887}" srcId="{0B06F118-7679-4242-BCA1-837488A4E853}" destId="{C623B500-130A-4327-AA7F-C6A7AB65954F}" srcOrd="0" destOrd="0" parTransId="{91619D2B-BF41-4AE1-A0AF-85F15C484C63}" sibTransId="{34616BE8-83AC-46A9-93F5-BFE0865ABFE4}"/>
    <dgm:cxn modelId="{14957FF6-8037-4756-90AD-8378D4AC9599}" srcId="{549954A0-5006-43A4-AB47-E5A37182511C}" destId="{4D1D361C-D033-4244-A508-BB6B26F40DB9}" srcOrd="0" destOrd="0" parTransId="{E0E39873-E704-488C-AFD5-8E682C5821EB}" sibTransId="{1CA51E3A-CF29-46C7-8D5C-A145BFB578A0}"/>
    <dgm:cxn modelId="{0B8CB062-1637-46A2-A9DB-7F062E22ADEB}" type="presParOf" srcId="{A8FE834F-FC89-4401-A782-70DE143B1C5F}" destId="{EA0FCFD1-DA18-4210-8338-B35C0A185EA0}" srcOrd="0" destOrd="0" presId="urn:microsoft.com/office/officeart/2005/8/layout/vList6"/>
    <dgm:cxn modelId="{085D7219-CC10-453F-9520-617847A57565}" type="presParOf" srcId="{EA0FCFD1-DA18-4210-8338-B35C0A185EA0}" destId="{5BBF035F-5CBF-4DD2-A41D-CDD2D340F67E}" srcOrd="0" destOrd="0" presId="urn:microsoft.com/office/officeart/2005/8/layout/vList6"/>
    <dgm:cxn modelId="{9EF30426-50F0-47EC-A7DB-0C37FF484D0D}" type="presParOf" srcId="{EA0FCFD1-DA18-4210-8338-B35C0A185EA0}" destId="{7AB86A52-99AA-4594-B056-065D4EF8F270}" srcOrd="1" destOrd="0" presId="urn:microsoft.com/office/officeart/2005/8/layout/vList6"/>
    <dgm:cxn modelId="{B6D73092-2038-49A6-9473-666C26D94EB5}" type="presParOf" srcId="{A8FE834F-FC89-4401-A782-70DE143B1C5F}" destId="{A2B17451-0936-4A0E-A779-EB2D096D70AA}" srcOrd="1" destOrd="0" presId="urn:microsoft.com/office/officeart/2005/8/layout/vList6"/>
    <dgm:cxn modelId="{7342EDCC-13EE-46F3-9989-B632388CA4C9}" type="presParOf" srcId="{A8FE834F-FC89-4401-A782-70DE143B1C5F}" destId="{DD82639F-A686-4DE0-BFB7-429CDF643AEB}" srcOrd="2" destOrd="0" presId="urn:microsoft.com/office/officeart/2005/8/layout/vList6"/>
    <dgm:cxn modelId="{AC683935-9F33-4246-B4EF-CE1A94806478}" type="presParOf" srcId="{DD82639F-A686-4DE0-BFB7-429CDF643AEB}" destId="{0B6C0102-297D-481A-A77A-C72CE22D94E3}" srcOrd="0" destOrd="0" presId="urn:microsoft.com/office/officeart/2005/8/layout/vList6"/>
    <dgm:cxn modelId="{3E07044A-7AB9-47BF-93B8-EEB583590B94}" type="presParOf" srcId="{DD82639F-A686-4DE0-BFB7-429CDF643AEB}" destId="{3D572234-19F7-4C65-9CE7-398E30DB0BB0}" srcOrd="1" destOrd="0" presId="urn:microsoft.com/office/officeart/2005/8/layout/vList6"/>
    <dgm:cxn modelId="{71431DC5-F072-448B-8295-E2A7CA7A42C6}" type="presParOf" srcId="{A8FE834F-FC89-4401-A782-70DE143B1C5F}" destId="{BDDD022D-AC0F-4BE6-ABAA-3DCA01B1EDB1}" srcOrd="3" destOrd="0" presId="urn:microsoft.com/office/officeart/2005/8/layout/vList6"/>
    <dgm:cxn modelId="{E8714F25-06B6-4401-9748-2B26125BF5DA}" type="presParOf" srcId="{A8FE834F-FC89-4401-A782-70DE143B1C5F}" destId="{E0D34459-7EBB-44D2-B6E1-4E077B826DB1}" srcOrd="4" destOrd="0" presId="urn:microsoft.com/office/officeart/2005/8/layout/vList6"/>
    <dgm:cxn modelId="{7DBE46E4-8E76-478F-B946-2ECB8CF3BBC6}" type="presParOf" srcId="{E0D34459-7EBB-44D2-B6E1-4E077B826DB1}" destId="{68897275-A317-4592-BAA2-82DFF7812FBB}" srcOrd="0" destOrd="0" presId="urn:microsoft.com/office/officeart/2005/8/layout/vList6"/>
    <dgm:cxn modelId="{8BB59DD8-AC4B-467A-B36A-1DA99DAC447B}" type="presParOf" srcId="{E0D34459-7EBB-44D2-B6E1-4E077B826DB1}" destId="{B36B6937-BD34-49EA-8EB4-7E40FFC6221D}"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794E1D2-8D5D-4942-B34B-6111D3316FA1}" type="doc">
      <dgm:prSet loTypeId="urn:microsoft.com/office/officeart/2005/8/layout/vList6" loCatId="process" qsTypeId="urn:microsoft.com/office/officeart/2005/8/quickstyle/simple1" qsCatId="simple" csTypeId="urn:microsoft.com/office/officeart/2005/8/colors/accent1_2" csCatId="accent1" phldr="1"/>
      <dgm:spPr/>
      <dgm:t>
        <a:bodyPr/>
        <a:lstStyle/>
        <a:p>
          <a:endParaRPr lang="en-US"/>
        </a:p>
      </dgm:t>
    </dgm:pt>
    <dgm:pt modelId="{0B06F118-7679-4242-BCA1-837488A4E853}">
      <dgm:prSet phldrT="[Text]" phldr="0"/>
      <dgm:spPr/>
      <dgm:t>
        <a:bodyPr/>
        <a:lstStyle/>
        <a:p>
          <a:r>
            <a:rPr lang="en-US">
              <a:latin typeface="Calibri Light" panose="020F0302020204030204"/>
            </a:rPr>
            <a:t>Positivism</a:t>
          </a:r>
          <a:endParaRPr lang="en-US"/>
        </a:p>
      </dgm:t>
    </dgm:pt>
    <dgm:pt modelId="{25DB9A8C-8E7A-49DC-9864-F5197CBEE6EA}" type="parTrans" cxnId="{D16CF531-8CA8-4F77-B908-E1D8CA7B9CB5}">
      <dgm:prSet/>
      <dgm:spPr/>
      <dgm:t>
        <a:bodyPr/>
        <a:lstStyle/>
        <a:p>
          <a:endParaRPr lang="en-US"/>
        </a:p>
      </dgm:t>
    </dgm:pt>
    <dgm:pt modelId="{80227E5E-EC03-4D11-93D4-6B4311B0A8E0}" type="sibTrans" cxnId="{D16CF531-8CA8-4F77-B908-E1D8CA7B9CB5}">
      <dgm:prSet/>
      <dgm:spPr/>
      <dgm:t>
        <a:bodyPr/>
        <a:lstStyle/>
        <a:p>
          <a:endParaRPr lang="en-US"/>
        </a:p>
      </dgm:t>
    </dgm:pt>
    <dgm:pt modelId="{C623B500-130A-4327-AA7F-C6A7AB65954F}">
      <dgm:prSet phldrT="[Text]" phldr="0"/>
      <dgm:spPr/>
      <dgm:t>
        <a:bodyPr/>
        <a:lstStyle/>
        <a:p>
          <a:pPr rtl="0"/>
          <a:r>
            <a:rPr lang="en-US">
              <a:latin typeface="Calibri Light" panose="020F0302020204030204"/>
            </a:rPr>
            <a:t>The most dominant epistemological framework in science. It assumes an objective reality of generating objective knowledge by means of research. </a:t>
          </a:r>
          <a:endParaRPr lang="en-US"/>
        </a:p>
      </dgm:t>
    </dgm:pt>
    <dgm:pt modelId="{91619D2B-BF41-4AE1-A0AF-85F15C484C63}" type="parTrans" cxnId="{55B77EDD-1525-4455-82D4-F25E73F02887}">
      <dgm:prSet/>
      <dgm:spPr/>
      <dgm:t>
        <a:bodyPr/>
        <a:lstStyle/>
        <a:p>
          <a:endParaRPr lang="en-US"/>
        </a:p>
      </dgm:t>
    </dgm:pt>
    <dgm:pt modelId="{34616BE8-83AC-46A9-93F5-BFE0865ABFE4}" type="sibTrans" cxnId="{55B77EDD-1525-4455-82D4-F25E73F02887}">
      <dgm:prSet/>
      <dgm:spPr/>
      <dgm:t>
        <a:bodyPr/>
        <a:lstStyle/>
        <a:p>
          <a:endParaRPr lang="en-US"/>
        </a:p>
      </dgm:t>
    </dgm:pt>
    <dgm:pt modelId="{52A52BBD-FC18-43EB-85BB-DA6F72AA8964}">
      <dgm:prSet phldrT="[Text]" phldr="0"/>
      <dgm:spPr/>
      <dgm:t>
        <a:bodyPr/>
        <a:lstStyle/>
        <a:p>
          <a:r>
            <a:rPr lang="en-US">
              <a:latin typeface="Calibri Light" panose="020F0302020204030204"/>
            </a:rPr>
            <a:t>Contexualism</a:t>
          </a:r>
          <a:endParaRPr lang="en-US"/>
        </a:p>
      </dgm:t>
    </dgm:pt>
    <dgm:pt modelId="{86F55E1A-E889-4E7F-821C-2431198FF307}" type="parTrans" cxnId="{2F7DD791-B5C7-45E5-90FF-6840D7AF37E3}">
      <dgm:prSet/>
      <dgm:spPr/>
      <dgm:t>
        <a:bodyPr/>
        <a:lstStyle/>
        <a:p>
          <a:endParaRPr lang="en-US"/>
        </a:p>
      </dgm:t>
    </dgm:pt>
    <dgm:pt modelId="{3C27624F-1E5C-4E18-9701-48354D41F88E}" type="sibTrans" cxnId="{2F7DD791-B5C7-45E5-90FF-6840D7AF37E3}">
      <dgm:prSet/>
      <dgm:spPr/>
      <dgm:t>
        <a:bodyPr/>
        <a:lstStyle/>
        <a:p>
          <a:endParaRPr lang="en-US"/>
        </a:p>
      </dgm:t>
    </dgm:pt>
    <dgm:pt modelId="{C6E7E6DE-CE5F-4041-BAEE-1FF5DDB84AAA}">
      <dgm:prSet phldrT="[Text]" phldr="0"/>
      <dgm:spPr/>
      <dgm:t>
        <a:bodyPr/>
        <a:lstStyle/>
        <a:p>
          <a:pPr rtl="0"/>
          <a:r>
            <a:rPr lang="en-US">
              <a:latin typeface="Calibri Light" panose="020F0302020204030204"/>
            </a:rPr>
            <a:t>This epistemological view perceives knowledge as contextual to the situation. </a:t>
          </a:r>
          <a:endParaRPr lang="en-US"/>
        </a:p>
      </dgm:t>
    </dgm:pt>
    <dgm:pt modelId="{60AFF1E2-5773-44C7-BE50-FC5426CE1482}" type="parTrans" cxnId="{05037102-5BE9-4BED-ADE5-E0CEE78001CF}">
      <dgm:prSet/>
      <dgm:spPr/>
      <dgm:t>
        <a:bodyPr/>
        <a:lstStyle/>
        <a:p>
          <a:endParaRPr lang="en-US"/>
        </a:p>
      </dgm:t>
    </dgm:pt>
    <dgm:pt modelId="{C425E64E-00A2-48E8-8BE6-19E2FF852EC6}" type="sibTrans" cxnId="{05037102-5BE9-4BED-ADE5-E0CEE78001CF}">
      <dgm:prSet/>
      <dgm:spPr/>
      <dgm:t>
        <a:bodyPr/>
        <a:lstStyle/>
        <a:p>
          <a:endParaRPr lang="en-US"/>
        </a:p>
      </dgm:t>
    </dgm:pt>
    <dgm:pt modelId="{E9AE79EC-731E-428E-B08A-539A47AC74FA}">
      <dgm:prSet phldrT="[Text]" phldr="0"/>
      <dgm:spPr/>
      <dgm:t>
        <a:bodyPr/>
        <a:lstStyle/>
        <a:p>
          <a:pPr rtl="0"/>
          <a:r>
            <a:rPr lang="en-US">
              <a:latin typeface="Calibri Light" panose="020F0302020204030204"/>
            </a:rPr>
            <a:t>Suggesting that humans cannot be researched in isolation of the community, society or time period in which they live </a:t>
          </a:r>
          <a:endParaRPr lang="en-US"/>
        </a:p>
      </dgm:t>
    </dgm:pt>
    <dgm:pt modelId="{F24BD5EF-097E-4A80-BFE1-0B7D49A804D0}" type="parTrans" cxnId="{A6A4CE25-8FC7-41E4-8998-7E187E682918}">
      <dgm:prSet/>
      <dgm:spPr/>
      <dgm:t>
        <a:bodyPr/>
        <a:lstStyle/>
        <a:p>
          <a:endParaRPr lang="en-US"/>
        </a:p>
      </dgm:t>
    </dgm:pt>
    <dgm:pt modelId="{75B775F9-65BC-404F-A679-D2FC30E395B4}" type="sibTrans" cxnId="{A6A4CE25-8FC7-41E4-8998-7E187E682918}">
      <dgm:prSet/>
      <dgm:spPr/>
      <dgm:t>
        <a:bodyPr/>
        <a:lstStyle/>
        <a:p>
          <a:endParaRPr lang="en-US"/>
        </a:p>
      </dgm:t>
    </dgm:pt>
    <dgm:pt modelId="{549954A0-5006-43A4-AB47-E5A37182511C}">
      <dgm:prSet phldr="0"/>
      <dgm:spPr/>
      <dgm:t>
        <a:bodyPr/>
        <a:lstStyle/>
        <a:p>
          <a:pPr rtl="0"/>
          <a:r>
            <a:rPr lang="en-US">
              <a:latin typeface="Calibri Light" panose="020F0302020204030204"/>
            </a:rPr>
            <a:t>Constructionism</a:t>
          </a:r>
        </a:p>
      </dgm:t>
    </dgm:pt>
    <dgm:pt modelId="{FFDF1367-DFB4-4195-880E-82253CB8FC36}" type="parTrans" cxnId="{15894CD6-AE85-4599-9518-22ECE4A2A86B}">
      <dgm:prSet/>
      <dgm:spPr/>
    </dgm:pt>
    <dgm:pt modelId="{B57B4FDB-2527-49ED-8A10-C34E23E719C0}" type="sibTrans" cxnId="{15894CD6-AE85-4599-9518-22ECE4A2A86B}">
      <dgm:prSet/>
      <dgm:spPr/>
    </dgm:pt>
    <dgm:pt modelId="{4D1D361C-D033-4244-A508-BB6B26F40DB9}">
      <dgm:prSet phldr="0"/>
      <dgm:spPr/>
      <dgm:t>
        <a:bodyPr/>
        <a:lstStyle/>
        <a:p>
          <a:pPr rtl="0"/>
          <a:r>
            <a:rPr lang="en-US">
              <a:latin typeface="Calibri Light" panose="020F0302020204030204"/>
            </a:rPr>
            <a:t>This epistemological view sees research as 'producing' evidence rather than 'revealing' evidence. </a:t>
          </a:r>
        </a:p>
      </dgm:t>
    </dgm:pt>
    <dgm:pt modelId="{E0E39873-E704-488C-AFD5-8E682C5821EB}" type="parTrans" cxnId="{14957FF6-8037-4756-90AD-8378D4AC9599}">
      <dgm:prSet/>
      <dgm:spPr/>
    </dgm:pt>
    <dgm:pt modelId="{1CA51E3A-CF29-46C7-8D5C-A145BFB578A0}" type="sibTrans" cxnId="{14957FF6-8037-4756-90AD-8378D4AC9599}">
      <dgm:prSet/>
      <dgm:spPr/>
    </dgm:pt>
    <dgm:pt modelId="{92C1B473-9E8D-42FD-BA85-966AFE5A6642}">
      <dgm:prSet phldr="0"/>
      <dgm:spPr/>
      <dgm:t>
        <a:bodyPr/>
        <a:lstStyle/>
        <a:p>
          <a:pPr rtl="0"/>
          <a:r>
            <a:rPr lang="en-US">
              <a:latin typeface="Calibri Light" panose="020F0302020204030204"/>
            </a:rPr>
            <a:t>A social constructionist would view knowledge and truth as being created and changed by society and culture. </a:t>
          </a:r>
        </a:p>
      </dgm:t>
    </dgm:pt>
    <dgm:pt modelId="{B3104CC1-4509-4C20-BBB4-511D0FA1A7A9}" type="parTrans" cxnId="{692C1E86-9330-47CF-B882-A843995C2E23}">
      <dgm:prSet/>
      <dgm:spPr/>
    </dgm:pt>
    <dgm:pt modelId="{91F35F79-8291-42DB-8FFA-D01C686CA6B4}" type="sibTrans" cxnId="{692C1E86-9330-47CF-B882-A843995C2E23}">
      <dgm:prSet/>
      <dgm:spPr/>
    </dgm:pt>
    <dgm:pt modelId="{1376AC1D-CFCA-4BED-B806-8877FA08296F}">
      <dgm:prSet phldr="0"/>
      <dgm:spPr/>
      <dgm:t>
        <a:bodyPr/>
        <a:lstStyle/>
        <a:p>
          <a:pPr rtl="0"/>
          <a:r>
            <a:rPr lang="en-US">
              <a:latin typeface="Calibri Light" panose="020F0302020204030204"/>
            </a:rPr>
            <a:t>Everything can be known or found out. </a:t>
          </a:r>
        </a:p>
      </dgm:t>
    </dgm:pt>
    <dgm:pt modelId="{1CC2C18D-837D-4296-ADFA-8014E8CDDB9F}" type="parTrans" cxnId="{DD05B043-5427-4CB4-9296-56B0E9FCB5CD}">
      <dgm:prSet/>
      <dgm:spPr/>
    </dgm:pt>
    <dgm:pt modelId="{D9C678E3-5BD1-4A14-B628-20C808EDAA81}" type="sibTrans" cxnId="{DD05B043-5427-4CB4-9296-56B0E9FCB5CD}">
      <dgm:prSet/>
      <dgm:spPr/>
    </dgm:pt>
    <dgm:pt modelId="{A8FE834F-FC89-4401-A782-70DE143B1C5F}" type="pres">
      <dgm:prSet presAssocID="{2794E1D2-8D5D-4942-B34B-6111D3316FA1}" presName="Name0" presStyleCnt="0">
        <dgm:presLayoutVars>
          <dgm:dir/>
          <dgm:animLvl val="lvl"/>
          <dgm:resizeHandles/>
        </dgm:presLayoutVars>
      </dgm:prSet>
      <dgm:spPr/>
    </dgm:pt>
    <dgm:pt modelId="{EA0FCFD1-DA18-4210-8338-B35C0A185EA0}" type="pres">
      <dgm:prSet presAssocID="{0B06F118-7679-4242-BCA1-837488A4E853}" presName="linNode" presStyleCnt="0"/>
      <dgm:spPr/>
    </dgm:pt>
    <dgm:pt modelId="{5BBF035F-5CBF-4DD2-A41D-CDD2D340F67E}" type="pres">
      <dgm:prSet presAssocID="{0B06F118-7679-4242-BCA1-837488A4E853}" presName="parentShp" presStyleLbl="node1" presStyleIdx="0" presStyleCnt="3">
        <dgm:presLayoutVars>
          <dgm:bulletEnabled val="1"/>
        </dgm:presLayoutVars>
      </dgm:prSet>
      <dgm:spPr/>
    </dgm:pt>
    <dgm:pt modelId="{7AB86A52-99AA-4594-B056-065D4EF8F270}" type="pres">
      <dgm:prSet presAssocID="{0B06F118-7679-4242-BCA1-837488A4E853}" presName="childShp" presStyleLbl="bgAccFollowNode1" presStyleIdx="0" presStyleCnt="3">
        <dgm:presLayoutVars>
          <dgm:bulletEnabled val="1"/>
        </dgm:presLayoutVars>
      </dgm:prSet>
      <dgm:spPr/>
    </dgm:pt>
    <dgm:pt modelId="{A2B17451-0936-4A0E-A779-EB2D096D70AA}" type="pres">
      <dgm:prSet presAssocID="{80227E5E-EC03-4D11-93D4-6B4311B0A8E0}" presName="spacing" presStyleCnt="0"/>
      <dgm:spPr/>
    </dgm:pt>
    <dgm:pt modelId="{DD82639F-A686-4DE0-BFB7-429CDF643AEB}" type="pres">
      <dgm:prSet presAssocID="{52A52BBD-FC18-43EB-85BB-DA6F72AA8964}" presName="linNode" presStyleCnt="0"/>
      <dgm:spPr/>
    </dgm:pt>
    <dgm:pt modelId="{0B6C0102-297D-481A-A77A-C72CE22D94E3}" type="pres">
      <dgm:prSet presAssocID="{52A52BBD-FC18-43EB-85BB-DA6F72AA8964}" presName="parentShp" presStyleLbl="node1" presStyleIdx="1" presStyleCnt="3">
        <dgm:presLayoutVars>
          <dgm:bulletEnabled val="1"/>
        </dgm:presLayoutVars>
      </dgm:prSet>
      <dgm:spPr/>
    </dgm:pt>
    <dgm:pt modelId="{3D572234-19F7-4C65-9CE7-398E30DB0BB0}" type="pres">
      <dgm:prSet presAssocID="{52A52BBD-FC18-43EB-85BB-DA6F72AA8964}" presName="childShp" presStyleLbl="bgAccFollowNode1" presStyleIdx="1" presStyleCnt="3">
        <dgm:presLayoutVars>
          <dgm:bulletEnabled val="1"/>
        </dgm:presLayoutVars>
      </dgm:prSet>
      <dgm:spPr/>
    </dgm:pt>
    <dgm:pt modelId="{BDDD022D-AC0F-4BE6-ABAA-3DCA01B1EDB1}" type="pres">
      <dgm:prSet presAssocID="{3C27624F-1E5C-4E18-9701-48354D41F88E}" presName="spacing" presStyleCnt="0"/>
      <dgm:spPr/>
    </dgm:pt>
    <dgm:pt modelId="{E0D34459-7EBB-44D2-B6E1-4E077B826DB1}" type="pres">
      <dgm:prSet presAssocID="{549954A0-5006-43A4-AB47-E5A37182511C}" presName="linNode" presStyleCnt="0"/>
      <dgm:spPr/>
    </dgm:pt>
    <dgm:pt modelId="{68897275-A317-4592-BAA2-82DFF7812FBB}" type="pres">
      <dgm:prSet presAssocID="{549954A0-5006-43A4-AB47-E5A37182511C}" presName="parentShp" presStyleLbl="node1" presStyleIdx="2" presStyleCnt="3">
        <dgm:presLayoutVars>
          <dgm:bulletEnabled val="1"/>
        </dgm:presLayoutVars>
      </dgm:prSet>
      <dgm:spPr/>
    </dgm:pt>
    <dgm:pt modelId="{B36B6937-BD34-49EA-8EB4-7E40FFC6221D}" type="pres">
      <dgm:prSet presAssocID="{549954A0-5006-43A4-AB47-E5A37182511C}" presName="childShp" presStyleLbl="bgAccFollowNode1" presStyleIdx="2" presStyleCnt="3">
        <dgm:presLayoutVars>
          <dgm:bulletEnabled val="1"/>
        </dgm:presLayoutVars>
      </dgm:prSet>
      <dgm:spPr/>
    </dgm:pt>
  </dgm:ptLst>
  <dgm:cxnLst>
    <dgm:cxn modelId="{05037102-5BE9-4BED-ADE5-E0CEE78001CF}" srcId="{52A52BBD-FC18-43EB-85BB-DA6F72AA8964}" destId="{C6E7E6DE-CE5F-4041-BAEE-1FF5DDB84AAA}" srcOrd="0" destOrd="0" parTransId="{60AFF1E2-5773-44C7-BE50-FC5426CE1482}" sibTransId="{C425E64E-00A2-48E8-8BE6-19E2FF852EC6}"/>
    <dgm:cxn modelId="{65EBE60E-27A0-440A-BCDA-FAE3C03F5FF3}" type="presOf" srcId="{52A52BBD-FC18-43EB-85BB-DA6F72AA8964}" destId="{0B6C0102-297D-481A-A77A-C72CE22D94E3}" srcOrd="0" destOrd="0" presId="urn:microsoft.com/office/officeart/2005/8/layout/vList6"/>
    <dgm:cxn modelId="{A6A4CE25-8FC7-41E4-8998-7E187E682918}" srcId="{52A52BBD-FC18-43EB-85BB-DA6F72AA8964}" destId="{E9AE79EC-731E-428E-B08A-539A47AC74FA}" srcOrd="1" destOrd="0" parTransId="{F24BD5EF-097E-4A80-BFE1-0B7D49A804D0}" sibTransId="{75B775F9-65BC-404F-A679-D2FC30E395B4}"/>
    <dgm:cxn modelId="{92A58527-FB4C-482E-BBAB-E5D3060B68D1}" type="presOf" srcId="{1376AC1D-CFCA-4BED-B806-8877FA08296F}" destId="{7AB86A52-99AA-4594-B056-065D4EF8F270}" srcOrd="0" destOrd="1" presId="urn:microsoft.com/office/officeart/2005/8/layout/vList6"/>
    <dgm:cxn modelId="{D16CF531-8CA8-4F77-B908-E1D8CA7B9CB5}" srcId="{2794E1D2-8D5D-4942-B34B-6111D3316FA1}" destId="{0B06F118-7679-4242-BCA1-837488A4E853}" srcOrd="0" destOrd="0" parTransId="{25DB9A8C-8E7A-49DC-9864-F5197CBEE6EA}" sibTransId="{80227E5E-EC03-4D11-93D4-6B4311B0A8E0}"/>
    <dgm:cxn modelId="{C7680135-DDA2-4570-B454-290653961726}" type="presOf" srcId="{C623B500-130A-4327-AA7F-C6A7AB65954F}" destId="{7AB86A52-99AA-4594-B056-065D4EF8F270}" srcOrd="0" destOrd="0" presId="urn:microsoft.com/office/officeart/2005/8/layout/vList6"/>
    <dgm:cxn modelId="{DD05B043-5427-4CB4-9296-56B0E9FCB5CD}" srcId="{0B06F118-7679-4242-BCA1-837488A4E853}" destId="{1376AC1D-CFCA-4BED-B806-8877FA08296F}" srcOrd="1" destOrd="0" parTransId="{1CC2C18D-837D-4296-ADFA-8014E8CDDB9F}" sibTransId="{D9C678E3-5BD1-4A14-B628-20C808EDAA81}"/>
    <dgm:cxn modelId="{B36C0D7A-1982-44D7-AC46-1838268E68D4}" type="presOf" srcId="{92C1B473-9E8D-42FD-BA85-966AFE5A6642}" destId="{B36B6937-BD34-49EA-8EB4-7E40FFC6221D}" srcOrd="0" destOrd="1" presId="urn:microsoft.com/office/officeart/2005/8/layout/vList6"/>
    <dgm:cxn modelId="{93023C82-7C32-4F19-B565-53BD85EBAFF7}" type="presOf" srcId="{E9AE79EC-731E-428E-B08A-539A47AC74FA}" destId="{3D572234-19F7-4C65-9CE7-398E30DB0BB0}" srcOrd="0" destOrd="1" presId="urn:microsoft.com/office/officeart/2005/8/layout/vList6"/>
    <dgm:cxn modelId="{692C1E86-9330-47CF-B882-A843995C2E23}" srcId="{549954A0-5006-43A4-AB47-E5A37182511C}" destId="{92C1B473-9E8D-42FD-BA85-966AFE5A6642}" srcOrd="1" destOrd="0" parTransId="{B3104CC1-4509-4C20-BBB4-511D0FA1A7A9}" sibTransId="{91F35F79-8291-42DB-8FFA-D01C686CA6B4}"/>
    <dgm:cxn modelId="{2F7DD791-B5C7-45E5-90FF-6840D7AF37E3}" srcId="{2794E1D2-8D5D-4942-B34B-6111D3316FA1}" destId="{52A52BBD-FC18-43EB-85BB-DA6F72AA8964}" srcOrd="1" destOrd="0" parTransId="{86F55E1A-E889-4E7F-821C-2431198FF307}" sibTransId="{3C27624F-1E5C-4E18-9701-48354D41F88E}"/>
    <dgm:cxn modelId="{E4A1DB95-08E0-42B7-B0F0-10B8EBC1F375}" type="presOf" srcId="{2794E1D2-8D5D-4942-B34B-6111D3316FA1}" destId="{A8FE834F-FC89-4401-A782-70DE143B1C5F}" srcOrd="0" destOrd="0" presId="urn:microsoft.com/office/officeart/2005/8/layout/vList6"/>
    <dgm:cxn modelId="{BFF3F7B5-763E-4FEA-AF6B-6ED0F7AE7266}" type="presOf" srcId="{C6E7E6DE-CE5F-4041-BAEE-1FF5DDB84AAA}" destId="{3D572234-19F7-4C65-9CE7-398E30DB0BB0}" srcOrd="0" destOrd="0" presId="urn:microsoft.com/office/officeart/2005/8/layout/vList6"/>
    <dgm:cxn modelId="{15894CD6-AE85-4599-9518-22ECE4A2A86B}" srcId="{2794E1D2-8D5D-4942-B34B-6111D3316FA1}" destId="{549954A0-5006-43A4-AB47-E5A37182511C}" srcOrd="2" destOrd="0" parTransId="{FFDF1367-DFB4-4195-880E-82253CB8FC36}" sibTransId="{B57B4FDB-2527-49ED-8A10-C34E23E719C0}"/>
    <dgm:cxn modelId="{55B77EDD-1525-4455-82D4-F25E73F02887}" srcId="{0B06F118-7679-4242-BCA1-837488A4E853}" destId="{C623B500-130A-4327-AA7F-C6A7AB65954F}" srcOrd="0" destOrd="0" parTransId="{91619D2B-BF41-4AE1-A0AF-85F15C484C63}" sibTransId="{34616BE8-83AC-46A9-93F5-BFE0865ABFE4}"/>
    <dgm:cxn modelId="{D001ABDF-CA99-450F-BA7F-2003F5BBD854}" type="presOf" srcId="{4D1D361C-D033-4244-A508-BB6B26F40DB9}" destId="{B36B6937-BD34-49EA-8EB4-7E40FFC6221D}" srcOrd="0" destOrd="0" presId="urn:microsoft.com/office/officeart/2005/8/layout/vList6"/>
    <dgm:cxn modelId="{2D1436EC-ADA7-496A-866C-95B3E267AF4B}" type="presOf" srcId="{549954A0-5006-43A4-AB47-E5A37182511C}" destId="{68897275-A317-4592-BAA2-82DFF7812FBB}" srcOrd="0" destOrd="0" presId="urn:microsoft.com/office/officeart/2005/8/layout/vList6"/>
    <dgm:cxn modelId="{14957FF6-8037-4756-90AD-8378D4AC9599}" srcId="{549954A0-5006-43A4-AB47-E5A37182511C}" destId="{4D1D361C-D033-4244-A508-BB6B26F40DB9}" srcOrd="0" destOrd="0" parTransId="{E0E39873-E704-488C-AFD5-8E682C5821EB}" sibTransId="{1CA51E3A-CF29-46C7-8D5C-A145BFB578A0}"/>
    <dgm:cxn modelId="{ACB2CEFE-531E-44CC-B716-382F2864A2A7}" type="presOf" srcId="{0B06F118-7679-4242-BCA1-837488A4E853}" destId="{5BBF035F-5CBF-4DD2-A41D-CDD2D340F67E}" srcOrd="0" destOrd="0" presId="urn:microsoft.com/office/officeart/2005/8/layout/vList6"/>
    <dgm:cxn modelId="{147E4E05-3308-49D3-B1B7-F9FB2D4F20D2}" type="presParOf" srcId="{A8FE834F-FC89-4401-A782-70DE143B1C5F}" destId="{EA0FCFD1-DA18-4210-8338-B35C0A185EA0}" srcOrd="0" destOrd="0" presId="urn:microsoft.com/office/officeart/2005/8/layout/vList6"/>
    <dgm:cxn modelId="{BF3489BE-67FA-440B-A2DD-10EFA39D91B3}" type="presParOf" srcId="{EA0FCFD1-DA18-4210-8338-B35C0A185EA0}" destId="{5BBF035F-5CBF-4DD2-A41D-CDD2D340F67E}" srcOrd="0" destOrd="0" presId="urn:microsoft.com/office/officeart/2005/8/layout/vList6"/>
    <dgm:cxn modelId="{7F7E0144-B0B7-47E6-B956-92A45D686853}" type="presParOf" srcId="{EA0FCFD1-DA18-4210-8338-B35C0A185EA0}" destId="{7AB86A52-99AA-4594-B056-065D4EF8F270}" srcOrd="1" destOrd="0" presId="urn:microsoft.com/office/officeart/2005/8/layout/vList6"/>
    <dgm:cxn modelId="{9F527919-1042-4E93-8A30-6B70ACE32275}" type="presParOf" srcId="{A8FE834F-FC89-4401-A782-70DE143B1C5F}" destId="{A2B17451-0936-4A0E-A779-EB2D096D70AA}" srcOrd="1" destOrd="0" presId="urn:microsoft.com/office/officeart/2005/8/layout/vList6"/>
    <dgm:cxn modelId="{F5526610-853C-4F8D-AED1-DC977A305C27}" type="presParOf" srcId="{A8FE834F-FC89-4401-A782-70DE143B1C5F}" destId="{DD82639F-A686-4DE0-BFB7-429CDF643AEB}" srcOrd="2" destOrd="0" presId="urn:microsoft.com/office/officeart/2005/8/layout/vList6"/>
    <dgm:cxn modelId="{0D65159B-2831-4648-BD15-FC2E0CF9F68F}" type="presParOf" srcId="{DD82639F-A686-4DE0-BFB7-429CDF643AEB}" destId="{0B6C0102-297D-481A-A77A-C72CE22D94E3}" srcOrd="0" destOrd="0" presId="urn:microsoft.com/office/officeart/2005/8/layout/vList6"/>
    <dgm:cxn modelId="{841F9F1E-F6FC-432D-BE76-195BD2E10EB1}" type="presParOf" srcId="{DD82639F-A686-4DE0-BFB7-429CDF643AEB}" destId="{3D572234-19F7-4C65-9CE7-398E30DB0BB0}" srcOrd="1" destOrd="0" presId="urn:microsoft.com/office/officeart/2005/8/layout/vList6"/>
    <dgm:cxn modelId="{2DF8710F-5A5A-406C-8653-081D2544B814}" type="presParOf" srcId="{A8FE834F-FC89-4401-A782-70DE143B1C5F}" destId="{BDDD022D-AC0F-4BE6-ABAA-3DCA01B1EDB1}" srcOrd="3" destOrd="0" presId="urn:microsoft.com/office/officeart/2005/8/layout/vList6"/>
    <dgm:cxn modelId="{9F988972-5D6B-4D58-923D-5473A953E553}" type="presParOf" srcId="{A8FE834F-FC89-4401-A782-70DE143B1C5F}" destId="{E0D34459-7EBB-44D2-B6E1-4E077B826DB1}" srcOrd="4" destOrd="0" presId="urn:microsoft.com/office/officeart/2005/8/layout/vList6"/>
    <dgm:cxn modelId="{C0D40184-35E5-4366-AF28-7DCFF6263472}" type="presParOf" srcId="{E0D34459-7EBB-44D2-B6E1-4E077B826DB1}" destId="{68897275-A317-4592-BAA2-82DFF7812FBB}" srcOrd="0" destOrd="0" presId="urn:microsoft.com/office/officeart/2005/8/layout/vList6"/>
    <dgm:cxn modelId="{9FEF3EBB-FEF5-4FE9-B95B-5D3F9501C119}" type="presParOf" srcId="{E0D34459-7EBB-44D2-B6E1-4E077B826DB1}" destId="{B36B6937-BD34-49EA-8EB4-7E40FFC6221D}"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405BDE3-C9AB-4B28-BDD8-26FCB943321E}"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B4D79B57-8F73-41B9-874B-C054C6C936AF}">
      <dgm:prSet phldrT="[Text]" phldr="0"/>
      <dgm:spPr/>
      <dgm:t>
        <a:bodyPr/>
        <a:lstStyle/>
        <a:p>
          <a:pPr rtl="0"/>
          <a:r>
            <a:rPr lang="en-US">
              <a:latin typeface="Calibri Light" panose="020F0302020204030204"/>
            </a:rPr>
            <a:t>What methods exist? </a:t>
          </a:r>
          <a:endParaRPr lang="en-US"/>
        </a:p>
      </dgm:t>
    </dgm:pt>
    <dgm:pt modelId="{83C914F3-25A9-4047-A1B2-B7473C83F00B}" type="parTrans" cxnId="{F233A8D9-22AB-4678-A531-533889C9A8E1}">
      <dgm:prSet/>
      <dgm:spPr/>
      <dgm:t>
        <a:bodyPr/>
        <a:lstStyle/>
        <a:p>
          <a:endParaRPr lang="en-US"/>
        </a:p>
      </dgm:t>
    </dgm:pt>
    <dgm:pt modelId="{55F5ED40-39F8-4939-BABC-69389B590FE6}" type="sibTrans" cxnId="{F233A8D9-22AB-4678-A531-533889C9A8E1}">
      <dgm:prSet/>
      <dgm:spPr/>
      <dgm:t>
        <a:bodyPr/>
        <a:lstStyle/>
        <a:p>
          <a:endParaRPr lang="en-US"/>
        </a:p>
      </dgm:t>
    </dgm:pt>
    <dgm:pt modelId="{5A258D74-4502-4064-9615-524F528CCD36}">
      <dgm:prSet phldrT="[Text]" phldr="0"/>
      <dgm:spPr/>
      <dgm:t>
        <a:bodyPr/>
        <a:lstStyle/>
        <a:p>
          <a:r>
            <a:rPr lang="en-US">
              <a:latin typeface="Calibri Light" panose="020F0302020204030204"/>
            </a:rPr>
            <a:t>Primary</a:t>
          </a:r>
          <a:endParaRPr lang="en-US"/>
        </a:p>
      </dgm:t>
    </dgm:pt>
    <dgm:pt modelId="{F122B620-D6D7-4102-842A-3EBC1D682332}" type="parTrans" cxnId="{6C99CDDA-8F8D-4FA0-8803-45065D12863B}">
      <dgm:prSet/>
      <dgm:spPr/>
      <dgm:t>
        <a:bodyPr/>
        <a:lstStyle/>
        <a:p>
          <a:endParaRPr lang="en-US"/>
        </a:p>
      </dgm:t>
    </dgm:pt>
    <dgm:pt modelId="{ECDD0BE2-4D47-4758-915C-A9406CFD143C}" type="sibTrans" cxnId="{6C99CDDA-8F8D-4FA0-8803-45065D12863B}">
      <dgm:prSet/>
      <dgm:spPr/>
      <dgm:t>
        <a:bodyPr/>
        <a:lstStyle/>
        <a:p>
          <a:endParaRPr lang="en-US"/>
        </a:p>
      </dgm:t>
    </dgm:pt>
    <dgm:pt modelId="{7D06856B-DD15-4CCD-A57C-A26608422F6D}">
      <dgm:prSet phldrT="[Text]" phldr="0"/>
      <dgm:spPr/>
      <dgm:t>
        <a:bodyPr/>
        <a:lstStyle/>
        <a:p>
          <a:r>
            <a:rPr lang="en-US">
              <a:latin typeface="Calibri Light" panose="020F0302020204030204"/>
            </a:rPr>
            <a:t>Secondary</a:t>
          </a:r>
          <a:endParaRPr lang="en-US"/>
        </a:p>
      </dgm:t>
    </dgm:pt>
    <dgm:pt modelId="{A046294B-4000-48DA-919B-FBB6D089757F}" type="parTrans" cxnId="{81011DA0-2EA6-4D8A-946D-AB936BAA91E2}">
      <dgm:prSet/>
      <dgm:spPr/>
      <dgm:t>
        <a:bodyPr/>
        <a:lstStyle/>
        <a:p>
          <a:endParaRPr lang="en-US"/>
        </a:p>
      </dgm:t>
    </dgm:pt>
    <dgm:pt modelId="{BC5E229F-CF56-49F4-AFAA-02C90C403A62}" type="sibTrans" cxnId="{81011DA0-2EA6-4D8A-946D-AB936BAA91E2}">
      <dgm:prSet/>
      <dgm:spPr/>
      <dgm:t>
        <a:bodyPr/>
        <a:lstStyle/>
        <a:p>
          <a:endParaRPr lang="en-US"/>
        </a:p>
      </dgm:t>
    </dgm:pt>
    <dgm:pt modelId="{FCBBE5D1-23DA-42CB-871D-6BA72F44DF1D}">
      <dgm:prSet phldr="0"/>
      <dgm:spPr/>
      <dgm:t>
        <a:bodyPr/>
        <a:lstStyle/>
        <a:p>
          <a:r>
            <a:rPr lang="en-US">
              <a:latin typeface="Calibri Light" panose="020F0302020204030204"/>
            </a:rPr>
            <a:t>Quantitative</a:t>
          </a:r>
        </a:p>
      </dgm:t>
    </dgm:pt>
    <dgm:pt modelId="{C399853D-D2E7-4AF0-9535-5FD6B9E0CC81}" type="parTrans" cxnId="{5BBE75AD-55D4-49A3-B787-334E15E37FE3}">
      <dgm:prSet/>
      <dgm:spPr/>
    </dgm:pt>
    <dgm:pt modelId="{80BCD0E8-967A-4B06-81DB-EE6DA8367E03}" type="sibTrans" cxnId="{5BBE75AD-55D4-49A3-B787-334E15E37FE3}">
      <dgm:prSet/>
      <dgm:spPr/>
    </dgm:pt>
    <dgm:pt modelId="{506DC64D-A573-42F3-9361-F3C35F95EA0A}">
      <dgm:prSet phldr="0"/>
      <dgm:spPr/>
      <dgm:t>
        <a:bodyPr/>
        <a:lstStyle/>
        <a:p>
          <a:r>
            <a:rPr lang="en-US">
              <a:latin typeface="Calibri Light" panose="020F0302020204030204"/>
            </a:rPr>
            <a:t>Qualitative</a:t>
          </a:r>
        </a:p>
      </dgm:t>
    </dgm:pt>
    <dgm:pt modelId="{847E6BD9-5519-462B-A53F-7A4B51F401A6}" type="parTrans" cxnId="{CFE9E21B-F46A-4382-9D6E-1EBB6552915F}">
      <dgm:prSet/>
      <dgm:spPr/>
    </dgm:pt>
    <dgm:pt modelId="{2AC3D7E2-8ED8-4883-8E66-A2262C280E4A}" type="sibTrans" cxnId="{CFE9E21B-F46A-4382-9D6E-1EBB6552915F}">
      <dgm:prSet/>
      <dgm:spPr/>
    </dgm:pt>
    <dgm:pt modelId="{9D86444E-4110-4100-AC47-94F9BD84D196}">
      <dgm:prSet phldr="0"/>
      <dgm:spPr/>
      <dgm:t>
        <a:bodyPr/>
        <a:lstStyle/>
        <a:p>
          <a:pPr rtl="0"/>
          <a:r>
            <a:rPr lang="en-US">
              <a:latin typeface="Calibri Light" panose="020F0302020204030204"/>
            </a:rPr>
            <a:t>Mixed Methods</a:t>
          </a:r>
        </a:p>
      </dgm:t>
    </dgm:pt>
    <dgm:pt modelId="{A0462201-33D7-4569-863B-5F8AC4DC39F9}" type="parTrans" cxnId="{9A32BB63-C140-4BCF-A743-E4296EAFA45F}">
      <dgm:prSet/>
      <dgm:spPr/>
    </dgm:pt>
    <dgm:pt modelId="{8A85575B-7241-499E-9FA5-460981CFDE3B}" type="sibTrans" cxnId="{9A32BB63-C140-4BCF-A743-E4296EAFA45F}">
      <dgm:prSet/>
      <dgm:spPr/>
    </dgm:pt>
    <dgm:pt modelId="{8400D0E4-D6B5-4FA5-8AB0-61666CBCE9D7}" type="pres">
      <dgm:prSet presAssocID="{B405BDE3-C9AB-4B28-BDD8-26FCB943321E}" presName="diagram" presStyleCnt="0">
        <dgm:presLayoutVars>
          <dgm:chPref val="1"/>
          <dgm:dir/>
          <dgm:animOne val="branch"/>
          <dgm:animLvl val="lvl"/>
          <dgm:resizeHandles/>
        </dgm:presLayoutVars>
      </dgm:prSet>
      <dgm:spPr/>
    </dgm:pt>
    <dgm:pt modelId="{CC938885-690D-4C5F-91EB-5C3493E487C7}" type="pres">
      <dgm:prSet presAssocID="{B4D79B57-8F73-41B9-874B-C054C6C936AF}" presName="root" presStyleCnt="0"/>
      <dgm:spPr/>
    </dgm:pt>
    <dgm:pt modelId="{0B4E49D9-F505-4CF0-9BA6-ECCD402603E9}" type="pres">
      <dgm:prSet presAssocID="{B4D79B57-8F73-41B9-874B-C054C6C936AF}" presName="rootComposite" presStyleCnt="0"/>
      <dgm:spPr/>
    </dgm:pt>
    <dgm:pt modelId="{6A1040CB-7CC0-4201-BFB4-13EE6595AC67}" type="pres">
      <dgm:prSet presAssocID="{B4D79B57-8F73-41B9-874B-C054C6C936AF}" presName="rootText" presStyleLbl="node1" presStyleIdx="0" presStyleCnt="1"/>
      <dgm:spPr/>
    </dgm:pt>
    <dgm:pt modelId="{6DF6A48C-6F42-4A19-A98F-AE325F98C27F}" type="pres">
      <dgm:prSet presAssocID="{B4D79B57-8F73-41B9-874B-C054C6C936AF}" presName="rootConnector" presStyleLbl="node1" presStyleIdx="0" presStyleCnt="1"/>
      <dgm:spPr/>
    </dgm:pt>
    <dgm:pt modelId="{0806B616-FCD9-415D-835D-C60B5AF33B88}" type="pres">
      <dgm:prSet presAssocID="{B4D79B57-8F73-41B9-874B-C054C6C936AF}" presName="childShape" presStyleCnt="0"/>
      <dgm:spPr/>
    </dgm:pt>
    <dgm:pt modelId="{89ADA5F4-164D-4A0E-B07A-623ABDCDC8C3}" type="pres">
      <dgm:prSet presAssocID="{F122B620-D6D7-4102-842A-3EBC1D682332}" presName="Name13" presStyleLbl="parChTrans1D2" presStyleIdx="0" presStyleCnt="5"/>
      <dgm:spPr/>
    </dgm:pt>
    <dgm:pt modelId="{4E3C056A-5AC1-4025-8F0B-372A6CA9E4E3}" type="pres">
      <dgm:prSet presAssocID="{5A258D74-4502-4064-9615-524F528CCD36}" presName="childText" presStyleLbl="bgAcc1" presStyleIdx="0" presStyleCnt="5">
        <dgm:presLayoutVars>
          <dgm:bulletEnabled val="1"/>
        </dgm:presLayoutVars>
      </dgm:prSet>
      <dgm:spPr/>
    </dgm:pt>
    <dgm:pt modelId="{61F00DC8-90CE-4028-89D4-A31D3AD4B7ED}" type="pres">
      <dgm:prSet presAssocID="{A046294B-4000-48DA-919B-FBB6D089757F}" presName="Name13" presStyleLbl="parChTrans1D2" presStyleIdx="1" presStyleCnt="5"/>
      <dgm:spPr/>
    </dgm:pt>
    <dgm:pt modelId="{D43E1003-C141-4251-8FFF-63F2CC9B3A52}" type="pres">
      <dgm:prSet presAssocID="{7D06856B-DD15-4CCD-A57C-A26608422F6D}" presName="childText" presStyleLbl="bgAcc1" presStyleIdx="1" presStyleCnt="5">
        <dgm:presLayoutVars>
          <dgm:bulletEnabled val="1"/>
        </dgm:presLayoutVars>
      </dgm:prSet>
      <dgm:spPr/>
    </dgm:pt>
    <dgm:pt modelId="{7D510B48-F928-417D-9CBE-E73D147AFE21}" type="pres">
      <dgm:prSet presAssocID="{C399853D-D2E7-4AF0-9535-5FD6B9E0CC81}" presName="Name13" presStyleLbl="parChTrans1D2" presStyleIdx="2" presStyleCnt="5"/>
      <dgm:spPr/>
    </dgm:pt>
    <dgm:pt modelId="{B5C56428-83AE-4272-ABCA-13394CA7D6D7}" type="pres">
      <dgm:prSet presAssocID="{FCBBE5D1-23DA-42CB-871D-6BA72F44DF1D}" presName="childText" presStyleLbl="bgAcc1" presStyleIdx="2" presStyleCnt="5">
        <dgm:presLayoutVars>
          <dgm:bulletEnabled val="1"/>
        </dgm:presLayoutVars>
      </dgm:prSet>
      <dgm:spPr/>
    </dgm:pt>
    <dgm:pt modelId="{7B60E4D3-8FDF-44A7-9CF1-2F89E324C9F7}" type="pres">
      <dgm:prSet presAssocID="{847E6BD9-5519-462B-A53F-7A4B51F401A6}" presName="Name13" presStyleLbl="parChTrans1D2" presStyleIdx="3" presStyleCnt="5"/>
      <dgm:spPr/>
    </dgm:pt>
    <dgm:pt modelId="{254E2641-F20A-437F-B77B-82E4BCC07626}" type="pres">
      <dgm:prSet presAssocID="{506DC64D-A573-42F3-9361-F3C35F95EA0A}" presName="childText" presStyleLbl="bgAcc1" presStyleIdx="3" presStyleCnt="5">
        <dgm:presLayoutVars>
          <dgm:bulletEnabled val="1"/>
        </dgm:presLayoutVars>
      </dgm:prSet>
      <dgm:spPr/>
    </dgm:pt>
    <dgm:pt modelId="{F7D012D2-B6F1-4310-BA7E-7658D173309C}" type="pres">
      <dgm:prSet presAssocID="{A0462201-33D7-4569-863B-5F8AC4DC39F9}" presName="Name13" presStyleLbl="parChTrans1D2" presStyleIdx="4" presStyleCnt="5"/>
      <dgm:spPr/>
    </dgm:pt>
    <dgm:pt modelId="{42CDAD55-08EA-4604-99B5-DF7A406E44BD}" type="pres">
      <dgm:prSet presAssocID="{9D86444E-4110-4100-AC47-94F9BD84D196}" presName="childText" presStyleLbl="bgAcc1" presStyleIdx="4" presStyleCnt="5">
        <dgm:presLayoutVars>
          <dgm:bulletEnabled val="1"/>
        </dgm:presLayoutVars>
      </dgm:prSet>
      <dgm:spPr/>
    </dgm:pt>
  </dgm:ptLst>
  <dgm:cxnLst>
    <dgm:cxn modelId="{CFE9E21B-F46A-4382-9D6E-1EBB6552915F}" srcId="{B4D79B57-8F73-41B9-874B-C054C6C936AF}" destId="{506DC64D-A573-42F3-9361-F3C35F95EA0A}" srcOrd="3" destOrd="0" parTransId="{847E6BD9-5519-462B-A53F-7A4B51F401A6}" sibTransId="{2AC3D7E2-8ED8-4883-8E66-A2262C280E4A}"/>
    <dgm:cxn modelId="{6627D921-9D66-4884-A425-7A3F3D6E9BC9}" type="presOf" srcId="{5A258D74-4502-4064-9615-524F528CCD36}" destId="{4E3C056A-5AC1-4025-8F0B-372A6CA9E4E3}" srcOrd="0" destOrd="0" presId="urn:microsoft.com/office/officeart/2005/8/layout/hierarchy3"/>
    <dgm:cxn modelId="{9A32BB63-C140-4BCF-A743-E4296EAFA45F}" srcId="{B4D79B57-8F73-41B9-874B-C054C6C936AF}" destId="{9D86444E-4110-4100-AC47-94F9BD84D196}" srcOrd="4" destOrd="0" parTransId="{A0462201-33D7-4569-863B-5F8AC4DC39F9}" sibTransId="{8A85575B-7241-499E-9FA5-460981CFDE3B}"/>
    <dgm:cxn modelId="{C6DF3A47-FF7A-433C-9DF5-0A0900AC932A}" type="presOf" srcId="{A0462201-33D7-4569-863B-5F8AC4DC39F9}" destId="{F7D012D2-B6F1-4310-BA7E-7658D173309C}" srcOrd="0" destOrd="0" presId="urn:microsoft.com/office/officeart/2005/8/layout/hierarchy3"/>
    <dgm:cxn modelId="{09D94067-4925-49A8-ACE8-60059E7EB901}" type="presOf" srcId="{506DC64D-A573-42F3-9361-F3C35F95EA0A}" destId="{254E2641-F20A-437F-B77B-82E4BCC07626}" srcOrd="0" destOrd="0" presId="urn:microsoft.com/office/officeart/2005/8/layout/hierarchy3"/>
    <dgm:cxn modelId="{6B663871-B9B2-4185-9281-6611F28E9AE0}" type="presOf" srcId="{A046294B-4000-48DA-919B-FBB6D089757F}" destId="{61F00DC8-90CE-4028-89D4-A31D3AD4B7ED}" srcOrd="0" destOrd="0" presId="urn:microsoft.com/office/officeart/2005/8/layout/hierarchy3"/>
    <dgm:cxn modelId="{43EB5F74-841E-4878-A8D0-7C84422CAD9D}" type="presOf" srcId="{B405BDE3-C9AB-4B28-BDD8-26FCB943321E}" destId="{8400D0E4-D6B5-4FA5-8AB0-61666CBCE9D7}" srcOrd="0" destOrd="0" presId="urn:microsoft.com/office/officeart/2005/8/layout/hierarchy3"/>
    <dgm:cxn modelId="{74F99B82-F2D1-477E-87D8-7E7342D22258}" type="presOf" srcId="{C399853D-D2E7-4AF0-9535-5FD6B9E0CC81}" destId="{7D510B48-F928-417D-9CBE-E73D147AFE21}" srcOrd="0" destOrd="0" presId="urn:microsoft.com/office/officeart/2005/8/layout/hierarchy3"/>
    <dgm:cxn modelId="{81011DA0-2EA6-4D8A-946D-AB936BAA91E2}" srcId="{B4D79B57-8F73-41B9-874B-C054C6C936AF}" destId="{7D06856B-DD15-4CCD-A57C-A26608422F6D}" srcOrd="1" destOrd="0" parTransId="{A046294B-4000-48DA-919B-FBB6D089757F}" sibTransId="{BC5E229F-CF56-49F4-AFAA-02C90C403A62}"/>
    <dgm:cxn modelId="{C20F5AA6-7F83-4DAB-BD18-7E188E762227}" type="presOf" srcId="{B4D79B57-8F73-41B9-874B-C054C6C936AF}" destId="{6DF6A48C-6F42-4A19-A98F-AE325F98C27F}" srcOrd="1" destOrd="0" presId="urn:microsoft.com/office/officeart/2005/8/layout/hierarchy3"/>
    <dgm:cxn modelId="{5BBE75AD-55D4-49A3-B787-334E15E37FE3}" srcId="{B4D79B57-8F73-41B9-874B-C054C6C936AF}" destId="{FCBBE5D1-23DA-42CB-871D-6BA72F44DF1D}" srcOrd="2" destOrd="0" parTransId="{C399853D-D2E7-4AF0-9535-5FD6B9E0CC81}" sibTransId="{80BCD0E8-967A-4B06-81DB-EE6DA8367E03}"/>
    <dgm:cxn modelId="{F3FE85B3-1086-4729-A4B0-E61283F21AF0}" type="presOf" srcId="{F122B620-D6D7-4102-842A-3EBC1D682332}" destId="{89ADA5F4-164D-4A0E-B07A-623ABDCDC8C3}" srcOrd="0" destOrd="0" presId="urn:microsoft.com/office/officeart/2005/8/layout/hierarchy3"/>
    <dgm:cxn modelId="{6DFB10B4-A071-4DD8-82EC-F4F017986A03}" type="presOf" srcId="{B4D79B57-8F73-41B9-874B-C054C6C936AF}" destId="{6A1040CB-7CC0-4201-BFB4-13EE6595AC67}" srcOrd="0" destOrd="0" presId="urn:microsoft.com/office/officeart/2005/8/layout/hierarchy3"/>
    <dgm:cxn modelId="{BAA6DFB7-F341-40C6-9678-20FA9EFCF810}" type="presOf" srcId="{7D06856B-DD15-4CCD-A57C-A26608422F6D}" destId="{D43E1003-C141-4251-8FFF-63F2CC9B3A52}" srcOrd="0" destOrd="0" presId="urn:microsoft.com/office/officeart/2005/8/layout/hierarchy3"/>
    <dgm:cxn modelId="{D0C448BF-B5F7-4831-B6AD-D2C8354C49CD}" type="presOf" srcId="{847E6BD9-5519-462B-A53F-7A4B51F401A6}" destId="{7B60E4D3-8FDF-44A7-9CF1-2F89E324C9F7}" srcOrd="0" destOrd="0" presId="urn:microsoft.com/office/officeart/2005/8/layout/hierarchy3"/>
    <dgm:cxn modelId="{370693C8-E723-4F31-A0DA-2E2A28D891BB}" type="presOf" srcId="{9D86444E-4110-4100-AC47-94F9BD84D196}" destId="{42CDAD55-08EA-4604-99B5-DF7A406E44BD}" srcOrd="0" destOrd="0" presId="urn:microsoft.com/office/officeart/2005/8/layout/hierarchy3"/>
    <dgm:cxn modelId="{EF8E09CC-5A42-4734-9E35-FBB3C3BB5143}" type="presOf" srcId="{FCBBE5D1-23DA-42CB-871D-6BA72F44DF1D}" destId="{B5C56428-83AE-4272-ABCA-13394CA7D6D7}" srcOrd="0" destOrd="0" presId="urn:microsoft.com/office/officeart/2005/8/layout/hierarchy3"/>
    <dgm:cxn modelId="{F233A8D9-22AB-4678-A531-533889C9A8E1}" srcId="{B405BDE3-C9AB-4B28-BDD8-26FCB943321E}" destId="{B4D79B57-8F73-41B9-874B-C054C6C936AF}" srcOrd="0" destOrd="0" parTransId="{83C914F3-25A9-4047-A1B2-B7473C83F00B}" sibTransId="{55F5ED40-39F8-4939-BABC-69389B590FE6}"/>
    <dgm:cxn modelId="{6C99CDDA-8F8D-4FA0-8803-45065D12863B}" srcId="{B4D79B57-8F73-41B9-874B-C054C6C936AF}" destId="{5A258D74-4502-4064-9615-524F528CCD36}" srcOrd="0" destOrd="0" parTransId="{F122B620-D6D7-4102-842A-3EBC1D682332}" sibTransId="{ECDD0BE2-4D47-4758-915C-A9406CFD143C}"/>
    <dgm:cxn modelId="{4EC20727-5AF8-4FE5-ACC0-8445ED5747F9}" type="presParOf" srcId="{8400D0E4-D6B5-4FA5-8AB0-61666CBCE9D7}" destId="{CC938885-690D-4C5F-91EB-5C3493E487C7}" srcOrd="0" destOrd="0" presId="urn:microsoft.com/office/officeart/2005/8/layout/hierarchy3"/>
    <dgm:cxn modelId="{FAA6B156-DBE4-407F-96BB-520F677D49CC}" type="presParOf" srcId="{CC938885-690D-4C5F-91EB-5C3493E487C7}" destId="{0B4E49D9-F505-4CF0-9BA6-ECCD402603E9}" srcOrd="0" destOrd="0" presId="urn:microsoft.com/office/officeart/2005/8/layout/hierarchy3"/>
    <dgm:cxn modelId="{7A76E41E-775F-468F-A5AC-CE3E3CFF8857}" type="presParOf" srcId="{0B4E49D9-F505-4CF0-9BA6-ECCD402603E9}" destId="{6A1040CB-7CC0-4201-BFB4-13EE6595AC67}" srcOrd="0" destOrd="0" presId="urn:microsoft.com/office/officeart/2005/8/layout/hierarchy3"/>
    <dgm:cxn modelId="{8DCFDFF4-B85F-4B85-BAEE-6871473EE04D}" type="presParOf" srcId="{0B4E49D9-F505-4CF0-9BA6-ECCD402603E9}" destId="{6DF6A48C-6F42-4A19-A98F-AE325F98C27F}" srcOrd="1" destOrd="0" presId="urn:microsoft.com/office/officeart/2005/8/layout/hierarchy3"/>
    <dgm:cxn modelId="{CD3A6805-EB2C-4208-ACD7-857ECB58AD23}" type="presParOf" srcId="{CC938885-690D-4C5F-91EB-5C3493E487C7}" destId="{0806B616-FCD9-415D-835D-C60B5AF33B88}" srcOrd="1" destOrd="0" presId="urn:microsoft.com/office/officeart/2005/8/layout/hierarchy3"/>
    <dgm:cxn modelId="{02CC54AA-C293-4D7C-BEA5-57CE52B5B1C4}" type="presParOf" srcId="{0806B616-FCD9-415D-835D-C60B5AF33B88}" destId="{89ADA5F4-164D-4A0E-B07A-623ABDCDC8C3}" srcOrd="0" destOrd="0" presId="urn:microsoft.com/office/officeart/2005/8/layout/hierarchy3"/>
    <dgm:cxn modelId="{20997301-4261-48E3-A3E2-150B13326329}" type="presParOf" srcId="{0806B616-FCD9-415D-835D-C60B5AF33B88}" destId="{4E3C056A-5AC1-4025-8F0B-372A6CA9E4E3}" srcOrd="1" destOrd="0" presId="urn:microsoft.com/office/officeart/2005/8/layout/hierarchy3"/>
    <dgm:cxn modelId="{248187CE-B8CC-4A81-8A54-0D4871D37967}" type="presParOf" srcId="{0806B616-FCD9-415D-835D-C60B5AF33B88}" destId="{61F00DC8-90CE-4028-89D4-A31D3AD4B7ED}" srcOrd="2" destOrd="0" presId="urn:microsoft.com/office/officeart/2005/8/layout/hierarchy3"/>
    <dgm:cxn modelId="{5DB0679F-C8EC-4A60-A2FE-DB0970219BDB}" type="presParOf" srcId="{0806B616-FCD9-415D-835D-C60B5AF33B88}" destId="{D43E1003-C141-4251-8FFF-63F2CC9B3A52}" srcOrd="3" destOrd="0" presId="urn:microsoft.com/office/officeart/2005/8/layout/hierarchy3"/>
    <dgm:cxn modelId="{B30469B6-3935-4EE9-AD93-E6A13C405C17}" type="presParOf" srcId="{0806B616-FCD9-415D-835D-C60B5AF33B88}" destId="{7D510B48-F928-417D-9CBE-E73D147AFE21}" srcOrd="4" destOrd="0" presId="urn:microsoft.com/office/officeart/2005/8/layout/hierarchy3"/>
    <dgm:cxn modelId="{CF7FBA60-FA62-4CC2-A029-3CB980067FFA}" type="presParOf" srcId="{0806B616-FCD9-415D-835D-C60B5AF33B88}" destId="{B5C56428-83AE-4272-ABCA-13394CA7D6D7}" srcOrd="5" destOrd="0" presId="urn:microsoft.com/office/officeart/2005/8/layout/hierarchy3"/>
    <dgm:cxn modelId="{0D8B143E-0691-49AF-A0F7-177F1B6324D6}" type="presParOf" srcId="{0806B616-FCD9-415D-835D-C60B5AF33B88}" destId="{7B60E4D3-8FDF-44A7-9CF1-2F89E324C9F7}" srcOrd="6" destOrd="0" presId="urn:microsoft.com/office/officeart/2005/8/layout/hierarchy3"/>
    <dgm:cxn modelId="{2372866E-A2CA-4D25-934E-F2497E69CF3A}" type="presParOf" srcId="{0806B616-FCD9-415D-835D-C60B5AF33B88}" destId="{254E2641-F20A-437F-B77B-82E4BCC07626}" srcOrd="7" destOrd="0" presId="urn:microsoft.com/office/officeart/2005/8/layout/hierarchy3"/>
    <dgm:cxn modelId="{7A4AA48F-A6A4-41FF-954C-5CF46836AB6A}" type="presParOf" srcId="{0806B616-FCD9-415D-835D-C60B5AF33B88}" destId="{F7D012D2-B6F1-4310-BA7E-7658D173309C}" srcOrd="8" destOrd="0" presId="urn:microsoft.com/office/officeart/2005/8/layout/hierarchy3"/>
    <dgm:cxn modelId="{8F28EAE1-5A77-4C2D-BE29-ADB06546D2E0}" type="presParOf" srcId="{0806B616-FCD9-415D-835D-C60B5AF33B88}" destId="{42CDAD55-08EA-4604-99B5-DF7A406E44BD}" srcOrd="9"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21F67DA-4F9D-40C7-9BBA-F7E3F348AE65}"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61904792-3ADC-4084-BD0F-5D8E3E73FEA5}">
      <dgm:prSet phldrT="[Text]" phldr="0"/>
      <dgm:spPr/>
      <dgm:t>
        <a:bodyPr/>
        <a:lstStyle/>
        <a:p>
          <a:pPr rtl="0"/>
          <a:r>
            <a:rPr lang="en-US">
              <a:latin typeface="Calibri Light" panose="020F0302020204030204"/>
            </a:rPr>
            <a:t>Qualitative research methods are those investigative approaches that result in descriptive textual descriptive information. This is not easily 'measureable' and can become subjective. </a:t>
          </a:r>
          <a:endParaRPr lang="en-US"/>
        </a:p>
      </dgm:t>
    </dgm:pt>
    <dgm:pt modelId="{6755ACB9-25E2-464E-B9A2-B06B12657A42}" type="parTrans" cxnId="{F766B8FB-1628-49B5-96B8-AD2D52E926DE}">
      <dgm:prSet/>
      <dgm:spPr/>
      <dgm:t>
        <a:bodyPr/>
        <a:lstStyle/>
        <a:p>
          <a:endParaRPr lang="en-US"/>
        </a:p>
      </dgm:t>
    </dgm:pt>
    <dgm:pt modelId="{0A10EB97-7783-4AA8-AAFA-09756944B8F7}" type="sibTrans" cxnId="{F766B8FB-1628-49B5-96B8-AD2D52E926DE}">
      <dgm:prSet/>
      <dgm:spPr/>
      <dgm:t>
        <a:bodyPr/>
        <a:lstStyle/>
        <a:p>
          <a:endParaRPr lang="en-US"/>
        </a:p>
      </dgm:t>
    </dgm:pt>
    <dgm:pt modelId="{49613587-AF91-4695-B59E-7B9BA2A6AEC5}">
      <dgm:prSet phldrT="[Text]" phldr="0"/>
      <dgm:spPr/>
      <dgm:t>
        <a:bodyPr/>
        <a:lstStyle/>
        <a:p>
          <a:pPr rtl="0"/>
          <a:r>
            <a:rPr lang="en-US">
              <a:latin typeface="Calibri Light" panose="020F0302020204030204"/>
            </a:rPr>
            <a:t>This type of research is especially useful when examining: opinions, feelings and values or to examine a case study.</a:t>
          </a:r>
          <a:endParaRPr lang="en-US"/>
        </a:p>
      </dgm:t>
    </dgm:pt>
    <dgm:pt modelId="{BB6C9B96-1CE8-4B21-AE52-92C6A4B34F6B}" type="parTrans" cxnId="{C3EFC222-1BDE-4B6C-95D8-09E34DAEA6C2}">
      <dgm:prSet/>
      <dgm:spPr/>
      <dgm:t>
        <a:bodyPr/>
        <a:lstStyle/>
        <a:p>
          <a:endParaRPr lang="en-US"/>
        </a:p>
      </dgm:t>
    </dgm:pt>
    <dgm:pt modelId="{5343A495-462B-434B-A375-8D6AEB7B42FB}" type="sibTrans" cxnId="{C3EFC222-1BDE-4B6C-95D8-09E34DAEA6C2}">
      <dgm:prSet/>
      <dgm:spPr/>
      <dgm:t>
        <a:bodyPr/>
        <a:lstStyle/>
        <a:p>
          <a:endParaRPr lang="en-US"/>
        </a:p>
      </dgm:t>
    </dgm:pt>
    <dgm:pt modelId="{E037030C-9197-4BDD-A222-AC1D39AD1E6A}">
      <dgm:prSet phldr="0"/>
      <dgm:spPr/>
      <dgm:t>
        <a:bodyPr/>
        <a:lstStyle/>
        <a:p>
          <a:pPr rtl="0"/>
          <a:r>
            <a:rPr lang="en-US">
              <a:latin typeface="Calibri Light" panose="020F0302020204030204"/>
            </a:rPr>
            <a:t>Qualitative research is exploratory in nature, often aiming to understand the complex reasons for human </a:t>
          </a:r>
          <a:r>
            <a:rPr lang="en-US" err="1">
              <a:latin typeface="Calibri Light" panose="020F0302020204030204"/>
            </a:rPr>
            <a:t>behaviours</a:t>
          </a:r>
          <a:r>
            <a:rPr lang="en-US">
              <a:latin typeface="Calibri Light" panose="020F0302020204030204"/>
            </a:rPr>
            <a:t>. </a:t>
          </a:r>
        </a:p>
      </dgm:t>
    </dgm:pt>
    <dgm:pt modelId="{6650D63D-02EF-4D51-B2F6-22A8B09DCB67}" type="parTrans" cxnId="{BE4358B9-4F4C-46FB-9036-00021D743542}">
      <dgm:prSet/>
      <dgm:spPr/>
    </dgm:pt>
    <dgm:pt modelId="{9B37E9C1-EB27-46DA-94BC-7614CBE1219B}" type="sibTrans" cxnId="{BE4358B9-4F4C-46FB-9036-00021D743542}">
      <dgm:prSet/>
      <dgm:spPr/>
    </dgm:pt>
    <dgm:pt modelId="{54BC0AB5-DBD6-4A41-9246-6681D64AF683}">
      <dgm:prSet phldr="0"/>
      <dgm:spPr/>
      <dgm:t>
        <a:bodyPr/>
        <a:lstStyle/>
        <a:p>
          <a:pPr rtl="0"/>
          <a:r>
            <a:rPr lang="en-US">
              <a:latin typeface="Calibri Light" panose="020F0302020204030204"/>
            </a:rPr>
            <a:t>Common qualitative methods include; case studies, focus groups, interviews. </a:t>
          </a:r>
        </a:p>
      </dgm:t>
    </dgm:pt>
    <dgm:pt modelId="{1332DA34-5C67-434A-B40D-C44C58566D0B}" type="parTrans" cxnId="{9F332616-7B34-4ACB-848C-7888E5A0876C}">
      <dgm:prSet/>
      <dgm:spPr/>
    </dgm:pt>
    <dgm:pt modelId="{303D4BB4-4412-42B0-BA1E-34D82DC6D2C9}" type="sibTrans" cxnId="{9F332616-7B34-4ACB-848C-7888E5A0876C}">
      <dgm:prSet/>
      <dgm:spPr/>
    </dgm:pt>
    <dgm:pt modelId="{A3ADAC0E-C426-43EB-A436-433C94108497}" type="pres">
      <dgm:prSet presAssocID="{421F67DA-4F9D-40C7-9BBA-F7E3F348AE65}" presName="CompostProcess" presStyleCnt="0">
        <dgm:presLayoutVars>
          <dgm:dir/>
          <dgm:resizeHandles val="exact"/>
        </dgm:presLayoutVars>
      </dgm:prSet>
      <dgm:spPr/>
    </dgm:pt>
    <dgm:pt modelId="{E5E7414B-66C3-4DF0-859E-B5298464A1C4}" type="pres">
      <dgm:prSet presAssocID="{421F67DA-4F9D-40C7-9BBA-F7E3F348AE65}" presName="arrow" presStyleLbl="bgShp" presStyleIdx="0" presStyleCnt="1"/>
      <dgm:spPr/>
    </dgm:pt>
    <dgm:pt modelId="{FD81C7F8-D21C-4EC5-9788-DED4E26D3513}" type="pres">
      <dgm:prSet presAssocID="{421F67DA-4F9D-40C7-9BBA-F7E3F348AE65}" presName="linearProcess" presStyleCnt="0"/>
      <dgm:spPr/>
    </dgm:pt>
    <dgm:pt modelId="{B96C98CB-6CBC-49EE-A618-CFB4F1AEBECF}" type="pres">
      <dgm:prSet presAssocID="{61904792-3ADC-4084-BD0F-5D8E3E73FEA5}" presName="textNode" presStyleLbl="node1" presStyleIdx="0" presStyleCnt="4">
        <dgm:presLayoutVars>
          <dgm:bulletEnabled val="1"/>
        </dgm:presLayoutVars>
      </dgm:prSet>
      <dgm:spPr/>
    </dgm:pt>
    <dgm:pt modelId="{26FE1291-BE88-49E7-8357-CC9239C1E6EE}" type="pres">
      <dgm:prSet presAssocID="{0A10EB97-7783-4AA8-AAFA-09756944B8F7}" presName="sibTrans" presStyleCnt="0"/>
      <dgm:spPr/>
    </dgm:pt>
    <dgm:pt modelId="{5423A871-8D32-4779-A050-448318964760}" type="pres">
      <dgm:prSet presAssocID="{49613587-AF91-4695-B59E-7B9BA2A6AEC5}" presName="textNode" presStyleLbl="node1" presStyleIdx="1" presStyleCnt="4">
        <dgm:presLayoutVars>
          <dgm:bulletEnabled val="1"/>
        </dgm:presLayoutVars>
      </dgm:prSet>
      <dgm:spPr/>
    </dgm:pt>
    <dgm:pt modelId="{834F5CF6-EFE2-4B5C-B5EF-3F075D61BA37}" type="pres">
      <dgm:prSet presAssocID="{5343A495-462B-434B-A375-8D6AEB7B42FB}" presName="sibTrans" presStyleCnt="0"/>
      <dgm:spPr/>
    </dgm:pt>
    <dgm:pt modelId="{817FB013-E0B7-4808-A810-AA90A0496EB8}" type="pres">
      <dgm:prSet presAssocID="{E037030C-9197-4BDD-A222-AC1D39AD1E6A}" presName="textNode" presStyleLbl="node1" presStyleIdx="2" presStyleCnt="4">
        <dgm:presLayoutVars>
          <dgm:bulletEnabled val="1"/>
        </dgm:presLayoutVars>
      </dgm:prSet>
      <dgm:spPr/>
    </dgm:pt>
    <dgm:pt modelId="{419F66B7-75C5-47E5-A3D7-7A1D309477A9}" type="pres">
      <dgm:prSet presAssocID="{9B37E9C1-EB27-46DA-94BC-7614CBE1219B}" presName="sibTrans" presStyleCnt="0"/>
      <dgm:spPr/>
    </dgm:pt>
    <dgm:pt modelId="{AFF52AD7-3347-452F-9C4C-C68187650408}" type="pres">
      <dgm:prSet presAssocID="{54BC0AB5-DBD6-4A41-9246-6681D64AF683}" presName="textNode" presStyleLbl="node1" presStyleIdx="3" presStyleCnt="4">
        <dgm:presLayoutVars>
          <dgm:bulletEnabled val="1"/>
        </dgm:presLayoutVars>
      </dgm:prSet>
      <dgm:spPr/>
    </dgm:pt>
  </dgm:ptLst>
  <dgm:cxnLst>
    <dgm:cxn modelId="{9F332616-7B34-4ACB-848C-7888E5A0876C}" srcId="{421F67DA-4F9D-40C7-9BBA-F7E3F348AE65}" destId="{54BC0AB5-DBD6-4A41-9246-6681D64AF683}" srcOrd="3" destOrd="0" parTransId="{1332DA34-5C67-434A-B40D-C44C58566D0B}" sibTransId="{303D4BB4-4412-42B0-BA1E-34D82DC6D2C9}"/>
    <dgm:cxn modelId="{C3EFC222-1BDE-4B6C-95D8-09E34DAEA6C2}" srcId="{421F67DA-4F9D-40C7-9BBA-F7E3F348AE65}" destId="{49613587-AF91-4695-B59E-7B9BA2A6AEC5}" srcOrd="1" destOrd="0" parTransId="{BB6C9B96-1CE8-4B21-AE52-92C6A4B34F6B}" sibTransId="{5343A495-462B-434B-A375-8D6AEB7B42FB}"/>
    <dgm:cxn modelId="{52E1A525-AC94-4ABD-92AD-BAEC5E834A0E}" type="presOf" srcId="{E037030C-9197-4BDD-A222-AC1D39AD1E6A}" destId="{817FB013-E0B7-4808-A810-AA90A0496EB8}" srcOrd="0" destOrd="0" presId="urn:microsoft.com/office/officeart/2005/8/layout/hProcess9"/>
    <dgm:cxn modelId="{BA9A3728-9993-40BB-BF14-CCC84D977CAA}" type="presOf" srcId="{54BC0AB5-DBD6-4A41-9246-6681D64AF683}" destId="{AFF52AD7-3347-452F-9C4C-C68187650408}" srcOrd="0" destOrd="0" presId="urn:microsoft.com/office/officeart/2005/8/layout/hProcess9"/>
    <dgm:cxn modelId="{5A54D036-2C4F-4C16-92BD-48943E3C7621}" type="presOf" srcId="{61904792-3ADC-4084-BD0F-5D8E3E73FEA5}" destId="{B96C98CB-6CBC-49EE-A618-CFB4F1AEBECF}" srcOrd="0" destOrd="0" presId="urn:microsoft.com/office/officeart/2005/8/layout/hProcess9"/>
    <dgm:cxn modelId="{CB53848A-3F5F-40E1-B266-233DC1D4DD22}" type="presOf" srcId="{49613587-AF91-4695-B59E-7B9BA2A6AEC5}" destId="{5423A871-8D32-4779-A050-448318964760}" srcOrd="0" destOrd="0" presId="urn:microsoft.com/office/officeart/2005/8/layout/hProcess9"/>
    <dgm:cxn modelId="{D69E34A1-B930-4E8D-B5AD-86B28EF4CFB4}" type="presOf" srcId="{421F67DA-4F9D-40C7-9BBA-F7E3F348AE65}" destId="{A3ADAC0E-C426-43EB-A436-433C94108497}" srcOrd="0" destOrd="0" presId="urn:microsoft.com/office/officeart/2005/8/layout/hProcess9"/>
    <dgm:cxn modelId="{BE4358B9-4F4C-46FB-9036-00021D743542}" srcId="{421F67DA-4F9D-40C7-9BBA-F7E3F348AE65}" destId="{E037030C-9197-4BDD-A222-AC1D39AD1E6A}" srcOrd="2" destOrd="0" parTransId="{6650D63D-02EF-4D51-B2F6-22A8B09DCB67}" sibTransId="{9B37E9C1-EB27-46DA-94BC-7614CBE1219B}"/>
    <dgm:cxn modelId="{F766B8FB-1628-49B5-96B8-AD2D52E926DE}" srcId="{421F67DA-4F9D-40C7-9BBA-F7E3F348AE65}" destId="{61904792-3ADC-4084-BD0F-5D8E3E73FEA5}" srcOrd="0" destOrd="0" parTransId="{6755ACB9-25E2-464E-B9A2-B06B12657A42}" sibTransId="{0A10EB97-7783-4AA8-AAFA-09756944B8F7}"/>
    <dgm:cxn modelId="{0D5F5667-6AFB-4568-A6B1-F47EC9B614B1}" type="presParOf" srcId="{A3ADAC0E-C426-43EB-A436-433C94108497}" destId="{E5E7414B-66C3-4DF0-859E-B5298464A1C4}" srcOrd="0" destOrd="0" presId="urn:microsoft.com/office/officeart/2005/8/layout/hProcess9"/>
    <dgm:cxn modelId="{35CBD78C-F5EA-4136-9259-B84BA137781F}" type="presParOf" srcId="{A3ADAC0E-C426-43EB-A436-433C94108497}" destId="{FD81C7F8-D21C-4EC5-9788-DED4E26D3513}" srcOrd="1" destOrd="0" presId="urn:microsoft.com/office/officeart/2005/8/layout/hProcess9"/>
    <dgm:cxn modelId="{81E2316E-9F89-47F4-ACBE-B4BAC1123836}" type="presParOf" srcId="{FD81C7F8-D21C-4EC5-9788-DED4E26D3513}" destId="{B96C98CB-6CBC-49EE-A618-CFB4F1AEBECF}" srcOrd="0" destOrd="0" presId="urn:microsoft.com/office/officeart/2005/8/layout/hProcess9"/>
    <dgm:cxn modelId="{5DBB971B-FA90-43E0-9BB0-3EE386587F75}" type="presParOf" srcId="{FD81C7F8-D21C-4EC5-9788-DED4E26D3513}" destId="{26FE1291-BE88-49E7-8357-CC9239C1E6EE}" srcOrd="1" destOrd="0" presId="urn:microsoft.com/office/officeart/2005/8/layout/hProcess9"/>
    <dgm:cxn modelId="{B734842C-52DB-4064-A235-37F7CDB049DA}" type="presParOf" srcId="{FD81C7F8-D21C-4EC5-9788-DED4E26D3513}" destId="{5423A871-8D32-4779-A050-448318964760}" srcOrd="2" destOrd="0" presId="urn:microsoft.com/office/officeart/2005/8/layout/hProcess9"/>
    <dgm:cxn modelId="{081EEF5F-415E-4966-9398-40C7D100789F}" type="presParOf" srcId="{FD81C7F8-D21C-4EC5-9788-DED4E26D3513}" destId="{834F5CF6-EFE2-4B5C-B5EF-3F075D61BA37}" srcOrd="3" destOrd="0" presId="urn:microsoft.com/office/officeart/2005/8/layout/hProcess9"/>
    <dgm:cxn modelId="{C25EB938-2772-4EF7-8EF4-C9F512A5F3AE}" type="presParOf" srcId="{FD81C7F8-D21C-4EC5-9788-DED4E26D3513}" destId="{817FB013-E0B7-4808-A810-AA90A0496EB8}" srcOrd="4" destOrd="0" presId="urn:microsoft.com/office/officeart/2005/8/layout/hProcess9"/>
    <dgm:cxn modelId="{646E38F4-9952-43C7-A251-4B76B9429412}" type="presParOf" srcId="{FD81C7F8-D21C-4EC5-9788-DED4E26D3513}" destId="{419F66B7-75C5-47E5-A3D7-7A1D309477A9}" srcOrd="5" destOrd="0" presId="urn:microsoft.com/office/officeart/2005/8/layout/hProcess9"/>
    <dgm:cxn modelId="{FF9AA9C0-5D24-4559-9D3F-92501B310E63}" type="presParOf" srcId="{FD81C7F8-D21C-4EC5-9788-DED4E26D3513}" destId="{AFF52AD7-3347-452F-9C4C-C68187650408}" srcOrd="6"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E195AF64-B0CE-4E66-B0DB-31B8BDC941A6}" type="doc">
      <dgm:prSet loTypeId="urn:microsoft.com/office/officeart/2005/8/layout/equation2" loCatId="relationship" qsTypeId="urn:microsoft.com/office/officeart/2005/8/quickstyle/simple1" qsCatId="simple" csTypeId="urn:microsoft.com/office/officeart/2005/8/colors/accent1_2" csCatId="accent1" phldr="1"/>
      <dgm:spPr/>
    </dgm:pt>
    <dgm:pt modelId="{A6936902-0194-461F-B19A-912ADC4659F7}">
      <dgm:prSet phldrT="[Text]" phldr="0"/>
      <dgm:spPr/>
      <dgm:t>
        <a:bodyPr/>
        <a:lstStyle/>
        <a:p>
          <a:pPr rtl="0"/>
          <a:r>
            <a:rPr lang="en-US" dirty="0">
              <a:latin typeface="Calibri Light" panose="020F0302020204030204"/>
            </a:rPr>
            <a:t>Quantitative Method</a:t>
          </a:r>
          <a:endParaRPr lang="en-US" dirty="0"/>
        </a:p>
      </dgm:t>
    </dgm:pt>
    <dgm:pt modelId="{D1E0D00C-2767-4DC5-85B5-DE0E19F64E4F}" type="parTrans" cxnId="{53DC0341-8236-4143-9122-6F68BDD9788A}">
      <dgm:prSet/>
      <dgm:spPr/>
    </dgm:pt>
    <dgm:pt modelId="{B1CA25A8-40E0-44FF-BCB1-69BA37F0A83B}" type="sibTrans" cxnId="{53DC0341-8236-4143-9122-6F68BDD9788A}">
      <dgm:prSet/>
      <dgm:spPr/>
      <dgm:t>
        <a:bodyPr/>
        <a:lstStyle/>
        <a:p>
          <a:endParaRPr lang="en-US"/>
        </a:p>
      </dgm:t>
    </dgm:pt>
    <dgm:pt modelId="{4825A5B0-5F44-40CC-B16A-9D38A2828A55}">
      <dgm:prSet phldrT="[Text]" phldr="0"/>
      <dgm:spPr/>
      <dgm:t>
        <a:bodyPr/>
        <a:lstStyle/>
        <a:p>
          <a:pPr rtl="0"/>
          <a:r>
            <a:rPr lang="en-US" dirty="0">
              <a:latin typeface="Calibri Light" panose="020F0302020204030204"/>
            </a:rPr>
            <a:t>Qualitative Method</a:t>
          </a:r>
          <a:endParaRPr lang="en-US" dirty="0"/>
        </a:p>
      </dgm:t>
    </dgm:pt>
    <dgm:pt modelId="{C80C8034-9B58-4596-A4D8-EDD39B5E572F}" type="parTrans" cxnId="{9DE70483-328D-4765-B9C3-625B0AB691DF}">
      <dgm:prSet/>
      <dgm:spPr/>
    </dgm:pt>
    <dgm:pt modelId="{8D75ADEA-3025-4403-B6A5-09F577123271}" type="sibTrans" cxnId="{9DE70483-328D-4765-B9C3-625B0AB691DF}">
      <dgm:prSet/>
      <dgm:spPr/>
      <dgm:t>
        <a:bodyPr/>
        <a:lstStyle/>
        <a:p>
          <a:endParaRPr lang="en-US"/>
        </a:p>
      </dgm:t>
    </dgm:pt>
    <dgm:pt modelId="{10DBA35A-7EEE-4D98-BD60-4E65FA9E947A}">
      <dgm:prSet phldrT="[Text]" phldr="0"/>
      <dgm:spPr/>
      <dgm:t>
        <a:bodyPr/>
        <a:lstStyle/>
        <a:p>
          <a:pPr rtl="0"/>
          <a:r>
            <a:rPr lang="en-US" dirty="0">
              <a:latin typeface="Calibri Light" panose="020F0302020204030204"/>
            </a:rPr>
            <a:t>Mixed Methods </a:t>
          </a:r>
          <a:endParaRPr lang="en-US" dirty="0"/>
        </a:p>
      </dgm:t>
    </dgm:pt>
    <dgm:pt modelId="{43D2A350-11AC-475C-9BC4-82CC19876B85}" type="parTrans" cxnId="{8C8B452C-9CAB-4648-95FD-5F792E4550B3}">
      <dgm:prSet/>
      <dgm:spPr/>
    </dgm:pt>
    <dgm:pt modelId="{03F4D611-A09F-4603-8CB7-439C0E779C90}" type="sibTrans" cxnId="{8C8B452C-9CAB-4648-95FD-5F792E4550B3}">
      <dgm:prSet/>
      <dgm:spPr/>
    </dgm:pt>
    <dgm:pt modelId="{E9A7A35F-1E07-45DF-AEDA-B400E67E7A0A}" type="pres">
      <dgm:prSet presAssocID="{E195AF64-B0CE-4E66-B0DB-31B8BDC941A6}" presName="Name0" presStyleCnt="0">
        <dgm:presLayoutVars>
          <dgm:dir/>
          <dgm:resizeHandles val="exact"/>
        </dgm:presLayoutVars>
      </dgm:prSet>
      <dgm:spPr/>
    </dgm:pt>
    <dgm:pt modelId="{E8A4DFB0-3A37-4ADA-BC95-D47D7B21FE8E}" type="pres">
      <dgm:prSet presAssocID="{E195AF64-B0CE-4E66-B0DB-31B8BDC941A6}" presName="vNodes" presStyleCnt="0"/>
      <dgm:spPr/>
    </dgm:pt>
    <dgm:pt modelId="{FFD48BF2-B8D3-474B-8C28-72B1AFCD3DB1}" type="pres">
      <dgm:prSet presAssocID="{A6936902-0194-461F-B19A-912ADC4659F7}" presName="node" presStyleLbl="node1" presStyleIdx="0" presStyleCnt="3">
        <dgm:presLayoutVars>
          <dgm:bulletEnabled val="1"/>
        </dgm:presLayoutVars>
      </dgm:prSet>
      <dgm:spPr/>
    </dgm:pt>
    <dgm:pt modelId="{99526F8D-C204-4CE9-BD36-0249E074652F}" type="pres">
      <dgm:prSet presAssocID="{B1CA25A8-40E0-44FF-BCB1-69BA37F0A83B}" presName="spacerT" presStyleCnt="0"/>
      <dgm:spPr/>
    </dgm:pt>
    <dgm:pt modelId="{68E00E0C-5048-4D40-9982-FAC8342ABBBB}" type="pres">
      <dgm:prSet presAssocID="{B1CA25A8-40E0-44FF-BCB1-69BA37F0A83B}" presName="sibTrans" presStyleLbl="sibTrans2D1" presStyleIdx="0" presStyleCnt="2"/>
      <dgm:spPr/>
    </dgm:pt>
    <dgm:pt modelId="{B1667D36-4D78-4BA0-A63C-952357C7014C}" type="pres">
      <dgm:prSet presAssocID="{B1CA25A8-40E0-44FF-BCB1-69BA37F0A83B}" presName="spacerB" presStyleCnt="0"/>
      <dgm:spPr/>
    </dgm:pt>
    <dgm:pt modelId="{884F50D0-BC05-470A-BA22-DC649D967081}" type="pres">
      <dgm:prSet presAssocID="{4825A5B0-5F44-40CC-B16A-9D38A2828A55}" presName="node" presStyleLbl="node1" presStyleIdx="1" presStyleCnt="3">
        <dgm:presLayoutVars>
          <dgm:bulletEnabled val="1"/>
        </dgm:presLayoutVars>
      </dgm:prSet>
      <dgm:spPr/>
    </dgm:pt>
    <dgm:pt modelId="{1386DF1C-EFCB-4894-8C2D-0E01B5B6C266}" type="pres">
      <dgm:prSet presAssocID="{E195AF64-B0CE-4E66-B0DB-31B8BDC941A6}" presName="sibTransLast" presStyleLbl="sibTrans2D1" presStyleIdx="1" presStyleCnt="2"/>
      <dgm:spPr/>
    </dgm:pt>
    <dgm:pt modelId="{DF1A85BC-7E39-44E6-9858-05C7D3197636}" type="pres">
      <dgm:prSet presAssocID="{E195AF64-B0CE-4E66-B0DB-31B8BDC941A6}" presName="connectorText" presStyleLbl="sibTrans2D1" presStyleIdx="1" presStyleCnt="2"/>
      <dgm:spPr/>
    </dgm:pt>
    <dgm:pt modelId="{F0253C2D-E26E-4A5A-B7B6-177FDA901846}" type="pres">
      <dgm:prSet presAssocID="{E195AF64-B0CE-4E66-B0DB-31B8BDC941A6}" presName="lastNode" presStyleLbl="node1" presStyleIdx="2" presStyleCnt="3">
        <dgm:presLayoutVars>
          <dgm:bulletEnabled val="1"/>
        </dgm:presLayoutVars>
      </dgm:prSet>
      <dgm:spPr/>
    </dgm:pt>
  </dgm:ptLst>
  <dgm:cxnLst>
    <dgm:cxn modelId="{8C8B452C-9CAB-4648-95FD-5F792E4550B3}" srcId="{E195AF64-B0CE-4E66-B0DB-31B8BDC941A6}" destId="{10DBA35A-7EEE-4D98-BD60-4E65FA9E947A}" srcOrd="2" destOrd="0" parTransId="{43D2A350-11AC-475C-9BC4-82CC19876B85}" sibTransId="{03F4D611-A09F-4603-8CB7-439C0E779C90}"/>
    <dgm:cxn modelId="{BE8D2735-6595-4DE8-8473-E9AB0B587322}" type="presOf" srcId="{B1CA25A8-40E0-44FF-BCB1-69BA37F0A83B}" destId="{68E00E0C-5048-4D40-9982-FAC8342ABBBB}" srcOrd="0" destOrd="0" presId="urn:microsoft.com/office/officeart/2005/8/layout/equation2"/>
    <dgm:cxn modelId="{53DC0341-8236-4143-9122-6F68BDD9788A}" srcId="{E195AF64-B0CE-4E66-B0DB-31B8BDC941A6}" destId="{A6936902-0194-461F-B19A-912ADC4659F7}" srcOrd="0" destOrd="0" parTransId="{D1E0D00C-2767-4DC5-85B5-DE0E19F64E4F}" sibTransId="{B1CA25A8-40E0-44FF-BCB1-69BA37F0A83B}"/>
    <dgm:cxn modelId="{EBFC0F6E-8F3D-42E2-9263-01127D6E78FB}" type="presOf" srcId="{8D75ADEA-3025-4403-B6A5-09F577123271}" destId="{1386DF1C-EFCB-4894-8C2D-0E01B5B6C266}" srcOrd="0" destOrd="0" presId="urn:microsoft.com/office/officeart/2005/8/layout/equation2"/>
    <dgm:cxn modelId="{F6C75A82-DCE6-49A1-BB8F-DAC31F744184}" type="presOf" srcId="{E195AF64-B0CE-4E66-B0DB-31B8BDC941A6}" destId="{E9A7A35F-1E07-45DF-AEDA-B400E67E7A0A}" srcOrd="0" destOrd="0" presId="urn:microsoft.com/office/officeart/2005/8/layout/equation2"/>
    <dgm:cxn modelId="{9DE70483-328D-4765-B9C3-625B0AB691DF}" srcId="{E195AF64-B0CE-4E66-B0DB-31B8BDC941A6}" destId="{4825A5B0-5F44-40CC-B16A-9D38A2828A55}" srcOrd="1" destOrd="0" parTransId="{C80C8034-9B58-4596-A4D8-EDD39B5E572F}" sibTransId="{8D75ADEA-3025-4403-B6A5-09F577123271}"/>
    <dgm:cxn modelId="{50A80984-43CC-4D80-A841-89BA823132CC}" type="presOf" srcId="{A6936902-0194-461F-B19A-912ADC4659F7}" destId="{FFD48BF2-B8D3-474B-8C28-72B1AFCD3DB1}" srcOrd="0" destOrd="0" presId="urn:microsoft.com/office/officeart/2005/8/layout/equation2"/>
    <dgm:cxn modelId="{BA9DB68D-16C1-4E29-9742-9E354C07E782}" type="presOf" srcId="{10DBA35A-7EEE-4D98-BD60-4E65FA9E947A}" destId="{F0253C2D-E26E-4A5A-B7B6-177FDA901846}" srcOrd="0" destOrd="0" presId="urn:microsoft.com/office/officeart/2005/8/layout/equation2"/>
    <dgm:cxn modelId="{076CE094-6CD7-4009-A053-FD6AE3E6A8A0}" type="presOf" srcId="{8D75ADEA-3025-4403-B6A5-09F577123271}" destId="{DF1A85BC-7E39-44E6-9858-05C7D3197636}" srcOrd="1" destOrd="0" presId="urn:microsoft.com/office/officeart/2005/8/layout/equation2"/>
    <dgm:cxn modelId="{432D76B6-3272-40B8-9264-17E14CA77AE1}" type="presOf" srcId="{4825A5B0-5F44-40CC-B16A-9D38A2828A55}" destId="{884F50D0-BC05-470A-BA22-DC649D967081}" srcOrd="0" destOrd="0" presId="urn:microsoft.com/office/officeart/2005/8/layout/equation2"/>
    <dgm:cxn modelId="{05CBAD12-72FD-46DF-B275-BBF4A87530E2}" type="presParOf" srcId="{E9A7A35F-1E07-45DF-AEDA-B400E67E7A0A}" destId="{E8A4DFB0-3A37-4ADA-BC95-D47D7B21FE8E}" srcOrd="0" destOrd="0" presId="urn:microsoft.com/office/officeart/2005/8/layout/equation2"/>
    <dgm:cxn modelId="{E2309FEA-85EE-4A04-A93D-7CB2953C9D11}" type="presParOf" srcId="{E8A4DFB0-3A37-4ADA-BC95-D47D7B21FE8E}" destId="{FFD48BF2-B8D3-474B-8C28-72B1AFCD3DB1}" srcOrd="0" destOrd="0" presId="urn:microsoft.com/office/officeart/2005/8/layout/equation2"/>
    <dgm:cxn modelId="{E3982478-F9BF-4CBF-88CC-7FCBB46D4839}" type="presParOf" srcId="{E8A4DFB0-3A37-4ADA-BC95-D47D7B21FE8E}" destId="{99526F8D-C204-4CE9-BD36-0249E074652F}" srcOrd="1" destOrd="0" presId="urn:microsoft.com/office/officeart/2005/8/layout/equation2"/>
    <dgm:cxn modelId="{FD84ACBE-9B42-4C7A-8D35-E59BD274F9A6}" type="presParOf" srcId="{E8A4DFB0-3A37-4ADA-BC95-D47D7B21FE8E}" destId="{68E00E0C-5048-4D40-9982-FAC8342ABBBB}" srcOrd="2" destOrd="0" presId="urn:microsoft.com/office/officeart/2005/8/layout/equation2"/>
    <dgm:cxn modelId="{C1A5130F-B755-46A5-828E-B4E9615010B8}" type="presParOf" srcId="{E8A4DFB0-3A37-4ADA-BC95-D47D7B21FE8E}" destId="{B1667D36-4D78-4BA0-A63C-952357C7014C}" srcOrd="3" destOrd="0" presId="urn:microsoft.com/office/officeart/2005/8/layout/equation2"/>
    <dgm:cxn modelId="{EF7826D5-9048-47BF-B934-698AB14005D6}" type="presParOf" srcId="{E8A4DFB0-3A37-4ADA-BC95-D47D7B21FE8E}" destId="{884F50D0-BC05-470A-BA22-DC649D967081}" srcOrd="4" destOrd="0" presId="urn:microsoft.com/office/officeart/2005/8/layout/equation2"/>
    <dgm:cxn modelId="{CA6AF72F-276F-495F-9D17-18870CC3F7E7}" type="presParOf" srcId="{E9A7A35F-1E07-45DF-AEDA-B400E67E7A0A}" destId="{1386DF1C-EFCB-4894-8C2D-0E01B5B6C266}" srcOrd="1" destOrd="0" presId="urn:microsoft.com/office/officeart/2005/8/layout/equation2"/>
    <dgm:cxn modelId="{2F6DF67A-D48E-46F7-A83E-081A7BC8CCD3}" type="presParOf" srcId="{1386DF1C-EFCB-4894-8C2D-0E01B5B6C266}" destId="{DF1A85BC-7E39-44E6-9858-05C7D3197636}" srcOrd="0" destOrd="0" presId="urn:microsoft.com/office/officeart/2005/8/layout/equation2"/>
    <dgm:cxn modelId="{619604BA-3266-483A-9FFD-8406F203AD80}" type="presParOf" srcId="{E9A7A35F-1E07-45DF-AEDA-B400E67E7A0A}" destId="{F0253C2D-E26E-4A5A-B7B6-177FDA901846}" srcOrd="2" destOrd="0" presId="urn:microsoft.com/office/officeart/2005/8/layout/equati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EC0E95D-6D06-4714-8667-0FDC44D95975}"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en-US"/>
        </a:p>
      </dgm:t>
    </dgm:pt>
    <dgm:pt modelId="{766DD8C6-CBED-4DCC-BA93-8888A2206BB6}">
      <dgm:prSet phldrT="[Text]" phldr="0"/>
      <dgm:spPr/>
      <dgm:t>
        <a:bodyPr/>
        <a:lstStyle/>
        <a:p>
          <a:r>
            <a:rPr lang="en-US" dirty="0">
              <a:latin typeface="Calibri Light" panose="020F0302020204030204"/>
            </a:rPr>
            <a:t>Hypothesis</a:t>
          </a:r>
          <a:endParaRPr lang="en-US" dirty="0"/>
        </a:p>
      </dgm:t>
    </dgm:pt>
    <dgm:pt modelId="{387702F6-5A87-4A33-B599-6E1BC111A49B}" type="parTrans" cxnId="{A3DF36F9-4886-4969-9175-64CA5BE634B8}">
      <dgm:prSet/>
      <dgm:spPr/>
      <dgm:t>
        <a:bodyPr/>
        <a:lstStyle/>
        <a:p>
          <a:endParaRPr lang="en-US"/>
        </a:p>
      </dgm:t>
    </dgm:pt>
    <dgm:pt modelId="{7CFBF809-EC57-4FF1-9713-D5DDB0E5591B}" type="sibTrans" cxnId="{A3DF36F9-4886-4969-9175-64CA5BE634B8}">
      <dgm:prSet/>
      <dgm:spPr/>
      <dgm:t>
        <a:bodyPr/>
        <a:lstStyle/>
        <a:p>
          <a:endParaRPr lang="en-US"/>
        </a:p>
      </dgm:t>
    </dgm:pt>
    <dgm:pt modelId="{79F91190-76D3-4DB7-984B-6D2B53FCAB14}">
      <dgm:prSet phldrT="[Text]" phldr="0"/>
      <dgm:spPr/>
      <dgm:t>
        <a:bodyPr/>
        <a:lstStyle/>
        <a:p>
          <a:pPr rtl="0"/>
          <a:r>
            <a:rPr lang="en-US" dirty="0">
              <a:latin typeface="Calibri Light" panose="020F0302020204030204"/>
            </a:rPr>
            <a:t>A hypothesis is a provisional idea whose merit requires further evaluation. In research, a hypothesis must be stated clearly and is often directional (increase or decrease) </a:t>
          </a:r>
          <a:endParaRPr lang="en-US" dirty="0"/>
        </a:p>
      </dgm:t>
    </dgm:pt>
    <dgm:pt modelId="{9BC0CF07-62E0-4312-8758-D2F73A1A70E2}" type="parTrans" cxnId="{1982984B-9E6E-4191-8C84-AA385C7A8E62}">
      <dgm:prSet/>
      <dgm:spPr/>
      <dgm:t>
        <a:bodyPr/>
        <a:lstStyle/>
        <a:p>
          <a:endParaRPr lang="en-US"/>
        </a:p>
      </dgm:t>
    </dgm:pt>
    <dgm:pt modelId="{33790743-D5B8-46DE-8FA1-10A4CD256382}" type="sibTrans" cxnId="{1982984B-9E6E-4191-8C84-AA385C7A8E62}">
      <dgm:prSet/>
      <dgm:spPr/>
      <dgm:t>
        <a:bodyPr/>
        <a:lstStyle/>
        <a:p>
          <a:endParaRPr lang="en-US"/>
        </a:p>
      </dgm:t>
    </dgm:pt>
    <dgm:pt modelId="{8C3E3C8C-EB2B-4BDE-9568-8461534CC839}">
      <dgm:prSet phldrT="[Text]" phldr="0"/>
      <dgm:spPr/>
      <dgm:t>
        <a:bodyPr/>
        <a:lstStyle/>
        <a:p>
          <a:r>
            <a:rPr lang="en-US" dirty="0">
              <a:latin typeface="Calibri Light" panose="020F0302020204030204"/>
            </a:rPr>
            <a:t>Rationale</a:t>
          </a:r>
          <a:endParaRPr lang="en-US" dirty="0"/>
        </a:p>
      </dgm:t>
    </dgm:pt>
    <dgm:pt modelId="{C5DB5136-C07D-476A-863D-4204F8042053}" type="parTrans" cxnId="{778BF44C-56E3-478B-838E-D895AD5D75B7}">
      <dgm:prSet/>
      <dgm:spPr/>
      <dgm:t>
        <a:bodyPr/>
        <a:lstStyle/>
        <a:p>
          <a:endParaRPr lang="en-US"/>
        </a:p>
      </dgm:t>
    </dgm:pt>
    <dgm:pt modelId="{74DEB012-B3C0-4CEA-AA97-913301D05608}" type="sibTrans" cxnId="{778BF44C-56E3-478B-838E-D895AD5D75B7}">
      <dgm:prSet/>
      <dgm:spPr/>
      <dgm:t>
        <a:bodyPr/>
        <a:lstStyle/>
        <a:p>
          <a:endParaRPr lang="en-US"/>
        </a:p>
      </dgm:t>
    </dgm:pt>
    <dgm:pt modelId="{47B78413-7214-4DA6-BD6A-CD5547B58F4A}">
      <dgm:prSet phldrT="[Text]" phldr="0"/>
      <dgm:spPr/>
      <dgm:t>
        <a:bodyPr/>
        <a:lstStyle/>
        <a:p>
          <a:pPr rtl="0"/>
          <a:r>
            <a:rPr lang="en-US" dirty="0">
              <a:latin typeface="Calibri Light" panose="020F0302020204030204"/>
            </a:rPr>
            <a:t>The explanation of the reason or reasons for researching something. We will focus on this in detail in week 3. </a:t>
          </a:r>
          <a:endParaRPr lang="en-US" dirty="0"/>
        </a:p>
      </dgm:t>
    </dgm:pt>
    <dgm:pt modelId="{3DF4F007-6C2C-461B-B42B-C476E6B5BC80}" type="parTrans" cxnId="{3ADF62CF-562E-404A-A387-4F20EA636AA6}">
      <dgm:prSet/>
      <dgm:spPr/>
      <dgm:t>
        <a:bodyPr/>
        <a:lstStyle/>
        <a:p>
          <a:endParaRPr lang="en-US"/>
        </a:p>
      </dgm:t>
    </dgm:pt>
    <dgm:pt modelId="{4D635586-AC17-4200-BC6D-ED04346AC0C5}" type="sibTrans" cxnId="{3ADF62CF-562E-404A-A387-4F20EA636AA6}">
      <dgm:prSet/>
      <dgm:spPr/>
      <dgm:t>
        <a:bodyPr/>
        <a:lstStyle/>
        <a:p>
          <a:endParaRPr lang="en-US"/>
        </a:p>
      </dgm:t>
    </dgm:pt>
    <dgm:pt modelId="{08F8DC44-84E9-4E28-89EA-74199EEE1104}">
      <dgm:prSet phldrT="[Text]" phldr="0"/>
      <dgm:spPr/>
      <dgm:t>
        <a:bodyPr/>
        <a:lstStyle/>
        <a:p>
          <a:pPr rtl="0"/>
          <a:r>
            <a:rPr lang="en-US" dirty="0">
              <a:latin typeface="Calibri Light" panose="020F0302020204030204"/>
            </a:rPr>
            <a:t>A clear description of why researching a topic has relevance and why your particular study is important in filling a 'gap' in our current understanding. </a:t>
          </a:r>
          <a:endParaRPr lang="en-US" dirty="0"/>
        </a:p>
      </dgm:t>
    </dgm:pt>
    <dgm:pt modelId="{9FDA9DF9-D230-46C1-84F4-1FFC06E4C605}" type="parTrans" cxnId="{D311E910-E5EA-4CFA-A4D7-38CBF888C5A2}">
      <dgm:prSet/>
      <dgm:spPr/>
      <dgm:t>
        <a:bodyPr/>
        <a:lstStyle/>
        <a:p>
          <a:endParaRPr lang="en-US"/>
        </a:p>
      </dgm:t>
    </dgm:pt>
    <dgm:pt modelId="{3C68DBA0-FA4E-43C2-A30C-97187A47DA5B}" type="sibTrans" cxnId="{D311E910-E5EA-4CFA-A4D7-38CBF888C5A2}">
      <dgm:prSet/>
      <dgm:spPr/>
      <dgm:t>
        <a:bodyPr/>
        <a:lstStyle/>
        <a:p>
          <a:endParaRPr lang="en-US"/>
        </a:p>
      </dgm:t>
    </dgm:pt>
    <dgm:pt modelId="{67AB401B-260B-473F-B38D-73A75F15A160}">
      <dgm:prSet phldrT="[Text]" phldr="0"/>
      <dgm:spPr/>
      <dgm:t>
        <a:bodyPr/>
        <a:lstStyle/>
        <a:p>
          <a:pPr rtl="0"/>
          <a:r>
            <a:rPr lang="en-US" dirty="0">
              <a:latin typeface="Calibri Light" panose="020F0302020204030204"/>
            </a:rPr>
            <a:t>Literature review</a:t>
          </a:r>
          <a:endParaRPr lang="en-US" dirty="0"/>
        </a:p>
      </dgm:t>
    </dgm:pt>
    <dgm:pt modelId="{4EAB9651-FE95-42E9-8E90-49D3443B39EB}" type="parTrans" cxnId="{C8E42D9D-C063-4D69-805C-4C427BCF800E}">
      <dgm:prSet/>
      <dgm:spPr/>
      <dgm:t>
        <a:bodyPr/>
        <a:lstStyle/>
        <a:p>
          <a:endParaRPr lang="en-US"/>
        </a:p>
      </dgm:t>
    </dgm:pt>
    <dgm:pt modelId="{2D338724-E35F-4573-A0CA-F525FEE78DA4}" type="sibTrans" cxnId="{C8E42D9D-C063-4D69-805C-4C427BCF800E}">
      <dgm:prSet/>
      <dgm:spPr/>
      <dgm:t>
        <a:bodyPr/>
        <a:lstStyle/>
        <a:p>
          <a:endParaRPr lang="en-US"/>
        </a:p>
      </dgm:t>
    </dgm:pt>
    <dgm:pt modelId="{6B059DFB-B71E-4D9F-811E-57FA4B4C9DF0}">
      <dgm:prSet phldrT="[Text]" phldr="0"/>
      <dgm:spPr/>
      <dgm:t>
        <a:bodyPr/>
        <a:lstStyle/>
        <a:p>
          <a:pPr rtl="0"/>
          <a:r>
            <a:rPr lang="en-US" dirty="0">
              <a:latin typeface="Calibri Light" panose="020F0302020204030204"/>
            </a:rPr>
            <a:t>A literature review are systematic syntheses of previous work around a particular topic. </a:t>
          </a:r>
          <a:endParaRPr lang="en-US" dirty="0"/>
        </a:p>
      </dgm:t>
    </dgm:pt>
    <dgm:pt modelId="{679DBA2A-253E-4087-91D3-4E118B060478}" type="parTrans" cxnId="{E49C0584-7C6A-4E9B-BDB2-43BC28D8A3A7}">
      <dgm:prSet/>
      <dgm:spPr/>
      <dgm:t>
        <a:bodyPr/>
        <a:lstStyle/>
        <a:p>
          <a:endParaRPr lang="en-US"/>
        </a:p>
      </dgm:t>
    </dgm:pt>
    <dgm:pt modelId="{C36AA17D-C0E5-442A-B7A2-2569A8290BA2}" type="sibTrans" cxnId="{E49C0584-7C6A-4E9B-BDB2-43BC28D8A3A7}">
      <dgm:prSet/>
      <dgm:spPr/>
      <dgm:t>
        <a:bodyPr/>
        <a:lstStyle/>
        <a:p>
          <a:endParaRPr lang="en-US"/>
        </a:p>
      </dgm:t>
    </dgm:pt>
    <dgm:pt modelId="{EFBEA960-AD54-4823-A336-2F0855EF8094}">
      <dgm:prSet phldrT="[Text]" phldr="0"/>
      <dgm:spPr/>
      <dgm:t>
        <a:bodyPr/>
        <a:lstStyle/>
        <a:p>
          <a:pPr rtl="0"/>
          <a:r>
            <a:rPr lang="en-US" dirty="0">
              <a:latin typeface="Calibri Light" panose="020F0302020204030204"/>
            </a:rPr>
            <a:t>We will explore this process in detail during week 5.</a:t>
          </a:r>
          <a:endParaRPr lang="en-US" dirty="0"/>
        </a:p>
      </dgm:t>
    </dgm:pt>
    <dgm:pt modelId="{32F34ECD-3987-4191-8F8B-CCAB4B9D23A5}" type="parTrans" cxnId="{5D01257D-F030-4AE2-84B0-1A8759388CAC}">
      <dgm:prSet/>
      <dgm:spPr/>
      <dgm:t>
        <a:bodyPr/>
        <a:lstStyle/>
        <a:p>
          <a:endParaRPr lang="en-US"/>
        </a:p>
      </dgm:t>
    </dgm:pt>
    <dgm:pt modelId="{1AFA3E88-E623-43B2-B3DD-2196B6717D37}" type="sibTrans" cxnId="{5D01257D-F030-4AE2-84B0-1A8759388CAC}">
      <dgm:prSet/>
      <dgm:spPr/>
      <dgm:t>
        <a:bodyPr/>
        <a:lstStyle/>
        <a:p>
          <a:endParaRPr lang="en-US"/>
        </a:p>
      </dgm:t>
    </dgm:pt>
    <dgm:pt modelId="{BFC127A7-8E1C-4EE2-9504-DD31A4DBEB64}">
      <dgm:prSet phldr="0"/>
      <dgm:spPr/>
      <dgm:t>
        <a:bodyPr/>
        <a:lstStyle/>
        <a:p>
          <a:r>
            <a:rPr lang="en-US" dirty="0">
              <a:latin typeface="Calibri Light" panose="020F0302020204030204"/>
            </a:rPr>
            <a:t>Analysis</a:t>
          </a:r>
        </a:p>
      </dgm:t>
    </dgm:pt>
    <dgm:pt modelId="{315FCDFD-E530-475B-84C6-CB1043BB3B13}" type="parTrans" cxnId="{28A8FAB1-D461-4E15-82CA-0EFDD69C9C34}">
      <dgm:prSet/>
      <dgm:spPr/>
    </dgm:pt>
    <dgm:pt modelId="{D7F2BABD-FECB-4041-96C8-3E0D4F987D3A}" type="sibTrans" cxnId="{28A8FAB1-D461-4E15-82CA-0EFDD69C9C34}">
      <dgm:prSet/>
      <dgm:spPr/>
    </dgm:pt>
    <dgm:pt modelId="{5FECAEBB-4E68-46FB-BFB1-6CF161D3CC5F}">
      <dgm:prSet phldr="0"/>
      <dgm:spPr/>
      <dgm:t>
        <a:bodyPr/>
        <a:lstStyle/>
        <a:p>
          <a:pPr rtl="0"/>
          <a:r>
            <a:rPr lang="en-US" dirty="0">
              <a:latin typeface="Calibri Light" panose="020F0302020204030204"/>
            </a:rPr>
            <a:t>The process of breaking down the data collected into meaningful information that conveys some meaning. Quantitative analysis often includes statistical analysis of variance and correlation. Qualitative analysis often uses language analysis or the identification of common themes in their results. </a:t>
          </a:r>
        </a:p>
      </dgm:t>
    </dgm:pt>
    <dgm:pt modelId="{8A25304F-7C5F-43D7-8AFA-247A81B51D09}" type="parTrans" cxnId="{76A89E39-EE74-4F78-B449-828F911DE88D}">
      <dgm:prSet/>
      <dgm:spPr/>
    </dgm:pt>
    <dgm:pt modelId="{05EB6E2A-0A25-4C46-951C-B32B9691E587}" type="sibTrans" cxnId="{76A89E39-EE74-4F78-B449-828F911DE88D}">
      <dgm:prSet/>
      <dgm:spPr/>
    </dgm:pt>
    <dgm:pt modelId="{8404AD36-4381-49F9-91C6-22AC2B350C27}" type="pres">
      <dgm:prSet presAssocID="{0EC0E95D-6D06-4714-8667-0FDC44D95975}" presName="linearFlow" presStyleCnt="0">
        <dgm:presLayoutVars>
          <dgm:dir/>
          <dgm:animLvl val="lvl"/>
          <dgm:resizeHandles val="exact"/>
        </dgm:presLayoutVars>
      </dgm:prSet>
      <dgm:spPr/>
    </dgm:pt>
    <dgm:pt modelId="{10FC3528-961E-4399-BBF9-B3DC56FCC725}" type="pres">
      <dgm:prSet presAssocID="{766DD8C6-CBED-4DCC-BA93-8888A2206BB6}" presName="composite" presStyleCnt="0"/>
      <dgm:spPr/>
    </dgm:pt>
    <dgm:pt modelId="{B82A808E-31FC-41AD-A410-155A9318F97C}" type="pres">
      <dgm:prSet presAssocID="{766DD8C6-CBED-4DCC-BA93-8888A2206BB6}" presName="parentText" presStyleLbl="alignNode1" presStyleIdx="0" presStyleCnt="4">
        <dgm:presLayoutVars>
          <dgm:chMax val="1"/>
          <dgm:bulletEnabled val="1"/>
        </dgm:presLayoutVars>
      </dgm:prSet>
      <dgm:spPr/>
    </dgm:pt>
    <dgm:pt modelId="{51CDF71C-9FE6-4777-BFCB-D9B2F63F860A}" type="pres">
      <dgm:prSet presAssocID="{766DD8C6-CBED-4DCC-BA93-8888A2206BB6}" presName="descendantText" presStyleLbl="alignAcc1" presStyleIdx="0" presStyleCnt="4">
        <dgm:presLayoutVars>
          <dgm:bulletEnabled val="1"/>
        </dgm:presLayoutVars>
      </dgm:prSet>
      <dgm:spPr/>
    </dgm:pt>
    <dgm:pt modelId="{1EDD4794-8522-4B58-9F34-A2A7CCDCB781}" type="pres">
      <dgm:prSet presAssocID="{7CFBF809-EC57-4FF1-9713-D5DDB0E5591B}" presName="sp" presStyleCnt="0"/>
      <dgm:spPr/>
    </dgm:pt>
    <dgm:pt modelId="{0C904658-57A1-41D9-8501-B386EA7BB39F}" type="pres">
      <dgm:prSet presAssocID="{8C3E3C8C-EB2B-4BDE-9568-8461534CC839}" presName="composite" presStyleCnt="0"/>
      <dgm:spPr/>
    </dgm:pt>
    <dgm:pt modelId="{01EC4EE1-D36F-44BC-A860-35641B547A49}" type="pres">
      <dgm:prSet presAssocID="{8C3E3C8C-EB2B-4BDE-9568-8461534CC839}" presName="parentText" presStyleLbl="alignNode1" presStyleIdx="1" presStyleCnt="4">
        <dgm:presLayoutVars>
          <dgm:chMax val="1"/>
          <dgm:bulletEnabled val="1"/>
        </dgm:presLayoutVars>
      </dgm:prSet>
      <dgm:spPr/>
    </dgm:pt>
    <dgm:pt modelId="{30C619FD-FAF2-4335-A715-9DDE775A4225}" type="pres">
      <dgm:prSet presAssocID="{8C3E3C8C-EB2B-4BDE-9568-8461534CC839}" presName="descendantText" presStyleLbl="alignAcc1" presStyleIdx="1" presStyleCnt="4">
        <dgm:presLayoutVars>
          <dgm:bulletEnabled val="1"/>
        </dgm:presLayoutVars>
      </dgm:prSet>
      <dgm:spPr/>
    </dgm:pt>
    <dgm:pt modelId="{526F6CD1-9DA0-4054-9B97-2037B3B7B67C}" type="pres">
      <dgm:prSet presAssocID="{74DEB012-B3C0-4CEA-AA97-913301D05608}" presName="sp" presStyleCnt="0"/>
      <dgm:spPr/>
    </dgm:pt>
    <dgm:pt modelId="{665B1E18-488B-482E-B230-0E35E7068855}" type="pres">
      <dgm:prSet presAssocID="{67AB401B-260B-473F-B38D-73A75F15A160}" presName="composite" presStyleCnt="0"/>
      <dgm:spPr/>
    </dgm:pt>
    <dgm:pt modelId="{BE4EC56F-2606-4C83-B6F8-5DFF91915764}" type="pres">
      <dgm:prSet presAssocID="{67AB401B-260B-473F-B38D-73A75F15A160}" presName="parentText" presStyleLbl="alignNode1" presStyleIdx="2" presStyleCnt="4">
        <dgm:presLayoutVars>
          <dgm:chMax val="1"/>
          <dgm:bulletEnabled val="1"/>
        </dgm:presLayoutVars>
      </dgm:prSet>
      <dgm:spPr/>
    </dgm:pt>
    <dgm:pt modelId="{FF6775A1-CDC6-49DB-9D92-DF776EE5AFC4}" type="pres">
      <dgm:prSet presAssocID="{67AB401B-260B-473F-B38D-73A75F15A160}" presName="descendantText" presStyleLbl="alignAcc1" presStyleIdx="2" presStyleCnt="4">
        <dgm:presLayoutVars>
          <dgm:bulletEnabled val="1"/>
        </dgm:presLayoutVars>
      </dgm:prSet>
      <dgm:spPr/>
    </dgm:pt>
    <dgm:pt modelId="{9D75C8B4-F5E8-4E83-81EB-B4288E81A1B6}" type="pres">
      <dgm:prSet presAssocID="{2D338724-E35F-4573-A0CA-F525FEE78DA4}" presName="sp" presStyleCnt="0"/>
      <dgm:spPr/>
    </dgm:pt>
    <dgm:pt modelId="{533B36B1-D54E-4D8E-B9B8-B9F4A61458E0}" type="pres">
      <dgm:prSet presAssocID="{BFC127A7-8E1C-4EE2-9504-DD31A4DBEB64}" presName="composite" presStyleCnt="0"/>
      <dgm:spPr/>
    </dgm:pt>
    <dgm:pt modelId="{96C30580-C7E5-4014-895A-5E7940DF89D4}" type="pres">
      <dgm:prSet presAssocID="{BFC127A7-8E1C-4EE2-9504-DD31A4DBEB64}" presName="parentText" presStyleLbl="alignNode1" presStyleIdx="3" presStyleCnt="4">
        <dgm:presLayoutVars>
          <dgm:chMax val="1"/>
          <dgm:bulletEnabled val="1"/>
        </dgm:presLayoutVars>
      </dgm:prSet>
      <dgm:spPr/>
    </dgm:pt>
    <dgm:pt modelId="{3738980C-370A-4A59-9846-FE79388916A6}" type="pres">
      <dgm:prSet presAssocID="{BFC127A7-8E1C-4EE2-9504-DD31A4DBEB64}" presName="descendantText" presStyleLbl="alignAcc1" presStyleIdx="3" presStyleCnt="4">
        <dgm:presLayoutVars>
          <dgm:bulletEnabled val="1"/>
        </dgm:presLayoutVars>
      </dgm:prSet>
      <dgm:spPr/>
    </dgm:pt>
  </dgm:ptLst>
  <dgm:cxnLst>
    <dgm:cxn modelId="{D311E910-E5EA-4CFA-A4D7-38CBF888C5A2}" srcId="{8C3E3C8C-EB2B-4BDE-9568-8461534CC839}" destId="{08F8DC44-84E9-4E28-89EA-74199EEE1104}" srcOrd="1" destOrd="0" parTransId="{9FDA9DF9-D230-46C1-84F4-1FFC06E4C605}" sibTransId="{3C68DBA0-FA4E-43C2-A30C-97187A47DA5B}"/>
    <dgm:cxn modelId="{33E54112-C6FC-4FF4-A0DE-AAC3AB086CDE}" type="presOf" srcId="{6B059DFB-B71E-4D9F-811E-57FA4B4C9DF0}" destId="{FF6775A1-CDC6-49DB-9D92-DF776EE5AFC4}" srcOrd="0" destOrd="0" presId="urn:microsoft.com/office/officeart/2005/8/layout/chevron2"/>
    <dgm:cxn modelId="{76A89E39-EE74-4F78-B449-828F911DE88D}" srcId="{BFC127A7-8E1C-4EE2-9504-DD31A4DBEB64}" destId="{5FECAEBB-4E68-46FB-BFB1-6CF161D3CC5F}" srcOrd="0" destOrd="0" parTransId="{8A25304F-7C5F-43D7-8AFA-247A81B51D09}" sibTransId="{05EB6E2A-0A25-4C46-951C-B32B9691E587}"/>
    <dgm:cxn modelId="{7CB44A67-B830-4DFF-8E0B-A19C126BDB02}" type="presOf" srcId="{766DD8C6-CBED-4DCC-BA93-8888A2206BB6}" destId="{B82A808E-31FC-41AD-A410-155A9318F97C}" srcOrd="0" destOrd="0" presId="urn:microsoft.com/office/officeart/2005/8/layout/chevron2"/>
    <dgm:cxn modelId="{1982984B-9E6E-4191-8C84-AA385C7A8E62}" srcId="{766DD8C6-CBED-4DCC-BA93-8888A2206BB6}" destId="{79F91190-76D3-4DB7-984B-6D2B53FCAB14}" srcOrd="0" destOrd="0" parTransId="{9BC0CF07-62E0-4312-8758-D2F73A1A70E2}" sibTransId="{33790743-D5B8-46DE-8FA1-10A4CD256382}"/>
    <dgm:cxn modelId="{1AB0A36C-F055-4561-8347-988E942B3602}" type="presOf" srcId="{67AB401B-260B-473F-B38D-73A75F15A160}" destId="{BE4EC56F-2606-4C83-B6F8-5DFF91915764}" srcOrd="0" destOrd="0" presId="urn:microsoft.com/office/officeart/2005/8/layout/chevron2"/>
    <dgm:cxn modelId="{778BF44C-56E3-478B-838E-D895AD5D75B7}" srcId="{0EC0E95D-6D06-4714-8667-0FDC44D95975}" destId="{8C3E3C8C-EB2B-4BDE-9568-8461534CC839}" srcOrd="1" destOrd="0" parTransId="{C5DB5136-C07D-476A-863D-4204F8042053}" sibTransId="{74DEB012-B3C0-4CEA-AA97-913301D05608}"/>
    <dgm:cxn modelId="{890FD158-433B-4236-83F9-2CB1804B7714}" type="presOf" srcId="{47B78413-7214-4DA6-BD6A-CD5547B58F4A}" destId="{30C619FD-FAF2-4335-A715-9DDE775A4225}" srcOrd="0" destOrd="0" presId="urn:microsoft.com/office/officeart/2005/8/layout/chevron2"/>
    <dgm:cxn modelId="{EA37E67B-1F93-4BE2-90DA-2C9428F112EE}" type="presOf" srcId="{BFC127A7-8E1C-4EE2-9504-DD31A4DBEB64}" destId="{96C30580-C7E5-4014-895A-5E7940DF89D4}" srcOrd="0" destOrd="0" presId="urn:microsoft.com/office/officeart/2005/8/layout/chevron2"/>
    <dgm:cxn modelId="{5D01257D-F030-4AE2-84B0-1A8759388CAC}" srcId="{67AB401B-260B-473F-B38D-73A75F15A160}" destId="{EFBEA960-AD54-4823-A336-2F0855EF8094}" srcOrd="1" destOrd="0" parTransId="{32F34ECD-3987-4191-8F8B-CCAB4B9D23A5}" sibTransId="{1AFA3E88-E623-43B2-B3DD-2196B6717D37}"/>
    <dgm:cxn modelId="{6220937F-2867-43C5-B96A-3193D79A121C}" type="presOf" srcId="{08F8DC44-84E9-4E28-89EA-74199EEE1104}" destId="{30C619FD-FAF2-4335-A715-9DDE775A4225}" srcOrd="0" destOrd="1" presId="urn:microsoft.com/office/officeart/2005/8/layout/chevron2"/>
    <dgm:cxn modelId="{E49C0584-7C6A-4E9B-BDB2-43BC28D8A3A7}" srcId="{67AB401B-260B-473F-B38D-73A75F15A160}" destId="{6B059DFB-B71E-4D9F-811E-57FA4B4C9DF0}" srcOrd="0" destOrd="0" parTransId="{679DBA2A-253E-4087-91D3-4E118B060478}" sibTransId="{C36AA17D-C0E5-442A-B7A2-2569A8290BA2}"/>
    <dgm:cxn modelId="{34C67C93-A240-4100-AE46-293683003E8D}" type="presOf" srcId="{5FECAEBB-4E68-46FB-BFB1-6CF161D3CC5F}" destId="{3738980C-370A-4A59-9846-FE79388916A6}" srcOrd="0" destOrd="0" presId="urn:microsoft.com/office/officeart/2005/8/layout/chevron2"/>
    <dgm:cxn modelId="{C8E42D9D-C063-4D69-805C-4C427BCF800E}" srcId="{0EC0E95D-6D06-4714-8667-0FDC44D95975}" destId="{67AB401B-260B-473F-B38D-73A75F15A160}" srcOrd="2" destOrd="0" parTransId="{4EAB9651-FE95-42E9-8E90-49D3443B39EB}" sibTransId="{2D338724-E35F-4573-A0CA-F525FEE78DA4}"/>
    <dgm:cxn modelId="{28A8FAB1-D461-4E15-82CA-0EFDD69C9C34}" srcId="{0EC0E95D-6D06-4714-8667-0FDC44D95975}" destId="{BFC127A7-8E1C-4EE2-9504-DD31A4DBEB64}" srcOrd="3" destOrd="0" parTransId="{315FCDFD-E530-475B-84C6-CB1043BB3B13}" sibTransId="{D7F2BABD-FECB-4041-96C8-3E0D4F987D3A}"/>
    <dgm:cxn modelId="{C3DAA8C2-6812-430F-9EB0-7BFE1A0D511F}" type="presOf" srcId="{8C3E3C8C-EB2B-4BDE-9568-8461534CC839}" destId="{01EC4EE1-D36F-44BC-A860-35641B547A49}" srcOrd="0" destOrd="0" presId="urn:microsoft.com/office/officeart/2005/8/layout/chevron2"/>
    <dgm:cxn modelId="{3ADF62CF-562E-404A-A387-4F20EA636AA6}" srcId="{8C3E3C8C-EB2B-4BDE-9568-8461534CC839}" destId="{47B78413-7214-4DA6-BD6A-CD5547B58F4A}" srcOrd="0" destOrd="0" parTransId="{3DF4F007-6C2C-461B-B42B-C476E6B5BC80}" sibTransId="{4D635586-AC17-4200-BC6D-ED04346AC0C5}"/>
    <dgm:cxn modelId="{3C480CE4-8CF0-4B89-B0FA-C84B85D6BB7A}" type="presOf" srcId="{79F91190-76D3-4DB7-984B-6D2B53FCAB14}" destId="{51CDF71C-9FE6-4777-BFCB-D9B2F63F860A}" srcOrd="0" destOrd="0" presId="urn:microsoft.com/office/officeart/2005/8/layout/chevron2"/>
    <dgm:cxn modelId="{AC70F1EE-F6F1-4A00-A343-6E7D80B080F7}" type="presOf" srcId="{EFBEA960-AD54-4823-A336-2F0855EF8094}" destId="{FF6775A1-CDC6-49DB-9D92-DF776EE5AFC4}" srcOrd="0" destOrd="1" presId="urn:microsoft.com/office/officeart/2005/8/layout/chevron2"/>
    <dgm:cxn modelId="{A3DF36F9-4886-4969-9175-64CA5BE634B8}" srcId="{0EC0E95D-6D06-4714-8667-0FDC44D95975}" destId="{766DD8C6-CBED-4DCC-BA93-8888A2206BB6}" srcOrd="0" destOrd="0" parTransId="{387702F6-5A87-4A33-B599-6E1BC111A49B}" sibTransId="{7CFBF809-EC57-4FF1-9713-D5DDB0E5591B}"/>
    <dgm:cxn modelId="{8FC24FF9-9E19-4D8D-9232-19BC4A0998AB}" type="presOf" srcId="{0EC0E95D-6D06-4714-8667-0FDC44D95975}" destId="{8404AD36-4381-49F9-91C6-22AC2B350C27}" srcOrd="0" destOrd="0" presId="urn:microsoft.com/office/officeart/2005/8/layout/chevron2"/>
    <dgm:cxn modelId="{9E8E0CF3-CCE8-4A08-B6E8-76FF97417D2D}" type="presParOf" srcId="{8404AD36-4381-49F9-91C6-22AC2B350C27}" destId="{10FC3528-961E-4399-BBF9-B3DC56FCC725}" srcOrd="0" destOrd="0" presId="urn:microsoft.com/office/officeart/2005/8/layout/chevron2"/>
    <dgm:cxn modelId="{CA1CF4CA-0F23-44AE-82E3-87C87BF918AC}" type="presParOf" srcId="{10FC3528-961E-4399-BBF9-B3DC56FCC725}" destId="{B82A808E-31FC-41AD-A410-155A9318F97C}" srcOrd="0" destOrd="0" presId="urn:microsoft.com/office/officeart/2005/8/layout/chevron2"/>
    <dgm:cxn modelId="{C8C03A27-1298-4538-AE01-94BF3CDB0C02}" type="presParOf" srcId="{10FC3528-961E-4399-BBF9-B3DC56FCC725}" destId="{51CDF71C-9FE6-4777-BFCB-D9B2F63F860A}" srcOrd="1" destOrd="0" presId="urn:microsoft.com/office/officeart/2005/8/layout/chevron2"/>
    <dgm:cxn modelId="{7B7D0D5A-9961-4C1A-815E-C93A081180BC}" type="presParOf" srcId="{8404AD36-4381-49F9-91C6-22AC2B350C27}" destId="{1EDD4794-8522-4B58-9F34-A2A7CCDCB781}" srcOrd="1" destOrd="0" presId="urn:microsoft.com/office/officeart/2005/8/layout/chevron2"/>
    <dgm:cxn modelId="{01B71F6C-AA9B-41B8-8527-FB51C9982707}" type="presParOf" srcId="{8404AD36-4381-49F9-91C6-22AC2B350C27}" destId="{0C904658-57A1-41D9-8501-B386EA7BB39F}" srcOrd="2" destOrd="0" presId="urn:microsoft.com/office/officeart/2005/8/layout/chevron2"/>
    <dgm:cxn modelId="{74E875BF-4C7E-4D4F-8DA9-784FF262FA9A}" type="presParOf" srcId="{0C904658-57A1-41D9-8501-B386EA7BB39F}" destId="{01EC4EE1-D36F-44BC-A860-35641B547A49}" srcOrd="0" destOrd="0" presId="urn:microsoft.com/office/officeart/2005/8/layout/chevron2"/>
    <dgm:cxn modelId="{9BF19564-6793-408E-82B5-78C2C335FAD0}" type="presParOf" srcId="{0C904658-57A1-41D9-8501-B386EA7BB39F}" destId="{30C619FD-FAF2-4335-A715-9DDE775A4225}" srcOrd="1" destOrd="0" presId="urn:microsoft.com/office/officeart/2005/8/layout/chevron2"/>
    <dgm:cxn modelId="{22B7065A-4CC4-43D4-B695-417C813686E9}" type="presParOf" srcId="{8404AD36-4381-49F9-91C6-22AC2B350C27}" destId="{526F6CD1-9DA0-4054-9B97-2037B3B7B67C}" srcOrd="3" destOrd="0" presId="urn:microsoft.com/office/officeart/2005/8/layout/chevron2"/>
    <dgm:cxn modelId="{C3B81B3E-8B72-4D9E-8A4C-85F682AD6AC3}" type="presParOf" srcId="{8404AD36-4381-49F9-91C6-22AC2B350C27}" destId="{665B1E18-488B-482E-B230-0E35E7068855}" srcOrd="4" destOrd="0" presId="urn:microsoft.com/office/officeart/2005/8/layout/chevron2"/>
    <dgm:cxn modelId="{BE52FAC3-FFE2-4B73-8FB8-83760BE08405}" type="presParOf" srcId="{665B1E18-488B-482E-B230-0E35E7068855}" destId="{BE4EC56F-2606-4C83-B6F8-5DFF91915764}" srcOrd="0" destOrd="0" presId="urn:microsoft.com/office/officeart/2005/8/layout/chevron2"/>
    <dgm:cxn modelId="{E456833C-CA58-4013-9B00-36632589637F}" type="presParOf" srcId="{665B1E18-488B-482E-B230-0E35E7068855}" destId="{FF6775A1-CDC6-49DB-9D92-DF776EE5AFC4}" srcOrd="1" destOrd="0" presId="urn:microsoft.com/office/officeart/2005/8/layout/chevron2"/>
    <dgm:cxn modelId="{BF07588E-F1F3-41E3-B56B-9984BB855C9B}" type="presParOf" srcId="{8404AD36-4381-49F9-91C6-22AC2B350C27}" destId="{9D75C8B4-F5E8-4E83-81EB-B4288E81A1B6}" srcOrd="5" destOrd="0" presId="urn:microsoft.com/office/officeart/2005/8/layout/chevron2"/>
    <dgm:cxn modelId="{256DD909-0A09-4286-8BC6-E826BDB77E4B}" type="presParOf" srcId="{8404AD36-4381-49F9-91C6-22AC2B350C27}" destId="{533B36B1-D54E-4D8E-B9B8-B9F4A61458E0}" srcOrd="6" destOrd="0" presId="urn:microsoft.com/office/officeart/2005/8/layout/chevron2"/>
    <dgm:cxn modelId="{B1FED13A-DE25-43A8-97C6-C5677990EB50}" type="presParOf" srcId="{533B36B1-D54E-4D8E-B9B8-B9F4A61458E0}" destId="{96C30580-C7E5-4014-895A-5E7940DF89D4}" srcOrd="0" destOrd="0" presId="urn:microsoft.com/office/officeart/2005/8/layout/chevron2"/>
    <dgm:cxn modelId="{848E5A12-68CC-4CB1-A69C-CEC13D9D2484}" type="presParOf" srcId="{533B36B1-D54E-4D8E-B9B8-B9F4A61458E0}" destId="{3738980C-370A-4A59-9846-FE79388916A6}"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7874F9F3-81BC-4674-9458-C07D45FF3734}" type="doc">
      <dgm:prSet loTypeId="urn:microsoft.com/office/officeart/2005/8/layout/arrow5" loCatId="relationship" qsTypeId="urn:microsoft.com/office/officeart/2005/8/quickstyle/simple1" qsCatId="simple" csTypeId="urn:microsoft.com/office/officeart/2005/8/colors/accent1_2" csCatId="accent1" phldr="1"/>
      <dgm:spPr/>
      <dgm:t>
        <a:bodyPr/>
        <a:lstStyle/>
        <a:p>
          <a:endParaRPr lang="en-US"/>
        </a:p>
      </dgm:t>
    </dgm:pt>
    <dgm:pt modelId="{2A0898CF-51B7-4A43-9060-9D83E00F761C}">
      <dgm:prSet phldrT="[Text]" phldr="0"/>
      <dgm:spPr/>
      <dgm:t>
        <a:bodyPr/>
        <a:lstStyle/>
        <a:p>
          <a:pPr rtl="0"/>
          <a:r>
            <a:rPr lang="en-US" dirty="0">
              <a:latin typeface="Calibri Light" panose="020F0302020204030204"/>
            </a:rPr>
            <a:t>Component 1 – Research Proposal - worth 10% of module-  400 words. </a:t>
          </a:r>
          <a:endParaRPr lang="en-US" dirty="0"/>
        </a:p>
      </dgm:t>
    </dgm:pt>
    <dgm:pt modelId="{A7D429D4-EF30-45CF-AB25-7C45D4C5489B}" type="parTrans" cxnId="{4893C256-4B86-4AE0-BE90-6081D0945859}">
      <dgm:prSet/>
      <dgm:spPr/>
      <dgm:t>
        <a:bodyPr/>
        <a:lstStyle/>
        <a:p>
          <a:endParaRPr lang="en-US"/>
        </a:p>
      </dgm:t>
    </dgm:pt>
    <dgm:pt modelId="{F898FAFB-53C6-435C-B084-777B3E47574A}" type="sibTrans" cxnId="{4893C256-4B86-4AE0-BE90-6081D0945859}">
      <dgm:prSet/>
      <dgm:spPr/>
      <dgm:t>
        <a:bodyPr/>
        <a:lstStyle/>
        <a:p>
          <a:endParaRPr lang="en-US"/>
        </a:p>
      </dgm:t>
    </dgm:pt>
    <dgm:pt modelId="{0A4FEED9-6953-4111-B70E-81F0E401A426}">
      <dgm:prSet phldr="0"/>
      <dgm:spPr/>
      <dgm:t>
        <a:bodyPr/>
        <a:lstStyle/>
        <a:p>
          <a:pPr rtl="0"/>
          <a:r>
            <a:rPr lang="en-US" dirty="0">
              <a:latin typeface="Calibri Light" panose="020F0302020204030204"/>
            </a:rPr>
            <a:t>Component 2 – Research Report – Worth 90% of module – 3600 words</a:t>
          </a:r>
        </a:p>
      </dgm:t>
    </dgm:pt>
    <dgm:pt modelId="{CFB69F12-E0FE-439E-9956-B9ED2442561F}" type="parTrans" cxnId="{55C81033-C6A4-4AEA-B17E-B65CAE124EA9}">
      <dgm:prSet/>
      <dgm:spPr/>
    </dgm:pt>
    <dgm:pt modelId="{45CC7750-FB24-48F9-A3C6-0D5A844B1A99}" type="sibTrans" cxnId="{55C81033-C6A4-4AEA-B17E-B65CAE124EA9}">
      <dgm:prSet/>
      <dgm:spPr/>
    </dgm:pt>
    <dgm:pt modelId="{64876252-8138-4FAD-968A-EE6D2EF5CAFD}" type="pres">
      <dgm:prSet presAssocID="{7874F9F3-81BC-4674-9458-C07D45FF3734}" presName="diagram" presStyleCnt="0">
        <dgm:presLayoutVars>
          <dgm:dir/>
          <dgm:resizeHandles val="exact"/>
        </dgm:presLayoutVars>
      </dgm:prSet>
      <dgm:spPr/>
    </dgm:pt>
    <dgm:pt modelId="{113D529E-7053-4D44-9883-A4E744CD6519}" type="pres">
      <dgm:prSet presAssocID="{2A0898CF-51B7-4A43-9060-9D83E00F761C}" presName="arrow" presStyleLbl="node1" presStyleIdx="0" presStyleCnt="2">
        <dgm:presLayoutVars>
          <dgm:bulletEnabled val="1"/>
        </dgm:presLayoutVars>
      </dgm:prSet>
      <dgm:spPr/>
    </dgm:pt>
    <dgm:pt modelId="{08BF9B8F-7DEE-48C0-B48D-9FD067E30EF6}" type="pres">
      <dgm:prSet presAssocID="{0A4FEED9-6953-4111-B70E-81F0E401A426}" presName="arrow" presStyleLbl="node1" presStyleIdx="1" presStyleCnt="2">
        <dgm:presLayoutVars>
          <dgm:bulletEnabled val="1"/>
        </dgm:presLayoutVars>
      </dgm:prSet>
      <dgm:spPr/>
    </dgm:pt>
  </dgm:ptLst>
  <dgm:cxnLst>
    <dgm:cxn modelId="{55C81033-C6A4-4AEA-B17E-B65CAE124EA9}" srcId="{7874F9F3-81BC-4674-9458-C07D45FF3734}" destId="{0A4FEED9-6953-4111-B70E-81F0E401A426}" srcOrd="1" destOrd="0" parTransId="{CFB69F12-E0FE-439E-9956-B9ED2442561F}" sibTransId="{45CC7750-FB24-48F9-A3C6-0D5A844B1A99}"/>
    <dgm:cxn modelId="{59EA154C-7DF4-408D-968C-5FFB1FAAA9CA}" type="presOf" srcId="{0A4FEED9-6953-4111-B70E-81F0E401A426}" destId="{08BF9B8F-7DEE-48C0-B48D-9FD067E30EF6}" srcOrd="0" destOrd="0" presId="urn:microsoft.com/office/officeart/2005/8/layout/arrow5"/>
    <dgm:cxn modelId="{4893C256-4B86-4AE0-BE90-6081D0945859}" srcId="{7874F9F3-81BC-4674-9458-C07D45FF3734}" destId="{2A0898CF-51B7-4A43-9060-9D83E00F761C}" srcOrd="0" destOrd="0" parTransId="{A7D429D4-EF30-45CF-AB25-7C45D4C5489B}" sibTransId="{F898FAFB-53C6-435C-B084-777B3E47574A}"/>
    <dgm:cxn modelId="{71A74FCD-1F15-4A26-88FB-EA6B733813D4}" type="presOf" srcId="{7874F9F3-81BC-4674-9458-C07D45FF3734}" destId="{64876252-8138-4FAD-968A-EE6D2EF5CAFD}" srcOrd="0" destOrd="0" presId="urn:microsoft.com/office/officeart/2005/8/layout/arrow5"/>
    <dgm:cxn modelId="{EA9A58D5-9E73-48FE-A6CA-4F8CCA5C8038}" type="presOf" srcId="{2A0898CF-51B7-4A43-9060-9D83E00F761C}" destId="{113D529E-7053-4D44-9883-A4E744CD6519}" srcOrd="0" destOrd="0" presId="urn:microsoft.com/office/officeart/2005/8/layout/arrow5"/>
    <dgm:cxn modelId="{296F3DB4-2F76-431D-8E9E-1CF9C9F45180}" type="presParOf" srcId="{64876252-8138-4FAD-968A-EE6D2EF5CAFD}" destId="{113D529E-7053-4D44-9883-A4E744CD6519}" srcOrd="0" destOrd="0" presId="urn:microsoft.com/office/officeart/2005/8/layout/arrow5"/>
    <dgm:cxn modelId="{F3CE2DB3-2373-4715-81FE-42BEC01B02AF}" type="presParOf" srcId="{64876252-8138-4FAD-968A-EE6D2EF5CAFD}" destId="{08BF9B8F-7DEE-48C0-B48D-9FD067E30EF6}" srcOrd="1" destOrd="0" presId="urn:microsoft.com/office/officeart/2005/8/layout/arrow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D566FB-863D-45E0-87A3-89A0DB838ECE}">
      <dsp:nvSpPr>
        <dsp:cNvPr id="0" name=""/>
        <dsp:cNvSpPr/>
      </dsp:nvSpPr>
      <dsp:spPr>
        <a:xfrm>
          <a:off x="806541" y="0"/>
          <a:ext cx="9140808" cy="4536908"/>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C0E1F95-D6CD-4133-8A5A-724490D28C53}">
      <dsp:nvSpPr>
        <dsp:cNvPr id="0" name=""/>
        <dsp:cNvSpPr/>
      </dsp:nvSpPr>
      <dsp:spPr>
        <a:xfrm>
          <a:off x="11552" y="1361072"/>
          <a:ext cx="3461408" cy="181476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rtl="0">
            <a:lnSpc>
              <a:spcPct val="90000"/>
            </a:lnSpc>
            <a:spcBef>
              <a:spcPct val="0"/>
            </a:spcBef>
            <a:spcAft>
              <a:spcPct val="35000"/>
            </a:spcAft>
            <a:buNone/>
          </a:pPr>
          <a:r>
            <a:rPr lang="en-US" sz="3300" kern="1200">
              <a:latin typeface="Calibri Light" panose="020F0302020204030204"/>
            </a:rPr>
            <a:t>Introduce key vocabulary and terminology</a:t>
          </a:r>
          <a:endParaRPr lang="en-US" sz="3300" kern="1200"/>
        </a:p>
      </dsp:txBody>
      <dsp:txXfrm>
        <a:off x="100141" y="1449661"/>
        <a:ext cx="3284230" cy="1637585"/>
      </dsp:txXfrm>
    </dsp:sp>
    <dsp:sp modelId="{536D586F-461B-4DCD-AF0F-771B6A1860E1}">
      <dsp:nvSpPr>
        <dsp:cNvPr id="0" name=""/>
        <dsp:cNvSpPr/>
      </dsp:nvSpPr>
      <dsp:spPr>
        <a:xfrm>
          <a:off x="3646241" y="1361072"/>
          <a:ext cx="3461408" cy="181476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rtl="0">
            <a:lnSpc>
              <a:spcPct val="90000"/>
            </a:lnSpc>
            <a:spcBef>
              <a:spcPct val="0"/>
            </a:spcBef>
            <a:spcAft>
              <a:spcPct val="35000"/>
            </a:spcAft>
            <a:buNone/>
          </a:pPr>
          <a:r>
            <a:rPr lang="en-US" sz="3300" kern="1200">
              <a:latin typeface="Calibri Light" panose="020F0302020204030204"/>
            </a:rPr>
            <a:t>Look at examples of different research methods</a:t>
          </a:r>
          <a:endParaRPr lang="en-US" sz="3300" kern="1200"/>
        </a:p>
      </dsp:txBody>
      <dsp:txXfrm>
        <a:off x="3734830" y="1449661"/>
        <a:ext cx="3284230" cy="1637585"/>
      </dsp:txXfrm>
    </dsp:sp>
    <dsp:sp modelId="{9712B7F8-3903-41BA-9E87-7D5668567E04}">
      <dsp:nvSpPr>
        <dsp:cNvPr id="0" name=""/>
        <dsp:cNvSpPr/>
      </dsp:nvSpPr>
      <dsp:spPr>
        <a:xfrm>
          <a:off x="7280930" y="1361072"/>
          <a:ext cx="3461408" cy="181476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rtl="0">
            <a:lnSpc>
              <a:spcPct val="90000"/>
            </a:lnSpc>
            <a:spcBef>
              <a:spcPct val="0"/>
            </a:spcBef>
            <a:spcAft>
              <a:spcPct val="35000"/>
            </a:spcAft>
            <a:buNone/>
          </a:pPr>
          <a:r>
            <a:rPr lang="en-US" sz="3300" kern="1200">
              <a:latin typeface="Calibri Light" panose="020F0302020204030204"/>
            </a:rPr>
            <a:t>Introduce the component 1 &amp; 2 assignments</a:t>
          </a:r>
          <a:endParaRPr lang="en-US" sz="3300" kern="1200"/>
        </a:p>
      </dsp:txBody>
      <dsp:txXfrm>
        <a:off x="7369519" y="1449661"/>
        <a:ext cx="3284230" cy="163758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1040CB-7CC0-4201-BFB4-13EE6595AC67}">
      <dsp:nvSpPr>
        <dsp:cNvPr id="0" name=""/>
        <dsp:cNvSpPr/>
      </dsp:nvSpPr>
      <dsp:spPr>
        <a:xfrm>
          <a:off x="1102" y="138069"/>
          <a:ext cx="1266774" cy="6333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19050" rIns="28575" bIns="19050" numCol="1" spcCol="1270" anchor="ctr" anchorCtr="0">
          <a:noAutofit/>
        </a:bodyPr>
        <a:lstStyle/>
        <a:p>
          <a:pPr marL="0" lvl="0" indent="0" algn="ctr" defTabSz="666750" rtl="0">
            <a:lnSpc>
              <a:spcPct val="90000"/>
            </a:lnSpc>
            <a:spcBef>
              <a:spcPct val="0"/>
            </a:spcBef>
            <a:spcAft>
              <a:spcPct val="35000"/>
            </a:spcAft>
            <a:buNone/>
          </a:pPr>
          <a:r>
            <a:rPr lang="en-US" sz="1500" kern="1200">
              <a:latin typeface="Calibri Light" panose="020F0302020204030204"/>
            </a:rPr>
            <a:t>What is knowledge?</a:t>
          </a:r>
          <a:endParaRPr lang="en-US" sz="1500" kern="1200"/>
        </a:p>
      </dsp:txBody>
      <dsp:txXfrm>
        <a:off x="19653" y="156620"/>
        <a:ext cx="1229672" cy="596285"/>
      </dsp:txXfrm>
    </dsp:sp>
    <dsp:sp modelId="{731BEE1E-CBC7-42A4-AC7B-6FFC6911D5EB}">
      <dsp:nvSpPr>
        <dsp:cNvPr id="0" name=""/>
        <dsp:cNvSpPr/>
      </dsp:nvSpPr>
      <dsp:spPr>
        <a:xfrm>
          <a:off x="127779" y="771456"/>
          <a:ext cx="126677" cy="475040"/>
        </a:xfrm>
        <a:custGeom>
          <a:avLst/>
          <a:gdLst/>
          <a:ahLst/>
          <a:cxnLst/>
          <a:rect l="0" t="0" r="0" b="0"/>
          <a:pathLst>
            <a:path>
              <a:moveTo>
                <a:pt x="0" y="0"/>
              </a:moveTo>
              <a:lnTo>
                <a:pt x="0" y="475040"/>
              </a:lnTo>
              <a:lnTo>
                <a:pt x="126677" y="47504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9036A7D-8003-444F-A46F-9E5DE06A201C}">
      <dsp:nvSpPr>
        <dsp:cNvPr id="0" name=""/>
        <dsp:cNvSpPr/>
      </dsp:nvSpPr>
      <dsp:spPr>
        <a:xfrm>
          <a:off x="254456" y="929803"/>
          <a:ext cx="1013419" cy="63338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 tIns="16510" rIns="24765" bIns="16510" numCol="1" spcCol="1270" anchor="ctr" anchorCtr="0">
          <a:noAutofit/>
        </a:bodyPr>
        <a:lstStyle/>
        <a:p>
          <a:pPr marL="0" lvl="0" indent="0" algn="ctr" defTabSz="577850" rtl="0">
            <a:lnSpc>
              <a:spcPct val="90000"/>
            </a:lnSpc>
            <a:spcBef>
              <a:spcPct val="0"/>
            </a:spcBef>
            <a:spcAft>
              <a:spcPct val="35000"/>
            </a:spcAft>
            <a:buNone/>
          </a:pPr>
          <a:r>
            <a:rPr lang="en-US" sz="1300" kern="1200">
              <a:latin typeface="Calibri Light" panose="020F0302020204030204"/>
            </a:rPr>
            <a:t>Ontology</a:t>
          </a:r>
          <a:endParaRPr lang="en-US" sz="1300" kern="1200"/>
        </a:p>
      </dsp:txBody>
      <dsp:txXfrm>
        <a:off x="273007" y="948354"/>
        <a:ext cx="976317" cy="596285"/>
      </dsp:txXfrm>
    </dsp:sp>
    <dsp:sp modelId="{05FFDF09-F10F-4732-B070-CEB4E93611E6}">
      <dsp:nvSpPr>
        <dsp:cNvPr id="0" name=""/>
        <dsp:cNvSpPr/>
      </dsp:nvSpPr>
      <dsp:spPr>
        <a:xfrm>
          <a:off x="127779" y="771456"/>
          <a:ext cx="126677" cy="1266774"/>
        </a:xfrm>
        <a:custGeom>
          <a:avLst/>
          <a:gdLst/>
          <a:ahLst/>
          <a:cxnLst/>
          <a:rect l="0" t="0" r="0" b="0"/>
          <a:pathLst>
            <a:path>
              <a:moveTo>
                <a:pt x="0" y="0"/>
              </a:moveTo>
              <a:lnTo>
                <a:pt x="0" y="1266774"/>
              </a:lnTo>
              <a:lnTo>
                <a:pt x="126677" y="126677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B7DFF1A-DDA2-4095-93F3-162825EBED2E}">
      <dsp:nvSpPr>
        <dsp:cNvPr id="0" name=""/>
        <dsp:cNvSpPr/>
      </dsp:nvSpPr>
      <dsp:spPr>
        <a:xfrm>
          <a:off x="254456" y="1721537"/>
          <a:ext cx="1013419" cy="63338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 tIns="16510" rIns="24765" bIns="16510" numCol="1" spcCol="1270" anchor="ctr" anchorCtr="0">
          <a:noAutofit/>
        </a:bodyPr>
        <a:lstStyle/>
        <a:p>
          <a:pPr marL="0" lvl="0" indent="0" algn="ctr" defTabSz="577850">
            <a:lnSpc>
              <a:spcPct val="90000"/>
            </a:lnSpc>
            <a:spcBef>
              <a:spcPct val="0"/>
            </a:spcBef>
            <a:spcAft>
              <a:spcPct val="35000"/>
            </a:spcAft>
            <a:buNone/>
          </a:pPr>
          <a:r>
            <a:rPr lang="en-US" sz="1300" kern="1200">
              <a:latin typeface="Calibri Light" panose="020F0302020204030204"/>
            </a:rPr>
            <a:t>Epistemology</a:t>
          </a:r>
          <a:endParaRPr lang="en-US" sz="1300" kern="1200"/>
        </a:p>
      </dsp:txBody>
      <dsp:txXfrm>
        <a:off x="273007" y="1740088"/>
        <a:ext cx="976317" cy="596285"/>
      </dsp:txXfrm>
    </dsp:sp>
    <dsp:sp modelId="{13CE95A9-27AA-408D-AE80-E3EE1C1B7DD1}">
      <dsp:nvSpPr>
        <dsp:cNvPr id="0" name=""/>
        <dsp:cNvSpPr/>
      </dsp:nvSpPr>
      <dsp:spPr>
        <a:xfrm>
          <a:off x="1584569" y="138069"/>
          <a:ext cx="1266774" cy="6333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19050" rIns="28575" bIns="19050" numCol="1" spcCol="1270" anchor="ctr" anchorCtr="0">
          <a:noAutofit/>
        </a:bodyPr>
        <a:lstStyle/>
        <a:p>
          <a:pPr marL="0" lvl="0" indent="0" algn="ctr" defTabSz="666750" rtl="0">
            <a:lnSpc>
              <a:spcPct val="90000"/>
            </a:lnSpc>
            <a:spcBef>
              <a:spcPct val="0"/>
            </a:spcBef>
            <a:spcAft>
              <a:spcPct val="35000"/>
            </a:spcAft>
            <a:buNone/>
          </a:pPr>
          <a:r>
            <a:rPr lang="en-US" sz="1500" kern="1200">
              <a:latin typeface="Calibri Light" panose="020F0302020204030204"/>
            </a:rPr>
            <a:t>What methods exist? </a:t>
          </a:r>
          <a:endParaRPr lang="en-US" sz="1500" kern="1200"/>
        </a:p>
      </dsp:txBody>
      <dsp:txXfrm>
        <a:off x="1603120" y="156620"/>
        <a:ext cx="1229672" cy="596285"/>
      </dsp:txXfrm>
    </dsp:sp>
    <dsp:sp modelId="{89ADA5F4-164D-4A0E-B07A-623ABDCDC8C3}">
      <dsp:nvSpPr>
        <dsp:cNvPr id="0" name=""/>
        <dsp:cNvSpPr/>
      </dsp:nvSpPr>
      <dsp:spPr>
        <a:xfrm>
          <a:off x="1711247" y="771456"/>
          <a:ext cx="126677" cy="475040"/>
        </a:xfrm>
        <a:custGeom>
          <a:avLst/>
          <a:gdLst/>
          <a:ahLst/>
          <a:cxnLst/>
          <a:rect l="0" t="0" r="0" b="0"/>
          <a:pathLst>
            <a:path>
              <a:moveTo>
                <a:pt x="0" y="0"/>
              </a:moveTo>
              <a:lnTo>
                <a:pt x="0" y="475040"/>
              </a:lnTo>
              <a:lnTo>
                <a:pt x="126677" y="47504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E3C056A-5AC1-4025-8F0B-372A6CA9E4E3}">
      <dsp:nvSpPr>
        <dsp:cNvPr id="0" name=""/>
        <dsp:cNvSpPr/>
      </dsp:nvSpPr>
      <dsp:spPr>
        <a:xfrm>
          <a:off x="1837924" y="929803"/>
          <a:ext cx="1013419" cy="63338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 tIns="16510" rIns="24765" bIns="16510" numCol="1" spcCol="1270" anchor="ctr" anchorCtr="0">
          <a:noAutofit/>
        </a:bodyPr>
        <a:lstStyle/>
        <a:p>
          <a:pPr marL="0" lvl="0" indent="0" algn="ctr" defTabSz="577850">
            <a:lnSpc>
              <a:spcPct val="90000"/>
            </a:lnSpc>
            <a:spcBef>
              <a:spcPct val="0"/>
            </a:spcBef>
            <a:spcAft>
              <a:spcPct val="35000"/>
            </a:spcAft>
            <a:buNone/>
          </a:pPr>
          <a:r>
            <a:rPr lang="en-US" sz="1300" kern="1200">
              <a:latin typeface="Calibri Light" panose="020F0302020204030204"/>
            </a:rPr>
            <a:t>Primary</a:t>
          </a:r>
          <a:endParaRPr lang="en-US" sz="1300" kern="1200"/>
        </a:p>
      </dsp:txBody>
      <dsp:txXfrm>
        <a:off x="1856475" y="948354"/>
        <a:ext cx="976317" cy="596285"/>
      </dsp:txXfrm>
    </dsp:sp>
    <dsp:sp modelId="{61F00DC8-90CE-4028-89D4-A31D3AD4B7ED}">
      <dsp:nvSpPr>
        <dsp:cNvPr id="0" name=""/>
        <dsp:cNvSpPr/>
      </dsp:nvSpPr>
      <dsp:spPr>
        <a:xfrm>
          <a:off x="1711247" y="771456"/>
          <a:ext cx="126677" cy="1266774"/>
        </a:xfrm>
        <a:custGeom>
          <a:avLst/>
          <a:gdLst/>
          <a:ahLst/>
          <a:cxnLst/>
          <a:rect l="0" t="0" r="0" b="0"/>
          <a:pathLst>
            <a:path>
              <a:moveTo>
                <a:pt x="0" y="0"/>
              </a:moveTo>
              <a:lnTo>
                <a:pt x="0" y="1266774"/>
              </a:lnTo>
              <a:lnTo>
                <a:pt x="126677" y="126677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43E1003-C141-4251-8FFF-63F2CC9B3A52}">
      <dsp:nvSpPr>
        <dsp:cNvPr id="0" name=""/>
        <dsp:cNvSpPr/>
      </dsp:nvSpPr>
      <dsp:spPr>
        <a:xfrm>
          <a:off x="1837924" y="1721537"/>
          <a:ext cx="1013419" cy="63338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 tIns="16510" rIns="24765" bIns="16510" numCol="1" spcCol="1270" anchor="ctr" anchorCtr="0">
          <a:noAutofit/>
        </a:bodyPr>
        <a:lstStyle/>
        <a:p>
          <a:pPr marL="0" lvl="0" indent="0" algn="ctr" defTabSz="577850">
            <a:lnSpc>
              <a:spcPct val="90000"/>
            </a:lnSpc>
            <a:spcBef>
              <a:spcPct val="0"/>
            </a:spcBef>
            <a:spcAft>
              <a:spcPct val="35000"/>
            </a:spcAft>
            <a:buNone/>
          </a:pPr>
          <a:r>
            <a:rPr lang="en-US" sz="1300" kern="1200">
              <a:latin typeface="Calibri Light" panose="020F0302020204030204"/>
            </a:rPr>
            <a:t>Secondary</a:t>
          </a:r>
          <a:endParaRPr lang="en-US" sz="1300" kern="1200"/>
        </a:p>
      </dsp:txBody>
      <dsp:txXfrm>
        <a:off x="1856475" y="1740088"/>
        <a:ext cx="976317" cy="596285"/>
      </dsp:txXfrm>
    </dsp:sp>
    <dsp:sp modelId="{7D510B48-F928-417D-9CBE-E73D147AFE21}">
      <dsp:nvSpPr>
        <dsp:cNvPr id="0" name=""/>
        <dsp:cNvSpPr/>
      </dsp:nvSpPr>
      <dsp:spPr>
        <a:xfrm>
          <a:off x="1711247" y="771456"/>
          <a:ext cx="126677" cy="2058507"/>
        </a:xfrm>
        <a:custGeom>
          <a:avLst/>
          <a:gdLst/>
          <a:ahLst/>
          <a:cxnLst/>
          <a:rect l="0" t="0" r="0" b="0"/>
          <a:pathLst>
            <a:path>
              <a:moveTo>
                <a:pt x="0" y="0"/>
              </a:moveTo>
              <a:lnTo>
                <a:pt x="0" y="2058507"/>
              </a:lnTo>
              <a:lnTo>
                <a:pt x="126677" y="205850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5C56428-83AE-4272-ABCA-13394CA7D6D7}">
      <dsp:nvSpPr>
        <dsp:cNvPr id="0" name=""/>
        <dsp:cNvSpPr/>
      </dsp:nvSpPr>
      <dsp:spPr>
        <a:xfrm>
          <a:off x="1837924" y="2513270"/>
          <a:ext cx="1013419" cy="63338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 tIns="16510" rIns="24765" bIns="16510" numCol="1" spcCol="1270" anchor="ctr" anchorCtr="0">
          <a:noAutofit/>
        </a:bodyPr>
        <a:lstStyle/>
        <a:p>
          <a:pPr marL="0" lvl="0" indent="0" algn="ctr" defTabSz="577850">
            <a:lnSpc>
              <a:spcPct val="90000"/>
            </a:lnSpc>
            <a:spcBef>
              <a:spcPct val="0"/>
            </a:spcBef>
            <a:spcAft>
              <a:spcPct val="35000"/>
            </a:spcAft>
            <a:buNone/>
          </a:pPr>
          <a:r>
            <a:rPr lang="en-US" sz="1300" kern="1200">
              <a:latin typeface="Calibri Light" panose="020F0302020204030204"/>
            </a:rPr>
            <a:t>Quantitative</a:t>
          </a:r>
        </a:p>
      </dsp:txBody>
      <dsp:txXfrm>
        <a:off x="1856475" y="2531821"/>
        <a:ext cx="976317" cy="596285"/>
      </dsp:txXfrm>
    </dsp:sp>
    <dsp:sp modelId="{7B60E4D3-8FDF-44A7-9CF1-2F89E324C9F7}">
      <dsp:nvSpPr>
        <dsp:cNvPr id="0" name=""/>
        <dsp:cNvSpPr/>
      </dsp:nvSpPr>
      <dsp:spPr>
        <a:xfrm>
          <a:off x="1711247" y="771456"/>
          <a:ext cx="126677" cy="2850241"/>
        </a:xfrm>
        <a:custGeom>
          <a:avLst/>
          <a:gdLst/>
          <a:ahLst/>
          <a:cxnLst/>
          <a:rect l="0" t="0" r="0" b="0"/>
          <a:pathLst>
            <a:path>
              <a:moveTo>
                <a:pt x="0" y="0"/>
              </a:moveTo>
              <a:lnTo>
                <a:pt x="0" y="2850241"/>
              </a:lnTo>
              <a:lnTo>
                <a:pt x="126677" y="285024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54E2641-F20A-437F-B77B-82E4BCC07626}">
      <dsp:nvSpPr>
        <dsp:cNvPr id="0" name=""/>
        <dsp:cNvSpPr/>
      </dsp:nvSpPr>
      <dsp:spPr>
        <a:xfrm>
          <a:off x="1837924" y="3305004"/>
          <a:ext cx="1013419" cy="63338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 tIns="16510" rIns="24765" bIns="16510" numCol="1" spcCol="1270" anchor="ctr" anchorCtr="0">
          <a:noAutofit/>
        </a:bodyPr>
        <a:lstStyle/>
        <a:p>
          <a:pPr marL="0" lvl="0" indent="0" algn="ctr" defTabSz="577850">
            <a:lnSpc>
              <a:spcPct val="90000"/>
            </a:lnSpc>
            <a:spcBef>
              <a:spcPct val="0"/>
            </a:spcBef>
            <a:spcAft>
              <a:spcPct val="35000"/>
            </a:spcAft>
            <a:buNone/>
          </a:pPr>
          <a:r>
            <a:rPr lang="en-US" sz="1300" kern="1200">
              <a:latin typeface="Calibri Light" panose="020F0302020204030204"/>
            </a:rPr>
            <a:t>Qualitative</a:t>
          </a:r>
        </a:p>
      </dsp:txBody>
      <dsp:txXfrm>
        <a:off x="1856475" y="3323555"/>
        <a:ext cx="976317" cy="596285"/>
      </dsp:txXfrm>
    </dsp:sp>
    <dsp:sp modelId="{F7D012D2-B6F1-4310-BA7E-7658D173309C}">
      <dsp:nvSpPr>
        <dsp:cNvPr id="0" name=""/>
        <dsp:cNvSpPr/>
      </dsp:nvSpPr>
      <dsp:spPr>
        <a:xfrm>
          <a:off x="1711247" y="771456"/>
          <a:ext cx="126677" cy="3641975"/>
        </a:xfrm>
        <a:custGeom>
          <a:avLst/>
          <a:gdLst/>
          <a:ahLst/>
          <a:cxnLst/>
          <a:rect l="0" t="0" r="0" b="0"/>
          <a:pathLst>
            <a:path>
              <a:moveTo>
                <a:pt x="0" y="0"/>
              </a:moveTo>
              <a:lnTo>
                <a:pt x="0" y="3641975"/>
              </a:lnTo>
              <a:lnTo>
                <a:pt x="126677" y="36419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2CDAD55-08EA-4604-99B5-DF7A406E44BD}">
      <dsp:nvSpPr>
        <dsp:cNvPr id="0" name=""/>
        <dsp:cNvSpPr/>
      </dsp:nvSpPr>
      <dsp:spPr>
        <a:xfrm>
          <a:off x="1837924" y="4096738"/>
          <a:ext cx="1013419" cy="63338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 tIns="16510" rIns="24765" bIns="16510" numCol="1" spcCol="1270" anchor="ctr" anchorCtr="0">
          <a:noAutofit/>
        </a:bodyPr>
        <a:lstStyle/>
        <a:p>
          <a:pPr marL="0" lvl="0" indent="0" algn="ctr" defTabSz="577850" rtl="0">
            <a:lnSpc>
              <a:spcPct val="90000"/>
            </a:lnSpc>
            <a:spcBef>
              <a:spcPct val="0"/>
            </a:spcBef>
            <a:spcAft>
              <a:spcPct val="35000"/>
            </a:spcAft>
            <a:buNone/>
          </a:pPr>
          <a:r>
            <a:rPr lang="en-US" sz="1300" kern="1200">
              <a:latin typeface="Calibri Light" panose="020F0302020204030204"/>
            </a:rPr>
            <a:t>Mixed Methods</a:t>
          </a:r>
        </a:p>
      </dsp:txBody>
      <dsp:txXfrm>
        <a:off x="1856475" y="4115289"/>
        <a:ext cx="976317" cy="596285"/>
      </dsp:txXfrm>
    </dsp:sp>
    <dsp:sp modelId="{494298AA-1758-4CE9-97ED-1F59A9EEE7CE}">
      <dsp:nvSpPr>
        <dsp:cNvPr id="0" name=""/>
        <dsp:cNvSpPr/>
      </dsp:nvSpPr>
      <dsp:spPr>
        <a:xfrm>
          <a:off x="3168037" y="138069"/>
          <a:ext cx="1266774" cy="6333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19050" rIns="28575" bIns="19050" numCol="1" spcCol="1270" anchor="ctr" anchorCtr="0">
          <a:noAutofit/>
        </a:bodyPr>
        <a:lstStyle/>
        <a:p>
          <a:pPr marL="0" lvl="0" indent="0" algn="ctr" defTabSz="666750" rtl="0">
            <a:lnSpc>
              <a:spcPct val="90000"/>
            </a:lnSpc>
            <a:spcBef>
              <a:spcPct val="0"/>
            </a:spcBef>
            <a:spcAft>
              <a:spcPct val="35000"/>
            </a:spcAft>
            <a:buNone/>
          </a:pPr>
          <a:r>
            <a:rPr lang="en-US" sz="1500" kern="1200">
              <a:latin typeface="Calibri Light" panose="020F0302020204030204"/>
            </a:rPr>
            <a:t>Research process</a:t>
          </a:r>
        </a:p>
      </dsp:txBody>
      <dsp:txXfrm>
        <a:off x="3186588" y="156620"/>
        <a:ext cx="1229672" cy="596285"/>
      </dsp:txXfrm>
    </dsp:sp>
    <dsp:sp modelId="{BF4E517F-E5CD-4C11-B556-E60BD447AAD0}">
      <dsp:nvSpPr>
        <dsp:cNvPr id="0" name=""/>
        <dsp:cNvSpPr/>
      </dsp:nvSpPr>
      <dsp:spPr>
        <a:xfrm>
          <a:off x="3294714" y="771456"/>
          <a:ext cx="126677" cy="475040"/>
        </a:xfrm>
        <a:custGeom>
          <a:avLst/>
          <a:gdLst/>
          <a:ahLst/>
          <a:cxnLst/>
          <a:rect l="0" t="0" r="0" b="0"/>
          <a:pathLst>
            <a:path>
              <a:moveTo>
                <a:pt x="0" y="0"/>
              </a:moveTo>
              <a:lnTo>
                <a:pt x="0" y="475040"/>
              </a:lnTo>
              <a:lnTo>
                <a:pt x="126677" y="47504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3989750-BE70-4580-B016-D8FF71BE2A56}">
      <dsp:nvSpPr>
        <dsp:cNvPr id="0" name=""/>
        <dsp:cNvSpPr/>
      </dsp:nvSpPr>
      <dsp:spPr>
        <a:xfrm>
          <a:off x="3421392" y="929803"/>
          <a:ext cx="1013419" cy="63338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 tIns="16510" rIns="24765" bIns="16510" numCol="1" spcCol="1270" anchor="ctr" anchorCtr="0">
          <a:noAutofit/>
        </a:bodyPr>
        <a:lstStyle/>
        <a:p>
          <a:pPr marL="0" lvl="0" indent="0" algn="ctr" defTabSz="577850" rtl="0">
            <a:lnSpc>
              <a:spcPct val="90000"/>
            </a:lnSpc>
            <a:spcBef>
              <a:spcPct val="0"/>
            </a:spcBef>
            <a:spcAft>
              <a:spcPct val="35000"/>
            </a:spcAft>
            <a:buNone/>
          </a:pPr>
          <a:r>
            <a:rPr lang="en-US" sz="1300" kern="1200">
              <a:latin typeface="Calibri Light" panose="020F0302020204030204"/>
            </a:rPr>
            <a:t>Hypothesis </a:t>
          </a:r>
        </a:p>
      </dsp:txBody>
      <dsp:txXfrm>
        <a:off x="3439943" y="948354"/>
        <a:ext cx="976317" cy="596285"/>
      </dsp:txXfrm>
    </dsp:sp>
    <dsp:sp modelId="{6310535E-7EB1-4FB8-AD64-69DCDC2F6944}">
      <dsp:nvSpPr>
        <dsp:cNvPr id="0" name=""/>
        <dsp:cNvSpPr/>
      </dsp:nvSpPr>
      <dsp:spPr>
        <a:xfrm>
          <a:off x="3294714" y="771456"/>
          <a:ext cx="126677" cy="1266774"/>
        </a:xfrm>
        <a:custGeom>
          <a:avLst/>
          <a:gdLst/>
          <a:ahLst/>
          <a:cxnLst/>
          <a:rect l="0" t="0" r="0" b="0"/>
          <a:pathLst>
            <a:path>
              <a:moveTo>
                <a:pt x="0" y="0"/>
              </a:moveTo>
              <a:lnTo>
                <a:pt x="0" y="1266774"/>
              </a:lnTo>
              <a:lnTo>
                <a:pt x="126677" y="126677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EF04D42-43B2-4606-8F5E-228BC28DA001}">
      <dsp:nvSpPr>
        <dsp:cNvPr id="0" name=""/>
        <dsp:cNvSpPr/>
      </dsp:nvSpPr>
      <dsp:spPr>
        <a:xfrm>
          <a:off x="3421392" y="1721537"/>
          <a:ext cx="1013419" cy="63338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 tIns="16510" rIns="24765" bIns="16510" numCol="1" spcCol="1270" anchor="ctr" anchorCtr="0">
          <a:noAutofit/>
        </a:bodyPr>
        <a:lstStyle/>
        <a:p>
          <a:pPr marL="0" lvl="0" indent="0" algn="ctr" defTabSz="577850">
            <a:lnSpc>
              <a:spcPct val="90000"/>
            </a:lnSpc>
            <a:spcBef>
              <a:spcPct val="0"/>
            </a:spcBef>
            <a:spcAft>
              <a:spcPct val="35000"/>
            </a:spcAft>
            <a:buNone/>
          </a:pPr>
          <a:r>
            <a:rPr lang="en-US" sz="1300" kern="1200">
              <a:latin typeface="Calibri Light" panose="020F0302020204030204"/>
            </a:rPr>
            <a:t>Rationale</a:t>
          </a:r>
        </a:p>
      </dsp:txBody>
      <dsp:txXfrm>
        <a:off x="3439943" y="1740088"/>
        <a:ext cx="976317" cy="596285"/>
      </dsp:txXfrm>
    </dsp:sp>
    <dsp:sp modelId="{DE141981-8FE1-45CF-9EB9-E85A8ECB5444}">
      <dsp:nvSpPr>
        <dsp:cNvPr id="0" name=""/>
        <dsp:cNvSpPr/>
      </dsp:nvSpPr>
      <dsp:spPr>
        <a:xfrm>
          <a:off x="3294714" y="771456"/>
          <a:ext cx="126677" cy="2058507"/>
        </a:xfrm>
        <a:custGeom>
          <a:avLst/>
          <a:gdLst/>
          <a:ahLst/>
          <a:cxnLst/>
          <a:rect l="0" t="0" r="0" b="0"/>
          <a:pathLst>
            <a:path>
              <a:moveTo>
                <a:pt x="0" y="0"/>
              </a:moveTo>
              <a:lnTo>
                <a:pt x="0" y="2058507"/>
              </a:lnTo>
              <a:lnTo>
                <a:pt x="126677" y="205850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79AD2B2-A693-4110-9665-01DBB0C09468}">
      <dsp:nvSpPr>
        <dsp:cNvPr id="0" name=""/>
        <dsp:cNvSpPr/>
      </dsp:nvSpPr>
      <dsp:spPr>
        <a:xfrm>
          <a:off x="3421392" y="2513270"/>
          <a:ext cx="1013419" cy="63338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 tIns="16510" rIns="24765" bIns="16510" numCol="1" spcCol="1270" anchor="ctr" anchorCtr="0">
          <a:noAutofit/>
        </a:bodyPr>
        <a:lstStyle/>
        <a:p>
          <a:pPr marL="0" lvl="0" indent="0" algn="ctr" defTabSz="577850" rtl="0">
            <a:lnSpc>
              <a:spcPct val="90000"/>
            </a:lnSpc>
            <a:spcBef>
              <a:spcPct val="0"/>
            </a:spcBef>
            <a:spcAft>
              <a:spcPct val="35000"/>
            </a:spcAft>
            <a:buNone/>
          </a:pPr>
          <a:r>
            <a:rPr lang="en-US" sz="1300" kern="1200">
              <a:latin typeface="Calibri Light" panose="020F0302020204030204"/>
            </a:rPr>
            <a:t>Literature review</a:t>
          </a:r>
        </a:p>
      </dsp:txBody>
      <dsp:txXfrm>
        <a:off x="3439943" y="2531821"/>
        <a:ext cx="976317" cy="596285"/>
      </dsp:txXfrm>
    </dsp:sp>
    <dsp:sp modelId="{ECD23B46-71F3-47BC-AE2A-50E721A92C2A}">
      <dsp:nvSpPr>
        <dsp:cNvPr id="0" name=""/>
        <dsp:cNvSpPr/>
      </dsp:nvSpPr>
      <dsp:spPr>
        <a:xfrm>
          <a:off x="3294714" y="771456"/>
          <a:ext cx="126677" cy="2850241"/>
        </a:xfrm>
        <a:custGeom>
          <a:avLst/>
          <a:gdLst/>
          <a:ahLst/>
          <a:cxnLst/>
          <a:rect l="0" t="0" r="0" b="0"/>
          <a:pathLst>
            <a:path>
              <a:moveTo>
                <a:pt x="0" y="0"/>
              </a:moveTo>
              <a:lnTo>
                <a:pt x="0" y="2850241"/>
              </a:lnTo>
              <a:lnTo>
                <a:pt x="126677" y="285024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E2A8BAB-1258-4031-ADF4-7DF45A326FC7}">
      <dsp:nvSpPr>
        <dsp:cNvPr id="0" name=""/>
        <dsp:cNvSpPr/>
      </dsp:nvSpPr>
      <dsp:spPr>
        <a:xfrm>
          <a:off x="3421392" y="3305004"/>
          <a:ext cx="1013419" cy="63338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 tIns="16510" rIns="24765" bIns="16510" numCol="1" spcCol="1270" anchor="ctr" anchorCtr="0">
          <a:noAutofit/>
        </a:bodyPr>
        <a:lstStyle/>
        <a:p>
          <a:pPr marL="0" lvl="0" indent="0" algn="ctr" defTabSz="577850">
            <a:lnSpc>
              <a:spcPct val="90000"/>
            </a:lnSpc>
            <a:spcBef>
              <a:spcPct val="0"/>
            </a:spcBef>
            <a:spcAft>
              <a:spcPct val="35000"/>
            </a:spcAft>
            <a:buNone/>
          </a:pPr>
          <a:r>
            <a:rPr lang="en-US" sz="1300" kern="1200">
              <a:latin typeface="Calibri Light" panose="020F0302020204030204"/>
            </a:rPr>
            <a:t>Analysis</a:t>
          </a:r>
        </a:p>
      </dsp:txBody>
      <dsp:txXfrm>
        <a:off x="3439943" y="3323555"/>
        <a:ext cx="976317" cy="596285"/>
      </dsp:txXfrm>
    </dsp:sp>
    <dsp:sp modelId="{9748F45F-893F-4DBD-B642-097FB9DD91A7}">
      <dsp:nvSpPr>
        <dsp:cNvPr id="0" name=""/>
        <dsp:cNvSpPr/>
      </dsp:nvSpPr>
      <dsp:spPr>
        <a:xfrm>
          <a:off x="4751504" y="138069"/>
          <a:ext cx="1266774" cy="6333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19050" rIns="28575" bIns="19050" numCol="1" spcCol="1270" anchor="ctr" anchorCtr="0">
          <a:noAutofit/>
        </a:bodyPr>
        <a:lstStyle/>
        <a:p>
          <a:pPr marL="0" lvl="0" indent="0" algn="ctr" defTabSz="666750" rtl="0">
            <a:lnSpc>
              <a:spcPct val="90000"/>
            </a:lnSpc>
            <a:spcBef>
              <a:spcPct val="0"/>
            </a:spcBef>
            <a:spcAft>
              <a:spcPct val="35000"/>
            </a:spcAft>
            <a:buNone/>
          </a:pPr>
          <a:r>
            <a:rPr lang="en-US" sz="1500" kern="1200">
              <a:latin typeface="Calibri Light" panose="020F0302020204030204"/>
            </a:rPr>
            <a:t>Key skills</a:t>
          </a:r>
        </a:p>
      </dsp:txBody>
      <dsp:txXfrm>
        <a:off x="4770055" y="156620"/>
        <a:ext cx="1229672" cy="596285"/>
      </dsp:txXfrm>
    </dsp:sp>
    <dsp:sp modelId="{15A0756F-AF9A-44AB-83D7-973A691D189B}">
      <dsp:nvSpPr>
        <dsp:cNvPr id="0" name=""/>
        <dsp:cNvSpPr/>
      </dsp:nvSpPr>
      <dsp:spPr>
        <a:xfrm>
          <a:off x="4878182" y="771456"/>
          <a:ext cx="126677" cy="475040"/>
        </a:xfrm>
        <a:custGeom>
          <a:avLst/>
          <a:gdLst/>
          <a:ahLst/>
          <a:cxnLst/>
          <a:rect l="0" t="0" r="0" b="0"/>
          <a:pathLst>
            <a:path>
              <a:moveTo>
                <a:pt x="0" y="0"/>
              </a:moveTo>
              <a:lnTo>
                <a:pt x="0" y="475040"/>
              </a:lnTo>
              <a:lnTo>
                <a:pt x="126677" y="47504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9AE9567-AA68-41A6-A59B-E7DCFBA3A9E8}">
      <dsp:nvSpPr>
        <dsp:cNvPr id="0" name=""/>
        <dsp:cNvSpPr/>
      </dsp:nvSpPr>
      <dsp:spPr>
        <a:xfrm>
          <a:off x="5004859" y="929803"/>
          <a:ext cx="1013419" cy="63338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 tIns="16510" rIns="24765" bIns="16510" numCol="1" spcCol="1270" anchor="ctr" anchorCtr="0">
          <a:noAutofit/>
        </a:bodyPr>
        <a:lstStyle/>
        <a:p>
          <a:pPr marL="0" lvl="0" indent="0" algn="ctr" defTabSz="577850" rtl="0">
            <a:lnSpc>
              <a:spcPct val="90000"/>
            </a:lnSpc>
            <a:spcBef>
              <a:spcPct val="0"/>
            </a:spcBef>
            <a:spcAft>
              <a:spcPct val="35000"/>
            </a:spcAft>
            <a:buNone/>
          </a:pPr>
          <a:r>
            <a:rPr lang="en-US" sz="1300" kern="1200">
              <a:latin typeface="Calibri Light" panose="020F0302020204030204"/>
            </a:rPr>
            <a:t>Time management</a:t>
          </a:r>
        </a:p>
      </dsp:txBody>
      <dsp:txXfrm>
        <a:off x="5023410" y="948354"/>
        <a:ext cx="976317" cy="596285"/>
      </dsp:txXfrm>
    </dsp:sp>
    <dsp:sp modelId="{F7F9482B-A302-4884-86E3-A90F8175774C}">
      <dsp:nvSpPr>
        <dsp:cNvPr id="0" name=""/>
        <dsp:cNvSpPr/>
      </dsp:nvSpPr>
      <dsp:spPr>
        <a:xfrm>
          <a:off x="4878182" y="771456"/>
          <a:ext cx="126677" cy="1266774"/>
        </a:xfrm>
        <a:custGeom>
          <a:avLst/>
          <a:gdLst/>
          <a:ahLst/>
          <a:cxnLst/>
          <a:rect l="0" t="0" r="0" b="0"/>
          <a:pathLst>
            <a:path>
              <a:moveTo>
                <a:pt x="0" y="0"/>
              </a:moveTo>
              <a:lnTo>
                <a:pt x="0" y="1266774"/>
              </a:lnTo>
              <a:lnTo>
                <a:pt x="126677" y="126677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4AFA451-F461-4E03-80DF-723B9AC0F810}">
      <dsp:nvSpPr>
        <dsp:cNvPr id="0" name=""/>
        <dsp:cNvSpPr/>
      </dsp:nvSpPr>
      <dsp:spPr>
        <a:xfrm>
          <a:off x="5004859" y="1721537"/>
          <a:ext cx="1013419" cy="63338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 tIns="16510" rIns="24765" bIns="16510" numCol="1" spcCol="1270" anchor="ctr" anchorCtr="0">
          <a:noAutofit/>
        </a:bodyPr>
        <a:lstStyle/>
        <a:p>
          <a:pPr marL="0" lvl="0" indent="0" algn="ctr" defTabSz="577850" rtl="0">
            <a:lnSpc>
              <a:spcPct val="90000"/>
            </a:lnSpc>
            <a:spcBef>
              <a:spcPct val="0"/>
            </a:spcBef>
            <a:spcAft>
              <a:spcPct val="35000"/>
            </a:spcAft>
            <a:buNone/>
          </a:pPr>
          <a:r>
            <a:rPr lang="en-US" sz="1300" kern="1200">
              <a:latin typeface="Calibri Light" panose="020F0302020204030204"/>
            </a:rPr>
            <a:t>Critical thinking </a:t>
          </a:r>
        </a:p>
      </dsp:txBody>
      <dsp:txXfrm>
        <a:off x="5023410" y="1740088"/>
        <a:ext cx="976317" cy="59628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878E7F-48E3-476B-91B2-541AEB4F1528}">
      <dsp:nvSpPr>
        <dsp:cNvPr id="0" name=""/>
        <dsp:cNvSpPr/>
      </dsp:nvSpPr>
      <dsp:spPr>
        <a:xfrm>
          <a:off x="1917377" y="464"/>
          <a:ext cx="3095224" cy="154761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8105" tIns="52070" rIns="78105" bIns="52070" numCol="1" spcCol="1270" anchor="ctr" anchorCtr="0">
          <a:noAutofit/>
        </a:bodyPr>
        <a:lstStyle/>
        <a:p>
          <a:pPr marL="0" lvl="0" indent="0" algn="ctr" defTabSz="1822450" rtl="0">
            <a:lnSpc>
              <a:spcPct val="90000"/>
            </a:lnSpc>
            <a:spcBef>
              <a:spcPct val="0"/>
            </a:spcBef>
            <a:spcAft>
              <a:spcPct val="35000"/>
            </a:spcAft>
            <a:buNone/>
          </a:pPr>
          <a:r>
            <a:rPr lang="en-US" sz="4100" kern="1200">
              <a:latin typeface="Calibri Light" panose="020F0302020204030204"/>
            </a:rPr>
            <a:t>Ontology </a:t>
          </a:r>
          <a:endParaRPr lang="en-US" sz="4100" kern="1200"/>
        </a:p>
      </dsp:txBody>
      <dsp:txXfrm>
        <a:off x="1962705" y="45792"/>
        <a:ext cx="3004568" cy="1456956"/>
      </dsp:txXfrm>
    </dsp:sp>
    <dsp:sp modelId="{67085CDD-9B7E-49CC-A0AA-025318F9744F}">
      <dsp:nvSpPr>
        <dsp:cNvPr id="0" name=""/>
        <dsp:cNvSpPr/>
      </dsp:nvSpPr>
      <dsp:spPr>
        <a:xfrm>
          <a:off x="2226900" y="1548076"/>
          <a:ext cx="309522" cy="1160709"/>
        </a:xfrm>
        <a:custGeom>
          <a:avLst/>
          <a:gdLst/>
          <a:ahLst/>
          <a:cxnLst/>
          <a:rect l="0" t="0" r="0" b="0"/>
          <a:pathLst>
            <a:path>
              <a:moveTo>
                <a:pt x="0" y="0"/>
              </a:moveTo>
              <a:lnTo>
                <a:pt x="0" y="1160709"/>
              </a:lnTo>
              <a:lnTo>
                <a:pt x="309522" y="116070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11BE13F-F79E-4A0B-8714-5B637F3F1B2F}">
      <dsp:nvSpPr>
        <dsp:cNvPr id="0" name=""/>
        <dsp:cNvSpPr/>
      </dsp:nvSpPr>
      <dsp:spPr>
        <a:xfrm>
          <a:off x="2536422" y="1934979"/>
          <a:ext cx="2476179" cy="154761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rtl="0">
            <a:lnSpc>
              <a:spcPct val="90000"/>
            </a:lnSpc>
            <a:spcBef>
              <a:spcPct val="0"/>
            </a:spcBef>
            <a:spcAft>
              <a:spcPct val="35000"/>
            </a:spcAft>
            <a:buNone/>
          </a:pPr>
          <a:r>
            <a:rPr lang="en-US" sz="1600" kern="1200">
              <a:latin typeface="Calibri Light" panose="020F0302020204030204"/>
            </a:rPr>
            <a:t>Ontology relates to the nature of reality or being.</a:t>
          </a:r>
          <a:endParaRPr lang="en-US" sz="1600" kern="1200"/>
        </a:p>
      </dsp:txBody>
      <dsp:txXfrm>
        <a:off x="2581750" y="1980307"/>
        <a:ext cx="2385523" cy="1456956"/>
      </dsp:txXfrm>
    </dsp:sp>
    <dsp:sp modelId="{B9BCDA47-B681-4FA1-980C-F5BD1E6A47E1}">
      <dsp:nvSpPr>
        <dsp:cNvPr id="0" name=""/>
        <dsp:cNvSpPr/>
      </dsp:nvSpPr>
      <dsp:spPr>
        <a:xfrm>
          <a:off x="2226900" y="1548076"/>
          <a:ext cx="309522" cy="3095224"/>
        </a:xfrm>
        <a:custGeom>
          <a:avLst/>
          <a:gdLst/>
          <a:ahLst/>
          <a:cxnLst/>
          <a:rect l="0" t="0" r="0" b="0"/>
          <a:pathLst>
            <a:path>
              <a:moveTo>
                <a:pt x="0" y="0"/>
              </a:moveTo>
              <a:lnTo>
                <a:pt x="0" y="3095224"/>
              </a:lnTo>
              <a:lnTo>
                <a:pt x="309522" y="309522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5508A6C-9DDF-4A8A-9E68-C9F7ACFF06DD}">
      <dsp:nvSpPr>
        <dsp:cNvPr id="0" name=""/>
        <dsp:cNvSpPr/>
      </dsp:nvSpPr>
      <dsp:spPr>
        <a:xfrm>
          <a:off x="2536422" y="3869494"/>
          <a:ext cx="2476179" cy="154761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rtl="0">
            <a:lnSpc>
              <a:spcPct val="90000"/>
            </a:lnSpc>
            <a:spcBef>
              <a:spcPct val="0"/>
            </a:spcBef>
            <a:spcAft>
              <a:spcPct val="35000"/>
            </a:spcAft>
            <a:buNone/>
          </a:pPr>
          <a:r>
            <a:rPr lang="en-US" sz="1600" kern="1200">
              <a:latin typeface="Calibri Light" panose="020F0302020204030204"/>
            </a:rPr>
            <a:t>Are you a 'realist', a 'relativist' or a 'critical realist'?</a:t>
          </a:r>
        </a:p>
      </dsp:txBody>
      <dsp:txXfrm>
        <a:off x="2581750" y="3914822"/>
        <a:ext cx="2385523" cy="1456956"/>
      </dsp:txXfrm>
    </dsp:sp>
    <dsp:sp modelId="{0166B326-A0F9-4E83-82DB-CDDBEF9C4922}">
      <dsp:nvSpPr>
        <dsp:cNvPr id="0" name=""/>
        <dsp:cNvSpPr/>
      </dsp:nvSpPr>
      <dsp:spPr>
        <a:xfrm>
          <a:off x="5786408" y="464"/>
          <a:ext cx="3095224" cy="154761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8105" tIns="52070" rIns="78105" bIns="52070" numCol="1" spcCol="1270" anchor="ctr" anchorCtr="0">
          <a:noAutofit/>
        </a:bodyPr>
        <a:lstStyle/>
        <a:p>
          <a:pPr marL="0" lvl="0" indent="0" algn="ctr" defTabSz="1822450">
            <a:lnSpc>
              <a:spcPct val="90000"/>
            </a:lnSpc>
            <a:spcBef>
              <a:spcPct val="0"/>
            </a:spcBef>
            <a:spcAft>
              <a:spcPct val="35000"/>
            </a:spcAft>
            <a:buNone/>
          </a:pPr>
          <a:r>
            <a:rPr lang="en-US" sz="4100" kern="1200">
              <a:latin typeface="Calibri Light" panose="020F0302020204030204"/>
            </a:rPr>
            <a:t>Epistemology</a:t>
          </a:r>
          <a:endParaRPr lang="en-US" sz="4100" kern="1200"/>
        </a:p>
      </dsp:txBody>
      <dsp:txXfrm>
        <a:off x="5831736" y="45792"/>
        <a:ext cx="3004568" cy="1456956"/>
      </dsp:txXfrm>
    </dsp:sp>
    <dsp:sp modelId="{686181BC-2923-4AB8-B379-118CD749CEB5}">
      <dsp:nvSpPr>
        <dsp:cNvPr id="0" name=""/>
        <dsp:cNvSpPr/>
      </dsp:nvSpPr>
      <dsp:spPr>
        <a:xfrm>
          <a:off x="6095930" y="1548076"/>
          <a:ext cx="309522" cy="1160709"/>
        </a:xfrm>
        <a:custGeom>
          <a:avLst/>
          <a:gdLst/>
          <a:ahLst/>
          <a:cxnLst/>
          <a:rect l="0" t="0" r="0" b="0"/>
          <a:pathLst>
            <a:path>
              <a:moveTo>
                <a:pt x="0" y="0"/>
              </a:moveTo>
              <a:lnTo>
                <a:pt x="0" y="1160709"/>
              </a:lnTo>
              <a:lnTo>
                <a:pt x="309522" y="116070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4B99B64-29C0-4DD7-BF15-426988830029}">
      <dsp:nvSpPr>
        <dsp:cNvPr id="0" name=""/>
        <dsp:cNvSpPr/>
      </dsp:nvSpPr>
      <dsp:spPr>
        <a:xfrm>
          <a:off x="6405452" y="1934979"/>
          <a:ext cx="2476179" cy="154761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rtl="0">
            <a:lnSpc>
              <a:spcPct val="90000"/>
            </a:lnSpc>
            <a:spcBef>
              <a:spcPct val="0"/>
            </a:spcBef>
            <a:spcAft>
              <a:spcPct val="35000"/>
            </a:spcAft>
            <a:buNone/>
          </a:pPr>
          <a:r>
            <a:rPr lang="en-US" sz="1600" kern="1200">
              <a:latin typeface="Calibri Light" panose="020F0302020204030204"/>
            </a:rPr>
            <a:t>Epistemology relates to knowledge, what does it mean to 'know' something and what can be 'known'. </a:t>
          </a:r>
          <a:endParaRPr lang="en-US" sz="1600" kern="1200"/>
        </a:p>
      </dsp:txBody>
      <dsp:txXfrm>
        <a:off x="6450780" y="1980307"/>
        <a:ext cx="2385523" cy="1456956"/>
      </dsp:txXfrm>
    </dsp:sp>
    <dsp:sp modelId="{896724B8-1471-47E9-B424-72B349BFA898}">
      <dsp:nvSpPr>
        <dsp:cNvPr id="0" name=""/>
        <dsp:cNvSpPr/>
      </dsp:nvSpPr>
      <dsp:spPr>
        <a:xfrm>
          <a:off x="6095930" y="1548076"/>
          <a:ext cx="309522" cy="3095224"/>
        </a:xfrm>
        <a:custGeom>
          <a:avLst/>
          <a:gdLst/>
          <a:ahLst/>
          <a:cxnLst/>
          <a:rect l="0" t="0" r="0" b="0"/>
          <a:pathLst>
            <a:path>
              <a:moveTo>
                <a:pt x="0" y="0"/>
              </a:moveTo>
              <a:lnTo>
                <a:pt x="0" y="3095224"/>
              </a:lnTo>
              <a:lnTo>
                <a:pt x="309522" y="309522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C2638D5-71CA-447E-BA48-110267D442C8}">
      <dsp:nvSpPr>
        <dsp:cNvPr id="0" name=""/>
        <dsp:cNvSpPr/>
      </dsp:nvSpPr>
      <dsp:spPr>
        <a:xfrm>
          <a:off x="6405452" y="3869494"/>
          <a:ext cx="2476179" cy="154761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rtl="0">
            <a:lnSpc>
              <a:spcPct val="90000"/>
            </a:lnSpc>
            <a:spcBef>
              <a:spcPct val="0"/>
            </a:spcBef>
            <a:spcAft>
              <a:spcPct val="35000"/>
            </a:spcAft>
            <a:buNone/>
          </a:pPr>
          <a:r>
            <a:rPr lang="en-US" sz="1600" kern="1200">
              <a:latin typeface="Calibri Light" panose="020F0302020204030204"/>
            </a:rPr>
            <a:t>Do you believe in 'positivism', 'contextualism' or 'constructionism'?</a:t>
          </a:r>
        </a:p>
      </dsp:txBody>
      <dsp:txXfrm>
        <a:off x="6450780" y="3914822"/>
        <a:ext cx="2385523" cy="145695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B86A52-99AA-4594-B056-065D4EF8F270}">
      <dsp:nvSpPr>
        <dsp:cNvPr id="0" name=""/>
        <dsp:cNvSpPr/>
      </dsp:nvSpPr>
      <dsp:spPr>
        <a:xfrm>
          <a:off x="4487778" y="0"/>
          <a:ext cx="6731667" cy="864142"/>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rtl="0">
            <a:lnSpc>
              <a:spcPct val="90000"/>
            </a:lnSpc>
            <a:spcBef>
              <a:spcPct val="0"/>
            </a:spcBef>
            <a:spcAft>
              <a:spcPct val="15000"/>
            </a:spcAft>
            <a:buChar char="•"/>
          </a:pPr>
          <a:r>
            <a:rPr lang="en-US" sz="1500" kern="1200">
              <a:latin typeface="Calibri Light" panose="020F0302020204030204"/>
            </a:rPr>
            <a:t>A realist ontology assumes a knowable world. </a:t>
          </a:r>
          <a:endParaRPr lang="en-US" sz="1500" kern="1200"/>
        </a:p>
        <a:p>
          <a:pPr marL="114300" lvl="1" indent="-114300" algn="l" defTabSz="666750" rtl="0">
            <a:lnSpc>
              <a:spcPct val="90000"/>
            </a:lnSpc>
            <a:spcBef>
              <a:spcPct val="0"/>
            </a:spcBef>
            <a:spcAft>
              <a:spcPct val="15000"/>
            </a:spcAft>
            <a:buChar char="•"/>
          </a:pPr>
          <a:r>
            <a:rPr lang="en-US" sz="1500" kern="1200">
              <a:latin typeface="Calibri Light" panose="020F0302020204030204"/>
            </a:rPr>
            <a:t>All truth is waiting to be discovered objectively. </a:t>
          </a:r>
          <a:endParaRPr lang="en-US" sz="1500" kern="1200"/>
        </a:p>
      </dsp:txBody>
      <dsp:txXfrm>
        <a:off x="4487778" y="108018"/>
        <a:ext cx="6407614" cy="648106"/>
      </dsp:txXfrm>
    </dsp:sp>
    <dsp:sp modelId="{5BBF035F-5CBF-4DD2-A41D-CDD2D340F67E}">
      <dsp:nvSpPr>
        <dsp:cNvPr id="0" name=""/>
        <dsp:cNvSpPr/>
      </dsp:nvSpPr>
      <dsp:spPr>
        <a:xfrm>
          <a:off x="0" y="0"/>
          <a:ext cx="4487778" cy="86414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81915" rIns="163830" bIns="81915" numCol="1" spcCol="1270" anchor="ctr" anchorCtr="0">
          <a:noAutofit/>
        </a:bodyPr>
        <a:lstStyle/>
        <a:p>
          <a:pPr marL="0" lvl="0" indent="0" algn="ctr" defTabSz="1911350">
            <a:lnSpc>
              <a:spcPct val="90000"/>
            </a:lnSpc>
            <a:spcBef>
              <a:spcPct val="0"/>
            </a:spcBef>
            <a:spcAft>
              <a:spcPct val="35000"/>
            </a:spcAft>
            <a:buNone/>
          </a:pPr>
          <a:r>
            <a:rPr lang="en-US" sz="4300" kern="1200">
              <a:latin typeface="Calibri Light" panose="020F0302020204030204"/>
            </a:rPr>
            <a:t>Realism</a:t>
          </a:r>
          <a:endParaRPr lang="en-US" sz="4300" kern="1200"/>
        </a:p>
      </dsp:txBody>
      <dsp:txXfrm>
        <a:off x="42184" y="42184"/>
        <a:ext cx="4403410" cy="779774"/>
      </dsp:txXfrm>
    </dsp:sp>
    <dsp:sp modelId="{3D572234-19F7-4C65-9CE7-398E30DB0BB0}">
      <dsp:nvSpPr>
        <dsp:cNvPr id="0" name=""/>
        <dsp:cNvSpPr/>
      </dsp:nvSpPr>
      <dsp:spPr>
        <a:xfrm>
          <a:off x="4487778" y="950557"/>
          <a:ext cx="6731667" cy="864142"/>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rtl="0">
            <a:lnSpc>
              <a:spcPct val="90000"/>
            </a:lnSpc>
            <a:spcBef>
              <a:spcPct val="0"/>
            </a:spcBef>
            <a:spcAft>
              <a:spcPct val="15000"/>
            </a:spcAft>
            <a:buChar char="•"/>
          </a:pPr>
          <a:r>
            <a:rPr lang="en-US" sz="1500" kern="1200">
              <a:latin typeface="Calibri Light" panose="020F0302020204030204"/>
            </a:rPr>
            <a:t>Relativism views reality as a product of human action and interaction. </a:t>
          </a:r>
          <a:endParaRPr lang="en-US" sz="1500" kern="1200"/>
        </a:p>
        <a:p>
          <a:pPr marL="114300" lvl="1" indent="-114300" algn="l" defTabSz="666750" rtl="0">
            <a:lnSpc>
              <a:spcPct val="90000"/>
            </a:lnSpc>
            <a:spcBef>
              <a:spcPct val="0"/>
            </a:spcBef>
            <a:spcAft>
              <a:spcPct val="15000"/>
            </a:spcAft>
            <a:buChar char="•"/>
          </a:pPr>
          <a:r>
            <a:rPr lang="en-US" sz="1500" kern="1200">
              <a:latin typeface="Calibri Light" panose="020F0302020204030204"/>
            </a:rPr>
            <a:t>Multiple truths can co-exist and are subjective. </a:t>
          </a:r>
          <a:endParaRPr lang="en-US" sz="1500" kern="1200"/>
        </a:p>
      </dsp:txBody>
      <dsp:txXfrm>
        <a:off x="4487778" y="1058575"/>
        <a:ext cx="6407614" cy="648106"/>
      </dsp:txXfrm>
    </dsp:sp>
    <dsp:sp modelId="{0B6C0102-297D-481A-A77A-C72CE22D94E3}">
      <dsp:nvSpPr>
        <dsp:cNvPr id="0" name=""/>
        <dsp:cNvSpPr/>
      </dsp:nvSpPr>
      <dsp:spPr>
        <a:xfrm>
          <a:off x="0" y="950557"/>
          <a:ext cx="4487778" cy="86414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81915" rIns="163830" bIns="81915" numCol="1" spcCol="1270" anchor="ctr" anchorCtr="0">
          <a:noAutofit/>
        </a:bodyPr>
        <a:lstStyle/>
        <a:p>
          <a:pPr marL="0" lvl="0" indent="0" algn="ctr" defTabSz="1911350">
            <a:lnSpc>
              <a:spcPct val="90000"/>
            </a:lnSpc>
            <a:spcBef>
              <a:spcPct val="0"/>
            </a:spcBef>
            <a:spcAft>
              <a:spcPct val="35000"/>
            </a:spcAft>
            <a:buNone/>
          </a:pPr>
          <a:r>
            <a:rPr lang="en-US" sz="4300" kern="1200">
              <a:latin typeface="Calibri Light" panose="020F0302020204030204"/>
            </a:rPr>
            <a:t>Relativism</a:t>
          </a:r>
          <a:endParaRPr lang="en-US" sz="4300" kern="1200"/>
        </a:p>
      </dsp:txBody>
      <dsp:txXfrm>
        <a:off x="42184" y="992741"/>
        <a:ext cx="4403410" cy="779774"/>
      </dsp:txXfrm>
    </dsp:sp>
    <dsp:sp modelId="{B36B6937-BD34-49EA-8EB4-7E40FFC6221D}">
      <dsp:nvSpPr>
        <dsp:cNvPr id="0" name=""/>
        <dsp:cNvSpPr/>
      </dsp:nvSpPr>
      <dsp:spPr>
        <a:xfrm>
          <a:off x="4487778" y="1901114"/>
          <a:ext cx="6731667" cy="864142"/>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rtl="0">
            <a:lnSpc>
              <a:spcPct val="90000"/>
            </a:lnSpc>
            <a:spcBef>
              <a:spcPct val="0"/>
            </a:spcBef>
            <a:spcAft>
              <a:spcPct val="15000"/>
            </a:spcAft>
            <a:buChar char="•"/>
          </a:pPr>
          <a:r>
            <a:rPr lang="en-US" sz="1500" kern="1200">
              <a:latin typeface="Calibri Light" panose="020F0302020204030204"/>
            </a:rPr>
            <a:t>Similar to realism, viewing reality as being singular with a truth that can be found. </a:t>
          </a:r>
        </a:p>
        <a:p>
          <a:pPr marL="114300" lvl="1" indent="-114300" algn="l" defTabSz="666750" rtl="0">
            <a:lnSpc>
              <a:spcPct val="90000"/>
            </a:lnSpc>
            <a:spcBef>
              <a:spcPct val="0"/>
            </a:spcBef>
            <a:spcAft>
              <a:spcPct val="15000"/>
            </a:spcAft>
            <a:buChar char="•"/>
          </a:pPr>
          <a:r>
            <a:rPr lang="en-US" sz="1500" kern="1200">
              <a:latin typeface="Calibri Light" panose="020F0302020204030204"/>
            </a:rPr>
            <a:t>However, critical realism accepts that human practices shape and conceal truth.  </a:t>
          </a:r>
        </a:p>
      </dsp:txBody>
      <dsp:txXfrm>
        <a:off x="4487778" y="2009132"/>
        <a:ext cx="6407614" cy="648106"/>
      </dsp:txXfrm>
    </dsp:sp>
    <dsp:sp modelId="{68897275-A317-4592-BAA2-82DFF7812FBB}">
      <dsp:nvSpPr>
        <dsp:cNvPr id="0" name=""/>
        <dsp:cNvSpPr/>
      </dsp:nvSpPr>
      <dsp:spPr>
        <a:xfrm>
          <a:off x="0" y="1901114"/>
          <a:ext cx="4487778" cy="86414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81915" rIns="163830" bIns="81915" numCol="1" spcCol="1270" anchor="ctr" anchorCtr="0">
          <a:noAutofit/>
        </a:bodyPr>
        <a:lstStyle/>
        <a:p>
          <a:pPr marL="0" lvl="0" indent="0" algn="ctr" defTabSz="1911350" rtl="0">
            <a:lnSpc>
              <a:spcPct val="90000"/>
            </a:lnSpc>
            <a:spcBef>
              <a:spcPct val="0"/>
            </a:spcBef>
            <a:spcAft>
              <a:spcPct val="35000"/>
            </a:spcAft>
            <a:buNone/>
          </a:pPr>
          <a:r>
            <a:rPr lang="en-US" sz="4300" kern="1200">
              <a:latin typeface="Calibri Light" panose="020F0302020204030204"/>
            </a:rPr>
            <a:t>Critical Realism</a:t>
          </a:r>
        </a:p>
      </dsp:txBody>
      <dsp:txXfrm>
        <a:off x="42184" y="1943298"/>
        <a:ext cx="4403410" cy="77977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B86A52-99AA-4594-B056-065D4EF8F270}">
      <dsp:nvSpPr>
        <dsp:cNvPr id="0" name=""/>
        <dsp:cNvSpPr/>
      </dsp:nvSpPr>
      <dsp:spPr>
        <a:xfrm>
          <a:off x="4628454" y="0"/>
          <a:ext cx="6942682" cy="1058305"/>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255" tIns="8255" rIns="8255" bIns="8255" numCol="1" spcCol="1270" anchor="t" anchorCtr="0">
          <a:noAutofit/>
        </a:bodyPr>
        <a:lstStyle/>
        <a:p>
          <a:pPr marL="114300" lvl="1" indent="-114300" algn="l" defTabSz="577850" rtl="0">
            <a:lnSpc>
              <a:spcPct val="90000"/>
            </a:lnSpc>
            <a:spcBef>
              <a:spcPct val="0"/>
            </a:spcBef>
            <a:spcAft>
              <a:spcPct val="15000"/>
            </a:spcAft>
            <a:buChar char="•"/>
          </a:pPr>
          <a:r>
            <a:rPr lang="en-US" sz="1300" kern="1200">
              <a:latin typeface="Calibri Light" panose="020F0302020204030204"/>
            </a:rPr>
            <a:t>The most dominant epistemological framework in science. It assumes an objective reality of generating objective knowledge by means of research. </a:t>
          </a:r>
          <a:endParaRPr lang="en-US" sz="1300" kern="1200"/>
        </a:p>
        <a:p>
          <a:pPr marL="114300" lvl="1" indent="-114300" algn="l" defTabSz="577850" rtl="0">
            <a:lnSpc>
              <a:spcPct val="90000"/>
            </a:lnSpc>
            <a:spcBef>
              <a:spcPct val="0"/>
            </a:spcBef>
            <a:spcAft>
              <a:spcPct val="15000"/>
            </a:spcAft>
            <a:buChar char="•"/>
          </a:pPr>
          <a:r>
            <a:rPr lang="en-US" sz="1300" kern="1200">
              <a:latin typeface="Calibri Light" panose="020F0302020204030204"/>
            </a:rPr>
            <a:t>Everything can be known or found out. </a:t>
          </a:r>
        </a:p>
      </dsp:txBody>
      <dsp:txXfrm>
        <a:off x="4628454" y="132288"/>
        <a:ext cx="6545818" cy="793729"/>
      </dsp:txXfrm>
    </dsp:sp>
    <dsp:sp modelId="{5BBF035F-5CBF-4DD2-A41D-CDD2D340F67E}">
      <dsp:nvSpPr>
        <dsp:cNvPr id="0" name=""/>
        <dsp:cNvSpPr/>
      </dsp:nvSpPr>
      <dsp:spPr>
        <a:xfrm>
          <a:off x="0" y="0"/>
          <a:ext cx="4628454" cy="10583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9070" tIns="89535" rIns="179070" bIns="89535" numCol="1" spcCol="1270" anchor="ctr" anchorCtr="0">
          <a:noAutofit/>
        </a:bodyPr>
        <a:lstStyle/>
        <a:p>
          <a:pPr marL="0" lvl="0" indent="0" algn="ctr" defTabSz="2089150">
            <a:lnSpc>
              <a:spcPct val="90000"/>
            </a:lnSpc>
            <a:spcBef>
              <a:spcPct val="0"/>
            </a:spcBef>
            <a:spcAft>
              <a:spcPct val="35000"/>
            </a:spcAft>
            <a:buNone/>
          </a:pPr>
          <a:r>
            <a:rPr lang="en-US" sz="4700" kern="1200">
              <a:latin typeface="Calibri Light" panose="020F0302020204030204"/>
            </a:rPr>
            <a:t>Positivism</a:t>
          </a:r>
          <a:endParaRPr lang="en-US" sz="4700" kern="1200"/>
        </a:p>
      </dsp:txBody>
      <dsp:txXfrm>
        <a:off x="51662" y="51662"/>
        <a:ext cx="4525130" cy="954981"/>
      </dsp:txXfrm>
    </dsp:sp>
    <dsp:sp modelId="{3D572234-19F7-4C65-9CE7-398E30DB0BB0}">
      <dsp:nvSpPr>
        <dsp:cNvPr id="0" name=""/>
        <dsp:cNvSpPr/>
      </dsp:nvSpPr>
      <dsp:spPr>
        <a:xfrm>
          <a:off x="4628454" y="1164136"/>
          <a:ext cx="6942682" cy="1058305"/>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255" tIns="8255" rIns="8255" bIns="8255" numCol="1" spcCol="1270" anchor="t" anchorCtr="0">
          <a:noAutofit/>
        </a:bodyPr>
        <a:lstStyle/>
        <a:p>
          <a:pPr marL="114300" lvl="1" indent="-114300" algn="l" defTabSz="577850" rtl="0">
            <a:lnSpc>
              <a:spcPct val="90000"/>
            </a:lnSpc>
            <a:spcBef>
              <a:spcPct val="0"/>
            </a:spcBef>
            <a:spcAft>
              <a:spcPct val="15000"/>
            </a:spcAft>
            <a:buChar char="•"/>
          </a:pPr>
          <a:r>
            <a:rPr lang="en-US" sz="1300" kern="1200">
              <a:latin typeface="Calibri Light" panose="020F0302020204030204"/>
            </a:rPr>
            <a:t>This epistemological view perceives knowledge as contextual to the situation. </a:t>
          </a:r>
          <a:endParaRPr lang="en-US" sz="1300" kern="1200"/>
        </a:p>
        <a:p>
          <a:pPr marL="114300" lvl="1" indent="-114300" algn="l" defTabSz="577850" rtl="0">
            <a:lnSpc>
              <a:spcPct val="90000"/>
            </a:lnSpc>
            <a:spcBef>
              <a:spcPct val="0"/>
            </a:spcBef>
            <a:spcAft>
              <a:spcPct val="15000"/>
            </a:spcAft>
            <a:buChar char="•"/>
          </a:pPr>
          <a:r>
            <a:rPr lang="en-US" sz="1300" kern="1200">
              <a:latin typeface="Calibri Light" panose="020F0302020204030204"/>
            </a:rPr>
            <a:t>Suggesting that humans cannot be researched in isolation of the community, society or time period in which they live </a:t>
          </a:r>
          <a:endParaRPr lang="en-US" sz="1300" kern="1200"/>
        </a:p>
      </dsp:txBody>
      <dsp:txXfrm>
        <a:off x="4628454" y="1296424"/>
        <a:ext cx="6545818" cy="793729"/>
      </dsp:txXfrm>
    </dsp:sp>
    <dsp:sp modelId="{0B6C0102-297D-481A-A77A-C72CE22D94E3}">
      <dsp:nvSpPr>
        <dsp:cNvPr id="0" name=""/>
        <dsp:cNvSpPr/>
      </dsp:nvSpPr>
      <dsp:spPr>
        <a:xfrm>
          <a:off x="0" y="1164136"/>
          <a:ext cx="4628454" cy="10583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9070" tIns="89535" rIns="179070" bIns="89535" numCol="1" spcCol="1270" anchor="ctr" anchorCtr="0">
          <a:noAutofit/>
        </a:bodyPr>
        <a:lstStyle/>
        <a:p>
          <a:pPr marL="0" lvl="0" indent="0" algn="ctr" defTabSz="2089150">
            <a:lnSpc>
              <a:spcPct val="90000"/>
            </a:lnSpc>
            <a:spcBef>
              <a:spcPct val="0"/>
            </a:spcBef>
            <a:spcAft>
              <a:spcPct val="35000"/>
            </a:spcAft>
            <a:buNone/>
          </a:pPr>
          <a:r>
            <a:rPr lang="en-US" sz="4700" kern="1200">
              <a:latin typeface="Calibri Light" panose="020F0302020204030204"/>
            </a:rPr>
            <a:t>Contexualism</a:t>
          </a:r>
          <a:endParaRPr lang="en-US" sz="4700" kern="1200"/>
        </a:p>
      </dsp:txBody>
      <dsp:txXfrm>
        <a:off x="51662" y="1215798"/>
        <a:ext cx="4525130" cy="954981"/>
      </dsp:txXfrm>
    </dsp:sp>
    <dsp:sp modelId="{B36B6937-BD34-49EA-8EB4-7E40FFC6221D}">
      <dsp:nvSpPr>
        <dsp:cNvPr id="0" name=""/>
        <dsp:cNvSpPr/>
      </dsp:nvSpPr>
      <dsp:spPr>
        <a:xfrm>
          <a:off x="4628454" y="2328272"/>
          <a:ext cx="6942682" cy="1058305"/>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255" tIns="8255" rIns="8255" bIns="8255" numCol="1" spcCol="1270" anchor="t" anchorCtr="0">
          <a:noAutofit/>
        </a:bodyPr>
        <a:lstStyle/>
        <a:p>
          <a:pPr marL="114300" lvl="1" indent="-114300" algn="l" defTabSz="577850" rtl="0">
            <a:lnSpc>
              <a:spcPct val="90000"/>
            </a:lnSpc>
            <a:spcBef>
              <a:spcPct val="0"/>
            </a:spcBef>
            <a:spcAft>
              <a:spcPct val="15000"/>
            </a:spcAft>
            <a:buChar char="•"/>
          </a:pPr>
          <a:r>
            <a:rPr lang="en-US" sz="1300" kern="1200">
              <a:latin typeface="Calibri Light" panose="020F0302020204030204"/>
            </a:rPr>
            <a:t>This epistemological view sees research as 'producing' evidence rather than 'revealing' evidence. </a:t>
          </a:r>
        </a:p>
        <a:p>
          <a:pPr marL="114300" lvl="1" indent="-114300" algn="l" defTabSz="577850" rtl="0">
            <a:lnSpc>
              <a:spcPct val="90000"/>
            </a:lnSpc>
            <a:spcBef>
              <a:spcPct val="0"/>
            </a:spcBef>
            <a:spcAft>
              <a:spcPct val="15000"/>
            </a:spcAft>
            <a:buChar char="•"/>
          </a:pPr>
          <a:r>
            <a:rPr lang="en-US" sz="1300" kern="1200">
              <a:latin typeface="Calibri Light" panose="020F0302020204030204"/>
            </a:rPr>
            <a:t>A social constructionist would view knowledge and truth as being created and changed by society and culture. </a:t>
          </a:r>
        </a:p>
      </dsp:txBody>
      <dsp:txXfrm>
        <a:off x="4628454" y="2460560"/>
        <a:ext cx="6545818" cy="793729"/>
      </dsp:txXfrm>
    </dsp:sp>
    <dsp:sp modelId="{68897275-A317-4592-BAA2-82DFF7812FBB}">
      <dsp:nvSpPr>
        <dsp:cNvPr id="0" name=""/>
        <dsp:cNvSpPr/>
      </dsp:nvSpPr>
      <dsp:spPr>
        <a:xfrm>
          <a:off x="0" y="2328272"/>
          <a:ext cx="4628454" cy="10583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9070" tIns="89535" rIns="179070" bIns="89535" numCol="1" spcCol="1270" anchor="ctr" anchorCtr="0">
          <a:noAutofit/>
        </a:bodyPr>
        <a:lstStyle/>
        <a:p>
          <a:pPr marL="0" lvl="0" indent="0" algn="ctr" defTabSz="2089150" rtl="0">
            <a:lnSpc>
              <a:spcPct val="90000"/>
            </a:lnSpc>
            <a:spcBef>
              <a:spcPct val="0"/>
            </a:spcBef>
            <a:spcAft>
              <a:spcPct val="35000"/>
            </a:spcAft>
            <a:buNone/>
          </a:pPr>
          <a:r>
            <a:rPr lang="en-US" sz="4700" kern="1200">
              <a:latin typeface="Calibri Light" panose="020F0302020204030204"/>
            </a:rPr>
            <a:t>Constructionism</a:t>
          </a:r>
        </a:p>
      </dsp:txBody>
      <dsp:txXfrm>
        <a:off x="51662" y="2379934"/>
        <a:ext cx="4525130" cy="95498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1040CB-7CC0-4201-BFB4-13EE6595AC67}">
      <dsp:nvSpPr>
        <dsp:cNvPr id="0" name=""/>
        <dsp:cNvSpPr/>
      </dsp:nvSpPr>
      <dsp:spPr>
        <a:xfrm>
          <a:off x="2210244" y="4494"/>
          <a:ext cx="1671813" cy="83590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rtl="0">
            <a:lnSpc>
              <a:spcPct val="90000"/>
            </a:lnSpc>
            <a:spcBef>
              <a:spcPct val="0"/>
            </a:spcBef>
            <a:spcAft>
              <a:spcPct val="35000"/>
            </a:spcAft>
            <a:buNone/>
          </a:pPr>
          <a:r>
            <a:rPr lang="en-US" sz="2000" kern="1200">
              <a:latin typeface="Calibri Light" panose="020F0302020204030204"/>
            </a:rPr>
            <a:t>What methods exist? </a:t>
          </a:r>
          <a:endParaRPr lang="en-US" sz="2000" kern="1200"/>
        </a:p>
      </dsp:txBody>
      <dsp:txXfrm>
        <a:off x="2234727" y="28977"/>
        <a:ext cx="1622847" cy="786940"/>
      </dsp:txXfrm>
    </dsp:sp>
    <dsp:sp modelId="{89ADA5F4-164D-4A0E-B07A-623ABDCDC8C3}">
      <dsp:nvSpPr>
        <dsp:cNvPr id="0" name=""/>
        <dsp:cNvSpPr/>
      </dsp:nvSpPr>
      <dsp:spPr>
        <a:xfrm>
          <a:off x="2377425" y="840401"/>
          <a:ext cx="167181" cy="626930"/>
        </a:xfrm>
        <a:custGeom>
          <a:avLst/>
          <a:gdLst/>
          <a:ahLst/>
          <a:cxnLst/>
          <a:rect l="0" t="0" r="0" b="0"/>
          <a:pathLst>
            <a:path>
              <a:moveTo>
                <a:pt x="0" y="0"/>
              </a:moveTo>
              <a:lnTo>
                <a:pt x="0" y="626930"/>
              </a:lnTo>
              <a:lnTo>
                <a:pt x="167181" y="62693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E3C056A-5AC1-4025-8F0B-372A6CA9E4E3}">
      <dsp:nvSpPr>
        <dsp:cNvPr id="0" name=""/>
        <dsp:cNvSpPr/>
      </dsp:nvSpPr>
      <dsp:spPr>
        <a:xfrm>
          <a:off x="2544606" y="1049378"/>
          <a:ext cx="1337450" cy="83590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195" tIns="24130" rIns="36195" bIns="24130" numCol="1" spcCol="1270" anchor="ctr" anchorCtr="0">
          <a:noAutofit/>
        </a:bodyPr>
        <a:lstStyle/>
        <a:p>
          <a:pPr marL="0" lvl="0" indent="0" algn="ctr" defTabSz="844550">
            <a:lnSpc>
              <a:spcPct val="90000"/>
            </a:lnSpc>
            <a:spcBef>
              <a:spcPct val="0"/>
            </a:spcBef>
            <a:spcAft>
              <a:spcPct val="35000"/>
            </a:spcAft>
            <a:buNone/>
          </a:pPr>
          <a:r>
            <a:rPr lang="en-US" sz="1900" kern="1200">
              <a:latin typeface="Calibri Light" panose="020F0302020204030204"/>
            </a:rPr>
            <a:t>Primary</a:t>
          </a:r>
          <a:endParaRPr lang="en-US" sz="1900" kern="1200"/>
        </a:p>
      </dsp:txBody>
      <dsp:txXfrm>
        <a:off x="2569089" y="1073861"/>
        <a:ext cx="1288484" cy="786940"/>
      </dsp:txXfrm>
    </dsp:sp>
    <dsp:sp modelId="{61F00DC8-90CE-4028-89D4-A31D3AD4B7ED}">
      <dsp:nvSpPr>
        <dsp:cNvPr id="0" name=""/>
        <dsp:cNvSpPr/>
      </dsp:nvSpPr>
      <dsp:spPr>
        <a:xfrm>
          <a:off x="2377425" y="840401"/>
          <a:ext cx="167181" cy="1671813"/>
        </a:xfrm>
        <a:custGeom>
          <a:avLst/>
          <a:gdLst/>
          <a:ahLst/>
          <a:cxnLst/>
          <a:rect l="0" t="0" r="0" b="0"/>
          <a:pathLst>
            <a:path>
              <a:moveTo>
                <a:pt x="0" y="0"/>
              </a:moveTo>
              <a:lnTo>
                <a:pt x="0" y="1671813"/>
              </a:lnTo>
              <a:lnTo>
                <a:pt x="167181" y="167181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43E1003-C141-4251-8FFF-63F2CC9B3A52}">
      <dsp:nvSpPr>
        <dsp:cNvPr id="0" name=""/>
        <dsp:cNvSpPr/>
      </dsp:nvSpPr>
      <dsp:spPr>
        <a:xfrm>
          <a:off x="2544606" y="2094261"/>
          <a:ext cx="1337450" cy="83590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195" tIns="24130" rIns="36195" bIns="24130" numCol="1" spcCol="1270" anchor="ctr" anchorCtr="0">
          <a:noAutofit/>
        </a:bodyPr>
        <a:lstStyle/>
        <a:p>
          <a:pPr marL="0" lvl="0" indent="0" algn="ctr" defTabSz="844550">
            <a:lnSpc>
              <a:spcPct val="90000"/>
            </a:lnSpc>
            <a:spcBef>
              <a:spcPct val="0"/>
            </a:spcBef>
            <a:spcAft>
              <a:spcPct val="35000"/>
            </a:spcAft>
            <a:buNone/>
          </a:pPr>
          <a:r>
            <a:rPr lang="en-US" sz="1900" kern="1200">
              <a:latin typeface="Calibri Light" panose="020F0302020204030204"/>
            </a:rPr>
            <a:t>Secondary</a:t>
          </a:r>
          <a:endParaRPr lang="en-US" sz="1900" kern="1200"/>
        </a:p>
      </dsp:txBody>
      <dsp:txXfrm>
        <a:off x="2569089" y="2118744"/>
        <a:ext cx="1288484" cy="786940"/>
      </dsp:txXfrm>
    </dsp:sp>
    <dsp:sp modelId="{7D510B48-F928-417D-9CBE-E73D147AFE21}">
      <dsp:nvSpPr>
        <dsp:cNvPr id="0" name=""/>
        <dsp:cNvSpPr/>
      </dsp:nvSpPr>
      <dsp:spPr>
        <a:xfrm>
          <a:off x="2377425" y="840401"/>
          <a:ext cx="167181" cy="2716696"/>
        </a:xfrm>
        <a:custGeom>
          <a:avLst/>
          <a:gdLst/>
          <a:ahLst/>
          <a:cxnLst/>
          <a:rect l="0" t="0" r="0" b="0"/>
          <a:pathLst>
            <a:path>
              <a:moveTo>
                <a:pt x="0" y="0"/>
              </a:moveTo>
              <a:lnTo>
                <a:pt x="0" y="2716696"/>
              </a:lnTo>
              <a:lnTo>
                <a:pt x="167181" y="271669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5C56428-83AE-4272-ABCA-13394CA7D6D7}">
      <dsp:nvSpPr>
        <dsp:cNvPr id="0" name=""/>
        <dsp:cNvSpPr/>
      </dsp:nvSpPr>
      <dsp:spPr>
        <a:xfrm>
          <a:off x="2544606" y="3139144"/>
          <a:ext cx="1337450" cy="83590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195" tIns="24130" rIns="36195" bIns="24130" numCol="1" spcCol="1270" anchor="ctr" anchorCtr="0">
          <a:noAutofit/>
        </a:bodyPr>
        <a:lstStyle/>
        <a:p>
          <a:pPr marL="0" lvl="0" indent="0" algn="ctr" defTabSz="844550">
            <a:lnSpc>
              <a:spcPct val="90000"/>
            </a:lnSpc>
            <a:spcBef>
              <a:spcPct val="0"/>
            </a:spcBef>
            <a:spcAft>
              <a:spcPct val="35000"/>
            </a:spcAft>
            <a:buNone/>
          </a:pPr>
          <a:r>
            <a:rPr lang="en-US" sz="1900" kern="1200">
              <a:latin typeface="Calibri Light" panose="020F0302020204030204"/>
            </a:rPr>
            <a:t>Quantitative</a:t>
          </a:r>
        </a:p>
      </dsp:txBody>
      <dsp:txXfrm>
        <a:off x="2569089" y="3163627"/>
        <a:ext cx="1288484" cy="786940"/>
      </dsp:txXfrm>
    </dsp:sp>
    <dsp:sp modelId="{7B60E4D3-8FDF-44A7-9CF1-2F89E324C9F7}">
      <dsp:nvSpPr>
        <dsp:cNvPr id="0" name=""/>
        <dsp:cNvSpPr/>
      </dsp:nvSpPr>
      <dsp:spPr>
        <a:xfrm>
          <a:off x="2377425" y="840401"/>
          <a:ext cx="167181" cy="3761580"/>
        </a:xfrm>
        <a:custGeom>
          <a:avLst/>
          <a:gdLst/>
          <a:ahLst/>
          <a:cxnLst/>
          <a:rect l="0" t="0" r="0" b="0"/>
          <a:pathLst>
            <a:path>
              <a:moveTo>
                <a:pt x="0" y="0"/>
              </a:moveTo>
              <a:lnTo>
                <a:pt x="0" y="3761580"/>
              </a:lnTo>
              <a:lnTo>
                <a:pt x="167181" y="376158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54E2641-F20A-437F-B77B-82E4BCC07626}">
      <dsp:nvSpPr>
        <dsp:cNvPr id="0" name=""/>
        <dsp:cNvSpPr/>
      </dsp:nvSpPr>
      <dsp:spPr>
        <a:xfrm>
          <a:off x="2544606" y="4184028"/>
          <a:ext cx="1337450" cy="83590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195" tIns="24130" rIns="36195" bIns="24130" numCol="1" spcCol="1270" anchor="ctr" anchorCtr="0">
          <a:noAutofit/>
        </a:bodyPr>
        <a:lstStyle/>
        <a:p>
          <a:pPr marL="0" lvl="0" indent="0" algn="ctr" defTabSz="844550">
            <a:lnSpc>
              <a:spcPct val="90000"/>
            </a:lnSpc>
            <a:spcBef>
              <a:spcPct val="0"/>
            </a:spcBef>
            <a:spcAft>
              <a:spcPct val="35000"/>
            </a:spcAft>
            <a:buNone/>
          </a:pPr>
          <a:r>
            <a:rPr lang="en-US" sz="1900" kern="1200">
              <a:latin typeface="Calibri Light" panose="020F0302020204030204"/>
            </a:rPr>
            <a:t>Qualitative</a:t>
          </a:r>
        </a:p>
      </dsp:txBody>
      <dsp:txXfrm>
        <a:off x="2569089" y="4208511"/>
        <a:ext cx="1288484" cy="786940"/>
      </dsp:txXfrm>
    </dsp:sp>
    <dsp:sp modelId="{F7D012D2-B6F1-4310-BA7E-7658D173309C}">
      <dsp:nvSpPr>
        <dsp:cNvPr id="0" name=""/>
        <dsp:cNvSpPr/>
      </dsp:nvSpPr>
      <dsp:spPr>
        <a:xfrm>
          <a:off x="2377425" y="840401"/>
          <a:ext cx="167181" cy="4806463"/>
        </a:xfrm>
        <a:custGeom>
          <a:avLst/>
          <a:gdLst/>
          <a:ahLst/>
          <a:cxnLst/>
          <a:rect l="0" t="0" r="0" b="0"/>
          <a:pathLst>
            <a:path>
              <a:moveTo>
                <a:pt x="0" y="0"/>
              </a:moveTo>
              <a:lnTo>
                <a:pt x="0" y="4806463"/>
              </a:lnTo>
              <a:lnTo>
                <a:pt x="167181" y="480646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2CDAD55-08EA-4604-99B5-DF7A406E44BD}">
      <dsp:nvSpPr>
        <dsp:cNvPr id="0" name=""/>
        <dsp:cNvSpPr/>
      </dsp:nvSpPr>
      <dsp:spPr>
        <a:xfrm>
          <a:off x="2544606" y="5228911"/>
          <a:ext cx="1337450" cy="83590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195" tIns="24130" rIns="36195" bIns="24130" numCol="1" spcCol="1270" anchor="ctr" anchorCtr="0">
          <a:noAutofit/>
        </a:bodyPr>
        <a:lstStyle/>
        <a:p>
          <a:pPr marL="0" lvl="0" indent="0" algn="ctr" defTabSz="844550" rtl="0">
            <a:lnSpc>
              <a:spcPct val="90000"/>
            </a:lnSpc>
            <a:spcBef>
              <a:spcPct val="0"/>
            </a:spcBef>
            <a:spcAft>
              <a:spcPct val="35000"/>
            </a:spcAft>
            <a:buNone/>
          </a:pPr>
          <a:r>
            <a:rPr lang="en-US" sz="1900" kern="1200">
              <a:latin typeface="Calibri Light" panose="020F0302020204030204"/>
            </a:rPr>
            <a:t>Mixed Methods</a:t>
          </a:r>
        </a:p>
      </dsp:txBody>
      <dsp:txXfrm>
        <a:off x="2569089" y="5253394"/>
        <a:ext cx="1288484" cy="78694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E7414B-66C3-4DF0-859E-B5298464A1C4}">
      <dsp:nvSpPr>
        <dsp:cNvPr id="0" name=""/>
        <dsp:cNvSpPr/>
      </dsp:nvSpPr>
      <dsp:spPr>
        <a:xfrm>
          <a:off x="880775" y="0"/>
          <a:ext cx="9982125" cy="6140306"/>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96C98CB-6CBC-49EE-A618-CFB4F1AEBECF}">
      <dsp:nvSpPr>
        <dsp:cNvPr id="0" name=""/>
        <dsp:cNvSpPr/>
      </dsp:nvSpPr>
      <dsp:spPr>
        <a:xfrm>
          <a:off x="5877" y="1842091"/>
          <a:ext cx="2826969" cy="245612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kern="1200">
              <a:latin typeface="Calibri Light" panose="020F0302020204030204"/>
            </a:rPr>
            <a:t>Qualitative research methods are those investigative approaches that result in descriptive textual descriptive information. This is not easily 'measureable' and can become subjective. </a:t>
          </a:r>
          <a:endParaRPr lang="en-US" sz="1800" kern="1200"/>
        </a:p>
      </dsp:txBody>
      <dsp:txXfrm>
        <a:off x="125775" y="1961989"/>
        <a:ext cx="2587173" cy="2216326"/>
      </dsp:txXfrm>
    </dsp:sp>
    <dsp:sp modelId="{5423A871-8D32-4779-A050-448318964760}">
      <dsp:nvSpPr>
        <dsp:cNvPr id="0" name=""/>
        <dsp:cNvSpPr/>
      </dsp:nvSpPr>
      <dsp:spPr>
        <a:xfrm>
          <a:off x="2974195" y="1842091"/>
          <a:ext cx="2826969" cy="245612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kern="1200">
              <a:latin typeface="Calibri Light" panose="020F0302020204030204"/>
            </a:rPr>
            <a:t>This type of research is especially useful when examining: opinions, feelings and values or to examine a case study.</a:t>
          </a:r>
          <a:endParaRPr lang="en-US" sz="1800" kern="1200"/>
        </a:p>
      </dsp:txBody>
      <dsp:txXfrm>
        <a:off x="3094093" y="1961989"/>
        <a:ext cx="2587173" cy="2216326"/>
      </dsp:txXfrm>
    </dsp:sp>
    <dsp:sp modelId="{817FB013-E0B7-4808-A810-AA90A0496EB8}">
      <dsp:nvSpPr>
        <dsp:cNvPr id="0" name=""/>
        <dsp:cNvSpPr/>
      </dsp:nvSpPr>
      <dsp:spPr>
        <a:xfrm>
          <a:off x="5942512" y="1842091"/>
          <a:ext cx="2826969" cy="245612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kern="1200">
              <a:latin typeface="Calibri Light" panose="020F0302020204030204"/>
            </a:rPr>
            <a:t>Qualitative research is exploratory in nature, often aiming to understand the complex reasons for human </a:t>
          </a:r>
          <a:r>
            <a:rPr lang="en-US" sz="1800" kern="1200" err="1">
              <a:latin typeface="Calibri Light" panose="020F0302020204030204"/>
            </a:rPr>
            <a:t>behaviours</a:t>
          </a:r>
          <a:r>
            <a:rPr lang="en-US" sz="1800" kern="1200">
              <a:latin typeface="Calibri Light" panose="020F0302020204030204"/>
            </a:rPr>
            <a:t>. </a:t>
          </a:r>
        </a:p>
      </dsp:txBody>
      <dsp:txXfrm>
        <a:off x="6062410" y="1961989"/>
        <a:ext cx="2587173" cy="2216326"/>
      </dsp:txXfrm>
    </dsp:sp>
    <dsp:sp modelId="{AFF52AD7-3347-452F-9C4C-C68187650408}">
      <dsp:nvSpPr>
        <dsp:cNvPr id="0" name=""/>
        <dsp:cNvSpPr/>
      </dsp:nvSpPr>
      <dsp:spPr>
        <a:xfrm>
          <a:off x="8910830" y="1842091"/>
          <a:ext cx="2826969" cy="245612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kern="1200">
              <a:latin typeface="Calibri Light" panose="020F0302020204030204"/>
            </a:rPr>
            <a:t>Common qualitative methods include; case studies, focus groups, interviews. </a:t>
          </a:r>
        </a:p>
      </dsp:txBody>
      <dsp:txXfrm>
        <a:off x="9030728" y="1961989"/>
        <a:ext cx="2587173" cy="221632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D48BF2-B8D3-474B-8C28-72B1AFCD3DB1}">
      <dsp:nvSpPr>
        <dsp:cNvPr id="0" name=""/>
        <dsp:cNvSpPr/>
      </dsp:nvSpPr>
      <dsp:spPr>
        <a:xfrm>
          <a:off x="3776" y="182917"/>
          <a:ext cx="1340585" cy="134058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0">
            <a:lnSpc>
              <a:spcPct val="90000"/>
            </a:lnSpc>
            <a:spcBef>
              <a:spcPct val="0"/>
            </a:spcBef>
            <a:spcAft>
              <a:spcPct val="35000"/>
            </a:spcAft>
            <a:buNone/>
          </a:pPr>
          <a:r>
            <a:rPr lang="en-US" sz="1400" kern="1200" dirty="0">
              <a:latin typeface="Calibri Light" panose="020F0302020204030204"/>
            </a:rPr>
            <a:t>Quantitative Method</a:t>
          </a:r>
          <a:endParaRPr lang="en-US" sz="1400" kern="1200" dirty="0"/>
        </a:p>
      </dsp:txBody>
      <dsp:txXfrm>
        <a:off x="200100" y="379241"/>
        <a:ext cx="947937" cy="947937"/>
      </dsp:txXfrm>
    </dsp:sp>
    <dsp:sp modelId="{68E00E0C-5048-4D40-9982-FAC8342ABBBB}">
      <dsp:nvSpPr>
        <dsp:cNvPr id="0" name=""/>
        <dsp:cNvSpPr/>
      </dsp:nvSpPr>
      <dsp:spPr>
        <a:xfrm>
          <a:off x="285299" y="1632359"/>
          <a:ext cx="777539" cy="777539"/>
        </a:xfrm>
        <a:prstGeom prst="mathPlus">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a:off x="388362" y="1929690"/>
        <a:ext cx="571413" cy="182877"/>
      </dsp:txXfrm>
    </dsp:sp>
    <dsp:sp modelId="{884F50D0-BC05-470A-BA22-DC649D967081}">
      <dsp:nvSpPr>
        <dsp:cNvPr id="0" name=""/>
        <dsp:cNvSpPr/>
      </dsp:nvSpPr>
      <dsp:spPr>
        <a:xfrm>
          <a:off x="3776" y="2518754"/>
          <a:ext cx="1340585" cy="134058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0">
            <a:lnSpc>
              <a:spcPct val="90000"/>
            </a:lnSpc>
            <a:spcBef>
              <a:spcPct val="0"/>
            </a:spcBef>
            <a:spcAft>
              <a:spcPct val="35000"/>
            </a:spcAft>
            <a:buNone/>
          </a:pPr>
          <a:r>
            <a:rPr lang="en-US" sz="1400" kern="1200" dirty="0">
              <a:latin typeface="Calibri Light" panose="020F0302020204030204"/>
            </a:rPr>
            <a:t>Qualitative Method</a:t>
          </a:r>
          <a:endParaRPr lang="en-US" sz="1400" kern="1200" dirty="0"/>
        </a:p>
      </dsp:txBody>
      <dsp:txXfrm>
        <a:off x="200100" y="2715078"/>
        <a:ext cx="947937" cy="947937"/>
      </dsp:txXfrm>
    </dsp:sp>
    <dsp:sp modelId="{1386DF1C-EFCB-4894-8C2D-0E01B5B6C266}">
      <dsp:nvSpPr>
        <dsp:cNvPr id="0" name=""/>
        <dsp:cNvSpPr/>
      </dsp:nvSpPr>
      <dsp:spPr>
        <a:xfrm>
          <a:off x="1545449" y="1771780"/>
          <a:ext cx="426306" cy="49869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a:off x="1545449" y="1871519"/>
        <a:ext cx="298414" cy="299219"/>
      </dsp:txXfrm>
    </dsp:sp>
    <dsp:sp modelId="{F0253C2D-E26E-4A5A-B7B6-177FDA901846}">
      <dsp:nvSpPr>
        <dsp:cNvPr id="0" name=""/>
        <dsp:cNvSpPr/>
      </dsp:nvSpPr>
      <dsp:spPr>
        <a:xfrm>
          <a:off x="2148713" y="680543"/>
          <a:ext cx="2681171" cy="268117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1600200" rtl="0">
            <a:lnSpc>
              <a:spcPct val="90000"/>
            </a:lnSpc>
            <a:spcBef>
              <a:spcPct val="0"/>
            </a:spcBef>
            <a:spcAft>
              <a:spcPct val="35000"/>
            </a:spcAft>
            <a:buNone/>
          </a:pPr>
          <a:r>
            <a:rPr lang="en-US" sz="3600" kern="1200" dirty="0">
              <a:latin typeface="Calibri Light" panose="020F0302020204030204"/>
            </a:rPr>
            <a:t>Mixed Methods </a:t>
          </a:r>
          <a:endParaRPr lang="en-US" sz="3600" kern="1200" dirty="0"/>
        </a:p>
      </dsp:txBody>
      <dsp:txXfrm>
        <a:off x="2541361" y="1073191"/>
        <a:ext cx="1895875" cy="189587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2A808E-31FC-41AD-A410-155A9318F97C}">
      <dsp:nvSpPr>
        <dsp:cNvPr id="0" name=""/>
        <dsp:cNvSpPr/>
      </dsp:nvSpPr>
      <dsp:spPr>
        <a:xfrm rot="5400000">
          <a:off x="-218583" y="219469"/>
          <a:ext cx="1457225" cy="1020058"/>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Calibri Light" panose="020F0302020204030204"/>
            </a:rPr>
            <a:t>Hypothesis</a:t>
          </a:r>
          <a:endParaRPr lang="en-US" sz="1400" kern="1200" dirty="0"/>
        </a:p>
      </dsp:txBody>
      <dsp:txXfrm rot="-5400000">
        <a:off x="1" y="510914"/>
        <a:ext cx="1020058" cy="437167"/>
      </dsp:txXfrm>
    </dsp:sp>
    <dsp:sp modelId="{51CDF71C-9FE6-4777-BFCB-D9B2F63F860A}">
      <dsp:nvSpPr>
        <dsp:cNvPr id="0" name=""/>
        <dsp:cNvSpPr/>
      </dsp:nvSpPr>
      <dsp:spPr>
        <a:xfrm rot="5400000">
          <a:off x="5517139" y="-4496195"/>
          <a:ext cx="947196" cy="9941358"/>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0904" tIns="10795" rIns="10795" bIns="10795" numCol="1" spcCol="1270" anchor="ctr" anchorCtr="0">
          <a:noAutofit/>
        </a:bodyPr>
        <a:lstStyle/>
        <a:p>
          <a:pPr marL="171450" lvl="1" indent="-171450" algn="l" defTabSz="755650" rtl="0">
            <a:lnSpc>
              <a:spcPct val="90000"/>
            </a:lnSpc>
            <a:spcBef>
              <a:spcPct val="0"/>
            </a:spcBef>
            <a:spcAft>
              <a:spcPct val="15000"/>
            </a:spcAft>
            <a:buChar char="•"/>
          </a:pPr>
          <a:r>
            <a:rPr lang="en-US" sz="1700" kern="1200" dirty="0">
              <a:latin typeface="Calibri Light" panose="020F0302020204030204"/>
            </a:rPr>
            <a:t>A hypothesis is a provisional idea whose merit requires further evaluation. In research, a hypothesis must be stated clearly and is often directional (increase or decrease) </a:t>
          </a:r>
          <a:endParaRPr lang="en-US" sz="1700" kern="1200" dirty="0"/>
        </a:p>
      </dsp:txBody>
      <dsp:txXfrm rot="-5400000">
        <a:off x="1020058" y="47124"/>
        <a:ext cx="9895120" cy="854720"/>
      </dsp:txXfrm>
    </dsp:sp>
    <dsp:sp modelId="{01EC4EE1-D36F-44BC-A860-35641B547A49}">
      <dsp:nvSpPr>
        <dsp:cNvPr id="0" name=""/>
        <dsp:cNvSpPr/>
      </dsp:nvSpPr>
      <dsp:spPr>
        <a:xfrm rot="5400000">
          <a:off x="-218583" y="1532051"/>
          <a:ext cx="1457225" cy="1020058"/>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Calibri Light" panose="020F0302020204030204"/>
            </a:rPr>
            <a:t>Rationale</a:t>
          </a:r>
          <a:endParaRPr lang="en-US" sz="1400" kern="1200" dirty="0"/>
        </a:p>
      </dsp:txBody>
      <dsp:txXfrm rot="-5400000">
        <a:off x="1" y="1823496"/>
        <a:ext cx="1020058" cy="437167"/>
      </dsp:txXfrm>
    </dsp:sp>
    <dsp:sp modelId="{30C619FD-FAF2-4335-A715-9DDE775A4225}">
      <dsp:nvSpPr>
        <dsp:cNvPr id="0" name=""/>
        <dsp:cNvSpPr/>
      </dsp:nvSpPr>
      <dsp:spPr>
        <a:xfrm rot="5400000">
          <a:off x="5517139" y="-3183613"/>
          <a:ext cx="947196" cy="9941358"/>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0904" tIns="10795" rIns="10795" bIns="10795" numCol="1" spcCol="1270" anchor="ctr" anchorCtr="0">
          <a:noAutofit/>
        </a:bodyPr>
        <a:lstStyle/>
        <a:p>
          <a:pPr marL="171450" lvl="1" indent="-171450" algn="l" defTabSz="755650" rtl="0">
            <a:lnSpc>
              <a:spcPct val="90000"/>
            </a:lnSpc>
            <a:spcBef>
              <a:spcPct val="0"/>
            </a:spcBef>
            <a:spcAft>
              <a:spcPct val="15000"/>
            </a:spcAft>
            <a:buChar char="•"/>
          </a:pPr>
          <a:r>
            <a:rPr lang="en-US" sz="1700" kern="1200" dirty="0">
              <a:latin typeface="Calibri Light" panose="020F0302020204030204"/>
            </a:rPr>
            <a:t>The explanation of the reason or reasons for researching something. We will focus on this in detail in week 3. </a:t>
          </a:r>
          <a:endParaRPr lang="en-US" sz="1700" kern="1200" dirty="0"/>
        </a:p>
        <a:p>
          <a:pPr marL="171450" lvl="1" indent="-171450" algn="l" defTabSz="755650" rtl="0">
            <a:lnSpc>
              <a:spcPct val="90000"/>
            </a:lnSpc>
            <a:spcBef>
              <a:spcPct val="0"/>
            </a:spcBef>
            <a:spcAft>
              <a:spcPct val="15000"/>
            </a:spcAft>
            <a:buChar char="•"/>
          </a:pPr>
          <a:r>
            <a:rPr lang="en-US" sz="1700" kern="1200" dirty="0">
              <a:latin typeface="Calibri Light" panose="020F0302020204030204"/>
            </a:rPr>
            <a:t>A clear description of why researching a topic has relevance and why your particular study is important in filling a 'gap' in our current understanding. </a:t>
          </a:r>
          <a:endParaRPr lang="en-US" sz="1700" kern="1200" dirty="0"/>
        </a:p>
      </dsp:txBody>
      <dsp:txXfrm rot="-5400000">
        <a:off x="1020058" y="1359706"/>
        <a:ext cx="9895120" cy="854720"/>
      </dsp:txXfrm>
    </dsp:sp>
    <dsp:sp modelId="{BE4EC56F-2606-4C83-B6F8-5DFF91915764}">
      <dsp:nvSpPr>
        <dsp:cNvPr id="0" name=""/>
        <dsp:cNvSpPr/>
      </dsp:nvSpPr>
      <dsp:spPr>
        <a:xfrm rot="5400000">
          <a:off x="-218583" y="2844632"/>
          <a:ext cx="1457225" cy="1020058"/>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rtl="0">
            <a:lnSpc>
              <a:spcPct val="90000"/>
            </a:lnSpc>
            <a:spcBef>
              <a:spcPct val="0"/>
            </a:spcBef>
            <a:spcAft>
              <a:spcPct val="35000"/>
            </a:spcAft>
            <a:buNone/>
          </a:pPr>
          <a:r>
            <a:rPr lang="en-US" sz="1400" kern="1200" dirty="0">
              <a:latin typeface="Calibri Light" panose="020F0302020204030204"/>
            </a:rPr>
            <a:t>Literature review</a:t>
          </a:r>
          <a:endParaRPr lang="en-US" sz="1400" kern="1200" dirty="0"/>
        </a:p>
      </dsp:txBody>
      <dsp:txXfrm rot="-5400000">
        <a:off x="1" y="3136077"/>
        <a:ext cx="1020058" cy="437167"/>
      </dsp:txXfrm>
    </dsp:sp>
    <dsp:sp modelId="{FF6775A1-CDC6-49DB-9D92-DF776EE5AFC4}">
      <dsp:nvSpPr>
        <dsp:cNvPr id="0" name=""/>
        <dsp:cNvSpPr/>
      </dsp:nvSpPr>
      <dsp:spPr>
        <a:xfrm rot="5400000">
          <a:off x="5517139" y="-1871032"/>
          <a:ext cx="947196" cy="9941358"/>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0904" tIns="10795" rIns="10795" bIns="10795" numCol="1" spcCol="1270" anchor="ctr" anchorCtr="0">
          <a:noAutofit/>
        </a:bodyPr>
        <a:lstStyle/>
        <a:p>
          <a:pPr marL="171450" lvl="1" indent="-171450" algn="l" defTabSz="755650" rtl="0">
            <a:lnSpc>
              <a:spcPct val="90000"/>
            </a:lnSpc>
            <a:spcBef>
              <a:spcPct val="0"/>
            </a:spcBef>
            <a:spcAft>
              <a:spcPct val="15000"/>
            </a:spcAft>
            <a:buChar char="•"/>
          </a:pPr>
          <a:r>
            <a:rPr lang="en-US" sz="1700" kern="1200" dirty="0">
              <a:latin typeface="Calibri Light" panose="020F0302020204030204"/>
            </a:rPr>
            <a:t>A literature review are systematic syntheses of previous work around a particular topic. </a:t>
          </a:r>
          <a:endParaRPr lang="en-US" sz="1700" kern="1200" dirty="0"/>
        </a:p>
        <a:p>
          <a:pPr marL="171450" lvl="1" indent="-171450" algn="l" defTabSz="755650" rtl="0">
            <a:lnSpc>
              <a:spcPct val="90000"/>
            </a:lnSpc>
            <a:spcBef>
              <a:spcPct val="0"/>
            </a:spcBef>
            <a:spcAft>
              <a:spcPct val="15000"/>
            </a:spcAft>
            <a:buChar char="•"/>
          </a:pPr>
          <a:r>
            <a:rPr lang="en-US" sz="1700" kern="1200" dirty="0">
              <a:latin typeface="Calibri Light" panose="020F0302020204030204"/>
            </a:rPr>
            <a:t>We will explore this process in detail during week 5.</a:t>
          </a:r>
          <a:endParaRPr lang="en-US" sz="1700" kern="1200" dirty="0"/>
        </a:p>
      </dsp:txBody>
      <dsp:txXfrm rot="-5400000">
        <a:off x="1020058" y="2672287"/>
        <a:ext cx="9895120" cy="854720"/>
      </dsp:txXfrm>
    </dsp:sp>
    <dsp:sp modelId="{96C30580-C7E5-4014-895A-5E7940DF89D4}">
      <dsp:nvSpPr>
        <dsp:cNvPr id="0" name=""/>
        <dsp:cNvSpPr/>
      </dsp:nvSpPr>
      <dsp:spPr>
        <a:xfrm rot="5400000">
          <a:off x="-218583" y="4157214"/>
          <a:ext cx="1457225" cy="1020058"/>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Calibri Light" panose="020F0302020204030204"/>
            </a:rPr>
            <a:t>Analysis</a:t>
          </a:r>
        </a:p>
      </dsp:txBody>
      <dsp:txXfrm rot="-5400000">
        <a:off x="1" y="4448659"/>
        <a:ext cx="1020058" cy="437167"/>
      </dsp:txXfrm>
    </dsp:sp>
    <dsp:sp modelId="{3738980C-370A-4A59-9846-FE79388916A6}">
      <dsp:nvSpPr>
        <dsp:cNvPr id="0" name=""/>
        <dsp:cNvSpPr/>
      </dsp:nvSpPr>
      <dsp:spPr>
        <a:xfrm rot="5400000">
          <a:off x="5517139" y="-558450"/>
          <a:ext cx="947196" cy="9941358"/>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0904" tIns="10795" rIns="10795" bIns="10795" numCol="1" spcCol="1270" anchor="ctr" anchorCtr="0">
          <a:noAutofit/>
        </a:bodyPr>
        <a:lstStyle/>
        <a:p>
          <a:pPr marL="171450" lvl="1" indent="-171450" algn="l" defTabSz="755650" rtl="0">
            <a:lnSpc>
              <a:spcPct val="90000"/>
            </a:lnSpc>
            <a:spcBef>
              <a:spcPct val="0"/>
            </a:spcBef>
            <a:spcAft>
              <a:spcPct val="15000"/>
            </a:spcAft>
            <a:buChar char="•"/>
          </a:pPr>
          <a:r>
            <a:rPr lang="en-US" sz="1700" kern="1200" dirty="0">
              <a:latin typeface="Calibri Light" panose="020F0302020204030204"/>
            </a:rPr>
            <a:t>The process of breaking down the data collected into meaningful information that conveys some meaning. Quantitative analysis often includes statistical analysis of variance and correlation. Qualitative analysis often uses language analysis or the identification of common themes in their results. </a:t>
          </a:r>
        </a:p>
      </dsp:txBody>
      <dsp:txXfrm rot="-5400000">
        <a:off x="1020058" y="3984869"/>
        <a:ext cx="9895120" cy="85472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3D529E-7053-4D44-9883-A4E744CD6519}">
      <dsp:nvSpPr>
        <dsp:cNvPr id="0" name=""/>
        <dsp:cNvSpPr/>
      </dsp:nvSpPr>
      <dsp:spPr>
        <a:xfrm rot="16200000">
          <a:off x="1818" y="1689"/>
          <a:ext cx="3724070" cy="3724070"/>
        </a:xfrm>
        <a:prstGeom prst="downArrow">
          <a:avLst>
            <a:gd name="adj1" fmla="val 50000"/>
            <a:gd name="adj2" fmla="val 3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rtl="0">
            <a:lnSpc>
              <a:spcPct val="90000"/>
            </a:lnSpc>
            <a:spcBef>
              <a:spcPct val="0"/>
            </a:spcBef>
            <a:spcAft>
              <a:spcPct val="35000"/>
            </a:spcAft>
            <a:buNone/>
          </a:pPr>
          <a:r>
            <a:rPr lang="en-US" sz="2400" kern="1200" dirty="0">
              <a:latin typeface="Calibri Light" panose="020F0302020204030204"/>
            </a:rPr>
            <a:t>Component 1 – Research Proposal - worth 10% of module-  400 words. </a:t>
          </a:r>
          <a:endParaRPr lang="en-US" sz="2400" kern="1200" dirty="0"/>
        </a:p>
      </dsp:txBody>
      <dsp:txXfrm rot="5400000">
        <a:off x="1819" y="932705"/>
        <a:ext cx="3072358" cy="1862035"/>
      </dsp:txXfrm>
    </dsp:sp>
    <dsp:sp modelId="{08BF9B8F-7DEE-48C0-B48D-9FD067E30EF6}">
      <dsp:nvSpPr>
        <dsp:cNvPr id="0" name=""/>
        <dsp:cNvSpPr/>
      </dsp:nvSpPr>
      <dsp:spPr>
        <a:xfrm rot="5400000">
          <a:off x="4268761" y="1689"/>
          <a:ext cx="3724070" cy="3724070"/>
        </a:xfrm>
        <a:prstGeom prst="downArrow">
          <a:avLst>
            <a:gd name="adj1" fmla="val 50000"/>
            <a:gd name="adj2" fmla="val 3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rtl="0">
            <a:lnSpc>
              <a:spcPct val="90000"/>
            </a:lnSpc>
            <a:spcBef>
              <a:spcPct val="0"/>
            </a:spcBef>
            <a:spcAft>
              <a:spcPct val="35000"/>
            </a:spcAft>
            <a:buNone/>
          </a:pPr>
          <a:r>
            <a:rPr lang="en-US" sz="2400" kern="1200" dirty="0">
              <a:latin typeface="Calibri Light" panose="020F0302020204030204"/>
            </a:rPr>
            <a:t>Component 2 – Research Report – Worth 90% of module – 3600 words</a:t>
          </a:r>
        </a:p>
      </dsp:txBody>
      <dsp:txXfrm rot="-5400000">
        <a:off x="4920474" y="932707"/>
        <a:ext cx="3072358" cy="1862035"/>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8.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layout9.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62C92E2-CDA3-4F38-B7CE-85ECEBB66610}" type="datetimeFigureOut">
              <a:t>5/16/2024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D28CD4E-E6FC-4B71-BC7D-B0A5B2A3B1AB}" type="slidenum">
              <a:t>‹#›</a:t>
            </a:fld>
            <a:endParaRPr lang="en-US"/>
          </a:p>
        </p:txBody>
      </p:sp>
    </p:spTree>
    <p:extLst>
      <p:ext uri="{BB962C8B-B14F-4D97-AF65-F5344CB8AC3E}">
        <p14:creationId xmlns:p14="http://schemas.microsoft.com/office/powerpoint/2010/main" val="17841434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Most medical/health/psychology research will adopt a realist or critical realist ontological view. </a:t>
            </a:r>
          </a:p>
          <a:p>
            <a:r>
              <a:rPr lang="en-US">
                <a:ea typeface="Calibri"/>
                <a:cs typeface="Calibri"/>
              </a:rPr>
              <a:t>Sociological research can adopt a relativist view point. </a:t>
            </a:r>
          </a:p>
        </p:txBody>
      </p:sp>
      <p:sp>
        <p:nvSpPr>
          <p:cNvPr id="4" name="Slide Number Placeholder 3"/>
          <p:cNvSpPr>
            <a:spLocks noGrp="1"/>
          </p:cNvSpPr>
          <p:nvPr>
            <p:ph type="sldNum" sz="quarter" idx="5"/>
          </p:nvPr>
        </p:nvSpPr>
        <p:spPr/>
        <p:txBody>
          <a:bodyPr/>
          <a:lstStyle/>
          <a:p>
            <a:fld id="{3D28CD4E-E6FC-4B71-BC7D-B0A5B2A3B1AB}" type="slidenum">
              <a:t>6</a:t>
            </a:fld>
            <a:endParaRPr lang="en-US"/>
          </a:p>
        </p:txBody>
      </p:sp>
    </p:spTree>
    <p:extLst>
      <p:ext uri="{BB962C8B-B14F-4D97-AF65-F5344CB8AC3E}">
        <p14:creationId xmlns:p14="http://schemas.microsoft.com/office/powerpoint/2010/main" val="39121191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Most medical/health/psychology research will adopt a positivist view. </a:t>
            </a:r>
          </a:p>
          <a:p>
            <a:r>
              <a:rPr lang="en-US">
                <a:ea typeface="Calibri"/>
                <a:cs typeface="Calibri"/>
              </a:rPr>
              <a:t>Sociological research adopt a constructionist view point. </a:t>
            </a:r>
          </a:p>
        </p:txBody>
      </p:sp>
      <p:sp>
        <p:nvSpPr>
          <p:cNvPr id="4" name="Slide Number Placeholder 3"/>
          <p:cNvSpPr>
            <a:spLocks noGrp="1"/>
          </p:cNvSpPr>
          <p:nvPr>
            <p:ph type="sldNum" sz="quarter" idx="5"/>
          </p:nvPr>
        </p:nvSpPr>
        <p:spPr/>
        <p:txBody>
          <a:bodyPr/>
          <a:lstStyle/>
          <a:p>
            <a:fld id="{3D28CD4E-E6FC-4B71-BC7D-B0A5B2A3B1AB}" type="slidenum">
              <a:t>7</a:t>
            </a:fld>
            <a:endParaRPr lang="en-US"/>
          </a:p>
        </p:txBody>
      </p:sp>
    </p:spTree>
    <p:extLst>
      <p:ext uri="{BB962C8B-B14F-4D97-AF65-F5344CB8AC3E}">
        <p14:creationId xmlns:p14="http://schemas.microsoft.com/office/powerpoint/2010/main" val="1545636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Youtube.com/</a:t>
            </a:r>
            <a:r>
              <a:rPr lang="en-US" err="1">
                <a:ea typeface="Calibri"/>
                <a:cs typeface="Calibri"/>
              </a:rPr>
              <a:t>watch?v</a:t>
            </a:r>
            <a:r>
              <a:rPr lang="en-US">
                <a:ea typeface="Calibri"/>
                <a:cs typeface="Calibri"/>
              </a:rPr>
              <a:t>=eJ3cGLtjd8Q </a:t>
            </a:r>
          </a:p>
        </p:txBody>
      </p:sp>
      <p:sp>
        <p:nvSpPr>
          <p:cNvPr id="4" name="Slide Number Placeholder 3"/>
          <p:cNvSpPr>
            <a:spLocks noGrp="1"/>
          </p:cNvSpPr>
          <p:nvPr>
            <p:ph type="sldNum" sz="quarter" idx="5"/>
          </p:nvPr>
        </p:nvSpPr>
        <p:spPr/>
        <p:txBody>
          <a:bodyPr/>
          <a:lstStyle/>
          <a:p>
            <a:fld id="{3D28CD4E-E6FC-4B71-BC7D-B0A5B2A3B1AB}" type="slidenum">
              <a:t>9</a:t>
            </a:fld>
            <a:endParaRPr lang="en-US"/>
          </a:p>
        </p:txBody>
      </p:sp>
    </p:spTree>
    <p:extLst>
      <p:ext uri="{BB962C8B-B14F-4D97-AF65-F5344CB8AC3E}">
        <p14:creationId xmlns:p14="http://schemas.microsoft.com/office/powerpoint/2010/main" val="12941217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We will explore critical analysis in detail in later weeks. </a:t>
            </a:r>
          </a:p>
        </p:txBody>
      </p:sp>
      <p:sp>
        <p:nvSpPr>
          <p:cNvPr id="4" name="Slide Number Placeholder 3"/>
          <p:cNvSpPr>
            <a:spLocks noGrp="1"/>
          </p:cNvSpPr>
          <p:nvPr>
            <p:ph type="sldNum" sz="quarter" idx="5"/>
          </p:nvPr>
        </p:nvSpPr>
        <p:spPr/>
        <p:txBody>
          <a:bodyPr/>
          <a:lstStyle/>
          <a:p>
            <a:fld id="{3D28CD4E-E6FC-4B71-BC7D-B0A5B2A3B1AB}" type="slidenum">
              <a:rPr lang="en-US"/>
              <a:t>23</a:t>
            </a:fld>
            <a:endParaRPr lang="en-US"/>
          </a:p>
        </p:txBody>
      </p:sp>
    </p:spTree>
    <p:extLst>
      <p:ext uri="{BB962C8B-B14F-4D97-AF65-F5344CB8AC3E}">
        <p14:creationId xmlns:p14="http://schemas.microsoft.com/office/powerpoint/2010/main" val="35523861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5.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5.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6.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6.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7.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7.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7.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7.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7.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40410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2731376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close-up of a blue and yellow banner&#10;&#10;Description automatically generated">
            <a:extLst>
              <a:ext uri="{FF2B5EF4-FFF2-40B4-BE49-F238E27FC236}">
                <a16:creationId xmlns:a16="http://schemas.microsoft.com/office/drawing/2014/main" id="{DA7057D0-FC8F-3847-733D-20DDF758B554}"/>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2277159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3" name="Picture 2" descr="A blue background with a blue background&#10;&#10;Description automatically generated">
            <a:extLst>
              <a:ext uri="{FF2B5EF4-FFF2-40B4-BE49-F238E27FC236}">
                <a16:creationId xmlns:a16="http://schemas.microsoft.com/office/drawing/2014/main" id="{69C8BF3C-607A-57A8-722A-506D472D1DF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4" name="Text Placeholder 2">
            <a:extLst>
              <a:ext uri="{FF2B5EF4-FFF2-40B4-BE49-F238E27FC236}">
                <a16:creationId xmlns:a16="http://schemas.microsoft.com/office/drawing/2014/main" id="{CEE8E5BF-F8FD-1004-2D0C-A2318DDFCDEB}"/>
              </a:ext>
            </a:extLst>
          </p:cNvPr>
          <p:cNvSpPr>
            <a:spLocks noGrp="1"/>
          </p:cNvSpPr>
          <p:nvPr>
            <p:ph idx="1"/>
          </p:nvPr>
        </p:nvSpPr>
        <p:spPr>
          <a:xfrm>
            <a:off x="630810"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6" name="Text Placeholder 2">
            <a:extLst>
              <a:ext uri="{FF2B5EF4-FFF2-40B4-BE49-F238E27FC236}">
                <a16:creationId xmlns:a16="http://schemas.microsoft.com/office/drawing/2014/main" id="{D064EFEB-B375-BC6B-33CA-D988E61B1FC5}"/>
              </a:ext>
            </a:extLst>
          </p:cNvPr>
          <p:cNvSpPr>
            <a:spLocks noGrp="1"/>
          </p:cNvSpPr>
          <p:nvPr>
            <p:ph idx="10"/>
          </p:nvPr>
        </p:nvSpPr>
        <p:spPr>
          <a:xfrm>
            <a:off x="6723497"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33609306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4" name="Picture 3" descr="A blue background with a logo&#10;&#10;Description automatically generated">
            <a:extLst>
              <a:ext uri="{FF2B5EF4-FFF2-40B4-BE49-F238E27FC236}">
                <a16:creationId xmlns:a16="http://schemas.microsoft.com/office/drawing/2014/main" id="{51A1BA08-5390-B75E-C2D0-6DD9A81611AD}"/>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1799393"/>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94923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lue background with yellow text&#10;&#10;Description automatically generated">
            <a:extLst>
              <a:ext uri="{FF2B5EF4-FFF2-40B4-BE49-F238E27FC236}">
                <a16:creationId xmlns:a16="http://schemas.microsoft.com/office/drawing/2014/main" id="{0BEAED2B-9FEC-B78D-03CD-086B9CE00DD0}"/>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747462"/>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760472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31307197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uilding with a castle and a lawn&#10;&#10;Description automatically generated with medium confidence">
            <a:extLst>
              <a:ext uri="{FF2B5EF4-FFF2-40B4-BE49-F238E27FC236}">
                <a16:creationId xmlns:a16="http://schemas.microsoft.com/office/drawing/2014/main" id="{1C817A1A-66FC-0D73-CAE6-0ACB41F8C61A}"/>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3871147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pic>
        <p:nvPicPr>
          <p:cNvPr id="7" name="Picture 6" descr="A collage of a building and a blue background&#10;&#10;Description automatically generated">
            <a:extLst>
              <a:ext uri="{FF2B5EF4-FFF2-40B4-BE49-F238E27FC236}">
                <a16:creationId xmlns:a16="http://schemas.microsoft.com/office/drawing/2014/main" id="{4D30E6F1-26E9-F12A-7CD6-2618AF1BD9A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9167767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4" name="Picture 3" descr="A person walking in front of a building&#10;&#10;Description automatically generated">
            <a:extLst>
              <a:ext uri="{FF2B5EF4-FFF2-40B4-BE49-F238E27FC236}">
                <a16:creationId xmlns:a16="http://schemas.microsoft.com/office/drawing/2014/main" id="{4BDD6A68-7D05-A905-FEEF-FE5BD34B57B1}"/>
              </a:ext>
            </a:extLst>
          </p:cNvPr>
          <p:cNvPicPr>
            <a:picLocks noChangeAspect="1"/>
          </p:cNvPicPr>
          <p:nvPr userDrawn="1"/>
        </p:nvPicPr>
        <p:blipFill>
          <a:blip r:embed="rId2"/>
          <a:stretch>
            <a:fillRect/>
          </a:stretch>
        </p:blipFill>
        <p:spPr>
          <a:xfrm>
            <a:off x="0" y="0"/>
            <a:ext cx="12225130" cy="6876636"/>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211523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close-up of a sign&#10;&#10;Description automatically generated">
            <a:extLst>
              <a:ext uri="{FF2B5EF4-FFF2-40B4-BE49-F238E27FC236}">
                <a16:creationId xmlns:a16="http://schemas.microsoft.com/office/drawing/2014/main" id="{3E77CE5E-641B-461F-2079-9D6FE68EF01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22363112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rick building with a blue background&#10;&#10;Description automatically generated">
            <a:extLst>
              <a:ext uri="{FF2B5EF4-FFF2-40B4-BE49-F238E27FC236}">
                <a16:creationId xmlns:a16="http://schemas.microsoft.com/office/drawing/2014/main" id="{64464E32-E365-A57D-70E2-930F08636E9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655913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pic>
        <p:nvPicPr>
          <p:cNvPr id="5" name="Picture 4" descr="A building with glass doors&#10;&#10;Description automatically generated with medium confidence">
            <a:extLst>
              <a:ext uri="{FF2B5EF4-FFF2-40B4-BE49-F238E27FC236}">
                <a16:creationId xmlns:a16="http://schemas.microsoft.com/office/drawing/2014/main" id="{EA3385E4-FDDB-6E79-32ED-E22FFEB3DEF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40770437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567234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971485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966345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white background with a blue corner&#10;&#10;Description automatically generated">
            <a:extLst>
              <a:ext uri="{FF2B5EF4-FFF2-40B4-BE49-F238E27FC236}">
                <a16:creationId xmlns:a16="http://schemas.microsoft.com/office/drawing/2014/main" id="{817A9442-27D8-B02F-B9F4-270681D0BB5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8860755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6" name="Picture 5" descr="A white background with a blue corner&#10;&#10;Description automatically generated">
            <a:extLst>
              <a:ext uri="{FF2B5EF4-FFF2-40B4-BE49-F238E27FC236}">
                <a16:creationId xmlns:a16="http://schemas.microsoft.com/office/drawing/2014/main" id="{80CF7868-0290-577D-2085-664A8E0B0C91}"/>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69438218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058366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6" name="Picture 5" descr="A white background with black dots&#10;&#10;Description automatically generated">
            <a:extLst>
              <a:ext uri="{FF2B5EF4-FFF2-40B4-BE49-F238E27FC236}">
                <a16:creationId xmlns:a16="http://schemas.microsoft.com/office/drawing/2014/main" id="{867853D1-5ACF-6CCF-F73E-3BC4FEDC7C1E}"/>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637085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5" name="Picture 4" descr="A white background with black and white clouds&#10;&#10;Description automatically generated">
            <a:extLst>
              <a:ext uri="{FF2B5EF4-FFF2-40B4-BE49-F238E27FC236}">
                <a16:creationId xmlns:a16="http://schemas.microsoft.com/office/drawing/2014/main" id="{5D2C2F3C-0981-A3BF-29BB-95817151AD39}"/>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7995605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a:extLst>
              <a:ext uri="{FF2B5EF4-FFF2-40B4-BE49-F238E27FC236}">
                <a16:creationId xmlns:a16="http://schemas.microsoft.com/office/drawing/2014/main" id="{833A1326-9D43-09DB-5E37-B98D0D47AAA6}"/>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13284648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screenshot&#10;&#10;Description automatically generated">
            <a:extLst>
              <a:ext uri="{FF2B5EF4-FFF2-40B4-BE49-F238E27FC236}">
                <a16:creationId xmlns:a16="http://schemas.microsoft.com/office/drawing/2014/main" id="{A6147C08-E57A-E8CA-B376-B4DC322868A1}"/>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3831878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white, design&#10;&#10;Description automatically generated">
            <a:extLst>
              <a:ext uri="{FF2B5EF4-FFF2-40B4-BE49-F238E27FC236}">
                <a16:creationId xmlns:a16="http://schemas.microsoft.com/office/drawing/2014/main" id="{774A1D26-8EA3-74D0-FBFC-4CF8C9D3F04E}"/>
              </a:ext>
            </a:extLst>
          </p:cNvPr>
          <p:cNvPicPr>
            <a:picLocks noChangeAspect="1"/>
          </p:cNvPicPr>
          <p:nvPr userDrawn="1"/>
        </p:nvPicPr>
        <p:blipFill>
          <a:blip r:embed="rId2"/>
          <a:stretch>
            <a:fillRect/>
          </a:stretch>
        </p:blipFill>
        <p:spPr>
          <a:xfrm>
            <a:off x="0" y="0"/>
            <a:ext cx="11988800" cy="6743700"/>
          </a:xfrm>
          <a:prstGeom prst="rect">
            <a:avLst/>
          </a:prstGeom>
        </p:spPr>
      </p:pic>
    </p:spTree>
    <p:extLst>
      <p:ext uri="{BB962C8B-B14F-4D97-AF65-F5344CB8AC3E}">
        <p14:creationId xmlns:p14="http://schemas.microsoft.com/office/powerpoint/2010/main" val="198899469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white, design&#10;&#10;Description automatically generated">
            <a:extLst>
              <a:ext uri="{FF2B5EF4-FFF2-40B4-BE49-F238E27FC236}">
                <a16:creationId xmlns:a16="http://schemas.microsoft.com/office/drawing/2014/main" id="{85FD50FD-721E-1F95-9A39-D7E608D3EF7B}"/>
              </a:ext>
            </a:extLst>
          </p:cNvPr>
          <p:cNvPicPr>
            <a:picLocks noChangeAspect="1"/>
          </p:cNvPicPr>
          <p:nvPr userDrawn="1"/>
        </p:nvPicPr>
        <p:blipFill>
          <a:blip r:embed="rId2"/>
          <a:stretch>
            <a:fillRect/>
          </a:stretch>
        </p:blipFill>
        <p:spPr>
          <a:xfrm>
            <a:off x="-1" y="0"/>
            <a:ext cx="11921067" cy="6705600"/>
          </a:xfrm>
          <a:prstGeom prst="rect">
            <a:avLst/>
          </a:prstGeom>
        </p:spPr>
      </p:pic>
    </p:spTree>
    <p:extLst>
      <p:ext uri="{BB962C8B-B14F-4D97-AF65-F5344CB8AC3E}">
        <p14:creationId xmlns:p14="http://schemas.microsoft.com/office/powerpoint/2010/main" val="166841465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white, design&#10;&#10;Description automatically generated">
            <a:extLst>
              <a:ext uri="{FF2B5EF4-FFF2-40B4-BE49-F238E27FC236}">
                <a16:creationId xmlns:a16="http://schemas.microsoft.com/office/drawing/2014/main" id="{3E1D8928-218C-F04A-18B1-A079BA0B15E9}"/>
              </a:ext>
            </a:extLst>
          </p:cNvPr>
          <p:cNvPicPr>
            <a:picLocks noChangeAspect="1"/>
          </p:cNvPicPr>
          <p:nvPr userDrawn="1"/>
        </p:nvPicPr>
        <p:blipFill>
          <a:blip r:embed="rId2"/>
          <a:stretch>
            <a:fillRect/>
          </a:stretch>
        </p:blipFill>
        <p:spPr>
          <a:xfrm>
            <a:off x="-1" y="0"/>
            <a:ext cx="11801475" cy="6638330"/>
          </a:xfrm>
          <a:prstGeom prst="rect">
            <a:avLst/>
          </a:prstGeom>
        </p:spPr>
      </p:pic>
    </p:spTree>
    <p:extLst>
      <p:ext uri="{BB962C8B-B14F-4D97-AF65-F5344CB8AC3E}">
        <p14:creationId xmlns:p14="http://schemas.microsoft.com/office/powerpoint/2010/main" val="337681321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white, design&#10;&#10;Description automatically generated">
            <a:extLst>
              <a:ext uri="{FF2B5EF4-FFF2-40B4-BE49-F238E27FC236}">
                <a16:creationId xmlns:a16="http://schemas.microsoft.com/office/drawing/2014/main" id="{2A77C552-7913-376C-22DA-CF0691E0A31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2276177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2.png"/><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theme" Target="../theme/theme2.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9.xml"/><Relationship Id="rId7" Type="http://schemas.openxmlformats.org/officeDocument/2006/relationships/slideLayout" Target="../slideLayouts/slideLayout13.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slideLayout" Target="../slideLayouts/slideLayout12.xml"/><Relationship Id="rId5" Type="http://schemas.openxmlformats.org/officeDocument/2006/relationships/slideLayout" Target="../slideLayouts/slideLayout11.xml"/><Relationship Id="rId4" Type="http://schemas.openxmlformats.org/officeDocument/2006/relationships/slideLayout" Target="../slideLayouts/slideLayout10.xml"/><Relationship Id="rId9" Type="http://schemas.openxmlformats.org/officeDocument/2006/relationships/image" Target="../media/image7.png"/></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15.xml"/><Relationship Id="rId1" Type="http://schemas.openxmlformats.org/officeDocument/2006/relationships/slideLayout" Target="../slideLayouts/slideLayout14.xml"/><Relationship Id="rId4" Type="http://schemas.openxmlformats.org/officeDocument/2006/relationships/image" Target="../media/image14.png"/></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slideLayout" Target="../slideLayouts/slideLayout17.xml"/><Relationship Id="rId1" Type="http://schemas.openxmlformats.org/officeDocument/2006/relationships/slideLayout" Target="../slideLayouts/slideLayout16.xml"/><Relationship Id="rId5" Type="http://schemas.openxmlformats.org/officeDocument/2006/relationships/image" Target="../media/image16.png"/><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21.xml"/><Relationship Id="rId2" Type="http://schemas.openxmlformats.org/officeDocument/2006/relationships/slideLayout" Target="../slideLayouts/slideLayout20.xml"/><Relationship Id="rId1" Type="http://schemas.openxmlformats.org/officeDocument/2006/relationships/slideLayout" Target="../slideLayouts/slideLayout19.xml"/><Relationship Id="rId5" Type="http://schemas.openxmlformats.org/officeDocument/2006/relationships/image" Target="../media/image19.png"/><Relationship Id="rId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29.xml"/><Relationship Id="rId3" Type="http://schemas.openxmlformats.org/officeDocument/2006/relationships/slideLayout" Target="../slideLayouts/slideLayout24.xml"/><Relationship Id="rId7" Type="http://schemas.openxmlformats.org/officeDocument/2006/relationships/slideLayout" Target="../slideLayouts/slideLayout28.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5" Type="http://schemas.openxmlformats.org/officeDocument/2006/relationships/slideLayout" Target="../slideLayouts/slideLayout26.xml"/><Relationship Id="rId4" Type="http://schemas.openxmlformats.org/officeDocument/2006/relationships/slideLayout" Target="../slideLayouts/slideLayout25.xml"/><Relationship Id="rId9"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5/16/2024</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923642609"/>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userDrawn="1"/>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 id="2147483725" r:id="rId2"/>
    <p:sldLayoutId id="2147483726" r:id="rId3"/>
    <p:sldLayoutId id="2147483678" r:id="rId4"/>
    <p:sldLayoutId id="2147483679"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pic>
        <p:nvPicPr>
          <p:cNvPr id="4" name="Picture 3" descr="A picture containing text, screenshot, font, logo&#10;&#10;Description automatically generated">
            <a:extLst>
              <a:ext uri="{FF2B5EF4-FFF2-40B4-BE49-F238E27FC236}">
                <a16:creationId xmlns:a16="http://schemas.microsoft.com/office/drawing/2014/main" id="{3C5AD815-486F-73D2-AB4F-2B774ECAFCDE}"/>
              </a:ext>
            </a:extLst>
          </p:cNvPr>
          <p:cNvPicPr>
            <a:picLocks noChangeAspect="1"/>
          </p:cNvPicPr>
          <p:nvPr userDrawn="1"/>
        </p:nvPicPr>
        <p:blipFill>
          <a:blip r:embed="rId9"/>
          <a:stretch>
            <a:fillRect/>
          </a:stretch>
        </p:blipFill>
        <p:spPr>
          <a:xfrm>
            <a:off x="0" y="0"/>
            <a:ext cx="12192000" cy="6858000"/>
          </a:xfrm>
          <a:prstGeom prst="rect">
            <a:avLst/>
          </a:prstGeom>
        </p:spPr>
      </p:pic>
    </p:spTree>
    <p:extLst>
      <p:ext uri="{BB962C8B-B14F-4D97-AF65-F5344CB8AC3E}">
        <p14:creationId xmlns:p14="http://schemas.microsoft.com/office/powerpoint/2010/main" val="537362470"/>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731" r:id="rId3"/>
    <p:sldLayoutId id="2147483727" r:id="rId4"/>
    <p:sldLayoutId id="2147483728" r:id="rId5"/>
    <p:sldLayoutId id="2147483729" r:id="rId6"/>
    <p:sldLayoutId id="2147483732"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userDrawn="1"/>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 id="2147483684"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white background with blue border&#10;&#10;Description automatically generated">
            <a:extLst>
              <a:ext uri="{FF2B5EF4-FFF2-40B4-BE49-F238E27FC236}">
                <a16:creationId xmlns:a16="http://schemas.microsoft.com/office/drawing/2014/main" id="{FFE709B4-E458-1800-B901-126D619FF2DC}"/>
              </a:ext>
            </a:extLst>
          </p:cNvPr>
          <p:cNvPicPr>
            <a:picLocks noChangeAspect="1"/>
          </p:cNvPicPr>
          <p:nvPr userDrawn="1"/>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581267852"/>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6" name="Picture 5" descr="A white background with black dots&#10;&#10;Description automatically generated">
            <a:extLst>
              <a:ext uri="{FF2B5EF4-FFF2-40B4-BE49-F238E27FC236}">
                <a16:creationId xmlns:a16="http://schemas.microsoft.com/office/drawing/2014/main" id="{26798CCC-3063-2864-8C78-140984D259A5}"/>
              </a:ext>
            </a:extLst>
          </p:cNvPr>
          <p:cNvPicPr>
            <a:picLocks noChangeAspect="1"/>
          </p:cNvPicPr>
          <p:nvPr userDrawn="1"/>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748540667"/>
      </p:ext>
    </p:extLst>
  </p:cSld>
  <p:clrMap bg1="lt1" tx1="dk1" bg2="lt2" tx2="dk2" accent1="accent1" accent2="accent2" accent3="accent3" accent4="accent4" accent5="accent5" accent6="accent6" hlink="hlink" folHlink="folHlink"/>
  <p:sldLayoutIdLst>
    <p:sldLayoutId id="2147483737" r:id="rId1"/>
    <p:sldLayoutId id="2147483738" r:id="rId2"/>
    <p:sldLayoutId id="2147483739"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690" r:id="rId1"/>
    <p:sldLayoutId id="2147483698" r:id="rId2"/>
    <p:sldLayoutId id="2147483699" r:id="rId3"/>
    <p:sldLayoutId id="2147483700" r:id="rId4"/>
    <p:sldLayoutId id="2147483701" r:id="rId5"/>
    <p:sldLayoutId id="2147483703" r:id="rId6"/>
    <p:sldLayoutId id="2147483704" r:id="rId7"/>
    <p:sldLayoutId id="2147483705"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diagramLayout" Target="../diagrams/layout2.xml"/><Relationship Id="rId7" Type="http://schemas.openxmlformats.org/officeDocument/2006/relationships/image" Target="../media/image31.png"/><Relationship Id="rId12" Type="http://schemas.openxmlformats.org/officeDocument/2006/relationships/image" Target="../media/image36.png"/><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11" Type="http://schemas.openxmlformats.org/officeDocument/2006/relationships/image" Target="../media/image35.png"/><Relationship Id="rId5" Type="http://schemas.openxmlformats.org/officeDocument/2006/relationships/diagramColors" Target="../diagrams/colors2.xml"/><Relationship Id="rId10" Type="http://schemas.openxmlformats.org/officeDocument/2006/relationships/image" Target="../media/image34.png"/><Relationship Id="rId4" Type="http://schemas.openxmlformats.org/officeDocument/2006/relationships/diagramQuickStyle" Target="../diagrams/quickStyle2.xml"/><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xml"/><Relationship Id="rId1" Type="http://schemas.openxmlformats.org/officeDocument/2006/relationships/slideLayout" Target="../slideLayouts/slideLayout1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5.xml"/><Relationship Id="rId1" Type="http://schemas.openxmlformats.org/officeDocument/2006/relationships/video" Target="https://www.youtube.com/embed/eJ3cGLtjd8Q?feature=oembed" TargetMode="External"/><Relationship Id="rId4" Type="http://schemas.openxmlformats.org/officeDocument/2006/relationships/image" Target="../media/image37.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slideLayout" Target="../slideLayouts/slideLayout14.xml"/><Relationship Id="rId1" Type="http://schemas.openxmlformats.org/officeDocument/2006/relationships/video" Target="https://www.youtube.com/embed/v4l56crn6aM?feature=oembed"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0.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1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13718F9-3C64-7D51-EFAB-7110E9660A6A}"/>
              </a:ext>
            </a:extLst>
          </p:cNvPr>
          <p:cNvSpPr>
            <a:spLocks noGrp="1"/>
          </p:cNvSpPr>
          <p:nvPr>
            <p:ph idx="1"/>
          </p:nvPr>
        </p:nvSpPr>
        <p:spPr>
          <a:xfrm>
            <a:off x="630810" y="1470581"/>
            <a:ext cx="10803903" cy="1090489"/>
          </a:xfrm>
        </p:spPr>
        <p:txBody>
          <a:bodyPr/>
          <a:lstStyle/>
          <a:p>
            <a:pPr marL="0" indent="0" algn="ctr">
              <a:buNone/>
            </a:pPr>
            <a:r>
              <a:rPr lang="en-GB" sz="3200">
                <a:solidFill>
                  <a:schemeClr val="bg1"/>
                </a:solidFill>
                <a:ea typeface="Calibri"/>
                <a:cs typeface="Calibri"/>
              </a:rPr>
              <a:t>BMHP5019_BIRM </a:t>
            </a:r>
            <a:endParaRPr lang="en-US">
              <a:ea typeface="Calibri" panose="020F0502020204030204"/>
              <a:cs typeface="Calibri" panose="020F0502020204030204"/>
            </a:endParaRPr>
          </a:p>
          <a:p>
            <a:pPr marL="0" indent="0" algn="ctr">
              <a:buNone/>
            </a:pPr>
            <a:r>
              <a:rPr lang="en-GB" sz="3200">
                <a:solidFill>
                  <a:schemeClr val="bg1"/>
                </a:solidFill>
                <a:ea typeface="Calibri"/>
                <a:cs typeface="Calibri"/>
              </a:rPr>
              <a:t>Introduction to Research </a:t>
            </a:r>
          </a:p>
          <a:p>
            <a:pPr marL="0" indent="0" algn="ctr">
              <a:buNone/>
            </a:pPr>
            <a:endParaRPr lang="en-GB" sz="3200">
              <a:solidFill>
                <a:schemeClr val="bg1"/>
              </a:solidFill>
              <a:ea typeface="Calibri"/>
              <a:cs typeface="Calibri"/>
            </a:endParaRPr>
          </a:p>
          <a:p>
            <a:pPr marL="0" indent="0" algn="ctr">
              <a:buNone/>
            </a:pPr>
            <a:r>
              <a:rPr lang="en-GB" sz="4800">
                <a:solidFill>
                  <a:schemeClr val="bg1"/>
                </a:solidFill>
                <a:ea typeface="Calibri"/>
                <a:cs typeface="Calibri"/>
              </a:rPr>
              <a:t>Week 2</a:t>
            </a:r>
            <a:endParaRPr lang="en-GB" sz="3200">
              <a:solidFill>
                <a:schemeClr val="bg1"/>
              </a:solidFill>
              <a:ea typeface="Calibri"/>
              <a:cs typeface="Calibri"/>
            </a:endParaRPr>
          </a:p>
          <a:p>
            <a:pPr marL="0" indent="0" algn="ctr">
              <a:buNone/>
            </a:pPr>
            <a:r>
              <a:rPr lang="en-GB" sz="3200">
                <a:solidFill>
                  <a:schemeClr val="bg1"/>
                </a:solidFill>
                <a:ea typeface="Calibri"/>
                <a:cs typeface="Calibri"/>
              </a:rPr>
              <a:t>Overview of different research methods </a:t>
            </a:r>
            <a:endParaRPr lang="en-GB">
              <a:solidFill>
                <a:schemeClr val="bg1"/>
              </a:solidFill>
            </a:endParaRPr>
          </a:p>
          <a:p>
            <a:pPr marL="0" indent="0" algn="ctr">
              <a:buNone/>
            </a:pPr>
            <a:endParaRPr lang="en-GB" sz="3200">
              <a:solidFill>
                <a:schemeClr val="bg1"/>
              </a:solidFill>
              <a:ea typeface="Calibri"/>
              <a:cs typeface="Calibri"/>
            </a:endParaRPr>
          </a:p>
        </p:txBody>
      </p:sp>
    </p:spTree>
    <p:extLst>
      <p:ext uri="{BB962C8B-B14F-4D97-AF65-F5344CB8AC3E}">
        <p14:creationId xmlns:p14="http://schemas.microsoft.com/office/powerpoint/2010/main" val="36442762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732DD-F7E6-DB33-DF37-0CA6912DAF12}"/>
              </a:ext>
            </a:extLst>
          </p:cNvPr>
          <p:cNvSpPr>
            <a:spLocks noGrp="1"/>
          </p:cNvSpPr>
          <p:nvPr>
            <p:ph type="title"/>
          </p:nvPr>
        </p:nvSpPr>
        <p:spPr/>
        <p:txBody>
          <a:bodyPr/>
          <a:lstStyle/>
          <a:p>
            <a:r>
              <a:rPr lang="en-GB">
                <a:ea typeface="Calibri Light"/>
                <a:cs typeface="Calibri Light"/>
              </a:rPr>
              <a:t>During this session...</a:t>
            </a:r>
            <a:endParaRPr lang="en-GB"/>
          </a:p>
        </p:txBody>
      </p:sp>
      <p:graphicFrame>
        <p:nvGraphicFramePr>
          <p:cNvPr id="4" name="Content Placeholder 3">
            <a:extLst>
              <a:ext uri="{FF2B5EF4-FFF2-40B4-BE49-F238E27FC236}">
                <a16:creationId xmlns:a16="http://schemas.microsoft.com/office/drawing/2014/main" id="{D19AA3F2-E6FD-1FBD-B689-1FCFEE740BA9}"/>
              </a:ext>
            </a:extLst>
          </p:cNvPr>
          <p:cNvGraphicFramePr>
            <a:graphicFrameLocks noGrp="1"/>
          </p:cNvGraphicFramePr>
          <p:nvPr>
            <p:ph idx="1"/>
            <p:extLst>
              <p:ext uri="{D42A27DB-BD31-4B8C-83A1-F6EECF244321}">
                <p14:modId xmlns:p14="http://schemas.microsoft.com/office/powerpoint/2010/main" val="1496087853"/>
              </p:ext>
            </p:extLst>
          </p:nvPr>
        </p:nvGraphicFramePr>
        <p:xfrm>
          <a:off x="982496" y="1955967"/>
          <a:ext cx="10753892" cy="45369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872374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14E938-BE33-7CEC-9242-05BD8B994DE7}"/>
              </a:ext>
            </a:extLst>
          </p:cNvPr>
          <p:cNvSpPr>
            <a:spLocks noGrp="1"/>
          </p:cNvSpPr>
          <p:nvPr>
            <p:ph type="title"/>
          </p:nvPr>
        </p:nvSpPr>
        <p:spPr>
          <a:xfrm>
            <a:off x="3238727" y="365125"/>
            <a:ext cx="8878643" cy="1345615"/>
          </a:xfrm>
          <a:ln>
            <a:solidFill>
              <a:schemeClr val="accent1"/>
            </a:solidFill>
          </a:ln>
        </p:spPr>
        <p:txBody>
          <a:bodyPr>
            <a:normAutofit/>
          </a:bodyPr>
          <a:lstStyle/>
          <a:p>
            <a:r>
              <a:rPr lang="en-GB" sz="4000">
                <a:ea typeface="Calibri Light"/>
                <a:cs typeface="Calibri Light"/>
              </a:rPr>
              <a:t>Why learn the basics of research terminology?</a:t>
            </a:r>
            <a:endParaRPr lang="en-GB" sz="4000"/>
          </a:p>
        </p:txBody>
      </p:sp>
      <p:sp>
        <p:nvSpPr>
          <p:cNvPr id="3" name="Content Placeholder 2">
            <a:extLst>
              <a:ext uri="{FF2B5EF4-FFF2-40B4-BE49-F238E27FC236}">
                <a16:creationId xmlns:a16="http://schemas.microsoft.com/office/drawing/2014/main" id="{18792BE3-60FE-A728-0E96-7EF0077E4535}"/>
              </a:ext>
            </a:extLst>
          </p:cNvPr>
          <p:cNvSpPr>
            <a:spLocks noGrp="1"/>
          </p:cNvSpPr>
          <p:nvPr>
            <p:ph idx="1"/>
          </p:nvPr>
        </p:nvSpPr>
        <p:spPr>
          <a:xfrm>
            <a:off x="3780148" y="1825625"/>
            <a:ext cx="7956222" cy="2220829"/>
          </a:xfrm>
        </p:spPr>
        <p:txBody>
          <a:bodyPr vert="horz" lIns="91440" tIns="45720" rIns="91440" bIns="45720" rtlCol="0" anchor="t">
            <a:normAutofit/>
          </a:bodyPr>
          <a:lstStyle/>
          <a:p>
            <a:r>
              <a:rPr lang="en-GB">
                <a:ea typeface="Calibri"/>
                <a:cs typeface="Calibri"/>
              </a:rPr>
              <a:t>Some students may be thinking, "just give me the brief and let me get on with it!". </a:t>
            </a:r>
          </a:p>
          <a:p>
            <a:r>
              <a:rPr lang="en-GB">
                <a:ea typeface="Calibri"/>
                <a:cs typeface="Calibri"/>
              </a:rPr>
              <a:t>However, building a foundation of research understanding will make your journey to success quicker and more enjoyable. </a:t>
            </a:r>
          </a:p>
          <a:p>
            <a:pPr marL="0" indent="0">
              <a:buNone/>
            </a:pPr>
            <a:endParaRPr lang="en-GB">
              <a:ea typeface="Calibri"/>
              <a:cs typeface="Calibri"/>
            </a:endParaRPr>
          </a:p>
        </p:txBody>
      </p:sp>
      <p:pic>
        <p:nvPicPr>
          <p:cNvPr id="4" name="Picture 3" descr="Young businessman arms crossed">
            <a:extLst>
              <a:ext uri="{FF2B5EF4-FFF2-40B4-BE49-F238E27FC236}">
                <a16:creationId xmlns:a16="http://schemas.microsoft.com/office/drawing/2014/main" id="{6915F865-949D-A060-F35F-04CACD388AFD}"/>
              </a:ext>
            </a:extLst>
          </p:cNvPr>
          <p:cNvPicPr>
            <a:picLocks noChangeAspect="1"/>
          </p:cNvPicPr>
          <p:nvPr/>
        </p:nvPicPr>
        <p:blipFill>
          <a:blip r:embed="rId2"/>
          <a:stretch>
            <a:fillRect/>
          </a:stretch>
        </p:blipFill>
        <p:spPr>
          <a:xfrm>
            <a:off x="1679906" y="1957136"/>
            <a:ext cx="1272347" cy="2422359"/>
          </a:xfrm>
          <a:prstGeom prst="rect">
            <a:avLst/>
          </a:prstGeom>
        </p:spPr>
      </p:pic>
      <p:pic>
        <p:nvPicPr>
          <p:cNvPr id="5" name="Picture 4" descr="Business woman crossed arms">
            <a:extLst>
              <a:ext uri="{FF2B5EF4-FFF2-40B4-BE49-F238E27FC236}">
                <a16:creationId xmlns:a16="http://schemas.microsoft.com/office/drawing/2014/main" id="{DBDC151E-4469-FC7F-D3A8-6A79E20B1292}"/>
              </a:ext>
            </a:extLst>
          </p:cNvPr>
          <p:cNvPicPr>
            <a:picLocks noChangeAspect="1"/>
          </p:cNvPicPr>
          <p:nvPr/>
        </p:nvPicPr>
        <p:blipFill>
          <a:blip r:embed="rId3"/>
          <a:stretch>
            <a:fillRect/>
          </a:stretch>
        </p:blipFill>
        <p:spPr>
          <a:xfrm>
            <a:off x="620057" y="1425742"/>
            <a:ext cx="985728" cy="3064042"/>
          </a:xfrm>
          <a:prstGeom prst="rect">
            <a:avLst/>
          </a:prstGeom>
        </p:spPr>
      </p:pic>
      <p:sp>
        <p:nvSpPr>
          <p:cNvPr id="6" name="Rectangle: Rounded Corners 5">
            <a:extLst>
              <a:ext uri="{FF2B5EF4-FFF2-40B4-BE49-F238E27FC236}">
                <a16:creationId xmlns:a16="http://schemas.microsoft.com/office/drawing/2014/main" id="{062F943B-9CC2-BC12-8A06-03D435DC3D23}"/>
              </a:ext>
            </a:extLst>
          </p:cNvPr>
          <p:cNvSpPr/>
          <p:nvPr/>
        </p:nvSpPr>
        <p:spPr>
          <a:xfrm>
            <a:off x="3408948" y="4381501"/>
            <a:ext cx="8331867" cy="188494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a:ea typeface="Calibri"/>
                <a:cs typeface="Calibri"/>
              </a:rPr>
              <a:t>If you fail to prepare, then you prepare to fail. </a:t>
            </a:r>
          </a:p>
        </p:txBody>
      </p:sp>
    </p:spTree>
    <p:extLst>
      <p:ext uri="{BB962C8B-B14F-4D97-AF65-F5344CB8AC3E}">
        <p14:creationId xmlns:p14="http://schemas.microsoft.com/office/powerpoint/2010/main" val="735589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par>
                                <p:cTn id="16" presetID="10"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33934E-E8D7-F558-FA7D-FAC09118B634}"/>
              </a:ext>
            </a:extLst>
          </p:cNvPr>
          <p:cNvSpPr>
            <a:spLocks noGrp="1"/>
          </p:cNvSpPr>
          <p:nvPr>
            <p:ph type="title"/>
          </p:nvPr>
        </p:nvSpPr>
        <p:spPr>
          <a:xfrm>
            <a:off x="191222" y="1233187"/>
            <a:ext cx="11594969" cy="806520"/>
          </a:xfrm>
        </p:spPr>
        <p:txBody>
          <a:bodyPr/>
          <a:lstStyle/>
          <a:p>
            <a:r>
              <a:rPr lang="en-US" dirty="0">
                <a:cs typeface="Calibri Light"/>
              </a:rPr>
              <a:t>The purpose of research </a:t>
            </a:r>
            <a:endParaRPr lang="en-US" dirty="0"/>
          </a:p>
        </p:txBody>
      </p:sp>
      <p:sp>
        <p:nvSpPr>
          <p:cNvPr id="3" name="Content Placeholder 2">
            <a:extLst>
              <a:ext uri="{FF2B5EF4-FFF2-40B4-BE49-F238E27FC236}">
                <a16:creationId xmlns:a16="http://schemas.microsoft.com/office/drawing/2014/main" id="{E4DD067B-549C-17D7-F02C-AF457D7E5565}"/>
              </a:ext>
            </a:extLst>
          </p:cNvPr>
          <p:cNvSpPr>
            <a:spLocks noGrp="1"/>
          </p:cNvSpPr>
          <p:nvPr>
            <p:ph idx="1"/>
          </p:nvPr>
        </p:nvSpPr>
        <p:spPr>
          <a:xfrm>
            <a:off x="301657" y="2042122"/>
            <a:ext cx="11594969" cy="4490653"/>
          </a:xfrm>
        </p:spPr>
        <p:txBody>
          <a:bodyPr vert="horz" lIns="91440" tIns="45720" rIns="91440" bIns="45720" rtlCol="0" anchor="t">
            <a:normAutofit/>
          </a:bodyPr>
          <a:lstStyle/>
          <a:p>
            <a:r>
              <a:rPr lang="en-US" dirty="0">
                <a:cs typeface="Calibri"/>
              </a:rPr>
              <a:t>Research is a process of inquiry and investigation which can help solve practical problems and increase knowledge. </a:t>
            </a:r>
          </a:p>
          <a:p>
            <a:pPr marL="0" indent="0">
              <a:buNone/>
            </a:pPr>
            <a:endParaRPr lang="en-US" dirty="0">
              <a:cs typeface="Calibri"/>
            </a:endParaRPr>
          </a:p>
          <a:p>
            <a:r>
              <a:rPr lang="en-US" dirty="0">
                <a:cs typeface="Calibri"/>
              </a:rPr>
              <a:t>Research involves one or more of the following: </a:t>
            </a:r>
          </a:p>
          <a:p>
            <a:pPr lvl="1">
              <a:buFont typeface="Courier New" panose="020B0604020202020204" pitchFamily="34" charset="0"/>
              <a:buChar char="o"/>
            </a:pPr>
            <a:r>
              <a:rPr lang="en-US" dirty="0"/>
              <a:t>Reviewing, contributing to, or synthesizing existing knowledge. </a:t>
            </a:r>
            <a:endParaRPr lang="en-US" dirty="0">
              <a:cs typeface="Calibri"/>
            </a:endParaRPr>
          </a:p>
          <a:p>
            <a:pPr lvl="1">
              <a:buFont typeface="Courier New" panose="020B0604020202020204" pitchFamily="34" charset="0"/>
              <a:buChar char="o"/>
            </a:pPr>
            <a:r>
              <a:rPr lang="en-US" dirty="0"/>
              <a:t>Testing ideas, models and theories. </a:t>
            </a:r>
            <a:endParaRPr lang="en-US" dirty="0">
              <a:cs typeface="Calibri"/>
            </a:endParaRPr>
          </a:p>
          <a:p>
            <a:pPr lvl="1">
              <a:buFont typeface="Courier New" panose="020B0604020202020204" pitchFamily="34" charset="0"/>
              <a:buChar char="o"/>
            </a:pPr>
            <a:r>
              <a:rPr lang="en-US" dirty="0"/>
              <a:t>Investigating existing situations or problems, </a:t>
            </a:r>
            <a:endParaRPr lang="en-US" dirty="0">
              <a:cs typeface="Calibri"/>
            </a:endParaRPr>
          </a:p>
          <a:p>
            <a:pPr lvl="1">
              <a:buFont typeface="Courier New" panose="020B0604020202020204" pitchFamily="34" charset="0"/>
              <a:buChar char="o"/>
            </a:pPr>
            <a:r>
              <a:rPr lang="en-US" dirty="0"/>
              <a:t>Generating new knowledge, </a:t>
            </a:r>
            <a:endParaRPr lang="en-US" dirty="0">
              <a:cs typeface="Calibri"/>
            </a:endParaRPr>
          </a:p>
          <a:p>
            <a:pPr lvl="1">
              <a:buFont typeface="Courier New" panose="020B0604020202020204" pitchFamily="34" charset="0"/>
              <a:buChar char="o"/>
            </a:pPr>
            <a:r>
              <a:rPr lang="en-US" dirty="0"/>
              <a:t>Explaining a new phenomena, </a:t>
            </a:r>
            <a:endParaRPr lang="en-US" dirty="0">
              <a:cs typeface="Calibri"/>
            </a:endParaRPr>
          </a:p>
          <a:p>
            <a:pPr lvl="1">
              <a:buFont typeface="Courier New" panose="020B0604020202020204" pitchFamily="34" charset="0"/>
              <a:buChar char="o"/>
            </a:pPr>
            <a:r>
              <a:rPr lang="en-US" dirty="0"/>
              <a:t>Constructing or creating new procedures or systems. </a:t>
            </a:r>
            <a:endParaRPr lang="en-US" dirty="0">
              <a:cs typeface="Calibri"/>
            </a:endParaRPr>
          </a:p>
        </p:txBody>
      </p:sp>
    </p:spTree>
    <p:extLst>
      <p:ext uri="{BB962C8B-B14F-4D97-AF65-F5344CB8AC3E}">
        <p14:creationId xmlns:p14="http://schemas.microsoft.com/office/powerpoint/2010/main" val="28863321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05E501DE-65DC-80F7-B91F-25D718D3AEA6}"/>
              </a:ext>
            </a:extLst>
          </p:cNvPr>
          <p:cNvGraphicFramePr>
            <a:graphicFrameLocks noGrp="1"/>
          </p:cNvGraphicFramePr>
          <p:nvPr>
            <p:ph idx="1"/>
            <p:extLst>
              <p:ext uri="{D42A27DB-BD31-4B8C-83A1-F6EECF244321}">
                <p14:modId xmlns:p14="http://schemas.microsoft.com/office/powerpoint/2010/main" val="304098607"/>
              </p:ext>
            </p:extLst>
          </p:nvPr>
        </p:nvGraphicFramePr>
        <p:xfrm>
          <a:off x="78791" y="1399841"/>
          <a:ext cx="6019381" cy="486819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075" name="TextBox 3074">
            <a:extLst>
              <a:ext uri="{FF2B5EF4-FFF2-40B4-BE49-F238E27FC236}">
                <a16:creationId xmlns:a16="http://schemas.microsoft.com/office/drawing/2014/main" id="{43F6A5BB-F899-B31A-0819-64143EF39FDC}"/>
              </a:ext>
            </a:extLst>
          </p:cNvPr>
          <p:cNvSpPr txBox="1"/>
          <p:nvPr/>
        </p:nvSpPr>
        <p:spPr>
          <a:xfrm>
            <a:off x="6587289" y="1644315"/>
            <a:ext cx="4942973"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ea typeface="Calibri"/>
                <a:cs typeface="Calibri"/>
              </a:rPr>
              <a:t>We will explore each of these terms and examine examples of different approaches to research. </a:t>
            </a:r>
          </a:p>
        </p:txBody>
      </p:sp>
      <p:sp>
        <p:nvSpPr>
          <p:cNvPr id="3076" name="Rectangle: Rounded Corners 3075">
            <a:extLst>
              <a:ext uri="{FF2B5EF4-FFF2-40B4-BE49-F238E27FC236}">
                <a16:creationId xmlns:a16="http://schemas.microsoft.com/office/drawing/2014/main" id="{4C8D583F-DE67-DAC0-CC43-A7B2347C54EA}"/>
              </a:ext>
            </a:extLst>
          </p:cNvPr>
          <p:cNvSpPr/>
          <p:nvPr/>
        </p:nvSpPr>
        <p:spPr>
          <a:xfrm>
            <a:off x="6637421" y="3318710"/>
            <a:ext cx="4832683" cy="89234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a:ea typeface="Calibri"/>
                <a:cs typeface="Calibri"/>
              </a:rPr>
              <a:t>Take notes</a:t>
            </a:r>
            <a:r>
              <a:rPr lang="en-US">
                <a:ea typeface="Calibri"/>
                <a:cs typeface="Calibri"/>
              </a:rPr>
              <a:t> and ask questions, we will not be explaining these terms again </a:t>
            </a:r>
            <a:endParaRPr lang="en-US"/>
          </a:p>
        </p:txBody>
      </p:sp>
      <p:pic>
        <p:nvPicPr>
          <p:cNvPr id="3077" name="Graphic 3076" descr="Smiling face outline with solid fill">
            <a:extLst>
              <a:ext uri="{FF2B5EF4-FFF2-40B4-BE49-F238E27FC236}">
                <a16:creationId xmlns:a16="http://schemas.microsoft.com/office/drawing/2014/main" id="{D175B7C8-87B6-9096-48FC-534957C9312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706852" y="4215062"/>
            <a:ext cx="693822" cy="693822"/>
          </a:xfrm>
          <a:prstGeom prst="rect">
            <a:avLst/>
          </a:prstGeom>
        </p:spPr>
      </p:pic>
      <p:pic>
        <p:nvPicPr>
          <p:cNvPr id="3078" name="Picture 3077" descr="Businessman writing on notepad">
            <a:extLst>
              <a:ext uri="{FF2B5EF4-FFF2-40B4-BE49-F238E27FC236}">
                <a16:creationId xmlns:a16="http://schemas.microsoft.com/office/drawing/2014/main" id="{FF1A9EF9-0DDF-FB61-DBC0-DCDAC4BF7C26}"/>
              </a:ext>
            </a:extLst>
          </p:cNvPr>
          <p:cNvPicPr>
            <a:picLocks noChangeAspect="1"/>
          </p:cNvPicPr>
          <p:nvPr/>
        </p:nvPicPr>
        <p:blipFill>
          <a:blip r:embed="rId9"/>
          <a:stretch>
            <a:fillRect/>
          </a:stretch>
        </p:blipFill>
        <p:spPr>
          <a:xfrm>
            <a:off x="7970023" y="4473742"/>
            <a:ext cx="633453" cy="2041358"/>
          </a:xfrm>
          <a:prstGeom prst="rect">
            <a:avLst/>
          </a:prstGeom>
        </p:spPr>
      </p:pic>
      <p:pic>
        <p:nvPicPr>
          <p:cNvPr id="3079" name="Picture 3078" descr="Business woman using notepad">
            <a:extLst>
              <a:ext uri="{FF2B5EF4-FFF2-40B4-BE49-F238E27FC236}">
                <a16:creationId xmlns:a16="http://schemas.microsoft.com/office/drawing/2014/main" id="{727DAF1A-59D3-03E5-6E35-0B10B8A51437}"/>
              </a:ext>
            </a:extLst>
          </p:cNvPr>
          <p:cNvPicPr>
            <a:picLocks noChangeAspect="1"/>
          </p:cNvPicPr>
          <p:nvPr/>
        </p:nvPicPr>
        <p:blipFill>
          <a:blip r:embed="rId10"/>
          <a:stretch>
            <a:fillRect/>
          </a:stretch>
        </p:blipFill>
        <p:spPr>
          <a:xfrm flipH="1">
            <a:off x="7033921" y="4423611"/>
            <a:ext cx="762920" cy="2181728"/>
          </a:xfrm>
          <a:prstGeom prst="rect">
            <a:avLst/>
          </a:prstGeom>
        </p:spPr>
      </p:pic>
      <p:pic>
        <p:nvPicPr>
          <p:cNvPr id="3080" name="Picture 3079" descr="Business woman writing on notepad">
            <a:extLst>
              <a:ext uri="{FF2B5EF4-FFF2-40B4-BE49-F238E27FC236}">
                <a16:creationId xmlns:a16="http://schemas.microsoft.com/office/drawing/2014/main" id="{BFA721AB-7CFA-5F9A-737D-80D7EDC7BDDE}"/>
              </a:ext>
            </a:extLst>
          </p:cNvPr>
          <p:cNvPicPr>
            <a:picLocks noChangeAspect="1"/>
          </p:cNvPicPr>
          <p:nvPr/>
        </p:nvPicPr>
        <p:blipFill>
          <a:blip r:embed="rId11"/>
          <a:stretch>
            <a:fillRect/>
          </a:stretch>
        </p:blipFill>
        <p:spPr>
          <a:xfrm>
            <a:off x="10717171" y="4333374"/>
            <a:ext cx="753894" cy="2181727"/>
          </a:xfrm>
          <a:prstGeom prst="rect">
            <a:avLst/>
          </a:prstGeom>
        </p:spPr>
      </p:pic>
      <p:pic>
        <p:nvPicPr>
          <p:cNvPr id="3081" name="Picture 3080" descr="Businessman in wheelchair pointing tablet">
            <a:extLst>
              <a:ext uri="{FF2B5EF4-FFF2-40B4-BE49-F238E27FC236}">
                <a16:creationId xmlns:a16="http://schemas.microsoft.com/office/drawing/2014/main" id="{82AA4D9E-B19A-6395-291D-4C3FC372BD53}"/>
              </a:ext>
            </a:extLst>
          </p:cNvPr>
          <p:cNvPicPr>
            <a:picLocks noChangeAspect="1"/>
          </p:cNvPicPr>
          <p:nvPr/>
        </p:nvPicPr>
        <p:blipFill>
          <a:blip r:embed="rId12"/>
          <a:stretch>
            <a:fillRect/>
          </a:stretch>
        </p:blipFill>
        <p:spPr>
          <a:xfrm flipH="1">
            <a:off x="9523715" y="4563980"/>
            <a:ext cx="939903" cy="1850858"/>
          </a:xfrm>
          <a:prstGeom prst="rect">
            <a:avLst/>
          </a:prstGeom>
        </p:spPr>
      </p:pic>
    </p:spTree>
    <p:extLst>
      <p:ext uri="{BB962C8B-B14F-4D97-AF65-F5344CB8AC3E}">
        <p14:creationId xmlns:p14="http://schemas.microsoft.com/office/powerpoint/2010/main" val="20830701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41E51C1-D4AC-53F3-3BF7-F75CF5AC6626}"/>
              </a:ext>
            </a:extLst>
          </p:cNvPr>
          <p:cNvSpPr>
            <a:spLocks noGrp="1"/>
          </p:cNvSpPr>
          <p:nvPr>
            <p:ph type="title"/>
          </p:nvPr>
        </p:nvSpPr>
        <p:spPr>
          <a:xfrm>
            <a:off x="7817797" y="365125"/>
            <a:ext cx="4022269" cy="2027404"/>
          </a:xfrm>
          <a:ln w="28575">
            <a:solidFill>
              <a:schemeClr val="accent1"/>
            </a:solidFill>
          </a:ln>
        </p:spPr>
        <p:txBody>
          <a:bodyPr>
            <a:normAutofit fontScale="90000"/>
          </a:bodyPr>
          <a:lstStyle/>
          <a:p>
            <a:r>
              <a:rPr lang="en-US" sz="3600">
                <a:ea typeface="Calibri Light"/>
                <a:cs typeface="Calibri Light"/>
              </a:rPr>
              <a:t>The differing philosophical views which underpin research</a:t>
            </a:r>
            <a:endParaRPr lang="en-US" sz="3600"/>
          </a:p>
        </p:txBody>
      </p:sp>
      <p:graphicFrame>
        <p:nvGraphicFramePr>
          <p:cNvPr id="4" name="Content Placeholder 3">
            <a:extLst>
              <a:ext uri="{FF2B5EF4-FFF2-40B4-BE49-F238E27FC236}">
                <a16:creationId xmlns:a16="http://schemas.microsoft.com/office/drawing/2014/main" id="{96C0016D-9D5B-DEE9-EF7E-BB2932A374C5}"/>
              </a:ext>
            </a:extLst>
          </p:cNvPr>
          <p:cNvGraphicFramePr>
            <a:graphicFrameLocks noGrp="1"/>
          </p:cNvGraphicFramePr>
          <p:nvPr>
            <p:ph idx="1"/>
            <p:extLst>
              <p:ext uri="{D42A27DB-BD31-4B8C-83A1-F6EECF244321}">
                <p14:modId xmlns:p14="http://schemas.microsoft.com/office/powerpoint/2010/main" val="973099903"/>
              </p:ext>
            </p:extLst>
          </p:nvPr>
        </p:nvGraphicFramePr>
        <p:xfrm>
          <a:off x="-1425910" y="361782"/>
          <a:ext cx="10799010" cy="54175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312" name="TextBox 1311">
            <a:extLst>
              <a:ext uri="{FF2B5EF4-FFF2-40B4-BE49-F238E27FC236}">
                <a16:creationId xmlns:a16="http://schemas.microsoft.com/office/drawing/2014/main" id="{F4A63E17-AB51-D826-844C-58DA32B48748}"/>
              </a:ext>
            </a:extLst>
          </p:cNvPr>
          <p:cNvSpPr txBox="1"/>
          <p:nvPr/>
        </p:nvSpPr>
        <p:spPr>
          <a:xfrm>
            <a:off x="8189291" y="2774062"/>
            <a:ext cx="3256751" cy="224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ea typeface="Calibri"/>
                <a:cs typeface="Calibri"/>
              </a:rPr>
              <a:t>Some academics consider the 'ologies too scary to bother understanding, but even beginning to develop and understanding of these terms could set you on a strong path as a researcher. </a:t>
            </a:r>
          </a:p>
        </p:txBody>
      </p:sp>
    </p:spTree>
    <p:extLst>
      <p:ext uri="{BB962C8B-B14F-4D97-AF65-F5344CB8AC3E}">
        <p14:creationId xmlns:p14="http://schemas.microsoft.com/office/powerpoint/2010/main" val="9763345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BB846-EB23-D4AD-43E8-B7A65368AE89}"/>
              </a:ext>
            </a:extLst>
          </p:cNvPr>
          <p:cNvSpPr>
            <a:spLocks noGrp="1"/>
          </p:cNvSpPr>
          <p:nvPr>
            <p:ph type="title"/>
          </p:nvPr>
        </p:nvSpPr>
        <p:spPr/>
        <p:txBody>
          <a:bodyPr/>
          <a:lstStyle/>
          <a:p>
            <a:r>
              <a:rPr lang="en-US">
                <a:ea typeface="Calibri Light"/>
                <a:cs typeface="Calibri Light"/>
              </a:rPr>
              <a:t>Ontology</a:t>
            </a:r>
            <a:endParaRPr lang="en-US"/>
          </a:p>
        </p:txBody>
      </p:sp>
      <p:sp>
        <p:nvSpPr>
          <p:cNvPr id="3" name="Content Placeholder 2">
            <a:extLst>
              <a:ext uri="{FF2B5EF4-FFF2-40B4-BE49-F238E27FC236}">
                <a16:creationId xmlns:a16="http://schemas.microsoft.com/office/drawing/2014/main" id="{031675E3-0547-5B1F-2DFF-E989D0F3D549}"/>
              </a:ext>
            </a:extLst>
          </p:cNvPr>
          <p:cNvSpPr>
            <a:spLocks noGrp="1"/>
          </p:cNvSpPr>
          <p:nvPr>
            <p:ph idx="1"/>
          </p:nvPr>
        </p:nvSpPr>
        <p:spPr>
          <a:xfrm>
            <a:off x="358219" y="1494757"/>
            <a:ext cx="8032795" cy="1189673"/>
          </a:xfrm>
        </p:spPr>
        <p:txBody>
          <a:bodyPr vert="horz" lIns="91440" tIns="45720" rIns="91440" bIns="45720" rtlCol="0" anchor="t">
            <a:normAutofit/>
          </a:bodyPr>
          <a:lstStyle/>
          <a:p>
            <a:pPr marL="0" indent="0">
              <a:buNone/>
            </a:pPr>
            <a:r>
              <a:rPr lang="en-US" sz="2000">
                <a:ea typeface="Calibri"/>
                <a:cs typeface="Calibri"/>
              </a:rPr>
              <a:t>Your ontological view, relates to how you view reality or being.</a:t>
            </a:r>
          </a:p>
          <a:p>
            <a:pPr marL="0" indent="0">
              <a:buNone/>
            </a:pPr>
            <a:r>
              <a:rPr lang="en-US" sz="2000">
                <a:ea typeface="Calibri"/>
                <a:cs typeface="Calibri"/>
              </a:rPr>
              <a:t>What is required for something to be 'real' and does everyone experience the same reality? </a:t>
            </a:r>
          </a:p>
        </p:txBody>
      </p:sp>
      <p:sp>
        <p:nvSpPr>
          <p:cNvPr id="4" name="Rectangle: Rounded Corners 3">
            <a:extLst>
              <a:ext uri="{FF2B5EF4-FFF2-40B4-BE49-F238E27FC236}">
                <a16:creationId xmlns:a16="http://schemas.microsoft.com/office/drawing/2014/main" id="{60949128-A86A-F6C1-CC5E-BE181B4254B8}"/>
              </a:ext>
            </a:extLst>
          </p:cNvPr>
          <p:cNvSpPr/>
          <p:nvPr/>
        </p:nvSpPr>
        <p:spPr>
          <a:xfrm>
            <a:off x="8863263" y="1493921"/>
            <a:ext cx="2717131" cy="92242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a:ea typeface="Calibri"/>
                <a:cs typeface="Calibri"/>
              </a:rPr>
              <a:t>It may surprise you to know that people disagree about this. </a:t>
            </a:r>
          </a:p>
        </p:txBody>
      </p:sp>
      <p:graphicFrame>
        <p:nvGraphicFramePr>
          <p:cNvPr id="5" name="Diagram 4">
            <a:extLst>
              <a:ext uri="{FF2B5EF4-FFF2-40B4-BE49-F238E27FC236}">
                <a16:creationId xmlns:a16="http://schemas.microsoft.com/office/drawing/2014/main" id="{7DAB9A66-D18C-9F13-526B-5186F814C1C8}"/>
              </a:ext>
            </a:extLst>
          </p:cNvPr>
          <p:cNvGraphicFramePr/>
          <p:nvPr>
            <p:extLst>
              <p:ext uri="{D42A27DB-BD31-4B8C-83A1-F6EECF244321}">
                <p14:modId xmlns:p14="http://schemas.microsoft.com/office/powerpoint/2010/main" val="3726320654"/>
              </p:ext>
            </p:extLst>
          </p:nvPr>
        </p:nvGraphicFramePr>
        <p:xfrm>
          <a:off x="360947" y="2763253"/>
          <a:ext cx="11219445" cy="27652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084" name="TextBox 2083">
            <a:extLst>
              <a:ext uri="{FF2B5EF4-FFF2-40B4-BE49-F238E27FC236}">
                <a16:creationId xmlns:a16="http://schemas.microsoft.com/office/drawing/2014/main" id="{75F8F3B6-EA5A-14E8-7207-C3957A630324}"/>
              </a:ext>
            </a:extLst>
          </p:cNvPr>
          <p:cNvSpPr txBox="1"/>
          <p:nvPr/>
        </p:nvSpPr>
        <p:spPr>
          <a:xfrm>
            <a:off x="7890710" y="5394157"/>
            <a:ext cx="291765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(Braun and Clarke, 2022)</a:t>
            </a:r>
            <a:endParaRPr lang="en-US"/>
          </a:p>
        </p:txBody>
      </p:sp>
    </p:spTree>
    <p:extLst>
      <p:ext uri="{BB962C8B-B14F-4D97-AF65-F5344CB8AC3E}">
        <p14:creationId xmlns:p14="http://schemas.microsoft.com/office/powerpoint/2010/main" val="3397726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Graphic spid="5"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BB846-EB23-D4AD-43E8-B7A65368AE89}"/>
              </a:ext>
            </a:extLst>
          </p:cNvPr>
          <p:cNvSpPr>
            <a:spLocks noGrp="1"/>
          </p:cNvSpPr>
          <p:nvPr>
            <p:ph type="title"/>
          </p:nvPr>
        </p:nvSpPr>
        <p:spPr>
          <a:xfrm>
            <a:off x="358219" y="165833"/>
            <a:ext cx="11481847" cy="1325563"/>
          </a:xfrm>
        </p:spPr>
        <p:txBody>
          <a:bodyPr/>
          <a:lstStyle/>
          <a:p>
            <a:r>
              <a:rPr lang="en-US">
                <a:ea typeface="Calibri Light"/>
                <a:cs typeface="Calibri Light"/>
              </a:rPr>
              <a:t>Epistemology</a:t>
            </a:r>
            <a:endParaRPr lang="en-US"/>
          </a:p>
        </p:txBody>
      </p:sp>
      <p:sp>
        <p:nvSpPr>
          <p:cNvPr id="3" name="Content Placeholder 2">
            <a:extLst>
              <a:ext uri="{FF2B5EF4-FFF2-40B4-BE49-F238E27FC236}">
                <a16:creationId xmlns:a16="http://schemas.microsoft.com/office/drawing/2014/main" id="{031675E3-0547-5B1F-2DFF-E989D0F3D549}"/>
              </a:ext>
            </a:extLst>
          </p:cNvPr>
          <p:cNvSpPr>
            <a:spLocks noGrp="1"/>
          </p:cNvSpPr>
          <p:nvPr>
            <p:ph idx="1"/>
          </p:nvPr>
        </p:nvSpPr>
        <p:spPr>
          <a:xfrm>
            <a:off x="276157" y="1236849"/>
            <a:ext cx="8032795" cy="1189673"/>
          </a:xfrm>
        </p:spPr>
        <p:txBody>
          <a:bodyPr vert="horz" lIns="91440" tIns="45720" rIns="91440" bIns="45720" rtlCol="0" anchor="t">
            <a:normAutofit/>
          </a:bodyPr>
          <a:lstStyle/>
          <a:p>
            <a:pPr marL="0" indent="0">
              <a:buNone/>
            </a:pPr>
            <a:r>
              <a:rPr lang="en-US" sz="2000">
                <a:ea typeface="Calibri"/>
                <a:cs typeface="Calibri"/>
              </a:rPr>
              <a:t>Your epistemological position, relates to how you view knowledge and what it means to 'know' something.</a:t>
            </a:r>
          </a:p>
          <a:p>
            <a:pPr marL="0" indent="0">
              <a:buNone/>
            </a:pPr>
            <a:r>
              <a:rPr lang="en-US" sz="2000">
                <a:ea typeface="Calibri"/>
                <a:cs typeface="Calibri"/>
              </a:rPr>
              <a:t>What does it mean to have knowledge or to know a 'fact'? </a:t>
            </a:r>
          </a:p>
        </p:txBody>
      </p:sp>
      <p:sp>
        <p:nvSpPr>
          <p:cNvPr id="4" name="Rectangle: Rounded Corners 3">
            <a:extLst>
              <a:ext uri="{FF2B5EF4-FFF2-40B4-BE49-F238E27FC236}">
                <a16:creationId xmlns:a16="http://schemas.microsoft.com/office/drawing/2014/main" id="{60949128-A86A-F6C1-CC5E-BE181B4254B8}"/>
              </a:ext>
            </a:extLst>
          </p:cNvPr>
          <p:cNvSpPr/>
          <p:nvPr/>
        </p:nvSpPr>
        <p:spPr>
          <a:xfrm>
            <a:off x="8863263" y="1236013"/>
            <a:ext cx="2717131" cy="92242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a:ea typeface="Calibri"/>
                <a:cs typeface="Calibri"/>
              </a:rPr>
              <a:t>It may surprise you to know that people disagree about this. </a:t>
            </a:r>
          </a:p>
        </p:txBody>
      </p:sp>
      <p:graphicFrame>
        <p:nvGraphicFramePr>
          <p:cNvPr id="5" name="Diagram 4">
            <a:extLst>
              <a:ext uri="{FF2B5EF4-FFF2-40B4-BE49-F238E27FC236}">
                <a16:creationId xmlns:a16="http://schemas.microsoft.com/office/drawing/2014/main" id="{7DAB9A66-D18C-9F13-526B-5186F814C1C8}"/>
              </a:ext>
            </a:extLst>
          </p:cNvPr>
          <p:cNvGraphicFramePr/>
          <p:nvPr>
            <p:extLst>
              <p:ext uri="{D42A27DB-BD31-4B8C-83A1-F6EECF244321}">
                <p14:modId xmlns:p14="http://schemas.microsoft.com/office/powerpoint/2010/main" val="4164119048"/>
              </p:ext>
            </p:extLst>
          </p:nvPr>
        </p:nvGraphicFramePr>
        <p:xfrm>
          <a:off x="454731" y="2423285"/>
          <a:ext cx="11571137" cy="338657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084" name="TextBox 2083">
            <a:extLst>
              <a:ext uri="{FF2B5EF4-FFF2-40B4-BE49-F238E27FC236}">
                <a16:creationId xmlns:a16="http://schemas.microsoft.com/office/drawing/2014/main" id="{75F8F3B6-EA5A-14E8-7207-C3957A630324}"/>
              </a:ext>
            </a:extLst>
          </p:cNvPr>
          <p:cNvSpPr txBox="1"/>
          <p:nvPr/>
        </p:nvSpPr>
        <p:spPr>
          <a:xfrm>
            <a:off x="8758218" y="5347265"/>
            <a:ext cx="291765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(Braun and Clarke, 2022)</a:t>
            </a:r>
            <a:endParaRPr lang="en-US"/>
          </a:p>
        </p:txBody>
      </p:sp>
    </p:spTree>
    <p:extLst>
      <p:ext uri="{BB962C8B-B14F-4D97-AF65-F5344CB8AC3E}">
        <p14:creationId xmlns:p14="http://schemas.microsoft.com/office/powerpoint/2010/main" val="2070917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Graphic spid="5"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05E501DE-65DC-80F7-B91F-25D718D3AEA6}"/>
              </a:ext>
            </a:extLst>
          </p:cNvPr>
          <p:cNvGraphicFramePr>
            <a:graphicFrameLocks noGrp="1"/>
          </p:cNvGraphicFramePr>
          <p:nvPr>
            <p:ph idx="1"/>
            <p:extLst>
              <p:ext uri="{D42A27DB-BD31-4B8C-83A1-F6EECF244321}">
                <p14:modId xmlns:p14="http://schemas.microsoft.com/office/powerpoint/2010/main" val="1361840554"/>
              </p:ext>
            </p:extLst>
          </p:nvPr>
        </p:nvGraphicFramePr>
        <p:xfrm>
          <a:off x="1086181" y="444113"/>
          <a:ext cx="6092302" cy="60693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075" name="TextBox 3074">
            <a:extLst>
              <a:ext uri="{FF2B5EF4-FFF2-40B4-BE49-F238E27FC236}">
                <a16:creationId xmlns:a16="http://schemas.microsoft.com/office/drawing/2014/main" id="{43F6A5BB-F899-B31A-0819-64143EF39FDC}"/>
              </a:ext>
            </a:extLst>
          </p:cNvPr>
          <p:cNvSpPr txBox="1"/>
          <p:nvPr/>
        </p:nvSpPr>
        <p:spPr>
          <a:xfrm>
            <a:off x="6419391" y="740248"/>
            <a:ext cx="4942973"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ea typeface="Calibri"/>
                <a:cs typeface="Calibri"/>
              </a:rPr>
              <a:t>During this module you will be developing your own piece of secondary research, to do this you will be examining lots of primary research studies. </a:t>
            </a:r>
          </a:p>
        </p:txBody>
      </p:sp>
      <p:sp>
        <p:nvSpPr>
          <p:cNvPr id="3147" name="Rectangle: Rounded Corners 3146">
            <a:extLst>
              <a:ext uri="{FF2B5EF4-FFF2-40B4-BE49-F238E27FC236}">
                <a16:creationId xmlns:a16="http://schemas.microsoft.com/office/drawing/2014/main" id="{8B1ADC0F-7A60-F0E8-63B7-F4ED37F471A6}"/>
              </a:ext>
            </a:extLst>
          </p:cNvPr>
          <p:cNvSpPr/>
          <p:nvPr/>
        </p:nvSpPr>
        <p:spPr>
          <a:xfrm>
            <a:off x="6651356" y="3022169"/>
            <a:ext cx="4481592" cy="103322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a:ea typeface="Calibri"/>
                <a:cs typeface="Calibri"/>
              </a:rPr>
              <a:t>Being clear on the differences between these terms is important for your progress. </a:t>
            </a:r>
          </a:p>
        </p:txBody>
      </p:sp>
    </p:spTree>
    <p:extLst>
      <p:ext uri="{BB962C8B-B14F-4D97-AF65-F5344CB8AC3E}">
        <p14:creationId xmlns:p14="http://schemas.microsoft.com/office/powerpoint/2010/main" val="37305966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A19EBB-52E5-A984-EA20-62A30F033974}"/>
              </a:ext>
            </a:extLst>
          </p:cNvPr>
          <p:cNvSpPr>
            <a:spLocks noGrp="1"/>
          </p:cNvSpPr>
          <p:nvPr>
            <p:ph type="title"/>
          </p:nvPr>
        </p:nvSpPr>
        <p:spPr>
          <a:xfrm>
            <a:off x="301657" y="874586"/>
            <a:ext cx="11594969" cy="1325563"/>
          </a:xfrm>
        </p:spPr>
        <p:txBody>
          <a:bodyPr/>
          <a:lstStyle/>
          <a:p>
            <a:r>
              <a:rPr lang="en-US">
                <a:ea typeface="Calibri Light"/>
                <a:cs typeface="Calibri Light"/>
              </a:rPr>
              <a:t>Primary Research </a:t>
            </a:r>
            <a:endParaRPr lang="en-US"/>
          </a:p>
        </p:txBody>
      </p:sp>
      <p:pic>
        <p:nvPicPr>
          <p:cNvPr id="4" name="Online Media 3" title="Primary Research vs. Review Articles">
            <a:hlinkClick r:id="" action="ppaction://media"/>
            <a:extLst>
              <a:ext uri="{FF2B5EF4-FFF2-40B4-BE49-F238E27FC236}">
                <a16:creationId xmlns:a16="http://schemas.microsoft.com/office/drawing/2014/main" id="{973BCFB9-CFE2-D46B-E37A-F058EAC70058}"/>
              </a:ext>
            </a:extLst>
          </p:cNvPr>
          <p:cNvPicPr>
            <a:picLocks noGrp="1" noRot="1" noChangeAspect="1"/>
          </p:cNvPicPr>
          <p:nvPr>
            <p:ph idx="1"/>
            <a:videoFile r:link="rId1"/>
          </p:nvPr>
        </p:nvPicPr>
        <p:blipFill>
          <a:blip r:embed="rId4"/>
          <a:stretch>
            <a:fillRect/>
          </a:stretch>
        </p:blipFill>
        <p:spPr>
          <a:xfrm>
            <a:off x="510727" y="2284043"/>
            <a:ext cx="6917546" cy="3909799"/>
          </a:xfrm>
        </p:spPr>
      </p:pic>
      <p:sp>
        <p:nvSpPr>
          <p:cNvPr id="6" name="TextBox 5">
            <a:extLst>
              <a:ext uri="{FF2B5EF4-FFF2-40B4-BE49-F238E27FC236}">
                <a16:creationId xmlns:a16="http://schemas.microsoft.com/office/drawing/2014/main" id="{0558B33A-3720-F6E1-6ABB-9ABE1D61A52B}"/>
              </a:ext>
            </a:extLst>
          </p:cNvPr>
          <p:cNvSpPr txBox="1"/>
          <p:nvPr/>
        </p:nvSpPr>
        <p:spPr>
          <a:xfrm>
            <a:off x="7671662" y="1136543"/>
            <a:ext cx="4365354" cy="53553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900">
                <a:ea typeface="Calibri"/>
                <a:cs typeface="Calibri"/>
              </a:rPr>
              <a:t>Primary research means that a study has been completed by the authors of the journal article with a first-hand sample of data that they have collected from participants. </a:t>
            </a:r>
          </a:p>
          <a:p>
            <a:endParaRPr lang="en-US" sz="1900">
              <a:ea typeface="Calibri"/>
              <a:cs typeface="Calibri"/>
            </a:endParaRPr>
          </a:p>
          <a:p>
            <a:r>
              <a:rPr lang="en-US" sz="1900">
                <a:ea typeface="Calibri"/>
                <a:cs typeface="Calibri"/>
              </a:rPr>
              <a:t>We will look in detail at how to navigate Primary Research studies during Week 6. </a:t>
            </a:r>
          </a:p>
          <a:p>
            <a:endParaRPr lang="en-US" sz="1900">
              <a:ea typeface="Calibri"/>
              <a:cs typeface="Calibri"/>
            </a:endParaRPr>
          </a:p>
          <a:p>
            <a:r>
              <a:rPr lang="en-US" sz="1900">
                <a:ea typeface="Calibri"/>
                <a:cs typeface="Calibri"/>
              </a:rPr>
              <a:t>A primary research study can be quantitative, qualitative or mixed methods. </a:t>
            </a:r>
          </a:p>
          <a:p>
            <a:endParaRPr lang="en-US" sz="1900">
              <a:ea typeface="Calibri"/>
              <a:cs typeface="Calibri"/>
            </a:endParaRPr>
          </a:p>
          <a:p>
            <a:r>
              <a:rPr lang="en-US" sz="1900">
                <a:ea typeface="Calibri"/>
                <a:cs typeface="Calibri"/>
              </a:rPr>
              <a:t>A primary research study will have an abstract, introduction, hypothesis, methods (detailing sample size and recruitment information), results, analysis, discussion, conclusion and reference list. </a:t>
            </a:r>
          </a:p>
        </p:txBody>
      </p:sp>
    </p:spTree>
    <p:extLst>
      <p:ext uri="{BB962C8B-B14F-4D97-AF65-F5344CB8AC3E}">
        <p14:creationId xmlns:p14="http://schemas.microsoft.com/office/powerpoint/2010/main" val="4017608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FD8F14-2710-1696-4423-D109903599D0}"/>
              </a:ext>
            </a:extLst>
          </p:cNvPr>
          <p:cNvSpPr>
            <a:spLocks noGrp="1"/>
          </p:cNvSpPr>
          <p:nvPr>
            <p:ph type="title"/>
          </p:nvPr>
        </p:nvSpPr>
        <p:spPr>
          <a:xfrm>
            <a:off x="301657" y="1253028"/>
            <a:ext cx="11594969" cy="912275"/>
          </a:xfrm>
        </p:spPr>
        <p:txBody>
          <a:bodyPr/>
          <a:lstStyle/>
          <a:p>
            <a:r>
              <a:rPr lang="en-US">
                <a:ea typeface="Calibri Light"/>
                <a:cs typeface="Calibri Light"/>
              </a:rPr>
              <a:t>Secondary Research</a:t>
            </a:r>
            <a:endParaRPr lang="en-US"/>
          </a:p>
        </p:txBody>
      </p:sp>
      <p:sp>
        <p:nvSpPr>
          <p:cNvPr id="3" name="Content Placeholder 2">
            <a:extLst>
              <a:ext uri="{FF2B5EF4-FFF2-40B4-BE49-F238E27FC236}">
                <a16:creationId xmlns:a16="http://schemas.microsoft.com/office/drawing/2014/main" id="{D44307AF-E513-D092-0E16-090872DF4BF8}"/>
              </a:ext>
            </a:extLst>
          </p:cNvPr>
          <p:cNvSpPr>
            <a:spLocks noGrp="1"/>
          </p:cNvSpPr>
          <p:nvPr>
            <p:ph idx="1"/>
          </p:nvPr>
        </p:nvSpPr>
        <p:spPr>
          <a:xfrm>
            <a:off x="301657" y="2171088"/>
            <a:ext cx="11594969" cy="913315"/>
          </a:xfrm>
        </p:spPr>
        <p:txBody>
          <a:bodyPr vert="horz" lIns="91440" tIns="45720" rIns="91440" bIns="45720" rtlCol="0" anchor="t">
            <a:normAutofit/>
          </a:bodyPr>
          <a:lstStyle/>
          <a:p>
            <a:r>
              <a:rPr lang="en-US">
                <a:ea typeface="Calibri"/>
                <a:cs typeface="Calibri"/>
              </a:rPr>
              <a:t>A research study that has used secondary data are very common and can be very useful in developing our knowledge of a subject. </a:t>
            </a:r>
            <a:endParaRPr lang="en-US"/>
          </a:p>
        </p:txBody>
      </p:sp>
      <p:sp>
        <p:nvSpPr>
          <p:cNvPr id="4" name="Rectangle: Rounded Corners 3">
            <a:extLst>
              <a:ext uri="{FF2B5EF4-FFF2-40B4-BE49-F238E27FC236}">
                <a16:creationId xmlns:a16="http://schemas.microsoft.com/office/drawing/2014/main" id="{7C091B4F-C733-7323-D911-3547BC25E87F}"/>
              </a:ext>
            </a:extLst>
          </p:cNvPr>
          <p:cNvSpPr/>
          <p:nvPr/>
        </p:nvSpPr>
        <p:spPr>
          <a:xfrm>
            <a:off x="878237" y="3655016"/>
            <a:ext cx="4197457" cy="242806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400">
                <a:ea typeface="Calibri"/>
                <a:cs typeface="Calibri"/>
              </a:rPr>
              <a:t>Secondary Data can come from official statistics that have been collected by </a:t>
            </a:r>
            <a:r>
              <a:rPr lang="en-US" sz="2400" err="1">
                <a:ea typeface="Calibri"/>
                <a:cs typeface="Calibri"/>
              </a:rPr>
              <a:t>organisations</a:t>
            </a:r>
            <a:r>
              <a:rPr lang="en-US" sz="2400">
                <a:ea typeface="Calibri"/>
                <a:cs typeface="Calibri"/>
              </a:rPr>
              <a:t>, governments. For example, ONS or NHS data </a:t>
            </a:r>
            <a:endParaRPr lang="en-US">
              <a:ea typeface="Calibri" panose="020F0502020204030204"/>
              <a:cs typeface="Calibri" panose="020F0502020204030204"/>
            </a:endParaRPr>
          </a:p>
        </p:txBody>
      </p:sp>
      <p:sp>
        <p:nvSpPr>
          <p:cNvPr id="5" name="Rectangle: Rounded Corners 4">
            <a:extLst>
              <a:ext uri="{FF2B5EF4-FFF2-40B4-BE49-F238E27FC236}">
                <a16:creationId xmlns:a16="http://schemas.microsoft.com/office/drawing/2014/main" id="{2D280689-9333-9290-5B4E-FAD0A11116E9}"/>
              </a:ext>
            </a:extLst>
          </p:cNvPr>
          <p:cNvSpPr/>
          <p:nvPr/>
        </p:nvSpPr>
        <p:spPr>
          <a:xfrm>
            <a:off x="6922575" y="3655017"/>
            <a:ext cx="4326610" cy="242806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400">
                <a:ea typeface="Calibri"/>
                <a:cs typeface="Calibri"/>
              </a:rPr>
              <a:t>Secondary research can also examine the findings of other studies, for example – a systematic analysis of primary research studies. </a:t>
            </a:r>
          </a:p>
        </p:txBody>
      </p:sp>
    </p:spTree>
    <p:extLst>
      <p:ext uri="{BB962C8B-B14F-4D97-AF65-F5344CB8AC3E}">
        <p14:creationId xmlns:p14="http://schemas.microsoft.com/office/powerpoint/2010/main" val="29250536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79F9A4-4F89-2B63-FFFD-7ECA9F6F82A0}"/>
              </a:ext>
            </a:extLst>
          </p:cNvPr>
          <p:cNvSpPr>
            <a:spLocks noGrp="1"/>
          </p:cNvSpPr>
          <p:nvPr>
            <p:ph type="title"/>
          </p:nvPr>
        </p:nvSpPr>
        <p:spPr/>
        <p:txBody>
          <a:bodyPr/>
          <a:lstStyle/>
          <a:p>
            <a:r>
              <a:rPr lang="en-US">
                <a:ea typeface="Calibri Light"/>
                <a:cs typeface="Calibri Light"/>
              </a:rPr>
              <a:t>Primary or Secondary? </a:t>
            </a:r>
            <a:endParaRPr lang="en-US"/>
          </a:p>
        </p:txBody>
      </p:sp>
      <p:sp>
        <p:nvSpPr>
          <p:cNvPr id="3" name="Content Placeholder 2">
            <a:extLst>
              <a:ext uri="{FF2B5EF4-FFF2-40B4-BE49-F238E27FC236}">
                <a16:creationId xmlns:a16="http://schemas.microsoft.com/office/drawing/2014/main" id="{67DD40A2-57EF-D271-BED1-7CD297782D23}"/>
              </a:ext>
            </a:extLst>
          </p:cNvPr>
          <p:cNvSpPr>
            <a:spLocks noGrp="1"/>
          </p:cNvSpPr>
          <p:nvPr>
            <p:ph idx="1"/>
          </p:nvPr>
        </p:nvSpPr>
        <p:spPr>
          <a:xfrm>
            <a:off x="3523528" y="1709388"/>
            <a:ext cx="2131443" cy="2243864"/>
          </a:xfrm>
          <a:ln w="28575">
            <a:solidFill>
              <a:schemeClr val="accent1"/>
            </a:solidFill>
          </a:ln>
        </p:spPr>
        <p:txBody>
          <a:bodyPr vert="horz" lIns="91440" tIns="45720" rIns="91440" bIns="45720" rtlCol="0" anchor="t">
            <a:normAutofit/>
          </a:bodyPr>
          <a:lstStyle/>
          <a:p>
            <a:pPr marL="0" indent="0">
              <a:buNone/>
            </a:pPr>
            <a:r>
              <a:rPr lang="en-US" sz="2400" dirty="0"/>
              <a:t>A researcher interviews 16 people at a hospital about their eating habits.</a:t>
            </a:r>
            <a:r>
              <a:rPr lang="en-US" dirty="0">
                <a:cs typeface="Calibri"/>
              </a:rPr>
              <a:t> </a:t>
            </a:r>
            <a:endParaRPr lang="en-US"/>
          </a:p>
        </p:txBody>
      </p:sp>
      <p:sp>
        <p:nvSpPr>
          <p:cNvPr id="5" name="TextBox 4">
            <a:extLst>
              <a:ext uri="{FF2B5EF4-FFF2-40B4-BE49-F238E27FC236}">
                <a16:creationId xmlns:a16="http://schemas.microsoft.com/office/drawing/2014/main" id="{50244D07-084E-A34E-D01A-7448C7F97CE0}"/>
              </a:ext>
            </a:extLst>
          </p:cNvPr>
          <p:cNvSpPr txBox="1"/>
          <p:nvPr/>
        </p:nvSpPr>
        <p:spPr>
          <a:xfrm>
            <a:off x="6098995" y="1688342"/>
            <a:ext cx="2471492" cy="4154984"/>
          </a:xfrm>
          <a:prstGeom prst="rect">
            <a:avLst/>
          </a:prstGeom>
          <a:noFill/>
          <a:ln w="28575">
            <a:solidFill>
              <a:schemeClr val="accent2">
                <a:lumMod val="60000"/>
                <a:lumOff val="4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t>A researcher examines the admissions data for a busy emergency department to see if there is an increase or decrease in admissions during bank holidays. </a:t>
            </a:r>
          </a:p>
        </p:txBody>
      </p:sp>
      <p:sp>
        <p:nvSpPr>
          <p:cNvPr id="6" name="TextBox 5">
            <a:extLst>
              <a:ext uri="{FF2B5EF4-FFF2-40B4-BE49-F238E27FC236}">
                <a16:creationId xmlns:a16="http://schemas.microsoft.com/office/drawing/2014/main" id="{3B86449E-78E2-00BE-5CA9-3B8637B8BA76}"/>
              </a:ext>
            </a:extLst>
          </p:cNvPr>
          <p:cNvSpPr txBox="1"/>
          <p:nvPr/>
        </p:nvSpPr>
        <p:spPr>
          <a:xfrm>
            <a:off x="9148867" y="1692272"/>
            <a:ext cx="2376406" cy="4154984"/>
          </a:xfrm>
          <a:prstGeom prst="rect">
            <a:avLst/>
          </a:prstGeom>
          <a:noFill/>
          <a:ln w="28575">
            <a:solidFill>
              <a:schemeClr val="accent6">
                <a:lumMod val="75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ea typeface="Calibri"/>
                <a:cs typeface="Calibri"/>
              </a:rPr>
              <a:t>A researcher  sends out 250 questionnaire to the families of residents in a nursing home to investigate their</a:t>
            </a:r>
            <a:r>
              <a:rPr lang="en-US" sz="2400">
                <a:ea typeface="Calibri"/>
                <a:cs typeface="Calibri"/>
              </a:rPr>
              <a:t> awareness of </a:t>
            </a:r>
            <a:r>
              <a:rPr lang="en-US" sz="2400" dirty="0">
                <a:ea typeface="Calibri"/>
                <a:cs typeface="Calibri"/>
              </a:rPr>
              <a:t>dementia symptoms. </a:t>
            </a:r>
            <a:endParaRPr lang="en-US" sz="2400" dirty="0"/>
          </a:p>
        </p:txBody>
      </p:sp>
      <p:sp>
        <p:nvSpPr>
          <p:cNvPr id="4" name="Rectangle 3">
            <a:extLst>
              <a:ext uri="{FF2B5EF4-FFF2-40B4-BE49-F238E27FC236}">
                <a16:creationId xmlns:a16="http://schemas.microsoft.com/office/drawing/2014/main" id="{EF87E0D8-C24B-7BE9-9CF4-94C51203BECE}"/>
              </a:ext>
            </a:extLst>
          </p:cNvPr>
          <p:cNvSpPr/>
          <p:nvPr/>
        </p:nvSpPr>
        <p:spPr>
          <a:xfrm>
            <a:off x="337972" y="1692362"/>
            <a:ext cx="2573129" cy="362225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cs typeface="Calibri"/>
              </a:rPr>
              <a:t>Which researchers are  using a Primary method and which are using a  Secondary method? </a:t>
            </a:r>
            <a:endParaRPr lang="en-US" sz="2800" dirty="0"/>
          </a:p>
        </p:txBody>
      </p:sp>
      <p:sp>
        <p:nvSpPr>
          <p:cNvPr id="7" name="Rectangle 6">
            <a:extLst>
              <a:ext uri="{FF2B5EF4-FFF2-40B4-BE49-F238E27FC236}">
                <a16:creationId xmlns:a16="http://schemas.microsoft.com/office/drawing/2014/main" id="{B6AEAE0B-CD3A-0289-2163-C0D0B0D2A63D}"/>
              </a:ext>
            </a:extLst>
          </p:cNvPr>
          <p:cNvSpPr/>
          <p:nvPr/>
        </p:nvSpPr>
        <p:spPr>
          <a:xfrm>
            <a:off x="3500782" y="5720521"/>
            <a:ext cx="2175565" cy="92765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600" dirty="0">
                <a:cs typeface="Calibri"/>
              </a:rPr>
              <a:t>Primary </a:t>
            </a:r>
          </a:p>
        </p:txBody>
      </p:sp>
      <p:sp>
        <p:nvSpPr>
          <p:cNvPr id="8" name="Rectangle 7">
            <a:extLst>
              <a:ext uri="{FF2B5EF4-FFF2-40B4-BE49-F238E27FC236}">
                <a16:creationId xmlns:a16="http://schemas.microsoft.com/office/drawing/2014/main" id="{0E12621B-3CD1-90C2-A63A-8500A9CC53C4}"/>
              </a:ext>
            </a:extLst>
          </p:cNvPr>
          <p:cNvSpPr/>
          <p:nvPr/>
        </p:nvSpPr>
        <p:spPr>
          <a:xfrm>
            <a:off x="3500782" y="5720521"/>
            <a:ext cx="2186608" cy="94973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272E551D-17F1-3670-2743-F843B4F8C645}"/>
              </a:ext>
            </a:extLst>
          </p:cNvPr>
          <p:cNvSpPr/>
          <p:nvPr/>
        </p:nvSpPr>
        <p:spPr>
          <a:xfrm>
            <a:off x="6129129" y="5985564"/>
            <a:ext cx="2473739" cy="72886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cs typeface="Calibri"/>
              </a:rPr>
              <a:t>Secondary</a:t>
            </a:r>
            <a:r>
              <a:rPr lang="en-US" dirty="0">
                <a:cs typeface="Calibri"/>
              </a:rPr>
              <a:t> </a:t>
            </a:r>
            <a:endParaRPr lang="en-US" dirty="0"/>
          </a:p>
        </p:txBody>
      </p:sp>
      <p:sp>
        <p:nvSpPr>
          <p:cNvPr id="10" name="Rectangle 9">
            <a:extLst>
              <a:ext uri="{FF2B5EF4-FFF2-40B4-BE49-F238E27FC236}">
                <a16:creationId xmlns:a16="http://schemas.microsoft.com/office/drawing/2014/main" id="{307E26C9-5E17-5F58-6A69-DAAFA737CBC5}"/>
              </a:ext>
            </a:extLst>
          </p:cNvPr>
          <p:cNvSpPr/>
          <p:nvPr/>
        </p:nvSpPr>
        <p:spPr>
          <a:xfrm>
            <a:off x="6140173" y="5974521"/>
            <a:ext cx="2495826" cy="79513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C1A26C0-D5E2-DEA1-015E-896E3524B7FF}"/>
              </a:ext>
            </a:extLst>
          </p:cNvPr>
          <p:cNvSpPr/>
          <p:nvPr/>
        </p:nvSpPr>
        <p:spPr>
          <a:xfrm>
            <a:off x="9210261" y="6018695"/>
            <a:ext cx="2352260" cy="77304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cs typeface="Calibri"/>
              </a:rPr>
              <a:t>Primary</a:t>
            </a:r>
          </a:p>
        </p:txBody>
      </p:sp>
      <p:sp>
        <p:nvSpPr>
          <p:cNvPr id="12" name="Rectangle 11">
            <a:extLst>
              <a:ext uri="{FF2B5EF4-FFF2-40B4-BE49-F238E27FC236}">
                <a16:creationId xmlns:a16="http://schemas.microsoft.com/office/drawing/2014/main" id="{3D98F96A-9431-5ACD-F9A0-1396A587758F}"/>
              </a:ext>
            </a:extLst>
          </p:cNvPr>
          <p:cNvSpPr/>
          <p:nvPr/>
        </p:nvSpPr>
        <p:spPr>
          <a:xfrm>
            <a:off x="9188173" y="6018695"/>
            <a:ext cx="2374347" cy="76199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14407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0"/>
                                        </p:tgtEl>
                                      </p:cBhvr>
                                    </p:animEffect>
                                    <p:set>
                                      <p:cBhvr>
                                        <p:cTn id="12" dur="1" fill="hold">
                                          <p:stCondLst>
                                            <p:cond delay="499"/>
                                          </p:stCondLst>
                                        </p:cTn>
                                        <p:tgtEl>
                                          <p:spTgt spid="10"/>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12"/>
                                        </p:tgtEl>
                                      </p:cBhvr>
                                    </p:animEffect>
                                    <p:set>
                                      <p:cBhvr>
                                        <p:cTn id="17"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5181518-8040-DF8F-174E-275787349ECC}"/>
              </a:ext>
            </a:extLst>
          </p:cNvPr>
          <p:cNvSpPr>
            <a:spLocks noGrp="1"/>
          </p:cNvSpPr>
          <p:nvPr>
            <p:ph idx="1"/>
          </p:nvPr>
        </p:nvSpPr>
        <p:spPr/>
        <p:txBody>
          <a:bodyPr/>
          <a:lstStyle/>
          <a:p>
            <a:r>
              <a:rPr lang="en-US" u="sng">
                <a:ea typeface="Calibri"/>
                <a:cs typeface="Calibri"/>
              </a:rPr>
              <a:t>Quanti</a:t>
            </a:r>
            <a:r>
              <a:rPr lang="en-US">
                <a:ea typeface="Calibri"/>
                <a:cs typeface="Calibri"/>
              </a:rPr>
              <a:t>tative Research </a:t>
            </a:r>
            <a:endParaRPr lang="en-US"/>
          </a:p>
        </p:txBody>
      </p:sp>
      <p:sp>
        <p:nvSpPr>
          <p:cNvPr id="2" name="TextBox 1">
            <a:extLst>
              <a:ext uri="{FF2B5EF4-FFF2-40B4-BE49-F238E27FC236}">
                <a16:creationId xmlns:a16="http://schemas.microsoft.com/office/drawing/2014/main" id="{6B86E821-EB0C-0D13-F9FA-BB8C22281C90}"/>
              </a:ext>
            </a:extLst>
          </p:cNvPr>
          <p:cNvSpPr txBox="1"/>
          <p:nvPr/>
        </p:nvSpPr>
        <p:spPr>
          <a:xfrm>
            <a:off x="4029559" y="219559"/>
            <a:ext cx="4417016" cy="769441"/>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400">
                <a:ea typeface="Calibri"/>
                <a:cs typeface="Calibri"/>
              </a:rPr>
              <a:t>Quanti or Quali ? </a:t>
            </a:r>
          </a:p>
        </p:txBody>
      </p:sp>
      <p:sp>
        <p:nvSpPr>
          <p:cNvPr id="5" name="TextBox 4">
            <a:extLst>
              <a:ext uri="{FF2B5EF4-FFF2-40B4-BE49-F238E27FC236}">
                <a16:creationId xmlns:a16="http://schemas.microsoft.com/office/drawing/2014/main" id="{6C359937-D64A-CE36-6DB5-0BF2E778260B}"/>
              </a:ext>
            </a:extLst>
          </p:cNvPr>
          <p:cNvSpPr txBox="1"/>
          <p:nvPr/>
        </p:nvSpPr>
        <p:spPr>
          <a:xfrm>
            <a:off x="153920" y="2163394"/>
            <a:ext cx="11675389" cy="4247317"/>
          </a:xfrm>
          <a:prstGeom prst="rect">
            <a:avLst/>
          </a:prstGeom>
          <a:solidFill>
            <a:schemeClr val="bg1"/>
          </a:solidFill>
          <a:ln w="28575">
            <a:solidFill>
              <a:srgbClr val="4472C4"/>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Scientific research relies heavily on quantitative (numerical) data. This means it focuses on changes or differences that can be measured, this aligns with the positivist approach discussed earlier. </a:t>
            </a:r>
          </a:p>
          <a:p>
            <a:endParaRPr lang="en-US">
              <a:ea typeface="Calibri"/>
              <a:cs typeface="Calibri"/>
            </a:endParaRPr>
          </a:p>
          <a:p>
            <a:r>
              <a:rPr lang="en-US" err="1">
                <a:ea typeface="Calibri" panose="020F0502020204030204"/>
                <a:cs typeface="Calibri" panose="020F0502020204030204"/>
              </a:rPr>
              <a:t>Standardised</a:t>
            </a:r>
            <a:r>
              <a:rPr lang="en-US">
                <a:ea typeface="Calibri" panose="020F0502020204030204"/>
                <a:cs typeface="Calibri" panose="020F0502020204030204"/>
              </a:rPr>
              <a:t> measurements are used, such as frequency (number), time, weight, scores on tests or financial information. </a:t>
            </a:r>
          </a:p>
          <a:p>
            <a:endParaRPr lang="en-US">
              <a:ea typeface="Calibri" panose="020F0502020204030204"/>
              <a:cs typeface="Calibri" panose="020F0502020204030204"/>
            </a:endParaRPr>
          </a:p>
          <a:p>
            <a:r>
              <a:rPr lang="en-US">
                <a:ea typeface="Calibri" panose="020F0502020204030204"/>
                <a:cs typeface="Calibri" panose="020F0502020204030204"/>
              </a:rPr>
              <a:t>Often, quantitative studies are researching </a:t>
            </a:r>
            <a:r>
              <a:rPr lang="en-US" b="1">
                <a:ea typeface="Calibri" panose="020F0502020204030204"/>
                <a:cs typeface="Calibri" panose="020F0502020204030204"/>
              </a:rPr>
              <a:t>correlation </a:t>
            </a:r>
            <a:r>
              <a:rPr lang="en-US">
                <a:ea typeface="Calibri" panose="020F0502020204030204"/>
                <a:cs typeface="Calibri" panose="020F0502020204030204"/>
              </a:rPr>
              <a:t>(cause and effect) between two variables. </a:t>
            </a:r>
          </a:p>
          <a:p>
            <a:endParaRPr lang="en-US">
              <a:ea typeface="Calibri" panose="020F0502020204030204"/>
              <a:cs typeface="Calibri" panose="020F0502020204030204"/>
            </a:endParaRPr>
          </a:p>
          <a:p>
            <a:r>
              <a:rPr lang="en-US" b="1">
                <a:ea typeface="Calibri" panose="020F0502020204030204"/>
                <a:cs typeface="Calibri" panose="020F0502020204030204"/>
              </a:rPr>
              <a:t>For example</a:t>
            </a:r>
            <a:r>
              <a:rPr lang="en-US">
                <a:ea typeface="Calibri" panose="020F0502020204030204"/>
                <a:cs typeface="Calibri" panose="020F0502020204030204"/>
              </a:rPr>
              <a:t>, A quantitative study research question may be - Is there a correlation between stress level and calorie intake? </a:t>
            </a:r>
            <a:endParaRPr lang="en-US"/>
          </a:p>
          <a:p>
            <a:r>
              <a:rPr lang="en-US">
                <a:ea typeface="Calibri" panose="020F0502020204030204"/>
                <a:cs typeface="Calibri" panose="020F0502020204030204"/>
              </a:rPr>
              <a:t>So if gender, age and level of education are the same for a group of participants we can increase their stress level (variable X) and see if it causes and increase or decrease in their calorie intake (variable Y). </a:t>
            </a:r>
          </a:p>
          <a:p>
            <a:endParaRPr lang="en-US">
              <a:ea typeface="Calibri" panose="020F0502020204030204"/>
              <a:cs typeface="Calibri" panose="020F0502020204030204"/>
            </a:endParaRPr>
          </a:p>
          <a:p>
            <a:r>
              <a:rPr lang="en-US">
                <a:ea typeface="Calibri" panose="020F0502020204030204"/>
                <a:cs typeface="Calibri" panose="020F0502020204030204"/>
              </a:rPr>
              <a:t>The sample (group) of participants (people taking part in the study) is vital to a primary research study and will be discussed in detail in week 6.  </a:t>
            </a:r>
          </a:p>
          <a:p>
            <a:endParaRPr lang="en-US">
              <a:ea typeface="Calibri" panose="020F0502020204030204"/>
              <a:cs typeface="Calibri" panose="020F0502020204030204"/>
            </a:endParaRPr>
          </a:p>
          <a:p>
            <a:r>
              <a:rPr lang="en-US">
                <a:ea typeface="Calibri" panose="020F0502020204030204"/>
                <a:cs typeface="Calibri" panose="020F0502020204030204"/>
              </a:rPr>
              <a:t>Quantitative research will often use questionnaires, laboratory tests, or field data. </a:t>
            </a:r>
          </a:p>
        </p:txBody>
      </p:sp>
    </p:spTree>
    <p:extLst>
      <p:ext uri="{BB962C8B-B14F-4D97-AF65-F5344CB8AC3E}">
        <p14:creationId xmlns:p14="http://schemas.microsoft.com/office/powerpoint/2010/main" val="31329730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5181518-8040-DF8F-174E-275787349ECC}"/>
              </a:ext>
            </a:extLst>
          </p:cNvPr>
          <p:cNvSpPr>
            <a:spLocks noGrp="1"/>
          </p:cNvSpPr>
          <p:nvPr>
            <p:ph idx="1"/>
          </p:nvPr>
        </p:nvSpPr>
        <p:spPr>
          <a:xfrm>
            <a:off x="630810" y="1470581"/>
            <a:ext cx="4535079" cy="496729"/>
          </a:xfrm>
          <a:solidFill>
            <a:schemeClr val="accent1">
              <a:lumMod val="20000"/>
              <a:lumOff val="80000"/>
            </a:schemeClr>
          </a:solidFill>
        </p:spPr>
        <p:txBody>
          <a:bodyPr/>
          <a:lstStyle/>
          <a:p>
            <a:r>
              <a:rPr lang="en-US" u="sng">
                <a:solidFill>
                  <a:schemeClr val="tx1"/>
                </a:solidFill>
                <a:ea typeface="Calibri"/>
                <a:cs typeface="Calibri"/>
              </a:rPr>
              <a:t>Quali</a:t>
            </a:r>
            <a:r>
              <a:rPr lang="en-US">
                <a:solidFill>
                  <a:schemeClr val="tx1"/>
                </a:solidFill>
                <a:ea typeface="Calibri"/>
                <a:cs typeface="Calibri"/>
              </a:rPr>
              <a:t>tative Research</a:t>
            </a:r>
            <a:r>
              <a:rPr lang="en-US">
                <a:ea typeface="Calibri"/>
                <a:cs typeface="Calibri"/>
              </a:rPr>
              <a:t> </a:t>
            </a:r>
            <a:endParaRPr lang="en-US"/>
          </a:p>
        </p:txBody>
      </p:sp>
      <p:sp>
        <p:nvSpPr>
          <p:cNvPr id="2" name="TextBox 1">
            <a:extLst>
              <a:ext uri="{FF2B5EF4-FFF2-40B4-BE49-F238E27FC236}">
                <a16:creationId xmlns:a16="http://schemas.microsoft.com/office/drawing/2014/main" id="{6B86E821-EB0C-0D13-F9FA-BB8C22281C90}"/>
              </a:ext>
            </a:extLst>
          </p:cNvPr>
          <p:cNvSpPr txBox="1"/>
          <p:nvPr/>
        </p:nvSpPr>
        <p:spPr>
          <a:xfrm>
            <a:off x="4029559" y="219559"/>
            <a:ext cx="4417016" cy="769441"/>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400">
                <a:ea typeface="Calibri"/>
                <a:cs typeface="Calibri"/>
              </a:rPr>
              <a:t>Quanti or Quali ? </a:t>
            </a:r>
          </a:p>
        </p:txBody>
      </p:sp>
      <p:graphicFrame>
        <p:nvGraphicFramePr>
          <p:cNvPr id="4" name="Diagram 3">
            <a:extLst>
              <a:ext uri="{FF2B5EF4-FFF2-40B4-BE49-F238E27FC236}">
                <a16:creationId xmlns:a16="http://schemas.microsoft.com/office/drawing/2014/main" id="{A991C572-079A-00D5-92FF-3B47ECF9E1B7}"/>
              </a:ext>
            </a:extLst>
          </p:cNvPr>
          <p:cNvGraphicFramePr/>
          <p:nvPr>
            <p:extLst>
              <p:ext uri="{D42A27DB-BD31-4B8C-83A1-F6EECF244321}">
                <p14:modId xmlns:p14="http://schemas.microsoft.com/office/powerpoint/2010/main" val="3168187280"/>
              </p:ext>
            </p:extLst>
          </p:nvPr>
        </p:nvGraphicFramePr>
        <p:xfrm>
          <a:off x="224155" y="608357"/>
          <a:ext cx="11743677" cy="61403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752318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CC978935-3736-70B9-2A0E-A567826EAC93}"/>
              </a:ext>
            </a:extLst>
          </p:cNvPr>
          <p:cNvGraphicFramePr>
            <a:graphicFrameLocks noGrp="1"/>
          </p:cNvGraphicFramePr>
          <p:nvPr>
            <p:ph idx="10"/>
            <p:extLst>
              <p:ext uri="{D42A27DB-BD31-4B8C-83A1-F6EECF244321}">
                <p14:modId xmlns:p14="http://schemas.microsoft.com/office/powerpoint/2010/main" val="1893043487"/>
              </p:ext>
            </p:extLst>
          </p:nvPr>
        </p:nvGraphicFramePr>
        <p:xfrm>
          <a:off x="6728102" y="1293330"/>
          <a:ext cx="4833661" cy="40422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34" name="Rectangle: Rounded Corners 233">
            <a:extLst>
              <a:ext uri="{FF2B5EF4-FFF2-40B4-BE49-F238E27FC236}">
                <a16:creationId xmlns:a16="http://schemas.microsoft.com/office/drawing/2014/main" id="{2D223DFF-B5AF-3A47-5AB9-BA8B06A19FC8}"/>
              </a:ext>
            </a:extLst>
          </p:cNvPr>
          <p:cNvSpPr/>
          <p:nvPr/>
        </p:nvSpPr>
        <p:spPr>
          <a:xfrm>
            <a:off x="673652" y="1424610"/>
            <a:ext cx="5113129" cy="1998868"/>
          </a:xfrm>
          <a:prstGeom prst="roundRect">
            <a:avLst/>
          </a:prstGeom>
          <a:solidFill>
            <a:schemeClr val="bg1">
              <a:lumMod val="9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cs typeface="Calibri"/>
              </a:rPr>
              <a:t>Some studies use quantitative methods to explore a broad sample of participants. </a:t>
            </a:r>
            <a:endParaRPr lang="en-US">
              <a:solidFill>
                <a:schemeClr val="tx1"/>
              </a:solidFill>
              <a:cs typeface="Calibri" panose="020F0502020204030204"/>
            </a:endParaRPr>
          </a:p>
          <a:p>
            <a:endParaRPr lang="en-US" dirty="0">
              <a:solidFill>
                <a:schemeClr val="tx1"/>
              </a:solidFill>
              <a:cs typeface="Calibri"/>
            </a:endParaRPr>
          </a:p>
          <a:p>
            <a:r>
              <a:rPr lang="en-US" i="1" dirty="0">
                <a:solidFill>
                  <a:schemeClr val="tx1"/>
                </a:solidFill>
                <a:cs typeface="Calibri"/>
              </a:rPr>
              <a:t>For example</a:t>
            </a:r>
            <a:r>
              <a:rPr lang="en-US" dirty="0">
                <a:solidFill>
                  <a:schemeClr val="tx1"/>
                </a:solidFill>
                <a:cs typeface="Calibri"/>
              </a:rPr>
              <a:t>,  1000 questionnaires about our attitudes towards making a GP appointment online. </a:t>
            </a:r>
          </a:p>
        </p:txBody>
      </p:sp>
      <p:sp>
        <p:nvSpPr>
          <p:cNvPr id="235" name="Rectangle: Rounded Corners 234">
            <a:extLst>
              <a:ext uri="{FF2B5EF4-FFF2-40B4-BE49-F238E27FC236}">
                <a16:creationId xmlns:a16="http://schemas.microsoft.com/office/drawing/2014/main" id="{690A688B-AE55-F740-AF63-17F9698E3CF8}"/>
              </a:ext>
            </a:extLst>
          </p:cNvPr>
          <p:cNvSpPr/>
          <p:nvPr/>
        </p:nvSpPr>
        <p:spPr>
          <a:xfrm>
            <a:off x="673652" y="3743740"/>
            <a:ext cx="5113129" cy="2175564"/>
          </a:xfrm>
          <a:prstGeom prst="roundRect">
            <a:avLst/>
          </a:prstGeom>
          <a:solidFill>
            <a:schemeClr val="bg1">
              <a:lumMod val="9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dirty="0">
                <a:solidFill>
                  <a:srgbClr val="000000"/>
                </a:solidFill>
                <a:cs typeface="Calibri"/>
              </a:rPr>
              <a:t>These studies may then seek more contextual or more detailed information about this topic and use a qualitative method to collect this data. </a:t>
            </a:r>
            <a:endParaRPr lang="en-US"/>
          </a:p>
          <a:p>
            <a:endParaRPr lang="en-US" dirty="0">
              <a:solidFill>
                <a:srgbClr val="000000"/>
              </a:solidFill>
              <a:cs typeface="Calibri"/>
            </a:endParaRPr>
          </a:p>
          <a:p>
            <a:r>
              <a:rPr lang="en-US" i="1" dirty="0">
                <a:solidFill>
                  <a:schemeClr val="tx1"/>
                </a:solidFill>
              </a:rPr>
              <a:t>For example</a:t>
            </a:r>
            <a:r>
              <a:rPr lang="en-US" dirty="0">
                <a:solidFill>
                  <a:srgbClr val="000000"/>
                </a:solidFill>
                <a:cs typeface="Calibri"/>
              </a:rPr>
              <a:t>, Conduct three focus groups to explore the reasons behind negative attitudes towards online GP appointments. </a:t>
            </a:r>
          </a:p>
        </p:txBody>
      </p:sp>
    </p:spTree>
    <p:extLst>
      <p:ext uri="{BB962C8B-B14F-4D97-AF65-F5344CB8AC3E}">
        <p14:creationId xmlns:p14="http://schemas.microsoft.com/office/powerpoint/2010/main" val="3248792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AC45A7-944D-FBC3-5772-878AB5A541AE}"/>
              </a:ext>
            </a:extLst>
          </p:cNvPr>
          <p:cNvSpPr>
            <a:spLocks noGrp="1"/>
          </p:cNvSpPr>
          <p:nvPr>
            <p:ph type="title"/>
          </p:nvPr>
        </p:nvSpPr>
        <p:spPr/>
        <p:txBody>
          <a:bodyPr/>
          <a:lstStyle/>
          <a:p>
            <a:r>
              <a:rPr lang="en-US">
                <a:ea typeface="Calibri Light"/>
                <a:cs typeface="Calibri Light"/>
              </a:rPr>
              <a:t>The diabetes study from week 1 </a:t>
            </a:r>
            <a:endParaRPr lang="en-US"/>
          </a:p>
        </p:txBody>
      </p:sp>
      <p:pic>
        <p:nvPicPr>
          <p:cNvPr id="4" name="Online Media 3" title="Researching the causes and prevention of type 2 diabetes">
            <a:hlinkClick r:id="" action="ppaction://media"/>
            <a:extLst>
              <a:ext uri="{FF2B5EF4-FFF2-40B4-BE49-F238E27FC236}">
                <a16:creationId xmlns:a16="http://schemas.microsoft.com/office/drawing/2014/main" id="{AC57E7F8-CAB6-DD22-B6CD-BAA77D547181}"/>
              </a:ext>
            </a:extLst>
          </p:cNvPr>
          <p:cNvPicPr>
            <a:picLocks noGrp="1" noRot="1" noChangeAspect="1"/>
          </p:cNvPicPr>
          <p:nvPr>
            <p:ph idx="1"/>
            <a:videoFile r:link="rId1"/>
          </p:nvPr>
        </p:nvPicPr>
        <p:blipFill>
          <a:blip r:embed="rId3"/>
          <a:stretch>
            <a:fillRect/>
          </a:stretch>
        </p:blipFill>
        <p:spPr>
          <a:xfrm>
            <a:off x="360153" y="1494946"/>
            <a:ext cx="7781476" cy="4396147"/>
          </a:xfrm>
        </p:spPr>
      </p:pic>
      <p:sp>
        <p:nvSpPr>
          <p:cNvPr id="5" name="TextBox 4">
            <a:extLst>
              <a:ext uri="{FF2B5EF4-FFF2-40B4-BE49-F238E27FC236}">
                <a16:creationId xmlns:a16="http://schemas.microsoft.com/office/drawing/2014/main" id="{7EB01068-A76F-51CF-5281-161181DF97F3}"/>
              </a:ext>
            </a:extLst>
          </p:cNvPr>
          <p:cNvSpPr txBox="1"/>
          <p:nvPr/>
        </p:nvSpPr>
        <p:spPr>
          <a:xfrm>
            <a:off x="8591825" y="1027043"/>
            <a:ext cx="3246782" cy="443198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cs typeface="Calibri"/>
              </a:rPr>
              <a:t>Consider the diabetes study explored in week 1. </a:t>
            </a:r>
          </a:p>
          <a:p>
            <a:endParaRPr lang="en-US" sz="2400" dirty="0">
              <a:cs typeface="Calibri"/>
            </a:endParaRPr>
          </a:p>
          <a:p>
            <a:r>
              <a:rPr lang="en-US" sz="2400" dirty="0">
                <a:cs typeface="Calibri"/>
              </a:rPr>
              <a:t>Is this an example of </a:t>
            </a:r>
            <a:r>
              <a:rPr lang="en-US" sz="2400" b="1" dirty="0">
                <a:cs typeface="Calibri"/>
              </a:rPr>
              <a:t>Primary or Secondary </a:t>
            </a:r>
            <a:r>
              <a:rPr lang="en-US" sz="2400" dirty="0">
                <a:cs typeface="Calibri"/>
              </a:rPr>
              <a:t>research? </a:t>
            </a:r>
          </a:p>
          <a:p>
            <a:endParaRPr lang="en-US" sz="2400" dirty="0">
              <a:cs typeface="Calibri"/>
            </a:endParaRPr>
          </a:p>
          <a:p>
            <a:r>
              <a:rPr lang="en-US" sz="2400" dirty="0">
                <a:cs typeface="Calibri"/>
              </a:rPr>
              <a:t>Were the methods used </a:t>
            </a:r>
            <a:r>
              <a:rPr lang="en-US" sz="2400" b="1" dirty="0">
                <a:cs typeface="Calibri"/>
              </a:rPr>
              <a:t>quantitative or qualitative</a:t>
            </a:r>
            <a:r>
              <a:rPr lang="en-US" sz="2400" dirty="0">
                <a:cs typeface="Calibri"/>
              </a:rPr>
              <a:t>? </a:t>
            </a:r>
            <a:endParaRPr lang="en-US" sz="2000" dirty="0">
              <a:cs typeface="Calibri"/>
            </a:endParaRPr>
          </a:p>
          <a:p>
            <a:endParaRPr lang="en-US" dirty="0">
              <a:cs typeface="Calibri"/>
            </a:endParaRPr>
          </a:p>
        </p:txBody>
      </p:sp>
    </p:spTree>
    <p:extLst>
      <p:ext uri="{BB962C8B-B14F-4D97-AF65-F5344CB8AC3E}">
        <p14:creationId xmlns:p14="http://schemas.microsoft.com/office/powerpoint/2010/main" val="13900619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40E651-C1A7-6A9B-A750-C30B06E9332A}"/>
              </a:ext>
            </a:extLst>
          </p:cNvPr>
          <p:cNvSpPr>
            <a:spLocks noGrp="1"/>
          </p:cNvSpPr>
          <p:nvPr>
            <p:ph type="title"/>
          </p:nvPr>
        </p:nvSpPr>
        <p:spPr/>
        <p:txBody>
          <a:bodyPr/>
          <a:lstStyle/>
          <a:p>
            <a:r>
              <a:rPr lang="en-US">
                <a:ea typeface="Calibri Light"/>
                <a:cs typeface="Calibri Light"/>
              </a:rPr>
              <a:t>Activity </a:t>
            </a:r>
            <a:endParaRPr lang="en-US"/>
          </a:p>
        </p:txBody>
      </p:sp>
      <p:sp>
        <p:nvSpPr>
          <p:cNvPr id="3" name="Content Placeholder 2">
            <a:extLst>
              <a:ext uri="{FF2B5EF4-FFF2-40B4-BE49-F238E27FC236}">
                <a16:creationId xmlns:a16="http://schemas.microsoft.com/office/drawing/2014/main" id="{B65E29BC-F527-FE4C-6A68-4D5DDF489D18}"/>
              </a:ext>
            </a:extLst>
          </p:cNvPr>
          <p:cNvSpPr>
            <a:spLocks noGrp="1"/>
          </p:cNvSpPr>
          <p:nvPr>
            <p:ph idx="1"/>
          </p:nvPr>
        </p:nvSpPr>
        <p:spPr>
          <a:xfrm>
            <a:off x="1048450" y="2271323"/>
            <a:ext cx="10687920" cy="3157628"/>
          </a:xfrm>
        </p:spPr>
        <p:txBody>
          <a:bodyPr vert="horz" lIns="91440" tIns="45720" rIns="91440" bIns="45720" rtlCol="0" anchor="t">
            <a:normAutofit lnSpcReduction="10000"/>
          </a:bodyPr>
          <a:lstStyle/>
          <a:p>
            <a:r>
              <a:rPr lang="en-US">
                <a:ea typeface="Calibri"/>
                <a:cs typeface="Calibri"/>
              </a:rPr>
              <a:t>Look through the selection of journal articles in the week 2 folder. </a:t>
            </a:r>
          </a:p>
          <a:p>
            <a:r>
              <a:rPr lang="en-US">
                <a:ea typeface="Calibri"/>
                <a:cs typeface="Calibri"/>
              </a:rPr>
              <a:t>Identify: </a:t>
            </a:r>
          </a:p>
          <a:p>
            <a:pPr lvl="1">
              <a:buFont typeface="Courier New" panose="020B0604020202020204" pitchFamily="34" charset="0"/>
              <a:buChar char="o"/>
            </a:pPr>
            <a:r>
              <a:rPr lang="en-US" sz="2800">
                <a:ea typeface="Calibri"/>
                <a:cs typeface="Calibri"/>
              </a:rPr>
              <a:t>A study that has used </a:t>
            </a:r>
            <a:r>
              <a:rPr lang="en-US" sz="2800" b="1">
                <a:ea typeface="Calibri"/>
                <a:cs typeface="Calibri"/>
              </a:rPr>
              <a:t>primary </a:t>
            </a:r>
            <a:r>
              <a:rPr lang="en-US" sz="2800">
                <a:ea typeface="Calibri"/>
                <a:cs typeface="Calibri"/>
              </a:rPr>
              <a:t>data. </a:t>
            </a:r>
          </a:p>
          <a:p>
            <a:pPr lvl="1">
              <a:buFont typeface="Courier New" panose="020B0604020202020204" pitchFamily="34" charset="0"/>
              <a:buChar char="o"/>
            </a:pPr>
            <a:r>
              <a:rPr lang="en-US" sz="2800">
                <a:ea typeface="Calibri"/>
                <a:cs typeface="Calibri"/>
              </a:rPr>
              <a:t>A study that has used </a:t>
            </a:r>
            <a:r>
              <a:rPr lang="en-US" sz="2800" b="1">
                <a:ea typeface="Calibri"/>
                <a:cs typeface="Calibri"/>
              </a:rPr>
              <a:t>secondary </a:t>
            </a:r>
            <a:r>
              <a:rPr lang="en-US" sz="2800">
                <a:ea typeface="Calibri"/>
                <a:cs typeface="Calibri"/>
              </a:rPr>
              <a:t>data. </a:t>
            </a:r>
          </a:p>
          <a:p>
            <a:pPr lvl="1">
              <a:buFont typeface="Courier New" panose="020B0604020202020204" pitchFamily="34" charset="0"/>
              <a:buChar char="o"/>
            </a:pPr>
            <a:endParaRPr lang="en-US" sz="2800">
              <a:ea typeface="Calibri"/>
              <a:cs typeface="Calibri"/>
            </a:endParaRPr>
          </a:p>
          <a:p>
            <a:r>
              <a:rPr lang="en-US">
                <a:ea typeface="Calibri"/>
                <a:cs typeface="Calibri"/>
              </a:rPr>
              <a:t>For each of your chosen studies, determine whether they have used a </a:t>
            </a:r>
            <a:r>
              <a:rPr lang="en-US" b="1">
                <a:ea typeface="Calibri"/>
                <a:cs typeface="Calibri"/>
              </a:rPr>
              <a:t>quantitative </a:t>
            </a:r>
            <a:r>
              <a:rPr lang="en-US">
                <a:ea typeface="Calibri"/>
                <a:cs typeface="Calibri"/>
              </a:rPr>
              <a:t>approach or a </a:t>
            </a:r>
            <a:r>
              <a:rPr lang="en-US" b="1">
                <a:ea typeface="Calibri"/>
                <a:cs typeface="Calibri"/>
              </a:rPr>
              <a:t>qualitative </a:t>
            </a:r>
            <a:r>
              <a:rPr lang="en-US">
                <a:ea typeface="Calibri"/>
                <a:cs typeface="Calibri"/>
              </a:rPr>
              <a:t>approach. </a:t>
            </a:r>
          </a:p>
        </p:txBody>
      </p:sp>
    </p:spTree>
    <p:extLst>
      <p:ext uri="{BB962C8B-B14F-4D97-AF65-F5344CB8AC3E}">
        <p14:creationId xmlns:p14="http://schemas.microsoft.com/office/powerpoint/2010/main" val="33075830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0EF2B4-59C3-EE29-8910-EB06E3CAD134}"/>
              </a:ext>
            </a:extLst>
          </p:cNvPr>
          <p:cNvSpPr>
            <a:spLocks noGrp="1"/>
          </p:cNvSpPr>
          <p:nvPr>
            <p:ph type="title"/>
          </p:nvPr>
        </p:nvSpPr>
        <p:spPr/>
        <p:txBody>
          <a:bodyPr/>
          <a:lstStyle/>
          <a:p>
            <a:r>
              <a:rPr lang="en-US" dirty="0">
                <a:cs typeface="Calibri Light"/>
              </a:rPr>
              <a:t>Feedback to the group</a:t>
            </a:r>
            <a:endParaRPr lang="en-US" dirty="0"/>
          </a:p>
        </p:txBody>
      </p:sp>
      <p:sp>
        <p:nvSpPr>
          <p:cNvPr id="3" name="Content Placeholder 2">
            <a:extLst>
              <a:ext uri="{FF2B5EF4-FFF2-40B4-BE49-F238E27FC236}">
                <a16:creationId xmlns:a16="http://schemas.microsoft.com/office/drawing/2014/main" id="{368695AE-3B38-CBAE-F6C5-2322E7E66098}"/>
              </a:ext>
            </a:extLst>
          </p:cNvPr>
          <p:cNvSpPr>
            <a:spLocks noGrp="1"/>
          </p:cNvSpPr>
          <p:nvPr>
            <p:ph idx="1"/>
          </p:nvPr>
        </p:nvSpPr>
        <p:spPr>
          <a:xfrm>
            <a:off x="2962931" y="1693103"/>
            <a:ext cx="7956222" cy="1221685"/>
          </a:xfrm>
        </p:spPr>
        <p:txBody>
          <a:bodyPr vert="horz" lIns="91440" tIns="45720" rIns="91440" bIns="45720" rtlCol="0" anchor="t">
            <a:normAutofit/>
          </a:bodyPr>
          <a:lstStyle/>
          <a:p>
            <a:r>
              <a:rPr lang="en-US" dirty="0">
                <a:cs typeface="Calibri"/>
              </a:rPr>
              <a:t>Which studies did you focus on? </a:t>
            </a:r>
          </a:p>
          <a:p>
            <a:r>
              <a:rPr lang="en-US" dirty="0">
                <a:cs typeface="Calibri"/>
              </a:rPr>
              <a:t>What methods were used? </a:t>
            </a:r>
          </a:p>
          <a:p>
            <a:pPr marL="0" indent="0">
              <a:buNone/>
            </a:pPr>
            <a:endParaRPr lang="en-US" dirty="0">
              <a:cs typeface="Calibri"/>
            </a:endParaRPr>
          </a:p>
        </p:txBody>
      </p:sp>
      <p:sp>
        <p:nvSpPr>
          <p:cNvPr id="4" name="Rectangle: Rounded Corners 3">
            <a:extLst>
              <a:ext uri="{FF2B5EF4-FFF2-40B4-BE49-F238E27FC236}">
                <a16:creationId xmlns:a16="http://schemas.microsoft.com/office/drawing/2014/main" id="{8E0312B7-3726-3EB2-6393-A647F6CC995D}"/>
              </a:ext>
            </a:extLst>
          </p:cNvPr>
          <p:cNvSpPr/>
          <p:nvPr/>
        </p:nvSpPr>
        <p:spPr>
          <a:xfrm>
            <a:off x="3048000" y="3611217"/>
            <a:ext cx="5709478" cy="220869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cs typeface="Calibri"/>
              </a:rPr>
              <a:t>Reflect:</a:t>
            </a:r>
            <a:endParaRPr lang="en-US" dirty="0"/>
          </a:p>
          <a:p>
            <a:pPr algn="ctr"/>
            <a:r>
              <a:rPr lang="en-US" sz="2800" dirty="0">
                <a:cs typeface="Calibri"/>
              </a:rPr>
              <a:t> How easy or hard was it to engage with the studies? </a:t>
            </a:r>
            <a:endParaRPr lang="en-US" dirty="0">
              <a:cs typeface="Calibri"/>
            </a:endParaRPr>
          </a:p>
        </p:txBody>
      </p:sp>
    </p:spTree>
    <p:extLst>
      <p:ext uri="{BB962C8B-B14F-4D97-AF65-F5344CB8AC3E}">
        <p14:creationId xmlns:p14="http://schemas.microsoft.com/office/powerpoint/2010/main" val="9474569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8483481-869C-45E1-8782-B1DFC8E0F1B3}"/>
              </a:ext>
            </a:extLst>
          </p:cNvPr>
          <p:cNvSpPr>
            <a:spLocks noGrp="1"/>
          </p:cNvSpPr>
          <p:nvPr>
            <p:ph idx="1"/>
          </p:nvPr>
        </p:nvSpPr>
        <p:spPr>
          <a:xfrm>
            <a:off x="420984" y="1713538"/>
            <a:ext cx="4236906" cy="3864989"/>
          </a:xfrm>
        </p:spPr>
        <p:txBody>
          <a:bodyPr/>
          <a:lstStyle/>
          <a:p>
            <a:r>
              <a:rPr lang="en-GB" sz="3200">
                <a:cs typeface="Calibri"/>
              </a:rPr>
              <a:t>Remember that every researcher</a:t>
            </a:r>
            <a:endParaRPr lang="en-US" sz="3200">
              <a:cs typeface="Calibri"/>
            </a:endParaRPr>
          </a:p>
          <a:p>
            <a:r>
              <a:rPr lang="en-GB" sz="3200" dirty="0">
                <a:cs typeface="Calibri"/>
              </a:rPr>
              <a:t> starts somewhere. </a:t>
            </a:r>
            <a:endParaRPr lang="en-GB" sz="3200">
              <a:cs typeface="Calibri"/>
            </a:endParaRPr>
          </a:p>
          <a:p>
            <a:endParaRPr lang="en-GB" sz="3200" dirty="0">
              <a:cs typeface="Calibri"/>
            </a:endParaRPr>
          </a:p>
          <a:p>
            <a:r>
              <a:rPr lang="en-GB" sz="3200" dirty="0">
                <a:cs typeface="Calibri"/>
              </a:rPr>
              <a:t>Give yourself time to develop. </a:t>
            </a:r>
          </a:p>
        </p:txBody>
      </p:sp>
    </p:spTree>
    <p:extLst>
      <p:ext uri="{BB962C8B-B14F-4D97-AF65-F5344CB8AC3E}">
        <p14:creationId xmlns:p14="http://schemas.microsoft.com/office/powerpoint/2010/main" val="7903754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193768-C1CA-6896-75FA-22D29FC47B9E}"/>
              </a:ext>
            </a:extLst>
          </p:cNvPr>
          <p:cNvSpPr>
            <a:spLocks noGrp="1"/>
          </p:cNvSpPr>
          <p:nvPr>
            <p:ph type="title"/>
          </p:nvPr>
        </p:nvSpPr>
        <p:spPr>
          <a:xfrm>
            <a:off x="3780148" y="365125"/>
            <a:ext cx="7956222" cy="673998"/>
          </a:xfrm>
        </p:spPr>
        <p:txBody>
          <a:bodyPr>
            <a:normAutofit fontScale="90000"/>
          </a:bodyPr>
          <a:lstStyle/>
          <a:p>
            <a:r>
              <a:rPr lang="en-US" dirty="0">
                <a:cs typeface="Calibri Light"/>
              </a:rPr>
              <a:t>Research terms</a:t>
            </a:r>
            <a:endParaRPr lang="en-US" dirty="0"/>
          </a:p>
        </p:txBody>
      </p:sp>
      <p:graphicFrame>
        <p:nvGraphicFramePr>
          <p:cNvPr id="4" name="Content Placeholder 3">
            <a:extLst>
              <a:ext uri="{FF2B5EF4-FFF2-40B4-BE49-F238E27FC236}">
                <a16:creationId xmlns:a16="http://schemas.microsoft.com/office/drawing/2014/main" id="{5C23656D-30FC-A3E8-1ACF-175A13DE79EF}"/>
              </a:ext>
            </a:extLst>
          </p:cNvPr>
          <p:cNvGraphicFramePr>
            <a:graphicFrameLocks noGrp="1"/>
          </p:cNvGraphicFramePr>
          <p:nvPr>
            <p:ph idx="1"/>
            <p:extLst>
              <p:ext uri="{D42A27DB-BD31-4B8C-83A1-F6EECF244321}">
                <p14:modId xmlns:p14="http://schemas.microsoft.com/office/powerpoint/2010/main" val="194010847"/>
              </p:ext>
            </p:extLst>
          </p:nvPr>
        </p:nvGraphicFramePr>
        <p:xfrm>
          <a:off x="774971" y="1459942"/>
          <a:ext cx="10961417" cy="53967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450442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C4E7DDC-4E73-399D-2711-FF0BDA37C809}"/>
              </a:ext>
            </a:extLst>
          </p:cNvPr>
          <p:cNvSpPr>
            <a:spLocks noGrp="1"/>
          </p:cNvSpPr>
          <p:nvPr>
            <p:ph idx="1"/>
          </p:nvPr>
        </p:nvSpPr>
        <p:spPr>
          <a:xfrm>
            <a:off x="365766" y="2884147"/>
            <a:ext cx="5517947" cy="1678379"/>
          </a:xfrm>
          <a:ln w="57150">
            <a:solidFill>
              <a:srgbClr val="FF0000"/>
            </a:solidFill>
          </a:ln>
        </p:spPr>
        <p:txBody>
          <a:bodyPr/>
          <a:lstStyle/>
          <a:p>
            <a:pPr algn="ctr"/>
            <a:r>
              <a:rPr lang="en-US" sz="4800" dirty="0">
                <a:cs typeface="Calibri"/>
              </a:rPr>
              <a:t> Effective </a:t>
            </a:r>
            <a:endParaRPr lang="en-US" sz="2400">
              <a:cs typeface="Calibri" panose="020F0502020204030204"/>
            </a:endParaRPr>
          </a:p>
          <a:p>
            <a:pPr algn="ctr"/>
            <a:r>
              <a:rPr lang="en-US" sz="4800" dirty="0">
                <a:cs typeface="Calibri"/>
              </a:rPr>
              <a:t>Time Management</a:t>
            </a:r>
            <a:r>
              <a:rPr lang="en-US" sz="5400" dirty="0">
                <a:cs typeface="Calibri"/>
              </a:rPr>
              <a:t> </a:t>
            </a:r>
            <a:endParaRPr lang="en-US" dirty="0">
              <a:cs typeface="Calibri" panose="020F0502020204030204"/>
            </a:endParaRPr>
          </a:p>
        </p:txBody>
      </p:sp>
      <p:sp>
        <p:nvSpPr>
          <p:cNvPr id="3" name="Content Placeholder 2">
            <a:extLst>
              <a:ext uri="{FF2B5EF4-FFF2-40B4-BE49-F238E27FC236}">
                <a16:creationId xmlns:a16="http://schemas.microsoft.com/office/drawing/2014/main" id="{49B316A9-7D77-BDF4-DBBA-F10BD19B4AA4}"/>
              </a:ext>
            </a:extLst>
          </p:cNvPr>
          <p:cNvSpPr>
            <a:spLocks noGrp="1"/>
          </p:cNvSpPr>
          <p:nvPr>
            <p:ph idx="10"/>
          </p:nvPr>
        </p:nvSpPr>
        <p:spPr>
          <a:xfrm>
            <a:off x="6838373" y="3138147"/>
            <a:ext cx="4899513" cy="1015772"/>
          </a:xfrm>
          <a:solidFill>
            <a:schemeClr val="bg1">
              <a:lumMod val="95000"/>
            </a:schemeClr>
          </a:solidFill>
          <a:ln w="57150">
            <a:solidFill>
              <a:srgbClr val="00B0F0"/>
            </a:solidFill>
          </a:ln>
        </p:spPr>
        <p:txBody>
          <a:bodyPr/>
          <a:lstStyle/>
          <a:p>
            <a:pPr algn="ctr"/>
            <a:r>
              <a:rPr lang="en-US" sz="4800" dirty="0">
                <a:cs typeface="Calibri"/>
              </a:rPr>
              <a:t>Critical Thinking</a:t>
            </a:r>
            <a:endParaRPr lang="en-US" sz="4800">
              <a:cs typeface="Calibri"/>
            </a:endParaRPr>
          </a:p>
        </p:txBody>
      </p:sp>
      <p:sp>
        <p:nvSpPr>
          <p:cNvPr id="4" name="TextBox 3">
            <a:extLst>
              <a:ext uri="{FF2B5EF4-FFF2-40B4-BE49-F238E27FC236}">
                <a16:creationId xmlns:a16="http://schemas.microsoft.com/office/drawing/2014/main" id="{64DFA93E-C828-3CC6-B9A3-492F0EC743FF}"/>
              </a:ext>
            </a:extLst>
          </p:cNvPr>
          <p:cNvSpPr txBox="1"/>
          <p:nvPr/>
        </p:nvSpPr>
        <p:spPr>
          <a:xfrm>
            <a:off x="3048000" y="773043"/>
            <a:ext cx="5996608" cy="646331"/>
          </a:xfrm>
          <a:prstGeom prst="rect">
            <a:avLst/>
          </a:prstGeom>
          <a:solidFill>
            <a:schemeClr val="bg1">
              <a:lumMod val="95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dirty="0">
                <a:cs typeface="Calibri"/>
              </a:rPr>
              <a:t>Two vital skills for researchers. </a:t>
            </a:r>
          </a:p>
        </p:txBody>
      </p:sp>
    </p:spTree>
    <p:extLst>
      <p:ext uri="{BB962C8B-B14F-4D97-AF65-F5344CB8AC3E}">
        <p14:creationId xmlns:p14="http://schemas.microsoft.com/office/powerpoint/2010/main" val="23037556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C49AD152-ED07-1E48-D1D8-8303FE8AFE3B}"/>
              </a:ext>
            </a:extLst>
          </p:cNvPr>
          <p:cNvSpPr>
            <a:spLocks noGrp="1"/>
          </p:cNvSpPr>
          <p:nvPr>
            <p:ph type="pic" sz="quarter" idx="11"/>
          </p:nvPr>
        </p:nvSpPr>
        <p:spPr/>
      </p:sp>
      <p:sp>
        <p:nvSpPr>
          <p:cNvPr id="5" name="Rectangle: Rounded Corners 4">
            <a:extLst>
              <a:ext uri="{FF2B5EF4-FFF2-40B4-BE49-F238E27FC236}">
                <a16:creationId xmlns:a16="http://schemas.microsoft.com/office/drawing/2014/main" id="{DA9B3A22-857A-C53E-ED0D-112E53E2876F}"/>
              </a:ext>
            </a:extLst>
          </p:cNvPr>
          <p:cNvSpPr/>
          <p:nvPr/>
        </p:nvSpPr>
        <p:spPr>
          <a:xfrm>
            <a:off x="331303" y="673652"/>
            <a:ext cx="11396868" cy="574260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600" dirty="0">
                <a:cs typeface="Calibri"/>
              </a:rPr>
              <a:t>Time Management</a:t>
            </a:r>
          </a:p>
          <a:p>
            <a:pPr algn="ctr"/>
            <a:endParaRPr lang="en-US" dirty="0">
              <a:cs typeface="Calibri"/>
            </a:endParaRPr>
          </a:p>
          <a:p>
            <a:r>
              <a:rPr lang="en-US" sz="2000" dirty="0">
                <a:cs typeface="Calibri"/>
              </a:rPr>
              <a:t>A key skill for a researcher is managing their time effectively. </a:t>
            </a:r>
          </a:p>
          <a:p>
            <a:endParaRPr lang="en-US" sz="2000" dirty="0">
              <a:cs typeface="Calibri"/>
            </a:endParaRPr>
          </a:p>
          <a:p>
            <a:r>
              <a:rPr lang="en-US" sz="2000" dirty="0">
                <a:cs typeface="Calibri"/>
              </a:rPr>
              <a:t>Think back to your first term of level 4 and your 168 hours activity, do you still fit in your independent study time into your week? </a:t>
            </a:r>
          </a:p>
          <a:p>
            <a:endParaRPr lang="en-US" sz="2000" dirty="0">
              <a:cs typeface="Calibri"/>
            </a:endParaRPr>
          </a:p>
          <a:p>
            <a:r>
              <a:rPr lang="en-US" sz="2000" dirty="0">
                <a:cs typeface="Calibri"/>
              </a:rPr>
              <a:t>Remember  the  5D Strategy? </a:t>
            </a:r>
          </a:p>
          <a:p>
            <a:pPr marL="285750" indent="-285750">
              <a:buFont typeface="Arial"/>
              <a:buChar char="•"/>
            </a:pPr>
            <a:r>
              <a:rPr lang="en-US" sz="2000" dirty="0">
                <a:cs typeface="Calibri"/>
              </a:rPr>
              <a:t>Do it</a:t>
            </a:r>
          </a:p>
          <a:p>
            <a:pPr marL="285750" indent="-285750">
              <a:buFont typeface="Arial"/>
              <a:buChar char="•"/>
            </a:pPr>
            <a:r>
              <a:rPr lang="en-US" sz="2000" dirty="0">
                <a:cs typeface="Calibri"/>
              </a:rPr>
              <a:t>Delay it</a:t>
            </a:r>
          </a:p>
          <a:p>
            <a:pPr marL="285750" indent="-285750">
              <a:buFont typeface="Arial"/>
              <a:buChar char="•"/>
            </a:pPr>
            <a:r>
              <a:rPr lang="en-US" sz="2000" dirty="0">
                <a:cs typeface="Calibri"/>
              </a:rPr>
              <a:t>Delegate it</a:t>
            </a:r>
          </a:p>
          <a:p>
            <a:pPr marL="285750" indent="-285750">
              <a:buFont typeface="Arial"/>
              <a:buChar char="•"/>
            </a:pPr>
            <a:r>
              <a:rPr lang="en-US" sz="2000" dirty="0">
                <a:cs typeface="Calibri"/>
              </a:rPr>
              <a:t>Drop it</a:t>
            </a:r>
          </a:p>
          <a:p>
            <a:pPr marL="285750" indent="-285750">
              <a:buFont typeface="Arial"/>
              <a:buChar char="•"/>
            </a:pPr>
            <a:r>
              <a:rPr lang="en-US" sz="2000" dirty="0">
                <a:cs typeface="Calibri"/>
              </a:rPr>
              <a:t>Do it less well</a:t>
            </a:r>
          </a:p>
          <a:p>
            <a:r>
              <a:rPr lang="en-US" sz="2000" dirty="0">
                <a:cs typeface="Calibri"/>
              </a:rPr>
              <a:t>(Burroughs, 2019) </a:t>
            </a:r>
          </a:p>
          <a:p>
            <a:pPr algn="ctr"/>
            <a:endParaRPr lang="en-US" dirty="0">
              <a:cs typeface="Calibri"/>
            </a:endParaRPr>
          </a:p>
        </p:txBody>
      </p:sp>
      <p:sp>
        <p:nvSpPr>
          <p:cNvPr id="9" name="Rectangle: Rounded Corners 8">
            <a:extLst>
              <a:ext uri="{FF2B5EF4-FFF2-40B4-BE49-F238E27FC236}">
                <a16:creationId xmlns:a16="http://schemas.microsoft.com/office/drawing/2014/main" id="{7F741B75-1A03-D0F1-30C8-CE68725FC7EC}"/>
              </a:ext>
            </a:extLst>
          </p:cNvPr>
          <p:cNvSpPr/>
          <p:nvPr/>
        </p:nvSpPr>
        <p:spPr>
          <a:xfrm>
            <a:off x="4770783" y="3544957"/>
            <a:ext cx="6239564" cy="2440607"/>
          </a:xfrm>
          <a:prstGeom prst="roundRect">
            <a:avLst/>
          </a:prstGeom>
          <a:solidFill>
            <a:schemeClr val="bg1">
              <a:lumMod val="9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tx1"/>
                </a:solidFill>
                <a:cs typeface="Calibri"/>
              </a:rPr>
              <a:t>Think about your workload over the next ten weeks as well as your other commitments and tasks in everyday life. </a:t>
            </a:r>
          </a:p>
          <a:p>
            <a:pPr algn="ctr"/>
            <a:endParaRPr lang="en-US" sz="2000" dirty="0">
              <a:solidFill>
                <a:schemeClr val="tx1"/>
              </a:solidFill>
              <a:cs typeface="Calibri"/>
            </a:endParaRPr>
          </a:p>
          <a:p>
            <a:pPr algn="ctr"/>
            <a:r>
              <a:rPr lang="en-US" sz="2000" dirty="0">
                <a:solidFill>
                  <a:schemeClr val="tx1"/>
                </a:solidFill>
                <a:cs typeface="Calibri"/>
              </a:rPr>
              <a:t>Can you apply the five D's to your workload and commitments? </a:t>
            </a:r>
          </a:p>
        </p:txBody>
      </p:sp>
    </p:spTree>
    <p:extLst>
      <p:ext uri="{BB962C8B-B14F-4D97-AF65-F5344CB8AC3E}">
        <p14:creationId xmlns:p14="http://schemas.microsoft.com/office/powerpoint/2010/main" val="3369373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74EE41-E897-860E-CCBF-44778866E5F6}"/>
              </a:ext>
            </a:extLst>
          </p:cNvPr>
          <p:cNvSpPr>
            <a:spLocks noGrp="1"/>
          </p:cNvSpPr>
          <p:nvPr>
            <p:ph type="title"/>
          </p:nvPr>
        </p:nvSpPr>
        <p:spPr>
          <a:xfrm>
            <a:off x="3320073" y="5691"/>
            <a:ext cx="7956222" cy="1325563"/>
          </a:xfrm>
        </p:spPr>
        <p:txBody>
          <a:bodyPr/>
          <a:lstStyle/>
          <a:p>
            <a:r>
              <a:rPr lang="en-US" dirty="0">
                <a:cs typeface="Calibri Light"/>
              </a:rPr>
              <a:t>Critical Thinking</a:t>
            </a:r>
            <a:endParaRPr lang="en-US" dirty="0"/>
          </a:p>
        </p:txBody>
      </p:sp>
      <p:sp>
        <p:nvSpPr>
          <p:cNvPr id="3" name="Content Placeholder 2">
            <a:extLst>
              <a:ext uri="{FF2B5EF4-FFF2-40B4-BE49-F238E27FC236}">
                <a16:creationId xmlns:a16="http://schemas.microsoft.com/office/drawing/2014/main" id="{F3A91D6A-6D2C-7126-5D9B-AE0E08A583C8}"/>
              </a:ext>
            </a:extLst>
          </p:cNvPr>
          <p:cNvSpPr>
            <a:spLocks noGrp="1"/>
          </p:cNvSpPr>
          <p:nvPr>
            <p:ph idx="1"/>
          </p:nvPr>
        </p:nvSpPr>
        <p:spPr>
          <a:xfrm>
            <a:off x="42035" y="2587625"/>
            <a:ext cx="3283581" cy="526571"/>
          </a:xfrm>
        </p:spPr>
        <p:txBody>
          <a:bodyPr vert="horz" lIns="91440" tIns="45720" rIns="91440" bIns="45720" rtlCol="0" anchor="t">
            <a:normAutofit/>
          </a:bodyPr>
          <a:lstStyle/>
          <a:p>
            <a:pPr marL="0" indent="0">
              <a:buNone/>
            </a:pPr>
            <a:r>
              <a:rPr lang="en-US" dirty="0">
                <a:solidFill>
                  <a:schemeClr val="bg1"/>
                </a:solidFill>
                <a:cs typeface="Calibri"/>
              </a:rPr>
              <a:t>Which line is longer?</a:t>
            </a:r>
            <a:r>
              <a:rPr lang="en-US" dirty="0">
                <a:cs typeface="Calibri"/>
              </a:rPr>
              <a:t> </a:t>
            </a:r>
          </a:p>
        </p:txBody>
      </p:sp>
      <p:sp>
        <p:nvSpPr>
          <p:cNvPr id="4" name="Rectangle 3">
            <a:extLst>
              <a:ext uri="{FF2B5EF4-FFF2-40B4-BE49-F238E27FC236}">
                <a16:creationId xmlns:a16="http://schemas.microsoft.com/office/drawing/2014/main" id="{A90F98D1-33C6-B788-7F37-43EA7473D760}"/>
              </a:ext>
            </a:extLst>
          </p:cNvPr>
          <p:cNvSpPr/>
          <p:nvPr/>
        </p:nvSpPr>
        <p:spPr>
          <a:xfrm>
            <a:off x="3996488" y="1711739"/>
            <a:ext cx="4974566" cy="25879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6B5F97E3-4CB5-2AFC-29BB-579D4A16FFD2}"/>
              </a:ext>
            </a:extLst>
          </p:cNvPr>
          <p:cNvSpPr/>
          <p:nvPr/>
        </p:nvSpPr>
        <p:spPr>
          <a:xfrm>
            <a:off x="6355625" y="2733782"/>
            <a:ext cx="4988943" cy="258792"/>
          </a:xfrm>
          <a:prstGeom prst="rect">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Half Frame 5">
            <a:extLst>
              <a:ext uri="{FF2B5EF4-FFF2-40B4-BE49-F238E27FC236}">
                <a16:creationId xmlns:a16="http://schemas.microsoft.com/office/drawing/2014/main" id="{9FE6AD28-E3B8-38F7-3A8C-31FD468152AE}"/>
              </a:ext>
            </a:extLst>
          </p:cNvPr>
          <p:cNvSpPr/>
          <p:nvPr/>
        </p:nvSpPr>
        <p:spPr>
          <a:xfrm rot="-2700000">
            <a:off x="3559541" y="1290628"/>
            <a:ext cx="1078301" cy="1107056"/>
          </a:xfrm>
          <a:prstGeom prst="halfFram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Half Frame 6">
            <a:extLst>
              <a:ext uri="{FF2B5EF4-FFF2-40B4-BE49-F238E27FC236}">
                <a16:creationId xmlns:a16="http://schemas.microsoft.com/office/drawing/2014/main" id="{9BEB84F4-AB21-C21D-6D45-394E02FAA44A}"/>
              </a:ext>
            </a:extLst>
          </p:cNvPr>
          <p:cNvSpPr/>
          <p:nvPr/>
        </p:nvSpPr>
        <p:spPr>
          <a:xfrm rot="8400000">
            <a:off x="8406255" y="1266832"/>
            <a:ext cx="977661" cy="1078301"/>
          </a:xfrm>
          <a:prstGeom prst="halfFram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Half Frame 7">
            <a:extLst>
              <a:ext uri="{FF2B5EF4-FFF2-40B4-BE49-F238E27FC236}">
                <a16:creationId xmlns:a16="http://schemas.microsoft.com/office/drawing/2014/main" id="{B7CF5F91-388F-7716-BEC0-A6F52D5A0B77}"/>
              </a:ext>
            </a:extLst>
          </p:cNvPr>
          <p:cNvSpPr/>
          <p:nvPr/>
        </p:nvSpPr>
        <p:spPr>
          <a:xfrm rot="8160000">
            <a:off x="5125425" y="2323716"/>
            <a:ext cx="1006414" cy="1063923"/>
          </a:xfrm>
          <a:prstGeom prst="halfFrame">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Half Frame 8">
            <a:extLst>
              <a:ext uri="{FF2B5EF4-FFF2-40B4-BE49-F238E27FC236}">
                <a16:creationId xmlns:a16="http://schemas.microsoft.com/office/drawing/2014/main" id="{CD2D45FB-809B-20CD-FD5E-D6F261B51912}"/>
              </a:ext>
            </a:extLst>
          </p:cNvPr>
          <p:cNvSpPr/>
          <p:nvPr/>
        </p:nvSpPr>
        <p:spPr>
          <a:xfrm rot="-2520000">
            <a:off x="11606307" y="2418441"/>
            <a:ext cx="977661" cy="1092680"/>
          </a:xfrm>
          <a:prstGeom prst="halfFrame">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TextBox 9">
            <a:extLst>
              <a:ext uri="{FF2B5EF4-FFF2-40B4-BE49-F238E27FC236}">
                <a16:creationId xmlns:a16="http://schemas.microsoft.com/office/drawing/2014/main" id="{42469C40-2FBF-D546-900F-7D8CD37ECBFB}"/>
              </a:ext>
            </a:extLst>
          </p:cNvPr>
          <p:cNvSpPr txBox="1"/>
          <p:nvPr/>
        </p:nvSpPr>
        <p:spPr>
          <a:xfrm>
            <a:off x="3325755" y="3731862"/>
            <a:ext cx="8614119" cy="1631216"/>
          </a:xfrm>
          <a:prstGeom prst="rect">
            <a:avLst/>
          </a:prstGeom>
          <a:noFill/>
          <a:ln w="28575">
            <a:solidFill>
              <a:schemeClr val="accent2"/>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cs typeface="Calibri"/>
              </a:rPr>
              <a:t>Critical thinking is not the same is 'criticism' </a:t>
            </a:r>
          </a:p>
          <a:p>
            <a:endParaRPr lang="en-US" sz="2000" dirty="0">
              <a:cs typeface="Calibri"/>
            </a:endParaRPr>
          </a:p>
          <a:p>
            <a:r>
              <a:rPr lang="en-US" sz="2000" dirty="0">
                <a:cs typeface="Calibri"/>
              </a:rPr>
              <a:t>Critical thinking requires you to take your time to consider the information in front of you. Identifying the strengths and weaknesses of a study as well as the relevance and currency.</a:t>
            </a:r>
            <a:r>
              <a:rPr lang="en-US" dirty="0">
                <a:cs typeface="Calibri"/>
              </a:rPr>
              <a:t> </a:t>
            </a:r>
          </a:p>
        </p:txBody>
      </p:sp>
      <p:sp>
        <p:nvSpPr>
          <p:cNvPr id="11" name="TextBox 10">
            <a:extLst>
              <a:ext uri="{FF2B5EF4-FFF2-40B4-BE49-F238E27FC236}">
                <a16:creationId xmlns:a16="http://schemas.microsoft.com/office/drawing/2014/main" id="{85F81E1D-B86F-1AD2-A5AA-2348E8C4CC63}"/>
              </a:ext>
            </a:extLst>
          </p:cNvPr>
          <p:cNvSpPr txBox="1"/>
          <p:nvPr/>
        </p:nvSpPr>
        <p:spPr>
          <a:xfrm>
            <a:off x="3321795" y="5581957"/>
            <a:ext cx="8514521"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cs typeface="Calibri"/>
              </a:rPr>
              <a:t>As you begin your reading for this module, remember the CRAAP test?</a:t>
            </a:r>
            <a:r>
              <a:rPr lang="en-US" dirty="0">
                <a:cs typeface="Calibri"/>
              </a:rPr>
              <a:t> </a:t>
            </a:r>
            <a:endParaRPr lang="en-US" dirty="0"/>
          </a:p>
        </p:txBody>
      </p:sp>
      <p:sp>
        <p:nvSpPr>
          <p:cNvPr id="12" name="TextBox 11">
            <a:extLst>
              <a:ext uri="{FF2B5EF4-FFF2-40B4-BE49-F238E27FC236}">
                <a16:creationId xmlns:a16="http://schemas.microsoft.com/office/drawing/2014/main" id="{BA1102D0-4431-3FFC-1BC2-ACD4E4309DDB}"/>
              </a:ext>
            </a:extLst>
          </p:cNvPr>
          <p:cNvSpPr txBox="1"/>
          <p:nvPr/>
        </p:nvSpPr>
        <p:spPr>
          <a:xfrm>
            <a:off x="3333750" y="6115050"/>
            <a:ext cx="8420100"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dirty="0">
                <a:cs typeface="Calibri"/>
              </a:rPr>
              <a:t>C</a:t>
            </a:r>
            <a:r>
              <a:rPr lang="en-US" sz="2000" dirty="0">
                <a:cs typeface="Calibri"/>
              </a:rPr>
              <a:t>urrency            </a:t>
            </a:r>
            <a:r>
              <a:rPr lang="en-US" sz="2000" b="1" dirty="0">
                <a:cs typeface="Calibri"/>
              </a:rPr>
              <a:t>R</a:t>
            </a:r>
            <a:r>
              <a:rPr lang="en-US" sz="2000" dirty="0">
                <a:cs typeface="Calibri"/>
              </a:rPr>
              <a:t>elevance           </a:t>
            </a:r>
            <a:r>
              <a:rPr lang="en-US" sz="2000" b="1" dirty="0">
                <a:cs typeface="Calibri"/>
              </a:rPr>
              <a:t> A</a:t>
            </a:r>
            <a:r>
              <a:rPr lang="en-US" sz="2000" dirty="0">
                <a:cs typeface="Calibri"/>
              </a:rPr>
              <a:t>uthority           </a:t>
            </a:r>
            <a:r>
              <a:rPr lang="en-US" sz="2000" b="1" dirty="0">
                <a:cs typeface="Calibri"/>
              </a:rPr>
              <a:t>A</a:t>
            </a:r>
            <a:r>
              <a:rPr lang="en-US" sz="2000" dirty="0">
                <a:cs typeface="Calibri"/>
              </a:rPr>
              <a:t>ccuracy         </a:t>
            </a:r>
            <a:r>
              <a:rPr lang="en-US" sz="2000" b="1" dirty="0">
                <a:cs typeface="Calibri"/>
              </a:rPr>
              <a:t> P</a:t>
            </a:r>
            <a:r>
              <a:rPr lang="en-US" sz="2000" dirty="0">
                <a:cs typeface="Calibri"/>
              </a:rPr>
              <a:t>urpose </a:t>
            </a:r>
            <a:endParaRPr lang="en-US" sz="2000" dirty="0"/>
          </a:p>
        </p:txBody>
      </p:sp>
    </p:spTree>
    <p:extLst>
      <p:ext uri="{BB962C8B-B14F-4D97-AF65-F5344CB8AC3E}">
        <p14:creationId xmlns:p14="http://schemas.microsoft.com/office/powerpoint/2010/main" val="2441733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F89D1F-6852-CAE7-4D6B-01D9B51F62A6}"/>
              </a:ext>
            </a:extLst>
          </p:cNvPr>
          <p:cNvSpPr>
            <a:spLocks noGrp="1"/>
          </p:cNvSpPr>
          <p:nvPr>
            <p:ph type="title"/>
          </p:nvPr>
        </p:nvSpPr>
        <p:spPr>
          <a:xfrm>
            <a:off x="3310248" y="365125"/>
            <a:ext cx="8692822" cy="1350963"/>
          </a:xfrm>
        </p:spPr>
        <p:txBody>
          <a:bodyPr/>
          <a:lstStyle/>
          <a:p>
            <a:r>
              <a:rPr lang="en-US" dirty="0">
                <a:cs typeface="Calibri Light"/>
              </a:rPr>
              <a:t>The Component 1 and 2 Assignments </a:t>
            </a:r>
            <a:endParaRPr lang="en-US" dirty="0"/>
          </a:p>
        </p:txBody>
      </p:sp>
      <p:graphicFrame>
        <p:nvGraphicFramePr>
          <p:cNvPr id="4" name="Content Placeholder 3">
            <a:extLst>
              <a:ext uri="{FF2B5EF4-FFF2-40B4-BE49-F238E27FC236}">
                <a16:creationId xmlns:a16="http://schemas.microsoft.com/office/drawing/2014/main" id="{86534C8E-9736-7B33-471C-E866D7E53654}"/>
              </a:ext>
            </a:extLst>
          </p:cNvPr>
          <p:cNvGraphicFramePr>
            <a:graphicFrameLocks noGrp="1"/>
          </p:cNvGraphicFramePr>
          <p:nvPr>
            <p:ph idx="1"/>
            <p:extLst>
              <p:ext uri="{D42A27DB-BD31-4B8C-83A1-F6EECF244321}">
                <p14:modId xmlns:p14="http://schemas.microsoft.com/office/powerpoint/2010/main" val="1107689684"/>
              </p:ext>
            </p:extLst>
          </p:nvPr>
        </p:nvGraphicFramePr>
        <p:xfrm>
          <a:off x="3665538" y="1419225"/>
          <a:ext cx="7994650" cy="3727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36" name="Rectangle: Rounded Corners 335">
            <a:extLst>
              <a:ext uri="{FF2B5EF4-FFF2-40B4-BE49-F238E27FC236}">
                <a16:creationId xmlns:a16="http://schemas.microsoft.com/office/drawing/2014/main" id="{A0A4120E-0B51-EE92-7F8D-3A20C5A553CC}"/>
              </a:ext>
            </a:extLst>
          </p:cNvPr>
          <p:cNvSpPr/>
          <p:nvPr/>
        </p:nvSpPr>
        <p:spPr>
          <a:xfrm>
            <a:off x="4076700" y="5537200"/>
            <a:ext cx="7416800" cy="10922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cs typeface="Calibri"/>
              </a:rPr>
              <a:t>Let's explore the tasks in detail by looking at the assignment briefs and guidance videos. </a:t>
            </a:r>
          </a:p>
        </p:txBody>
      </p:sp>
    </p:spTree>
    <p:extLst>
      <p:ext uri="{BB962C8B-B14F-4D97-AF65-F5344CB8AC3E}">
        <p14:creationId xmlns:p14="http://schemas.microsoft.com/office/powerpoint/2010/main" val="936959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36"/>
                                        </p:tgtEl>
                                        <p:attrNameLst>
                                          <p:attrName>style.visibility</p:attrName>
                                        </p:attrNameLst>
                                      </p:cBhvr>
                                      <p:to>
                                        <p:strVal val="visible"/>
                                      </p:to>
                                    </p:set>
                                    <p:animEffect transition="in" filter="fade">
                                      <p:cBhvr>
                                        <p:cTn id="7" dur="500"/>
                                        <p:tgtEl>
                                          <p:spTgt spid="3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4E1EA3-AA90-01B8-19EA-46CB9133E98F}"/>
              </a:ext>
            </a:extLst>
          </p:cNvPr>
          <p:cNvSpPr>
            <a:spLocks noGrp="1"/>
          </p:cNvSpPr>
          <p:nvPr>
            <p:ph type="title"/>
          </p:nvPr>
        </p:nvSpPr>
        <p:spPr/>
        <p:txBody>
          <a:bodyPr/>
          <a:lstStyle/>
          <a:p>
            <a:r>
              <a:rPr lang="en-US" dirty="0">
                <a:cs typeface="Calibri Light"/>
              </a:rPr>
              <a:t>Remainder of the session</a:t>
            </a:r>
            <a:endParaRPr lang="en-US" dirty="0"/>
          </a:p>
        </p:txBody>
      </p:sp>
      <p:sp>
        <p:nvSpPr>
          <p:cNvPr id="3" name="Content Placeholder 2">
            <a:extLst>
              <a:ext uri="{FF2B5EF4-FFF2-40B4-BE49-F238E27FC236}">
                <a16:creationId xmlns:a16="http://schemas.microsoft.com/office/drawing/2014/main" id="{E292969C-3781-AC3E-0312-063CBDEB3A47}"/>
              </a:ext>
            </a:extLst>
          </p:cNvPr>
          <p:cNvSpPr>
            <a:spLocks noGrp="1"/>
          </p:cNvSpPr>
          <p:nvPr>
            <p:ph idx="1"/>
          </p:nvPr>
        </p:nvSpPr>
        <p:spPr>
          <a:xfrm>
            <a:off x="6282048" y="2257425"/>
            <a:ext cx="5454322" cy="3613150"/>
          </a:xfrm>
        </p:spPr>
        <p:txBody>
          <a:bodyPr vert="horz" lIns="91440" tIns="45720" rIns="91440" bIns="45720" rtlCol="0" anchor="t">
            <a:normAutofit/>
          </a:bodyPr>
          <a:lstStyle/>
          <a:p>
            <a:r>
              <a:rPr lang="en-US" dirty="0">
                <a:cs typeface="Calibri"/>
              </a:rPr>
              <a:t>Individually, begin to develop a mind map of ideas of topics that interest you. </a:t>
            </a:r>
          </a:p>
          <a:p>
            <a:r>
              <a:rPr lang="en-US" dirty="0">
                <a:cs typeface="Calibri"/>
              </a:rPr>
              <a:t>Remember it is a plan and not a promise so do not be afraid. </a:t>
            </a:r>
          </a:p>
          <a:p>
            <a:r>
              <a:rPr lang="en-US" dirty="0">
                <a:cs typeface="Calibri"/>
              </a:rPr>
              <a:t>You must share or show your mind map of ideas with your lecturer. </a:t>
            </a:r>
          </a:p>
        </p:txBody>
      </p:sp>
      <p:pic>
        <p:nvPicPr>
          <p:cNvPr id="4" name="Picture 3" descr="A blue diagram with colorful labels&#10;&#10;Description automatically generated">
            <a:extLst>
              <a:ext uri="{FF2B5EF4-FFF2-40B4-BE49-F238E27FC236}">
                <a16:creationId xmlns:a16="http://schemas.microsoft.com/office/drawing/2014/main" id="{59E61B07-801E-2553-1624-F553F9C5D4A5}"/>
              </a:ext>
            </a:extLst>
          </p:cNvPr>
          <p:cNvPicPr>
            <a:picLocks noChangeAspect="1"/>
          </p:cNvPicPr>
          <p:nvPr/>
        </p:nvPicPr>
        <p:blipFill>
          <a:blip r:embed="rId2"/>
          <a:stretch>
            <a:fillRect/>
          </a:stretch>
        </p:blipFill>
        <p:spPr>
          <a:xfrm>
            <a:off x="327025" y="1974850"/>
            <a:ext cx="5454650" cy="3886200"/>
          </a:xfrm>
          <a:prstGeom prst="rect">
            <a:avLst/>
          </a:prstGeom>
        </p:spPr>
      </p:pic>
    </p:spTree>
    <p:extLst>
      <p:ext uri="{BB962C8B-B14F-4D97-AF65-F5344CB8AC3E}">
        <p14:creationId xmlns:p14="http://schemas.microsoft.com/office/powerpoint/2010/main" val="39636718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326091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53837800"/>
      </p:ext>
    </p:extLst>
  </p:cSld>
  <p:clrMapOvr>
    <a:masterClrMapping/>
  </p:clrMapOvr>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6" ma:contentTypeDescription="Create a new document." ma:contentTypeScope="" ma:versionID="3e9a1b2e959880e4a76c3977d9ce4bf7">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fcf97f2708594b994a194b3975e3d81f"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DateTaken"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a97a576-9b9a-4725-8082-46e909de400b}" ma:internalName="TaxCatchAll" ma:showField="CatchAllData" ma:web="303dbf9b-b85b-46a0-94f1-894078c07ec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9C2DCFA-149B-430D-8596-BC24F5C8AA48}">
  <ds:schemaRefs>
    <ds:schemaRef ds:uri="http://schemas.microsoft.com/sharepoint/v3/contenttype/forms"/>
  </ds:schemaRefs>
</ds:datastoreItem>
</file>

<file path=customXml/itemProps2.xml><?xml version="1.0" encoding="utf-8"?>
<ds:datastoreItem xmlns:ds="http://schemas.openxmlformats.org/officeDocument/2006/customXml" ds:itemID="{B423A366-52DD-4B0D-BE45-A2541ACCCAE8}">
  <ds:schemaRefs>
    <ds:schemaRef ds:uri="211f9404-bca0-4bcf-9c1d-965ccb6f8d2d"/>
    <ds:schemaRef ds:uri="303dbf9b-b85b-46a0-94f1-894078c07ec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27</Slides>
  <Notes>4</Notes>
  <HiddenSlides>0</HiddenSlides>
  <ScaleCrop>false</ScaleCrop>
  <HeadingPairs>
    <vt:vector size="4" baseType="variant">
      <vt:variant>
        <vt:lpstr>Theme</vt:lpstr>
      </vt:variant>
      <vt:variant>
        <vt:i4>7</vt:i4>
      </vt:variant>
      <vt:variant>
        <vt:lpstr>Slide Titles</vt:lpstr>
      </vt:variant>
      <vt:variant>
        <vt:i4>27</vt:i4>
      </vt:variant>
    </vt:vector>
  </HeadingPairs>
  <TitlesOfParts>
    <vt:vector size="34" baseType="lpstr">
      <vt:lpstr>UWTSD Holding Page</vt:lpstr>
      <vt:lpstr>UWTSD Title Page 1</vt:lpstr>
      <vt:lpstr>UWTSD Text 1</vt:lpstr>
      <vt:lpstr>UWTSD Text 2</vt:lpstr>
      <vt:lpstr>UWTSD Text 3</vt:lpstr>
      <vt:lpstr>UWTSD Text 4</vt:lpstr>
      <vt:lpstr>UWTSD Logo Variations place image in Background</vt:lpstr>
      <vt:lpstr>PowerPoint Presentation</vt:lpstr>
      <vt:lpstr>During this session...</vt:lpstr>
      <vt:lpstr>Why learn the basics of research terminology?</vt:lpstr>
      <vt:lpstr>The purpose of research </vt:lpstr>
      <vt:lpstr>PowerPoint Presentation</vt:lpstr>
      <vt:lpstr>The differing philosophical views which underpin research</vt:lpstr>
      <vt:lpstr>Ontology</vt:lpstr>
      <vt:lpstr>Epistemology</vt:lpstr>
      <vt:lpstr>PowerPoint Presentation</vt:lpstr>
      <vt:lpstr>Primary Research </vt:lpstr>
      <vt:lpstr>Secondary Research</vt:lpstr>
      <vt:lpstr>Primary or Secondary? </vt:lpstr>
      <vt:lpstr>PowerPoint Presentation</vt:lpstr>
      <vt:lpstr>PowerPoint Presentation</vt:lpstr>
      <vt:lpstr>PowerPoint Presentation</vt:lpstr>
      <vt:lpstr>The diabetes study from week 1 </vt:lpstr>
      <vt:lpstr>Activity </vt:lpstr>
      <vt:lpstr>Feedback to the group</vt:lpstr>
      <vt:lpstr>PowerPoint Presentation</vt:lpstr>
      <vt:lpstr>Research terms</vt:lpstr>
      <vt:lpstr>PowerPoint Presentation</vt:lpstr>
      <vt:lpstr>PowerPoint Presentation</vt:lpstr>
      <vt:lpstr>Critical Thinking</vt:lpstr>
      <vt:lpstr>The Component 1 and 2 Assignments </vt:lpstr>
      <vt:lpstr>Remainder of the session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revision>592</cp:revision>
  <dcterms:created xsi:type="dcterms:W3CDTF">2021-03-09T15:35:42Z</dcterms:created>
  <dcterms:modified xsi:type="dcterms:W3CDTF">2024-05-16T22:53:17Z</dcterms:modified>
</cp:coreProperties>
</file>