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123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5T20:57:36.2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5T20:57:37.2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55 24575,'0'-5'0,"5"-7"0,7-7 0,1 0-8191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4-15T20:57:37.6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A5EE8-6F6A-B096-84BC-0C7C9BE5D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AEE37D-8E78-0877-0C29-D8DE5AB1E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24459-0D63-B326-44E7-15C71EA31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844E2-58E3-9884-63EA-11F1E4C19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6AF5C-D409-0185-7D27-6C7AA50BC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776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894A9-9BD1-CFDC-8D0D-EE165AF15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08374-F7F6-3BF6-C4F4-A1A25926D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4E1AD-6E8D-DC95-A97F-E38E5E213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67978-65BB-92C7-D809-462BA04DC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F8269-BB0C-4F1E-AC16-AA44A8A54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407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A581E-FCB7-D5D0-0924-E9F72F63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E0BD9-06CE-1646-F99A-97CF32653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16849-A71D-7F04-FC10-D8EB00145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C576C-5335-263F-53FF-468E70051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898A-69CD-FFEF-886D-B1236F82F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541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9578C-2191-67F9-3D5A-7F088946C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B4CF4-18F3-E261-9325-1CB288F010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FE23B6-C0E0-538D-C21F-EE28D9041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762125-F1ED-1B04-7595-253C8612F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2182EC-82E5-C8CE-447F-9ABDA1C3C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E8EF56-FA2E-36BE-6E30-AD020B944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FAC8B-12C7-C4E5-88A8-DD68415C2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47025-7B55-DC3E-42DE-B3ED5819CA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46871-33C6-0ABE-D35B-E33F366C78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26A68B-FD7E-168E-CBCA-173C53C186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520CB1-49C5-ADB1-382B-16B7797DBC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7CBCE6-F479-0D92-07CC-B4857F0A0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D468D-CF57-A59A-CFD4-CCAA78B6C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0C17F8-2575-159C-B5A1-FD8338605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6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629C-E16C-F6FA-CACA-EBF7468D3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F33C36-2F5C-985C-F5DE-949973C63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0C4677-57FF-BD6C-656B-7BF8AEFD6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8A5148-B5F0-9A6A-1592-14A3326B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68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85FF7B-4C2C-8326-D966-F7486D8F1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700EE3-F5B3-DEE9-C817-E4A0E25AB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F33C9D-1597-AAE0-E4AB-E7DA6A01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711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8829A-1653-4A1E-1F6F-5A259ACDE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CA396-5D6B-BB64-1B5C-E8CF7CB18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F221A2-D809-6C41-49B4-6EB303F2C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FAB78-5CB7-4BEB-8DFC-947B9228A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41F95D-DF33-B646-9D8E-00C91CB32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1C7745-1FA7-56DA-AD07-38D7572D4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955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160FE-0D4E-9F85-9EDE-9E260666C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537A03-6152-14E1-CFA6-BC02DA70A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E91FA-70EB-B738-64D9-6A34C77AFA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9958A9-782C-3AFF-538D-F8C045EA4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B07EE0-0F3C-2911-C0F6-A7F1DA51B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BC8FE-9EEA-EF2D-9E53-D75D3A0D2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753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C8CD4-F147-89F9-526E-3240E6BEF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1FFBB9-6965-700C-8995-F4C534A8F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79498-00AD-3CC6-D2B2-49C0D5A57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0AC18-D7B9-05B8-8D16-A47B49ECA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ADC1E-A986-45E1-94B3-B03F85E6E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16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50279D-9DF3-C17E-F5B6-A251079DFD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939E56-CBBE-97CA-938A-1533EB71E2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57D2F-296E-6EAF-8B1E-2FF58161B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15342-931E-62AA-52E5-CC690F8D9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B33DC-046B-9D67-FED0-91B55D641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7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137FCD-D674-6F58-D8F2-8DA7AC4E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7122B4-D959-375B-7EB9-75C0D4004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77FC2-5D0E-98A2-80D1-166B6967A9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B94BE7-8D45-4FB4-A855-832D94B22C0A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4B49C-0765-439D-720F-13A4CDEDB2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D9E7C-5BB1-4A3E-D77C-65E2124C4D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1E83D-7248-48A2-8BB2-22CF1D554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562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openxmlformats.org/officeDocument/2006/relationships/customXml" Target="../ink/ink2.xm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833A693-1A0B-A3A2-A443-EC085C9A9504}"/>
                  </a:ext>
                </a:extLst>
              </p14:cNvPr>
              <p14:cNvContentPartPr/>
              <p14:nvPr/>
            </p14:nvContentPartPr>
            <p14:xfrm>
              <a:off x="5642377" y="1794899"/>
              <a:ext cx="360" cy="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833A693-1A0B-A3A2-A443-EC085C9A95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633377" y="178625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ACB237E-DF12-47A3-F89F-FB603F74051C}"/>
                  </a:ext>
                </a:extLst>
              </p14:cNvPr>
              <p14:cNvContentPartPr/>
              <p14:nvPr/>
            </p14:nvContentPartPr>
            <p14:xfrm>
              <a:off x="5698177" y="1686179"/>
              <a:ext cx="11520" cy="2016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ACB237E-DF12-47A3-F89F-FB603F74051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89537" y="1677179"/>
                <a:ext cx="29160" cy="3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D4BA183-0B98-0C9E-E793-240CAEC69DCB}"/>
                  </a:ext>
                </a:extLst>
              </p14:cNvPr>
              <p14:cNvContentPartPr/>
              <p14:nvPr/>
            </p14:nvContentPartPr>
            <p14:xfrm>
              <a:off x="5731297" y="1583219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D4BA183-0B98-0C9E-E793-240CAEC69DC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22657" y="1574219"/>
                <a:ext cx="1800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A1469916-F25D-7036-85F1-E2FB9B18A7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2228" y="0"/>
            <a:ext cx="10067544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F1514CE-C5F4-94D6-6CCB-CA64EEEC1E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02551" y="3610318"/>
            <a:ext cx="3186897" cy="22750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D67C355-D51C-342E-77D0-71B1F10A9DA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3836" y="5341436"/>
            <a:ext cx="5724348" cy="18034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CD8F781-A61C-B55B-9EE8-D7CFA80556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7836" y="226250"/>
            <a:ext cx="12192000" cy="661120"/>
          </a:xfrm>
          <a:prstGeom prst="rect">
            <a:avLst/>
          </a:prstGeom>
        </p:spPr>
      </p:pic>
      <p:sp>
        <p:nvSpPr>
          <p:cNvPr id="12" name="Text Box 122">
            <a:extLst>
              <a:ext uri="{FF2B5EF4-FFF2-40B4-BE49-F238E27FC236}">
                <a16:creationId xmlns:a16="http://schemas.microsoft.com/office/drawing/2014/main" id="{0D1E43FA-B5D9-F0D1-7E4C-E8DD52DE1E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7702" y="-248028"/>
            <a:ext cx="10779568" cy="1233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7942" tIns="244855" rIns="97942" bIns="244855" anchor="ctr" anchorCtr="0">
            <a:spAutoFit/>
          </a:bodyPr>
          <a:lstStyle>
            <a:lvl1pPr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 eaLnBrk="1" hangingPunct="1"/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KNOWLEDGE MANAGEMANT SYSTEM IN PRACTICE AT WAGAMAMA</a:t>
            </a:r>
            <a:r>
              <a:rPr lang="en-US" sz="48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8A5033-B5BC-FF21-81AB-E48380EFE982}"/>
              </a:ext>
            </a:extLst>
          </p:cNvPr>
          <p:cNvSpPr txBox="1"/>
          <p:nvPr/>
        </p:nvSpPr>
        <p:spPr>
          <a:xfrm>
            <a:off x="2977376" y="5816960"/>
            <a:ext cx="10370634" cy="13696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b="1" dirty="0"/>
              <a:t>References:</a:t>
            </a:r>
          </a:p>
          <a:p>
            <a:r>
              <a:rPr lang="en-GB" sz="700" dirty="0"/>
              <a:t>Chaffey, D and White, G (2010)</a:t>
            </a:r>
          </a:p>
          <a:p>
            <a:r>
              <a:rPr lang="en-GB" sz="700" dirty="0"/>
              <a:t>North K., </a:t>
            </a:r>
            <a:r>
              <a:rPr lang="en-GB" sz="700" dirty="0" err="1"/>
              <a:t>Kumnta</a:t>
            </a:r>
            <a:r>
              <a:rPr lang="en-GB" sz="700" dirty="0"/>
              <a:t> G. (20180. Knowledge Management</a:t>
            </a:r>
          </a:p>
          <a:p>
            <a:r>
              <a:rPr lang="en-GB" sz="700" dirty="0"/>
              <a:t>Ganesh D. Bhatt Management strategies for individual knowledge and organizational knowledge</a:t>
            </a:r>
            <a:br>
              <a:rPr lang="en-GB" sz="700" dirty="0"/>
            </a:br>
            <a:r>
              <a:rPr lang="en-GB" sz="700" dirty="0"/>
              <a:t>Journal of Knowledge Management 6(1):31-39 · March 2002 </a:t>
            </a:r>
          </a:p>
          <a:p>
            <a:r>
              <a:rPr lang="en-GB" sz="700" dirty="0"/>
              <a:t>North K., </a:t>
            </a:r>
            <a:r>
              <a:rPr lang="en-GB" sz="700" dirty="0" err="1"/>
              <a:t>Kumnta</a:t>
            </a:r>
            <a:r>
              <a:rPr lang="en-GB" sz="700" dirty="0"/>
              <a:t> G. (20180. Knowledge Management</a:t>
            </a:r>
          </a:p>
          <a:p>
            <a:r>
              <a:rPr lang="en-GB" sz="700" dirty="0"/>
              <a:t>Paul </a:t>
            </a:r>
            <a:r>
              <a:rPr lang="en-GB" sz="700" dirty="0" err="1"/>
              <a:t>BociJ</a:t>
            </a:r>
            <a:r>
              <a:rPr lang="en-GB" sz="700" dirty="0"/>
              <a:t>, Andrew Greasley, Simon </a:t>
            </a:r>
            <a:r>
              <a:rPr lang="en-GB" sz="700" dirty="0" err="1"/>
              <a:t>Hickie</a:t>
            </a:r>
            <a:r>
              <a:rPr lang="en-GB" sz="700" dirty="0"/>
              <a:t>; Business Information Systems, 5th </a:t>
            </a:r>
            <a:r>
              <a:rPr lang="en-GB" sz="700" dirty="0" err="1"/>
              <a:t>edn</a:t>
            </a:r>
            <a:r>
              <a:rPr lang="en-GB" sz="700" dirty="0"/>
              <a:t>: Technology, Development and Management for the E-Business</a:t>
            </a:r>
          </a:p>
          <a:p>
            <a:r>
              <a:rPr lang="en-GB" sz="700" dirty="0"/>
              <a:t>Roy, Marie-Christine, Linking Knowledge Management and Organizational </a:t>
            </a:r>
            <a:r>
              <a:rPr lang="en-GB" sz="700" dirty="0" err="1"/>
              <a:t>Performance.VL</a:t>
            </a:r>
            <a:r>
              <a:rPr lang="en-GB" sz="700" dirty="0"/>
              <a:t>  - 6</a:t>
            </a:r>
          </a:p>
          <a:p>
            <a:r>
              <a:rPr lang="en-GB" sz="700" dirty="0"/>
              <a:t>DO -10.5539/ibr.v6n9p68 International Business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905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112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Sasha Galster</dc:creator>
  <cp:lastModifiedBy>Sasha Galster</cp:lastModifiedBy>
  <cp:revision>1</cp:revision>
  <dcterms:created xsi:type="dcterms:W3CDTF">2023-04-15T20:28:05Z</dcterms:created>
  <dcterms:modified xsi:type="dcterms:W3CDTF">2023-04-15T21:42:49Z</dcterms:modified>
</cp:coreProperties>
</file>