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6858000" cx="12192000"/>
  <p:notesSz cx="6858000" cy="9144000"/>
  <p:embeddedFontLst>
    <p:embeddedFont>
      <p:font typeface="Libre Franklin"/>
      <p:regular r:id="rId18"/>
      <p:bold r:id="rId19"/>
      <p:italic r:id="rId20"/>
      <p:boldItalic r:id="rId2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2" roundtripDataSignature="AMtx7mhkcoHSduAaM1vFbaGPEnA02GyiI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LibreFranklin-italic.fntdata"/><Relationship Id="rId11" Type="http://schemas.openxmlformats.org/officeDocument/2006/relationships/slide" Target="slides/slide6.xml"/><Relationship Id="rId22" Type="http://customschemas.google.com/relationships/presentationmetadata" Target="metadata"/><Relationship Id="rId10" Type="http://schemas.openxmlformats.org/officeDocument/2006/relationships/slide" Target="slides/slide5.xml"/><Relationship Id="rId21" Type="http://schemas.openxmlformats.org/officeDocument/2006/relationships/font" Target="fonts/LibreFranklin-boldItalic.fntdata"/><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LibreFranklin-bold.fntdata"/><Relationship Id="rId6" Type="http://schemas.openxmlformats.org/officeDocument/2006/relationships/slide" Target="slides/slide1.xml"/><Relationship Id="rId18" Type="http://schemas.openxmlformats.org/officeDocument/2006/relationships/font" Target="fonts/LibreFranklin-regular.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Cristina Croitoru</a:t>
            </a:r>
            <a:endParaRPr/>
          </a:p>
          <a:p>
            <a:pPr indent="0" lvl="0" marL="0" rtl="0" algn="l">
              <a:spcBef>
                <a:spcPts val="0"/>
              </a:spcBef>
              <a:spcAft>
                <a:spcPts val="0"/>
              </a:spcAft>
              <a:buNone/>
            </a:pPr>
            <a:r>
              <a:rPr lang="en-GB"/>
              <a:t>2243006</a:t>
            </a:r>
            <a:endParaRPr/>
          </a:p>
        </p:txBody>
      </p:sp>
      <p:sp>
        <p:nvSpPr>
          <p:cNvPr id="109" name="Google Shape;109;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9" name="Google Shape;119;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It is imperative for hotels like Conrad Hotel to place a strong emphasis on quality service, hospitality, and guest services. </a:t>
            </a:r>
            <a:endParaRPr/>
          </a:p>
        </p:txBody>
      </p:sp>
      <p:sp>
        <p:nvSpPr>
          <p:cNvPr id="120" name="Google Shape;120;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9" name="Google Shape;129;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Conrad Hotels &amp; Resorts is committed to providing its guests with an unforgettable experience. From the moment they arrive, guests are treated to the highest level of service and attention to detail. Conrad hotels offer a variety of ways for guests to relax and unwind, including luxurious accommodations, world-class spas, and fine dining restaurants. Guests can also take advantage of the hotel's concierge services to plan their stay and explore the local area.</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30" name="Google Shape;130;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9" name="Google Shape;139;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Specific groups of consumers: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Conrad hotels cater to the demands of business travellers by providing facilities including business centres, conference rooms, and high-speed internet access.</a:t>
            </a:r>
            <a:endParaRPr/>
          </a:p>
          <a:p>
            <a:pPr indent="0" lvl="0" marL="0" rtl="0" algn="l">
              <a:spcBef>
                <a:spcPts val="0"/>
              </a:spcBef>
              <a:spcAft>
                <a:spcPts val="0"/>
              </a:spcAft>
              <a:buNone/>
            </a:pPr>
            <a:r>
              <a:rPr lang="en-GB"/>
              <a:t>Vacationing couples often choose a Conrad hotel for their romantic trip. The hotels have high-end amenities including opulent rooms, gourmet restaurants, and relaxing spas.</a:t>
            </a:r>
            <a:endParaRPr/>
          </a:p>
          <a:p>
            <a:pPr indent="0" lvl="0" marL="0" rtl="0" algn="l">
              <a:spcBef>
                <a:spcPts val="0"/>
              </a:spcBef>
              <a:spcAft>
                <a:spcPts val="0"/>
              </a:spcAft>
              <a:buNone/>
            </a:pPr>
            <a:r>
              <a:rPr lang="en-GB"/>
              <a:t>Conrad hotels cater to families by providing facilities including kid-friendly restaurants, pools, and childcare services.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40" name="Google Shape;140;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8" name="Google Shape;148;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Providing a variety of amenities and services. This could include things like a fitness center, spa, pool, restaurants, and bars. Hotels should also offer a variety of business services, such as a business center and meeting rooms.</a:t>
            </a:r>
            <a:endParaRPr/>
          </a:p>
          <a:p>
            <a:pPr indent="0" lvl="0" marL="0" rtl="0" algn="l">
              <a:spcBef>
                <a:spcPts val="0"/>
              </a:spcBef>
              <a:spcAft>
                <a:spcPts val="0"/>
              </a:spcAft>
              <a:buNone/>
            </a:pPr>
            <a:r>
              <a:rPr lang="en-GB"/>
              <a:t>Tailoring the guest experience to the individual needs of each guest. This could involve things like providing special amenities for families or business travelers. Hotels should also be able to accommodate special requests from guests, such as dietary restrictions or late check-out.</a:t>
            </a:r>
            <a:endParaRPr/>
          </a:p>
          <a:p>
            <a:pPr indent="0" lvl="0" marL="0" rtl="0" algn="l">
              <a:spcBef>
                <a:spcPts val="0"/>
              </a:spcBef>
              <a:spcAft>
                <a:spcPts val="0"/>
              </a:spcAft>
              <a:buNone/>
            </a:pPr>
            <a:r>
              <a:t/>
            </a:r>
            <a:endParaRPr/>
          </a:p>
        </p:txBody>
      </p:sp>
      <p:sp>
        <p:nvSpPr>
          <p:cNvPr id="149" name="Google Shape;149;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1" name="Google Shape;171;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Conrad hotels are a luxury brand of hotels owned and operated by Hilton Worldwide. Conrad hotels are known for their elegant accommodations, world-class amenities, and personalized service.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Some of the guest services and facilities that are typically offered at Conrad hotels include: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24-hour concierge service</a:t>
            </a:r>
            <a:endParaRPr/>
          </a:p>
          <a:p>
            <a:pPr indent="0" lvl="0" marL="0" rtl="0" algn="l">
              <a:spcBef>
                <a:spcPts val="0"/>
              </a:spcBef>
              <a:spcAft>
                <a:spcPts val="0"/>
              </a:spcAft>
              <a:buNone/>
            </a:pPr>
            <a:r>
              <a:rPr lang="en-GB"/>
              <a:t>Complimentary breakfast</a:t>
            </a:r>
            <a:endParaRPr/>
          </a:p>
          <a:p>
            <a:pPr indent="0" lvl="0" marL="0" rtl="0" algn="l">
              <a:spcBef>
                <a:spcPts val="0"/>
              </a:spcBef>
              <a:spcAft>
                <a:spcPts val="0"/>
              </a:spcAft>
              <a:buNone/>
            </a:pPr>
            <a:r>
              <a:rPr lang="en-GB"/>
              <a:t>Luxury accommodations with amenities such as marble bathrooms, plush bedding, and flat-screen TVs</a:t>
            </a:r>
            <a:endParaRPr/>
          </a:p>
          <a:p>
            <a:pPr indent="0" lvl="0" marL="0" rtl="0" algn="l">
              <a:spcBef>
                <a:spcPts val="0"/>
              </a:spcBef>
              <a:spcAft>
                <a:spcPts val="0"/>
              </a:spcAft>
              <a:buNone/>
            </a:pPr>
            <a:r>
              <a:rPr lang="en-GB"/>
              <a:t>On-site restaurants and bars serving a variety of cuisines</a:t>
            </a:r>
            <a:endParaRPr/>
          </a:p>
          <a:p>
            <a:pPr indent="0" lvl="0" marL="0" rtl="0" algn="l">
              <a:spcBef>
                <a:spcPts val="0"/>
              </a:spcBef>
              <a:spcAft>
                <a:spcPts val="0"/>
              </a:spcAft>
              <a:buNone/>
            </a:pPr>
            <a:r>
              <a:rPr lang="en-GB"/>
              <a:t>Fitness centers and spas</a:t>
            </a:r>
            <a:endParaRPr/>
          </a:p>
          <a:p>
            <a:pPr indent="0" lvl="0" marL="0" rtl="0" algn="l">
              <a:spcBef>
                <a:spcPts val="0"/>
              </a:spcBef>
              <a:spcAft>
                <a:spcPts val="0"/>
              </a:spcAft>
              <a:buNone/>
            </a:pPr>
            <a:r>
              <a:rPr lang="en-GB"/>
              <a:t>Business centers with meeting and event spaces</a:t>
            </a:r>
            <a:endParaRPr/>
          </a:p>
          <a:p>
            <a:pPr indent="0" lvl="0" marL="0" rtl="0" algn="l">
              <a:spcBef>
                <a:spcPts val="0"/>
              </a:spcBef>
              <a:spcAft>
                <a:spcPts val="0"/>
              </a:spcAft>
              <a:buNone/>
            </a:pPr>
            <a:r>
              <a:rPr lang="en-GB"/>
              <a:t>Rooftop swimming pools and sundecks</a:t>
            </a:r>
            <a:endParaRPr/>
          </a:p>
          <a:p>
            <a:pPr indent="0" lvl="0" marL="0" rtl="0" algn="l">
              <a:spcBef>
                <a:spcPts val="0"/>
              </a:spcBef>
              <a:spcAft>
                <a:spcPts val="0"/>
              </a:spcAft>
              <a:buNone/>
            </a:pPr>
            <a:r>
              <a:rPr lang="en-GB"/>
              <a:t>Valet parking</a:t>
            </a:r>
            <a:endParaRPr/>
          </a:p>
          <a:p>
            <a:pPr indent="0" lvl="0" marL="0" rtl="0" algn="l">
              <a:spcBef>
                <a:spcPts val="0"/>
              </a:spcBef>
              <a:spcAft>
                <a:spcPts val="0"/>
              </a:spcAft>
              <a:buNone/>
            </a:pPr>
            <a:r>
              <a:t/>
            </a:r>
            <a:endParaRPr/>
          </a:p>
        </p:txBody>
      </p:sp>
      <p:sp>
        <p:nvSpPr>
          <p:cNvPr id="172" name="Google Shape;172;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0" name="Google Shape;18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In the highly competitive and ever-evolving hospitality industry, it is essential for hotels like Conrad Hotel to prioritize quality service to stay ahead and ensure success.</a:t>
            </a:r>
            <a:endParaRPr/>
          </a:p>
        </p:txBody>
      </p:sp>
      <p:sp>
        <p:nvSpPr>
          <p:cNvPr id="181" name="Google Shape;18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0" name="Google Shape;190;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The staff at Conrad Hotel undergoes rigorous training to ensure they are equipped with the necessary skills and knowledge to deliver exceptional service. This includes enhancing their communication and problem-solving skills, as well as promoting a customer-centric approach . </a:t>
            </a:r>
            <a:endParaRPr/>
          </a:p>
        </p:txBody>
      </p:sp>
      <p:sp>
        <p:nvSpPr>
          <p:cNvPr id="191" name="Google Shape;191;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3" name="Google Shape;203;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a:t>When visitors are treated with warmth and kindness, they have a positive experience and are more likely to return or recommend the establishment to others. In addition, a hotel's reputation for exceptional hospitality may make all the difference in recruiting and keeping customers in the highly competitive hospitality market, where alternatives seem unlimited. The Conrad Hotel Group recognises that spending money on customer service is money well spent.</a:t>
            </a:r>
            <a:endParaRPr/>
          </a:p>
          <a:p>
            <a:pPr indent="0" lvl="0" marL="0" marR="0" rtl="0" algn="l">
              <a:lnSpc>
                <a:spcPct val="100000"/>
              </a:lnSpc>
              <a:spcBef>
                <a:spcPts val="0"/>
              </a:spcBef>
              <a:spcAft>
                <a:spcPts val="0"/>
              </a:spcAft>
              <a:buClr>
                <a:schemeClr val="dk1"/>
              </a:buClr>
              <a:buSzPts val="1200"/>
              <a:buFont typeface="Calibri"/>
              <a:buNone/>
            </a:pPr>
            <a:r>
              <a:t/>
            </a:r>
            <a:endParaRPr/>
          </a:p>
          <a:p>
            <a:pPr indent="0" lvl="0" marL="0" marR="0" rtl="0" algn="l">
              <a:lnSpc>
                <a:spcPct val="100000"/>
              </a:lnSpc>
              <a:spcBef>
                <a:spcPts val="0"/>
              </a:spcBef>
              <a:spcAft>
                <a:spcPts val="0"/>
              </a:spcAft>
              <a:buClr>
                <a:schemeClr val="dk1"/>
              </a:buClr>
              <a:buSzPts val="1200"/>
              <a:buFont typeface="Calibri"/>
              <a:buNone/>
            </a:pPr>
            <a:r>
              <a:t/>
            </a:r>
            <a:endParaRPr/>
          </a:p>
        </p:txBody>
      </p:sp>
      <p:sp>
        <p:nvSpPr>
          <p:cNvPr id="204" name="Google Shape;204;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3" name="Google Shape;213;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Conrad Hotel's Focus on Service to Guests</a:t>
            </a:r>
            <a:endParaRPr/>
          </a:p>
          <a:p>
            <a:pPr indent="0" lvl="0" marL="0" rtl="0" algn="l">
              <a:spcBef>
                <a:spcPts val="0"/>
              </a:spcBef>
              <a:spcAft>
                <a:spcPts val="0"/>
              </a:spcAft>
              <a:buNone/>
            </a:pPr>
            <a:r>
              <a:rPr lang="en-GB"/>
              <a:t>The value of the services provided to guests at the Conrad Hotel cannot be overstated. Conrad Hotel, a leader in the hospitality business, recognises that happy customers are the key to its continued success. The hotel takes great pleasure in its dedication to providing its visitors with first-rate service and an experience they will never forget. Check-in, concierge, and the fast fulfilment of all other guest requests are just a few examples of what guest services is responsible for. The attentive staff at the Conrad Hotel goes out of their way to cater to each guest's every whim and preference, guaranteeing that they have an unforgettable stay. The Conrad Hotel's goal is to establish itself as a leading hotel in the hospitality business by providing superior service to each and every visitor, resulting in lasting friendships and favourable word-of-mouth.</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214" name="Google Shape;214;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3" name="Google Shape;223;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It is crucial for hotels to invest in training their staff, implementing effective guest service strategies, and constantly seeking ways to improve the overall guest experience.</a:t>
            </a:r>
            <a:endParaRPr/>
          </a:p>
        </p:txBody>
      </p:sp>
      <p:sp>
        <p:nvSpPr>
          <p:cNvPr id="224" name="Google Shape;224;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3" name="Google Shape;233;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bg>
      <p:bgPr>
        <a:solidFill>
          <a:schemeClr val="lt2"/>
        </a:solidFill>
      </p:bgPr>
    </p:bg>
    <p:spTree>
      <p:nvGrpSpPr>
        <p:cNvPr id="16" name="Shape 16"/>
        <p:cNvGrpSpPr/>
        <p:nvPr/>
      </p:nvGrpSpPr>
      <p:grpSpPr>
        <a:xfrm>
          <a:off x="0" y="0"/>
          <a:ext cx="0" cy="0"/>
          <a:chOff x="0" y="0"/>
          <a:chExt cx="0" cy="0"/>
        </a:xfrm>
      </p:grpSpPr>
      <p:sp>
        <p:nvSpPr>
          <p:cNvPr id="17" name="Google Shape;17;p14"/>
          <p:cNvSpPr txBox="1"/>
          <p:nvPr>
            <p:ph type="ctrTitle"/>
          </p:nvPr>
        </p:nvSpPr>
        <p:spPr>
          <a:xfrm>
            <a:off x="1915128" y="1788454"/>
            <a:ext cx="8361229" cy="2098226"/>
          </a:xfrm>
          <a:prstGeom prst="rect">
            <a:avLst/>
          </a:prstGeom>
          <a:noFill/>
          <a:ln>
            <a:noFill/>
          </a:ln>
        </p:spPr>
        <p:txBody>
          <a:bodyPr anchorCtr="0" anchor="b" bIns="45700" lIns="91425" spcFirstLastPara="1" rIns="91425" wrap="square" tIns="45700">
            <a:noAutofit/>
          </a:bodyPr>
          <a:lstStyle>
            <a:lvl1pPr lvl="0" algn="ctr">
              <a:lnSpc>
                <a:spcPct val="89000"/>
              </a:lnSpc>
              <a:spcBef>
                <a:spcPts val="0"/>
              </a:spcBef>
              <a:spcAft>
                <a:spcPts val="0"/>
              </a:spcAft>
              <a:buClr>
                <a:schemeClr val="dk2"/>
              </a:buClr>
              <a:buSzPts val="7200"/>
              <a:buFont typeface="Libre Franklin"/>
              <a:buNone/>
              <a:defRPr sz="7200" cap="none">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14"/>
          <p:cNvSpPr txBox="1"/>
          <p:nvPr>
            <p:ph idx="1" type="subTitle"/>
          </p:nvPr>
        </p:nvSpPr>
        <p:spPr>
          <a:xfrm>
            <a:off x="2679906" y="3956279"/>
            <a:ext cx="6831673" cy="1086237"/>
          </a:xfrm>
          <a:prstGeom prst="rect">
            <a:avLst/>
          </a:prstGeom>
          <a:noFill/>
          <a:ln>
            <a:noFill/>
          </a:ln>
        </p:spPr>
        <p:txBody>
          <a:bodyPr anchorCtr="0" anchor="t" bIns="45700" lIns="91425" spcFirstLastPara="1" rIns="91425" wrap="square" tIns="45700">
            <a:normAutofit/>
          </a:bodyPr>
          <a:lstStyle>
            <a:lvl1pPr lvl="0" algn="ctr">
              <a:lnSpc>
                <a:spcPct val="112000"/>
              </a:lnSpc>
              <a:spcBef>
                <a:spcPts val="0"/>
              </a:spcBef>
              <a:spcAft>
                <a:spcPts val="0"/>
              </a:spcAft>
              <a:buClr>
                <a:schemeClr val="dk2"/>
              </a:buClr>
              <a:buSzPts val="2300"/>
              <a:buNone/>
              <a:defRPr sz="2300"/>
            </a:lvl1pPr>
            <a:lvl2pPr lvl="1" algn="ctr">
              <a:lnSpc>
                <a:spcPct val="94000"/>
              </a:lnSpc>
              <a:spcBef>
                <a:spcPts val="500"/>
              </a:spcBef>
              <a:spcAft>
                <a:spcPts val="0"/>
              </a:spcAft>
              <a:buClr>
                <a:schemeClr val="dk2"/>
              </a:buClr>
              <a:buSzPts val="2000"/>
              <a:buNone/>
              <a:defRPr sz="2000"/>
            </a:lvl2pPr>
            <a:lvl3pPr lvl="2" algn="ctr">
              <a:lnSpc>
                <a:spcPct val="94000"/>
              </a:lnSpc>
              <a:spcBef>
                <a:spcPts val="500"/>
              </a:spcBef>
              <a:spcAft>
                <a:spcPts val="0"/>
              </a:spcAft>
              <a:buClr>
                <a:schemeClr val="dk2"/>
              </a:buClr>
              <a:buSzPts val="1800"/>
              <a:buNone/>
              <a:defRPr sz="1800"/>
            </a:lvl3pPr>
            <a:lvl4pPr lvl="3" algn="ctr">
              <a:lnSpc>
                <a:spcPct val="94000"/>
              </a:lnSpc>
              <a:spcBef>
                <a:spcPts val="500"/>
              </a:spcBef>
              <a:spcAft>
                <a:spcPts val="0"/>
              </a:spcAft>
              <a:buClr>
                <a:schemeClr val="dk2"/>
              </a:buClr>
              <a:buSzPts val="1600"/>
              <a:buNone/>
              <a:defRPr sz="1600"/>
            </a:lvl4pPr>
            <a:lvl5pPr lvl="4" algn="ctr">
              <a:lnSpc>
                <a:spcPct val="94000"/>
              </a:lnSpc>
              <a:spcBef>
                <a:spcPts val="500"/>
              </a:spcBef>
              <a:spcAft>
                <a:spcPts val="0"/>
              </a:spcAft>
              <a:buClr>
                <a:schemeClr val="dk2"/>
              </a:buClr>
              <a:buSzPts val="1600"/>
              <a:buNone/>
              <a:defRPr sz="1600"/>
            </a:lvl5pPr>
            <a:lvl6pPr lvl="5" algn="ctr">
              <a:lnSpc>
                <a:spcPct val="94000"/>
              </a:lnSpc>
              <a:spcBef>
                <a:spcPts val="500"/>
              </a:spcBef>
              <a:spcAft>
                <a:spcPts val="0"/>
              </a:spcAft>
              <a:buClr>
                <a:schemeClr val="dk2"/>
              </a:buClr>
              <a:buSzPts val="1600"/>
              <a:buNone/>
              <a:defRPr sz="1600"/>
            </a:lvl6pPr>
            <a:lvl7pPr lvl="6" algn="ctr">
              <a:lnSpc>
                <a:spcPct val="94000"/>
              </a:lnSpc>
              <a:spcBef>
                <a:spcPts val="500"/>
              </a:spcBef>
              <a:spcAft>
                <a:spcPts val="0"/>
              </a:spcAft>
              <a:buClr>
                <a:schemeClr val="dk2"/>
              </a:buClr>
              <a:buSzPts val="1600"/>
              <a:buNone/>
              <a:defRPr sz="1600"/>
            </a:lvl7pPr>
            <a:lvl8pPr lvl="7" algn="ctr">
              <a:lnSpc>
                <a:spcPct val="94000"/>
              </a:lnSpc>
              <a:spcBef>
                <a:spcPts val="500"/>
              </a:spcBef>
              <a:spcAft>
                <a:spcPts val="0"/>
              </a:spcAft>
              <a:buClr>
                <a:schemeClr val="dk2"/>
              </a:buClr>
              <a:buSzPts val="1600"/>
              <a:buNone/>
              <a:defRPr sz="1600"/>
            </a:lvl8pPr>
            <a:lvl9pPr lvl="8" algn="ctr">
              <a:lnSpc>
                <a:spcPct val="94000"/>
              </a:lnSpc>
              <a:spcBef>
                <a:spcPts val="500"/>
              </a:spcBef>
              <a:spcAft>
                <a:spcPts val="200"/>
              </a:spcAft>
              <a:buClr>
                <a:schemeClr val="dk2"/>
              </a:buClr>
              <a:buSzPts val="1600"/>
              <a:buNone/>
              <a:defRPr sz="1600"/>
            </a:lvl9pPr>
          </a:lstStyle>
          <a:p/>
        </p:txBody>
      </p:sp>
      <p:sp>
        <p:nvSpPr>
          <p:cNvPr id="19" name="Google Shape;19;p14"/>
          <p:cNvSpPr txBox="1"/>
          <p:nvPr>
            <p:ph idx="10" type="dt"/>
          </p:nvPr>
        </p:nvSpPr>
        <p:spPr>
          <a:xfrm>
            <a:off x="752858" y="6453386"/>
            <a:ext cx="1607944"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4"/>
          <p:cNvSpPr txBox="1"/>
          <p:nvPr>
            <p:ph idx="11" type="ftr"/>
          </p:nvPr>
        </p:nvSpPr>
        <p:spPr>
          <a:xfrm>
            <a:off x="2584054" y="6453386"/>
            <a:ext cx="7023377" cy="40461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4"/>
          <p:cNvSpPr txBox="1"/>
          <p:nvPr>
            <p:ph idx="12" type="sldNum"/>
          </p:nvPr>
        </p:nvSpPr>
        <p:spPr>
          <a:xfrm>
            <a:off x="9830683"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1200" u="none" cap="none" strike="noStrike">
                <a:solidFill>
                  <a:schemeClr val="dk2"/>
                </a:solidFill>
                <a:latin typeface="Libre Franklin"/>
                <a:ea typeface="Libre Franklin"/>
                <a:cs typeface="Libre Franklin"/>
                <a:sym typeface="Libre Franklin"/>
              </a:defRPr>
            </a:lvl1pPr>
            <a:lvl2pPr indent="0" lvl="1" marL="0" algn="r">
              <a:spcBef>
                <a:spcPts val="0"/>
              </a:spcBef>
              <a:buNone/>
              <a:defRPr b="0" i="0" sz="1200" u="none" cap="none" strike="noStrike">
                <a:solidFill>
                  <a:schemeClr val="dk2"/>
                </a:solidFill>
                <a:latin typeface="Libre Franklin"/>
                <a:ea typeface="Libre Franklin"/>
                <a:cs typeface="Libre Franklin"/>
                <a:sym typeface="Libre Franklin"/>
              </a:defRPr>
            </a:lvl2pPr>
            <a:lvl3pPr indent="0" lvl="2" marL="0" algn="r">
              <a:spcBef>
                <a:spcPts val="0"/>
              </a:spcBef>
              <a:buNone/>
              <a:defRPr b="0" i="0" sz="1200" u="none" cap="none" strike="noStrike">
                <a:solidFill>
                  <a:schemeClr val="dk2"/>
                </a:solidFill>
                <a:latin typeface="Libre Franklin"/>
                <a:ea typeface="Libre Franklin"/>
                <a:cs typeface="Libre Franklin"/>
                <a:sym typeface="Libre Franklin"/>
              </a:defRPr>
            </a:lvl3pPr>
            <a:lvl4pPr indent="0" lvl="3" marL="0" algn="r">
              <a:spcBef>
                <a:spcPts val="0"/>
              </a:spcBef>
              <a:buNone/>
              <a:defRPr b="0" i="0" sz="1200" u="none" cap="none" strike="noStrike">
                <a:solidFill>
                  <a:schemeClr val="dk2"/>
                </a:solidFill>
                <a:latin typeface="Libre Franklin"/>
                <a:ea typeface="Libre Franklin"/>
                <a:cs typeface="Libre Franklin"/>
                <a:sym typeface="Libre Franklin"/>
              </a:defRPr>
            </a:lvl4pPr>
            <a:lvl5pPr indent="0" lvl="4" marL="0" algn="r">
              <a:spcBef>
                <a:spcPts val="0"/>
              </a:spcBef>
              <a:buNone/>
              <a:defRPr b="0" i="0" sz="1200" u="none" cap="none" strike="noStrike">
                <a:solidFill>
                  <a:schemeClr val="dk2"/>
                </a:solidFill>
                <a:latin typeface="Libre Franklin"/>
                <a:ea typeface="Libre Franklin"/>
                <a:cs typeface="Libre Franklin"/>
                <a:sym typeface="Libre Franklin"/>
              </a:defRPr>
            </a:lvl5pPr>
            <a:lvl6pPr indent="0" lvl="5" marL="0" algn="r">
              <a:spcBef>
                <a:spcPts val="0"/>
              </a:spcBef>
              <a:buNone/>
              <a:defRPr b="0" i="0" sz="1200" u="none" cap="none" strike="noStrike">
                <a:solidFill>
                  <a:schemeClr val="dk2"/>
                </a:solidFill>
                <a:latin typeface="Libre Franklin"/>
                <a:ea typeface="Libre Franklin"/>
                <a:cs typeface="Libre Franklin"/>
                <a:sym typeface="Libre Franklin"/>
              </a:defRPr>
            </a:lvl6pPr>
            <a:lvl7pPr indent="0" lvl="6" marL="0" algn="r">
              <a:spcBef>
                <a:spcPts val="0"/>
              </a:spcBef>
              <a:buNone/>
              <a:defRPr b="0" i="0" sz="1200" u="none" cap="none" strike="noStrike">
                <a:solidFill>
                  <a:schemeClr val="dk2"/>
                </a:solidFill>
                <a:latin typeface="Libre Franklin"/>
                <a:ea typeface="Libre Franklin"/>
                <a:cs typeface="Libre Franklin"/>
                <a:sym typeface="Libre Franklin"/>
              </a:defRPr>
            </a:lvl7pPr>
            <a:lvl8pPr indent="0" lvl="7" marL="0" algn="r">
              <a:spcBef>
                <a:spcPts val="0"/>
              </a:spcBef>
              <a:buNone/>
              <a:defRPr b="0" i="0" sz="1200" u="none" cap="none" strike="noStrike">
                <a:solidFill>
                  <a:schemeClr val="dk2"/>
                </a:solidFill>
                <a:latin typeface="Libre Franklin"/>
                <a:ea typeface="Libre Franklin"/>
                <a:cs typeface="Libre Franklin"/>
                <a:sym typeface="Libre Franklin"/>
              </a:defRPr>
            </a:lvl8pPr>
            <a:lvl9pPr indent="0" lvl="8" marL="0" algn="r">
              <a:spcBef>
                <a:spcPts val="0"/>
              </a:spcBef>
              <a:buNone/>
              <a:defRPr b="0" i="0" sz="1200" u="none" cap="none" strike="noStrike">
                <a:solidFill>
                  <a:schemeClr val="dk2"/>
                </a:solidFill>
                <a:latin typeface="Libre Franklin"/>
                <a:ea typeface="Libre Franklin"/>
                <a:cs typeface="Libre Franklin"/>
                <a:sym typeface="Libre Franklin"/>
              </a:defRPr>
            </a:lvl9pPr>
          </a:lstStyle>
          <a:p>
            <a:pPr indent="0" lvl="0" marL="0" rtl="0" algn="r">
              <a:spcBef>
                <a:spcPts val="0"/>
              </a:spcBef>
              <a:spcAft>
                <a:spcPts val="0"/>
              </a:spcAft>
              <a:buNone/>
            </a:pPr>
            <a:fld id="{00000000-1234-1234-1234-123412341234}" type="slidenum">
              <a:rPr lang="en-GB"/>
              <a:t>‹#›</a:t>
            </a:fld>
            <a:endParaRPr/>
          </a:p>
        </p:txBody>
      </p:sp>
      <p:grpSp>
        <p:nvGrpSpPr>
          <p:cNvPr id="22" name="Google Shape;22;p14"/>
          <p:cNvGrpSpPr/>
          <p:nvPr/>
        </p:nvGrpSpPr>
        <p:grpSpPr>
          <a:xfrm>
            <a:off x="752858" y="744469"/>
            <a:ext cx="10674117" cy="5349671"/>
            <a:chOff x="752858" y="744469"/>
            <a:chExt cx="10674117" cy="5349671"/>
          </a:xfrm>
        </p:grpSpPr>
        <p:sp>
          <p:nvSpPr>
            <p:cNvPr id="23" name="Google Shape;23;p14"/>
            <p:cNvSpPr/>
            <p:nvPr/>
          </p:nvSpPr>
          <p:spPr>
            <a:xfrm>
              <a:off x="8151962" y="1685652"/>
              <a:ext cx="3275013" cy="4408488"/>
            </a:xfrm>
            <a:custGeom>
              <a:rect b="b" l="l" r="r" t="t"/>
              <a:pathLst>
                <a:path extrusionOk="0" h="10000" w="10000">
                  <a:moveTo>
                    <a:pt x="8761" y="0"/>
                  </a:moveTo>
                  <a:lnTo>
                    <a:pt x="10000" y="0"/>
                  </a:lnTo>
                  <a:lnTo>
                    <a:pt x="10000" y="10000"/>
                  </a:lnTo>
                  <a:lnTo>
                    <a:pt x="0" y="10000"/>
                  </a:lnTo>
                  <a:lnTo>
                    <a:pt x="0" y="9126"/>
                  </a:lnTo>
                  <a:lnTo>
                    <a:pt x="8761" y="9127"/>
                  </a:lnTo>
                  <a:lnTo>
                    <a:pt x="8761" y="0"/>
                  </a:lnTo>
                  <a:close/>
                </a:path>
              </a:pathLst>
            </a:custGeom>
            <a:solidFill>
              <a:schemeClr val="dk2"/>
            </a:solidFill>
            <a:ln>
              <a:noFill/>
            </a:ln>
          </p:spPr>
        </p:sp>
        <p:sp>
          <p:nvSpPr>
            <p:cNvPr id="24" name="Google Shape;24;p14"/>
            <p:cNvSpPr/>
            <p:nvPr/>
          </p:nvSpPr>
          <p:spPr>
            <a:xfrm rot="10800000">
              <a:off x="752858" y="744469"/>
              <a:ext cx="3275668" cy="4408488"/>
            </a:xfrm>
            <a:custGeom>
              <a:rect b="b" l="l" r="r" t="t"/>
              <a:pathLst>
                <a:path extrusionOk="0" h="10000" w="10002">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15"/>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5"/>
          <p:cNvSpPr txBox="1"/>
          <p:nvPr>
            <p:ph idx="1" type="body"/>
          </p:nvPr>
        </p:nvSpPr>
        <p:spPr>
          <a:xfrm>
            <a:off x="1371600" y="2286000"/>
            <a:ext cx="9601200" cy="3581400"/>
          </a:xfrm>
          <a:prstGeom prst="rect">
            <a:avLst/>
          </a:prstGeom>
          <a:noFill/>
          <a:ln>
            <a:noFill/>
          </a:ln>
        </p:spPr>
        <p:txBody>
          <a:bodyPr anchorCtr="0" anchor="t" bIns="45700" lIns="91425" spcFirstLastPara="1" rIns="91425" wrap="square" tIns="45700">
            <a:normAutofit/>
          </a:bodyPr>
          <a:lstStyle>
            <a:lvl1pPr indent="-342900" lvl="0" marL="457200" algn="l">
              <a:lnSpc>
                <a:spcPct val="94000"/>
              </a:lnSpc>
              <a:spcBef>
                <a:spcPts val="1000"/>
              </a:spcBef>
              <a:spcAft>
                <a:spcPts val="0"/>
              </a:spcAft>
              <a:buClr>
                <a:schemeClr val="dk2"/>
              </a:buClr>
              <a:buSzPts val="1800"/>
              <a:buChar char="■"/>
              <a:defRPr/>
            </a:lvl1pPr>
            <a:lvl2pPr indent="-342900" lvl="1" marL="914400" algn="l">
              <a:lnSpc>
                <a:spcPct val="94000"/>
              </a:lnSpc>
              <a:spcBef>
                <a:spcPts val="500"/>
              </a:spcBef>
              <a:spcAft>
                <a:spcPts val="0"/>
              </a:spcAft>
              <a:buClr>
                <a:schemeClr val="dk2"/>
              </a:buClr>
              <a:buSzPts val="1800"/>
              <a:buChar char="–"/>
              <a:defRPr/>
            </a:lvl2pPr>
            <a:lvl3pPr indent="-342900" lvl="2" marL="1371600" algn="l">
              <a:lnSpc>
                <a:spcPct val="94000"/>
              </a:lnSpc>
              <a:spcBef>
                <a:spcPts val="500"/>
              </a:spcBef>
              <a:spcAft>
                <a:spcPts val="0"/>
              </a:spcAft>
              <a:buClr>
                <a:schemeClr val="dk2"/>
              </a:buClr>
              <a:buSzPts val="1800"/>
              <a:buChar char="■"/>
              <a:defRPr/>
            </a:lvl3pPr>
            <a:lvl4pPr indent="-342900" lvl="3" marL="1828800" algn="l">
              <a:lnSpc>
                <a:spcPct val="94000"/>
              </a:lnSpc>
              <a:spcBef>
                <a:spcPts val="500"/>
              </a:spcBef>
              <a:spcAft>
                <a:spcPts val="0"/>
              </a:spcAft>
              <a:buClr>
                <a:schemeClr val="dk2"/>
              </a:buClr>
              <a:buSzPts val="1800"/>
              <a:buChar char="–"/>
              <a:defRPr/>
            </a:lvl4pPr>
            <a:lvl5pPr indent="-342900" lvl="4" marL="2286000" algn="l">
              <a:lnSpc>
                <a:spcPct val="94000"/>
              </a:lnSpc>
              <a:spcBef>
                <a:spcPts val="500"/>
              </a:spcBef>
              <a:spcAft>
                <a:spcPts val="0"/>
              </a:spcAft>
              <a:buClr>
                <a:schemeClr val="dk2"/>
              </a:buClr>
              <a:buSzPts val="1800"/>
              <a:buChar char="■"/>
              <a:defRPr/>
            </a:lvl5pPr>
            <a:lvl6pPr indent="-342900" lvl="5" marL="2743200" algn="l">
              <a:lnSpc>
                <a:spcPct val="94000"/>
              </a:lnSpc>
              <a:spcBef>
                <a:spcPts val="500"/>
              </a:spcBef>
              <a:spcAft>
                <a:spcPts val="0"/>
              </a:spcAft>
              <a:buClr>
                <a:schemeClr val="dk2"/>
              </a:buClr>
              <a:buSzPts val="1800"/>
              <a:buChar char="–"/>
              <a:defRPr/>
            </a:lvl6pPr>
            <a:lvl7pPr indent="-342900" lvl="6" marL="3200400" algn="l">
              <a:lnSpc>
                <a:spcPct val="94000"/>
              </a:lnSpc>
              <a:spcBef>
                <a:spcPts val="500"/>
              </a:spcBef>
              <a:spcAft>
                <a:spcPts val="0"/>
              </a:spcAft>
              <a:buClr>
                <a:schemeClr val="dk2"/>
              </a:buClr>
              <a:buSzPts val="1800"/>
              <a:buChar char="■"/>
              <a:defRPr/>
            </a:lvl7pPr>
            <a:lvl8pPr indent="-342900" lvl="7" marL="3657600" algn="l">
              <a:lnSpc>
                <a:spcPct val="94000"/>
              </a:lnSpc>
              <a:spcBef>
                <a:spcPts val="500"/>
              </a:spcBef>
              <a:spcAft>
                <a:spcPts val="0"/>
              </a:spcAft>
              <a:buClr>
                <a:schemeClr val="dk2"/>
              </a:buClr>
              <a:buSzPts val="1800"/>
              <a:buChar char="–"/>
              <a:defRPr/>
            </a:lvl8pPr>
            <a:lvl9pPr indent="-342900" lvl="8" marL="4114800" algn="l">
              <a:lnSpc>
                <a:spcPct val="94000"/>
              </a:lnSpc>
              <a:spcBef>
                <a:spcPts val="500"/>
              </a:spcBef>
              <a:spcAft>
                <a:spcPts val="200"/>
              </a:spcAft>
              <a:buClr>
                <a:schemeClr val="dk2"/>
              </a:buClr>
              <a:buSzPts val="1800"/>
              <a:buChar char="■"/>
              <a:defRPr/>
            </a:lvl9pPr>
          </a:lstStyle>
          <a:p/>
        </p:txBody>
      </p:sp>
      <p:sp>
        <p:nvSpPr>
          <p:cNvPr id="28" name="Google Shape;28;p15"/>
          <p:cNvSpPr txBox="1"/>
          <p:nvPr>
            <p:ph idx="10" type="dt"/>
          </p:nvPr>
        </p:nvSpPr>
        <p:spPr>
          <a:xfrm>
            <a:off x="1390650" y="6453386"/>
            <a:ext cx="1204572"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5"/>
          <p:cNvSpPr txBox="1"/>
          <p:nvPr>
            <p:ph idx="11" type="ftr"/>
          </p:nvPr>
        </p:nvSpPr>
        <p:spPr>
          <a:xfrm>
            <a:off x="2893564" y="6453386"/>
            <a:ext cx="6280830"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5"/>
          <p:cNvSpPr txBox="1"/>
          <p:nvPr>
            <p:ph idx="12" type="sldNum"/>
          </p:nvPr>
        </p:nvSpPr>
        <p:spPr>
          <a:xfrm>
            <a:off x="9472736"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bg>
      <p:bgPr>
        <a:solidFill>
          <a:schemeClr val="dk2"/>
        </a:solidFill>
      </p:bgPr>
    </p:bg>
    <p:spTree>
      <p:nvGrpSpPr>
        <p:cNvPr id="31" name="Shape 31"/>
        <p:cNvGrpSpPr/>
        <p:nvPr/>
      </p:nvGrpSpPr>
      <p:grpSpPr>
        <a:xfrm>
          <a:off x="0" y="0"/>
          <a:ext cx="0" cy="0"/>
          <a:chOff x="0" y="0"/>
          <a:chExt cx="0" cy="0"/>
        </a:xfrm>
      </p:grpSpPr>
      <p:sp>
        <p:nvSpPr>
          <p:cNvPr id="32" name="Google Shape;32;p18"/>
          <p:cNvSpPr txBox="1"/>
          <p:nvPr>
            <p:ph type="title"/>
          </p:nvPr>
        </p:nvSpPr>
        <p:spPr>
          <a:xfrm>
            <a:off x="765025" y="1301360"/>
            <a:ext cx="9612971" cy="2852737"/>
          </a:xfrm>
          <a:prstGeom prst="rect">
            <a:avLst/>
          </a:prstGeom>
          <a:noFill/>
          <a:ln>
            <a:noFill/>
          </a:ln>
        </p:spPr>
        <p:txBody>
          <a:bodyPr anchorCtr="0" anchor="b" bIns="45700" lIns="91425" spcFirstLastPara="1" rIns="91425" wrap="square" tIns="45700">
            <a:normAutofit/>
          </a:bodyPr>
          <a:lstStyle>
            <a:lvl1pPr lvl="0" algn="r">
              <a:lnSpc>
                <a:spcPct val="89000"/>
              </a:lnSpc>
              <a:spcBef>
                <a:spcPts val="0"/>
              </a:spcBef>
              <a:spcAft>
                <a:spcPts val="0"/>
              </a:spcAft>
              <a:buClr>
                <a:schemeClr val="lt2"/>
              </a:buClr>
              <a:buSzPts val="7200"/>
              <a:buFont typeface="Libre Franklin"/>
              <a:buNone/>
              <a:defRPr sz="7200" cap="none">
                <a:solidFill>
                  <a:schemeClr val="lt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8"/>
          <p:cNvSpPr txBox="1"/>
          <p:nvPr>
            <p:ph idx="1" type="body"/>
          </p:nvPr>
        </p:nvSpPr>
        <p:spPr>
          <a:xfrm>
            <a:off x="765025" y="4216328"/>
            <a:ext cx="9612971" cy="1143324"/>
          </a:xfrm>
          <a:prstGeom prst="rect">
            <a:avLst/>
          </a:prstGeom>
          <a:noFill/>
          <a:ln>
            <a:noFill/>
          </a:ln>
        </p:spPr>
        <p:txBody>
          <a:bodyPr anchorCtr="0" anchor="t" bIns="45700" lIns="91425" spcFirstLastPara="1" rIns="91425" wrap="square" tIns="45700">
            <a:normAutofit/>
          </a:bodyPr>
          <a:lstStyle>
            <a:lvl1pPr indent="-228600" lvl="0" marL="457200" algn="r">
              <a:lnSpc>
                <a:spcPct val="112000"/>
              </a:lnSpc>
              <a:spcBef>
                <a:spcPts val="0"/>
              </a:spcBef>
              <a:spcAft>
                <a:spcPts val="0"/>
              </a:spcAft>
              <a:buClr>
                <a:schemeClr val="lt2"/>
              </a:buClr>
              <a:buSzPts val="2400"/>
              <a:buNone/>
              <a:defRPr sz="2400">
                <a:solidFill>
                  <a:schemeClr val="lt2"/>
                </a:solidFill>
              </a:defRPr>
            </a:lvl1pPr>
            <a:lvl2pPr indent="-228600" lvl="1" marL="914400" algn="l">
              <a:lnSpc>
                <a:spcPct val="94000"/>
              </a:lnSpc>
              <a:spcBef>
                <a:spcPts val="500"/>
              </a:spcBef>
              <a:spcAft>
                <a:spcPts val="0"/>
              </a:spcAft>
              <a:buClr>
                <a:schemeClr val="lt1"/>
              </a:buClr>
              <a:buSzPts val="2000"/>
              <a:buNone/>
              <a:defRPr sz="2000">
                <a:solidFill>
                  <a:schemeClr val="lt1"/>
                </a:solidFill>
              </a:defRPr>
            </a:lvl2pPr>
            <a:lvl3pPr indent="-228600" lvl="2" marL="1371600" algn="l">
              <a:lnSpc>
                <a:spcPct val="94000"/>
              </a:lnSpc>
              <a:spcBef>
                <a:spcPts val="500"/>
              </a:spcBef>
              <a:spcAft>
                <a:spcPts val="0"/>
              </a:spcAft>
              <a:buClr>
                <a:schemeClr val="lt1"/>
              </a:buClr>
              <a:buSzPts val="1800"/>
              <a:buNone/>
              <a:defRPr sz="1800">
                <a:solidFill>
                  <a:schemeClr val="lt1"/>
                </a:solidFill>
              </a:defRPr>
            </a:lvl3pPr>
            <a:lvl4pPr indent="-228600" lvl="3" marL="1828800" algn="l">
              <a:lnSpc>
                <a:spcPct val="94000"/>
              </a:lnSpc>
              <a:spcBef>
                <a:spcPts val="500"/>
              </a:spcBef>
              <a:spcAft>
                <a:spcPts val="0"/>
              </a:spcAft>
              <a:buClr>
                <a:schemeClr val="lt1"/>
              </a:buClr>
              <a:buSzPts val="1600"/>
              <a:buNone/>
              <a:defRPr sz="1600">
                <a:solidFill>
                  <a:schemeClr val="lt1"/>
                </a:solidFill>
              </a:defRPr>
            </a:lvl4pPr>
            <a:lvl5pPr indent="-228600" lvl="4" marL="2286000" algn="l">
              <a:lnSpc>
                <a:spcPct val="94000"/>
              </a:lnSpc>
              <a:spcBef>
                <a:spcPts val="500"/>
              </a:spcBef>
              <a:spcAft>
                <a:spcPts val="0"/>
              </a:spcAft>
              <a:buClr>
                <a:schemeClr val="lt1"/>
              </a:buClr>
              <a:buSzPts val="1600"/>
              <a:buNone/>
              <a:defRPr sz="1600">
                <a:solidFill>
                  <a:schemeClr val="lt1"/>
                </a:solidFill>
              </a:defRPr>
            </a:lvl5pPr>
            <a:lvl6pPr indent="-228600" lvl="5" marL="2743200" algn="l">
              <a:lnSpc>
                <a:spcPct val="94000"/>
              </a:lnSpc>
              <a:spcBef>
                <a:spcPts val="500"/>
              </a:spcBef>
              <a:spcAft>
                <a:spcPts val="0"/>
              </a:spcAft>
              <a:buClr>
                <a:schemeClr val="lt1"/>
              </a:buClr>
              <a:buSzPts val="1600"/>
              <a:buNone/>
              <a:defRPr sz="1600">
                <a:solidFill>
                  <a:schemeClr val="lt1"/>
                </a:solidFill>
              </a:defRPr>
            </a:lvl6pPr>
            <a:lvl7pPr indent="-228600" lvl="6" marL="3200400" algn="l">
              <a:lnSpc>
                <a:spcPct val="94000"/>
              </a:lnSpc>
              <a:spcBef>
                <a:spcPts val="500"/>
              </a:spcBef>
              <a:spcAft>
                <a:spcPts val="0"/>
              </a:spcAft>
              <a:buClr>
                <a:schemeClr val="lt1"/>
              </a:buClr>
              <a:buSzPts val="1600"/>
              <a:buNone/>
              <a:defRPr sz="1600">
                <a:solidFill>
                  <a:schemeClr val="lt1"/>
                </a:solidFill>
              </a:defRPr>
            </a:lvl7pPr>
            <a:lvl8pPr indent="-228600" lvl="7" marL="3657600" algn="l">
              <a:lnSpc>
                <a:spcPct val="94000"/>
              </a:lnSpc>
              <a:spcBef>
                <a:spcPts val="500"/>
              </a:spcBef>
              <a:spcAft>
                <a:spcPts val="0"/>
              </a:spcAft>
              <a:buClr>
                <a:schemeClr val="lt1"/>
              </a:buClr>
              <a:buSzPts val="1600"/>
              <a:buNone/>
              <a:defRPr sz="1600">
                <a:solidFill>
                  <a:schemeClr val="lt1"/>
                </a:solidFill>
              </a:defRPr>
            </a:lvl8pPr>
            <a:lvl9pPr indent="-228600" lvl="8" marL="4114800" algn="l">
              <a:lnSpc>
                <a:spcPct val="94000"/>
              </a:lnSpc>
              <a:spcBef>
                <a:spcPts val="500"/>
              </a:spcBef>
              <a:spcAft>
                <a:spcPts val="200"/>
              </a:spcAft>
              <a:buClr>
                <a:schemeClr val="lt1"/>
              </a:buClr>
              <a:buSzPts val="1600"/>
              <a:buNone/>
              <a:defRPr sz="1600">
                <a:solidFill>
                  <a:schemeClr val="lt1"/>
                </a:solidFill>
              </a:defRPr>
            </a:lvl9pPr>
          </a:lstStyle>
          <a:p/>
        </p:txBody>
      </p:sp>
      <p:sp>
        <p:nvSpPr>
          <p:cNvPr id="34" name="Google Shape;34;p18"/>
          <p:cNvSpPr txBox="1"/>
          <p:nvPr>
            <p:ph idx="10" type="dt"/>
          </p:nvPr>
        </p:nvSpPr>
        <p:spPr>
          <a:xfrm>
            <a:off x="738908" y="6453386"/>
            <a:ext cx="1622409"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8"/>
          <p:cNvSpPr txBox="1"/>
          <p:nvPr>
            <p:ph idx="11" type="ftr"/>
          </p:nvPr>
        </p:nvSpPr>
        <p:spPr>
          <a:xfrm>
            <a:off x="2584312" y="6453386"/>
            <a:ext cx="7023377" cy="404614"/>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8"/>
          <p:cNvSpPr txBox="1"/>
          <p:nvPr>
            <p:ph idx="12" type="sldNum"/>
          </p:nvPr>
        </p:nvSpPr>
        <p:spPr>
          <a:xfrm>
            <a:off x="9830683"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1200" u="none" cap="none" strike="noStrike">
                <a:solidFill>
                  <a:schemeClr val="lt2"/>
                </a:solidFill>
                <a:latin typeface="Libre Franklin"/>
                <a:ea typeface="Libre Franklin"/>
                <a:cs typeface="Libre Franklin"/>
                <a:sym typeface="Libre Franklin"/>
              </a:defRPr>
            </a:lvl1pPr>
            <a:lvl2pPr indent="0" lvl="1" marL="0" algn="r">
              <a:spcBef>
                <a:spcPts val="0"/>
              </a:spcBef>
              <a:buNone/>
              <a:defRPr b="0" i="0" sz="1200" u="none" cap="none" strike="noStrike">
                <a:solidFill>
                  <a:schemeClr val="lt2"/>
                </a:solidFill>
                <a:latin typeface="Libre Franklin"/>
                <a:ea typeface="Libre Franklin"/>
                <a:cs typeface="Libre Franklin"/>
                <a:sym typeface="Libre Franklin"/>
              </a:defRPr>
            </a:lvl2pPr>
            <a:lvl3pPr indent="0" lvl="2" marL="0" algn="r">
              <a:spcBef>
                <a:spcPts val="0"/>
              </a:spcBef>
              <a:buNone/>
              <a:defRPr b="0" i="0" sz="1200" u="none" cap="none" strike="noStrike">
                <a:solidFill>
                  <a:schemeClr val="lt2"/>
                </a:solidFill>
                <a:latin typeface="Libre Franklin"/>
                <a:ea typeface="Libre Franklin"/>
                <a:cs typeface="Libre Franklin"/>
                <a:sym typeface="Libre Franklin"/>
              </a:defRPr>
            </a:lvl3pPr>
            <a:lvl4pPr indent="0" lvl="3" marL="0" algn="r">
              <a:spcBef>
                <a:spcPts val="0"/>
              </a:spcBef>
              <a:buNone/>
              <a:defRPr b="0" i="0" sz="1200" u="none" cap="none" strike="noStrike">
                <a:solidFill>
                  <a:schemeClr val="lt2"/>
                </a:solidFill>
                <a:latin typeface="Libre Franklin"/>
                <a:ea typeface="Libre Franklin"/>
                <a:cs typeface="Libre Franklin"/>
                <a:sym typeface="Libre Franklin"/>
              </a:defRPr>
            </a:lvl4pPr>
            <a:lvl5pPr indent="0" lvl="4" marL="0" algn="r">
              <a:spcBef>
                <a:spcPts val="0"/>
              </a:spcBef>
              <a:buNone/>
              <a:defRPr b="0" i="0" sz="1200" u="none" cap="none" strike="noStrike">
                <a:solidFill>
                  <a:schemeClr val="lt2"/>
                </a:solidFill>
                <a:latin typeface="Libre Franklin"/>
                <a:ea typeface="Libre Franklin"/>
                <a:cs typeface="Libre Franklin"/>
                <a:sym typeface="Libre Franklin"/>
              </a:defRPr>
            </a:lvl5pPr>
            <a:lvl6pPr indent="0" lvl="5" marL="0" algn="r">
              <a:spcBef>
                <a:spcPts val="0"/>
              </a:spcBef>
              <a:buNone/>
              <a:defRPr b="0" i="0" sz="1200" u="none" cap="none" strike="noStrike">
                <a:solidFill>
                  <a:schemeClr val="lt2"/>
                </a:solidFill>
                <a:latin typeface="Libre Franklin"/>
                <a:ea typeface="Libre Franklin"/>
                <a:cs typeface="Libre Franklin"/>
                <a:sym typeface="Libre Franklin"/>
              </a:defRPr>
            </a:lvl6pPr>
            <a:lvl7pPr indent="0" lvl="6" marL="0" algn="r">
              <a:spcBef>
                <a:spcPts val="0"/>
              </a:spcBef>
              <a:buNone/>
              <a:defRPr b="0" i="0" sz="1200" u="none" cap="none" strike="noStrike">
                <a:solidFill>
                  <a:schemeClr val="lt2"/>
                </a:solidFill>
                <a:latin typeface="Libre Franklin"/>
                <a:ea typeface="Libre Franklin"/>
                <a:cs typeface="Libre Franklin"/>
                <a:sym typeface="Libre Franklin"/>
              </a:defRPr>
            </a:lvl7pPr>
            <a:lvl8pPr indent="0" lvl="7" marL="0" algn="r">
              <a:spcBef>
                <a:spcPts val="0"/>
              </a:spcBef>
              <a:buNone/>
              <a:defRPr b="0" i="0" sz="1200" u="none" cap="none" strike="noStrike">
                <a:solidFill>
                  <a:schemeClr val="lt2"/>
                </a:solidFill>
                <a:latin typeface="Libre Franklin"/>
                <a:ea typeface="Libre Franklin"/>
                <a:cs typeface="Libre Franklin"/>
                <a:sym typeface="Libre Franklin"/>
              </a:defRPr>
            </a:lvl8pPr>
            <a:lvl9pPr indent="0" lvl="8" marL="0" algn="r">
              <a:spcBef>
                <a:spcPts val="0"/>
              </a:spcBef>
              <a:buNone/>
              <a:defRPr b="0" i="0" sz="1200" u="none" cap="none" strike="noStrike">
                <a:solidFill>
                  <a:schemeClr val="lt2"/>
                </a:solidFill>
                <a:latin typeface="Libre Franklin"/>
                <a:ea typeface="Libre Franklin"/>
                <a:cs typeface="Libre Franklin"/>
                <a:sym typeface="Libre Franklin"/>
              </a:defRPr>
            </a:lvl9pPr>
          </a:lstStyle>
          <a:p>
            <a:pPr indent="0" lvl="0" marL="0" rtl="0" algn="r">
              <a:spcBef>
                <a:spcPts val="0"/>
              </a:spcBef>
              <a:spcAft>
                <a:spcPts val="0"/>
              </a:spcAft>
              <a:buNone/>
            </a:pPr>
            <a:fld id="{00000000-1234-1234-1234-123412341234}" type="slidenum">
              <a:rPr lang="en-GB"/>
              <a:t>‹#›</a:t>
            </a:fld>
            <a:endParaRPr/>
          </a:p>
        </p:txBody>
      </p:sp>
      <p:sp>
        <p:nvSpPr>
          <p:cNvPr id="37" name="Google Shape;37;p18" title="Crop Mark"/>
          <p:cNvSpPr/>
          <p:nvPr/>
        </p:nvSpPr>
        <p:spPr>
          <a:xfrm>
            <a:off x="8151962" y="1685652"/>
            <a:ext cx="3275013" cy="4408488"/>
          </a:xfrm>
          <a:custGeom>
            <a:rect b="b" l="l" r="r" t="t"/>
            <a:pathLst>
              <a:path extrusionOk="0" h="5554" w="4125">
                <a:moveTo>
                  <a:pt x="3614" y="0"/>
                </a:moveTo>
                <a:lnTo>
                  <a:pt x="4125" y="0"/>
                </a:lnTo>
                <a:lnTo>
                  <a:pt x="4125" y="5554"/>
                </a:lnTo>
                <a:lnTo>
                  <a:pt x="0" y="5554"/>
                </a:lnTo>
                <a:lnTo>
                  <a:pt x="0" y="5074"/>
                </a:lnTo>
                <a:lnTo>
                  <a:pt x="3614" y="5074"/>
                </a:lnTo>
                <a:lnTo>
                  <a:pt x="3614" y="0"/>
                </a:lnTo>
                <a:close/>
              </a:path>
            </a:pathLst>
          </a:custGeom>
          <a:solidFill>
            <a:schemeClr val="lt2"/>
          </a:solid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8" name="Shape 38"/>
        <p:cNvGrpSpPr/>
        <p:nvPr/>
      </p:nvGrpSpPr>
      <p:grpSpPr>
        <a:xfrm>
          <a:off x="0" y="0"/>
          <a:ext cx="0" cy="0"/>
          <a:chOff x="0" y="0"/>
          <a:chExt cx="0" cy="0"/>
        </a:xfrm>
      </p:grpSpPr>
      <p:sp>
        <p:nvSpPr>
          <p:cNvPr id="39" name="Google Shape;39;p19"/>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lvl1pPr lvl="0" algn="l">
              <a:lnSpc>
                <a:spcPct val="89000"/>
              </a:lnSpc>
              <a:spcBef>
                <a:spcPts val="0"/>
              </a:spcBef>
              <a:spcAft>
                <a:spcPts val="0"/>
              </a:spcAft>
              <a:buClr>
                <a:schemeClr val="dk2"/>
              </a:buClr>
              <a:buSzPts val="4400"/>
              <a:buFont typeface="Libre Franklin"/>
              <a:buNone/>
              <a:defRPr>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19"/>
          <p:cNvSpPr txBox="1"/>
          <p:nvPr>
            <p:ph idx="1" type="body"/>
          </p:nvPr>
        </p:nvSpPr>
        <p:spPr>
          <a:xfrm>
            <a:off x="1371600" y="2285999"/>
            <a:ext cx="4447786" cy="3581401"/>
          </a:xfrm>
          <a:prstGeom prst="rect">
            <a:avLst/>
          </a:prstGeom>
          <a:noFill/>
          <a:ln>
            <a:noFill/>
          </a:ln>
        </p:spPr>
        <p:txBody>
          <a:bodyPr anchorCtr="0" anchor="t" bIns="45700" lIns="91425" spcFirstLastPara="1" rIns="91425" wrap="square" tIns="45700">
            <a:normAutofit/>
          </a:bodyPr>
          <a:lstStyle>
            <a:lvl1pPr indent="-355600" lvl="0" marL="457200" algn="l">
              <a:lnSpc>
                <a:spcPct val="94000"/>
              </a:lnSpc>
              <a:spcBef>
                <a:spcPts val="1000"/>
              </a:spcBef>
              <a:spcAft>
                <a:spcPts val="0"/>
              </a:spcAft>
              <a:buClr>
                <a:schemeClr val="dk2"/>
              </a:buClr>
              <a:buSzPts val="2000"/>
              <a:buChar char="■"/>
              <a:defRPr>
                <a:solidFill>
                  <a:schemeClr val="dk2"/>
                </a:solidFill>
              </a:defRPr>
            </a:lvl1pPr>
            <a:lvl2pPr indent="-355600" lvl="1" marL="914400" algn="l">
              <a:lnSpc>
                <a:spcPct val="94000"/>
              </a:lnSpc>
              <a:spcBef>
                <a:spcPts val="500"/>
              </a:spcBef>
              <a:spcAft>
                <a:spcPts val="0"/>
              </a:spcAft>
              <a:buClr>
                <a:schemeClr val="dk2"/>
              </a:buClr>
              <a:buSzPts val="2000"/>
              <a:buChar char="–"/>
              <a:defRPr>
                <a:solidFill>
                  <a:schemeClr val="dk2"/>
                </a:solidFill>
              </a:defRPr>
            </a:lvl2pPr>
            <a:lvl3pPr indent="-342900" lvl="2" marL="1371600" algn="l">
              <a:lnSpc>
                <a:spcPct val="94000"/>
              </a:lnSpc>
              <a:spcBef>
                <a:spcPts val="500"/>
              </a:spcBef>
              <a:spcAft>
                <a:spcPts val="0"/>
              </a:spcAft>
              <a:buClr>
                <a:schemeClr val="dk2"/>
              </a:buClr>
              <a:buSzPts val="1800"/>
              <a:buChar char="■"/>
              <a:defRPr>
                <a:solidFill>
                  <a:schemeClr val="dk2"/>
                </a:solidFill>
              </a:defRPr>
            </a:lvl3pPr>
            <a:lvl4pPr indent="-342900" lvl="3" marL="1828800" algn="l">
              <a:lnSpc>
                <a:spcPct val="94000"/>
              </a:lnSpc>
              <a:spcBef>
                <a:spcPts val="500"/>
              </a:spcBef>
              <a:spcAft>
                <a:spcPts val="0"/>
              </a:spcAft>
              <a:buClr>
                <a:schemeClr val="dk2"/>
              </a:buClr>
              <a:buSzPts val="1800"/>
              <a:buChar char="–"/>
              <a:defRPr>
                <a:solidFill>
                  <a:schemeClr val="dk2"/>
                </a:solidFill>
              </a:defRPr>
            </a:lvl4pPr>
            <a:lvl5pPr indent="-330200" lvl="4" marL="2286000" algn="l">
              <a:lnSpc>
                <a:spcPct val="94000"/>
              </a:lnSpc>
              <a:spcBef>
                <a:spcPts val="500"/>
              </a:spcBef>
              <a:spcAft>
                <a:spcPts val="0"/>
              </a:spcAft>
              <a:buClr>
                <a:schemeClr val="dk2"/>
              </a:buClr>
              <a:buSzPts val="1600"/>
              <a:buChar char="■"/>
              <a:defRPr>
                <a:solidFill>
                  <a:schemeClr val="dk2"/>
                </a:solidFill>
              </a:defRPr>
            </a:lvl5pPr>
            <a:lvl6pPr indent="-342900" lvl="5" marL="2743200" algn="l">
              <a:lnSpc>
                <a:spcPct val="94000"/>
              </a:lnSpc>
              <a:spcBef>
                <a:spcPts val="500"/>
              </a:spcBef>
              <a:spcAft>
                <a:spcPts val="0"/>
              </a:spcAft>
              <a:buClr>
                <a:schemeClr val="dk2"/>
              </a:buClr>
              <a:buSzPts val="1800"/>
              <a:buChar char="–"/>
              <a:defRPr/>
            </a:lvl6pPr>
            <a:lvl7pPr indent="-342900" lvl="6" marL="3200400" algn="l">
              <a:lnSpc>
                <a:spcPct val="94000"/>
              </a:lnSpc>
              <a:spcBef>
                <a:spcPts val="500"/>
              </a:spcBef>
              <a:spcAft>
                <a:spcPts val="0"/>
              </a:spcAft>
              <a:buClr>
                <a:schemeClr val="dk2"/>
              </a:buClr>
              <a:buSzPts val="1800"/>
              <a:buChar char="■"/>
              <a:defRPr/>
            </a:lvl7pPr>
            <a:lvl8pPr indent="-342900" lvl="7" marL="3657600" algn="l">
              <a:lnSpc>
                <a:spcPct val="94000"/>
              </a:lnSpc>
              <a:spcBef>
                <a:spcPts val="500"/>
              </a:spcBef>
              <a:spcAft>
                <a:spcPts val="0"/>
              </a:spcAft>
              <a:buClr>
                <a:schemeClr val="dk2"/>
              </a:buClr>
              <a:buSzPts val="1800"/>
              <a:buChar char="–"/>
              <a:defRPr/>
            </a:lvl8pPr>
            <a:lvl9pPr indent="-342900" lvl="8" marL="4114800" algn="l">
              <a:lnSpc>
                <a:spcPct val="94000"/>
              </a:lnSpc>
              <a:spcBef>
                <a:spcPts val="500"/>
              </a:spcBef>
              <a:spcAft>
                <a:spcPts val="200"/>
              </a:spcAft>
              <a:buClr>
                <a:schemeClr val="dk2"/>
              </a:buClr>
              <a:buSzPts val="1800"/>
              <a:buChar char="■"/>
              <a:defRPr/>
            </a:lvl9pPr>
          </a:lstStyle>
          <a:p/>
        </p:txBody>
      </p:sp>
      <p:sp>
        <p:nvSpPr>
          <p:cNvPr id="41" name="Google Shape;41;p19"/>
          <p:cNvSpPr txBox="1"/>
          <p:nvPr>
            <p:ph idx="2" type="body"/>
          </p:nvPr>
        </p:nvSpPr>
        <p:spPr>
          <a:xfrm>
            <a:off x="6525403" y="2285999"/>
            <a:ext cx="4447786" cy="3581401"/>
          </a:xfrm>
          <a:prstGeom prst="rect">
            <a:avLst/>
          </a:prstGeom>
          <a:noFill/>
          <a:ln>
            <a:noFill/>
          </a:ln>
        </p:spPr>
        <p:txBody>
          <a:bodyPr anchorCtr="0" anchor="t" bIns="45700" lIns="91425" spcFirstLastPara="1" rIns="91425" wrap="square" tIns="45700">
            <a:normAutofit/>
          </a:bodyPr>
          <a:lstStyle>
            <a:lvl1pPr indent="-355600" lvl="0" marL="457200" algn="l">
              <a:lnSpc>
                <a:spcPct val="94000"/>
              </a:lnSpc>
              <a:spcBef>
                <a:spcPts val="1000"/>
              </a:spcBef>
              <a:spcAft>
                <a:spcPts val="0"/>
              </a:spcAft>
              <a:buClr>
                <a:schemeClr val="dk2"/>
              </a:buClr>
              <a:buSzPts val="2000"/>
              <a:buChar char="■"/>
              <a:defRPr>
                <a:solidFill>
                  <a:schemeClr val="dk2"/>
                </a:solidFill>
              </a:defRPr>
            </a:lvl1pPr>
            <a:lvl2pPr indent="-355600" lvl="1" marL="914400" algn="l">
              <a:lnSpc>
                <a:spcPct val="94000"/>
              </a:lnSpc>
              <a:spcBef>
                <a:spcPts val="500"/>
              </a:spcBef>
              <a:spcAft>
                <a:spcPts val="0"/>
              </a:spcAft>
              <a:buClr>
                <a:schemeClr val="dk2"/>
              </a:buClr>
              <a:buSzPts val="2000"/>
              <a:buChar char="–"/>
              <a:defRPr>
                <a:solidFill>
                  <a:schemeClr val="dk2"/>
                </a:solidFill>
              </a:defRPr>
            </a:lvl2pPr>
            <a:lvl3pPr indent="-342900" lvl="2" marL="1371600" algn="l">
              <a:lnSpc>
                <a:spcPct val="94000"/>
              </a:lnSpc>
              <a:spcBef>
                <a:spcPts val="500"/>
              </a:spcBef>
              <a:spcAft>
                <a:spcPts val="0"/>
              </a:spcAft>
              <a:buClr>
                <a:schemeClr val="dk2"/>
              </a:buClr>
              <a:buSzPts val="1800"/>
              <a:buChar char="■"/>
              <a:defRPr>
                <a:solidFill>
                  <a:schemeClr val="dk2"/>
                </a:solidFill>
              </a:defRPr>
            </a:lvl3pPr>
            <a:lvl4pPr indent="-342900" lvl="3" marL="1828800" algn="l">
              <a:lnSpc>
                <a:spcPct val="94000"/>
              </a:lnSpc>
              <a:spcBef>
                <a:spcPts val="500"/>
              </a:spcBef>
              <a:spcAft>
                <a:spcPts val="0"/>
              </a:spcAft>
              <a:buClr>
                <a:schemeClr val="dk2"/>
              </a:buClr>
              <a:buSzPts val="1800"/>
              <a:buChar char="–"/>
              <a:defRPr>
                <a:solidFill>
                  <a:schemeClr val="dk2"/>
                </a:solidFill>
              </a:defRPr>
            </a:lvl4pPr>
            <a:lvl5pPr indent="-330200" lvl="4" marL="2286000" algn="l">
              <a:lnSpc>
                <a:spcPct val="94000"/>
              </a:lnSpc>
              <a:spcBef>
                <a:spcPts val="500"/>
              </a:spcBef>
              <a:spcAft>
                <a:spcPts val="0"/>
              </a:spcAft>
              <a:buClr>
                <a:schemeClr val="dk2"/>
              </a:buClr>
              <a:buSzPts val="1600"/>
              <a:buChar char="■"/>
              <a:defRPr>
                <a:solidFill>
                  <a:schemeClr val="dk2"/>
                </a:solidFill>
              </a:defRPr>
            </a:lvl5pPr>
            <a:lvl6pPr indent="-342900" lvl="5" marL="2743200" algn="l">
              <a:lnSpc>
                <a:spcPct val="94000"/>
              </a:lnSpc>
              <a:spcBef>
                <a:spcPts val="500"/>
              </a:spcBef>
              <a:spcAft>
                <a:spcPts val="0"/>
              </a:spcAft>
              <a:buClr>
                <a:schemeClr val="dk2"/>
              </a:buClr>
              <a:buSzPts val="1800"/>
              <a:buChar char="–"/>
              <a:defRPr/>
            </a:lvl6pPr>
            <a:lvl7pPr indent="-342900" lvl="6" marL="3200400" algn="l">
              <a:lnSpc>
                <a:spcPct val="94000"/>
              </a:lnSpc>
              <a:spcBef>
                <a:spcPts val="500"/>
              </a:spcBef>
              <a:spcAft>
                <a:spcPts val="0"/>
              </a:spcAft>
              <a:buClr>
                <a:schemeClr val="dk2"/>
              </a:buClr>
              <a:buSzPts val="1800"/>
              <a:buChar char="■"/>
              <a:defRPr/>
            </a:lvl7pPr>
            <a:lvl8pPr indent="-342900" lvl="7" marL="3657600" algn="l">
              <a:lnSpc>
                <a:spcPct val="94000"/>
              </a:lnSpc>
              <a:spcBef>
                <a:spcPts val="500"/>
              </a:spcBef>
              <a:spcAft>
                <a:spcPts val="0"/>
              </a:spcAft>
              <a:buClr>
                <a:schemeClr val="dk2"/>
              </a:buClr>
              <a:buSzPts val="1800"/>
              <a:buChar char="–"/>
              <a:defRPr/>
            </a:lvl8pPr>
            <a:lvl9pPr indent="-342900" lvl="8" marL="4114800" algn="l">
              <a:lnSpc>
                <a:spcPct val="94000"/>
              </a:lnSpc>
              <a:spcBef>
                <a:spcPts val="500"/>
              </a:spcBef>
              <a:spcAft>
                <a:spcPts val="200"/>
              </a:spcAft>
              <a:buClr>
                <a:schemeClr val="dk2"/>
              </a:buClr>
              <a:buSzPts val="1800"/>
              <a:buChar char="■"/>
              <a:defRPr/>
            </a:lvl9pPr>
          </a:lstStyle>
          <a:p/>
        </p:txBody>
      </p:sp>
      <p:sp>
        <p:nvSpPr>
          <p:cNvPr id="42" name="Google Shape;42;p19"/>
          <p:cNvSpPr txBox="1"/>
          <p:nvPr>
            <p:ph idx="10" type="dt"/>
          </p:nvPr>
        </p:nvSpPr>
        <p:spPr>
          <a:xfrm>
            <a:off x="1390650" y="6453386"/>
            <a:ext cx="1204572"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9"/>
          <p:cNvSpPr txBox="1"/>
          <p:nvPr>
            <p:ph idx="11" type="ftr"/>
          </p:nvPr>
        </p:nvSpPr>
        <p:spPr>
          <a:xfrm>
            <a:off x="2893564" y="6453386"/>
            <a:ext cx="6280830"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9"/>
          <p:cNvSpPr txBox="1"/>
          <p:nvPr>
            <p:ph idx="12" type="sldNum"/>
          </p:nvPr>
        </p:nvSpPr>
        <p:spPr>
          <a:xfrm>
            <a:off x="9472736"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5" name="Shape 45"/>
        <p:cNvGrpSpPr/>
        <p:nvPr/>
      </p:nvGrpSpPr>
      <p:grpSpPr>
        <a:xfrm>
          <a:off x="0" y="0"/>
          <a:ext cx="0" cy="0"/>
          <a:chOff x="0" y="0"/>
          <a:chExt cx="0" cy="0"/>
        </a:xfrm>
      </p:grpSpPr>
      <p:sp>
        <p:nvSpPr>
          <p:cNvPr id="46" name="Google Shape;46;p20"/>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lvl1pPr lvl="0" algn="l">
              <a:lnSpc>
                <a:spcPct val="89000"/>
              </a:lnSpc>
              <a:spcBef>
                <a:spcPts val="0"/>
              </a:spcBef>
              <a:spcAft>
                <a:spcPts val="0"/>
              </a:spcAft>
              <a:buClr>
                <a:schemeClr val="dk2"/>
              </a:buClr>
              <a:buSzPts val="4400"/>
              <a:buFont typeface="Libre Franklin"/>
              <a:buNone/>
              <a:defRPr>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20"/>
          <p:cNvSpPr txBox="1"/>
          <p:nvPr>
            <p:ph idx="1" type="body"/>
          </p:nvPr>
        </p:nvSpPr>
        <p:spPr>
          <a:xfrm>
            <a:off x="1371600" y="2340864"/>
            <a:ext cx="4443984" cy="823912"/>
          </a:xfrm>
          <a:prstGeom prst="rect">
            <a:avLst/>
          </a:prstGeom>
          <a:noFill/>
          <a:ln>
            <a:noFill/>
          </a:ln>
        </p:spPr>
        <p:txBody>
          <a:bodyPr anchorCtr="0" anchor="b" bIns="45700" lIns="91425" spcFirstLastPara="1" rIns="91425" wrap="square" tIns="45700">
            <a:noAutofit/>
          </a:bodyPr>
          <a:lstStyle>
            <a:lvl1pPr indent="-228600" lvl="0" marL="457200" algn="l">
              <a:lnSpc>
                <a:spcPct val="84000"/>
              </a:lnSpc>
              <a:spcBef>
                <a:spcPts val="0"/>
              </a:spcBef>
              <a:spcAft>
                <a:spcPts val="0"/>
              </a:spcAft>
              <a:buClr>
                <a:schemeClr val="dk2"/>
              </a:buClr>
              <a:buSzPts val="3000"/>
              <a:buNone/>
              <a:defRPr b="0" sz="3000">
                <a:solidFill>
                  <a:schemeClr val="dk2"/>
                </a:solidFill>
              </a:defRPr>
            </a:lvl1pPr>
            <a:lvl2pPr indent="-228600" lvl="1" marL="914400" algn="l">
              <a:lnSpc>
                <a:spcPct val="94000"/>
              </a:lnSpc>
              <a:spcBef>
                <a:spcPts val="500"/>
              </a:spcBef>
              <a:spcAft>
                <a:spcPts val="0"/>
              </a:spcAft>
              <a:buClr>
                <a:schemeClr val="dk2"/>
              </a:buClr>
              <a:buSzPts val="2000"/>
              <a:buNone/>
              <a:defRPr b="1" sz="2000"/>
            </a:lvl2pPr>
            <a:lvl3pPr indent="-228600" lvl="2" marL="1371600" algn="l">
              <a:lnSpc>
                <a:spcPct val="94000"/>
              </a:lnSpc>
              <a:spcBef>
                <a:spcPts val="500"/>
              </a:spcBef>
              <a:spcAft>
                <a:spcPts val="0"/>
              </a:spcAft>
              <a:buClr>
                <a:schemeClr val="dk2"/>
              </a:buClr>
              <a:buSzPts val="1800"/>
              <a:buNone/>
              <a:defRPr b="1" sz="1800"/>
            </a:lvl3pPr>
            <a:lvl4pPr indent="-228600" lvl="3" marL="1828800" algn="l">
              <a:lnSpc>
                <a:spcPct val="94000"/>
              </a:lnSpc>
              <a:spcBef>
                <a:spcPts val="500"/>
              </a:spcBef>
              <a:spcAft>
                <a:spcPts val="0"/>
              </a:spcAft>
              <a:buClr>
                <a:schemeClr val="dk2"/>
              </a:buClr>
              <a:buSzPts val="1600"/>
              <a:buNone/>
              <a:defRPr b="1" sz="1600"/>
            </a:lvl4pPr>
            <a:lvl5pPr indent="-228600" lvl="4" marL="2286000" algn="l">
              <a:lnSpc>
                <a:spcPct val="94000"/>
              </a:lnSpc>
              <a:spcBef>
                <a:spcPts val="500"/>
              </a:spcBef>
              <a:spcAft>
                <a:spcPts val="0"/>
              </a:spcAft>
              <a:buClr>
                <a:schemeClr val="dk2"/>
              </a:buClr>
              <a:buSzPts val="1600"/>
              <a:buNone/>
              <a:defRPr b="1" sz="1600"/>
            </a:lvl5pPr>
            <a:lvl6pPr indent="-228600" lvl="5" marL="2743200" algn="l">
              <a:lnSpc>
                <a:spcPct val="94000"/>
              </a:lnSpc>
              <a:spcBef>
                <a:spcPts val="500"/>
              </a:spcBef>
              <a:spcAft>
                <a:spcPts val="0"/>
              </a:spcAft>
              <a:buClr>
                <a:schemeClr val="dk2"/>
              </a:buClr>
              <a:buSzPts val="1600"/>
              <a:buNone/>
              <a:defRPr b="1" sz="1600"/>
            </a:lvl6pPr>
            <a:lvl7pPr indent="-228600" lvl="6" marL="3200400" algn="l">
              <a:lnSpc>
                <a:spcPct val="94000"/>
              </a:lnSpc>
              <a:spcBef>
                <a:spcPts val="500"/>
              </a:spcBef>
              <a:spcAft>
                <a:spcPts val="0"/>
              </a:spcAft>
              <a:buClr>
                <a:schemeClr val="dk2"/>
              </a:buClr>
              <a:buSzPts val="1600"/>
              <a:buNone/>
              <a:defRPr b="1" sz="1600"/>
            </a:lvl7pPr>
            <a:lvl8pPr indent="-228600" lvl="7" marL="3657600" algn="l">
              <a:lnSpc>
                <a:spcPct val="94000"/>
              </a:lnSpc>
              <a:spcBef>
                <a:spcPts val="500"/>
              </a:spcBef>
              <a:spcAft>
                <a:spcPts val="0"/>
              </a:spcAft>
              <a:buClr>
                <a:schemeClr val="dk2"/>
              </a:buClr>
              <a:buSzPts val="1600"/>
              <a:buNone/>
              <a:defRPr b="1" sz="1600"/>
            </a:lvl8pPr>
            <a:lvl9pPr indent="-228600" lvl="8" marL="4114800" algn="l">
              <a:lnSpc>
                <a:spcPct val="94000"/>
              </a:lnSpc>
              <a:spcBef>
                <a:spcPts val="500"/>
              </a:spcBef>
              <a:spcAft>
                <a:spcPts val="200"/>
              </a:spcAft>
              <a:buClr>
                <a:schemeClr val="dk2"/>
              </a:buClr>
              <a:buSzPts val="1600"/>
              <a:buNone/>
              <a:defRPr b="1" sz="1600"/>
            </a:lvl9pPr>
          </a:lstStyle>
          <a:p/>
        </p:txBody>
      </p:sp>
      <p:sp>
        <p:nvSpPr>
          <p:cNvPr id="48" name="Google Shape;48;p20"/>
          <p:cNvSpPr txBox="1"/>
          <p:nvPr>
            <p:ph idx="2" type="body"/>
          </p:nvPr>
        </p:nvSpPr>
        <p:spPr>
          <a:xfrm>
            <a:off x="1371600" y="3305207"/>
            <a:ext cx="4443984" cy="2562193"/>
          </a:xfrm>
          <a:prstGeom prst="rect">
            <a:avLst/>
          </a:prstGeom>
          <a:noFill/>
          <a:ln>
            <a:noFill/>
          </a:ln>
        </p:spPr>
        <p:txBody>
          <a:bodyPr anchorCtr="0" anchor="t" bIns="45700" lIns="91425" spcFirstLastPara="1" rIns="91425" wrap="square" tIns="45700">
            <a:normAutofit/>
          </a:bodyPr>
          <a:lstStyle>
            <a:lvl1pPr indent="-355600" lvl="0" marL="457200" algn="l">
              <a:lnSpc>
                <a:spcPct val="94000"/>
              </a:lnSpc>
              <a:spcBef>
                <a:spcPts val="1000"/>
              </a:spcBef>
              <a:spcAft>
                <a:spcPts val="0"/>
              </a:spcAft>
              <a:buClr>
                <a:schemeClr val="dk2"/>
              </a:buClr>
              <a:buSzPts val="2000"/>
              <a:buChar char="■"/>
              <a:defRPr>
                <a:solidFill>
                  <a:schemeClr val="dk2"/>
                </a:solidFill>
              </a:defRPr>
            </a:lvl1pPr>
            <a:lvl2pPr indent="-355600" lvl="1" marL="914400" algn="l">
              <a:lnSpc>
                <a:spcPct val="94000"/>
              </a:lnSpc>
              <a:spcBef>
                <a:spcPts val="500"/>
              </a:spcBef>
              <a:spcAft>
                <a:spcPts val="0"/>
              </a:spcAft>
              <a:buClr>
                <a:schemeClr val="dk2"/>
              </a:buClr>
              <a:buSzPts val="2000"/>
              <a:buChar char="–"/>
              <a:defRPr>
                <a:solidFill>
                  <a:schemeClr val="dk2"/>
                </a:solidFill>
              </a:defRPr>
            </a:lvl2pPr>
            <a:lvl3pPr indent="-342900" lvl="2" marL="1371600" algn="l">
              <a:lnSpc>
                <a:spcPct val="94000"/>
              </a:lnSpc>
              <a:spcBef>
                <a:spcPts val="500"/>
              </a:spcBef>
              <a:spcAft>
                <a:spcPts val="0"/>
              </a:spcAft>
              <a:buClr>
                <a:schemeClr val="dk2"/>
              </a:buClr>
              <a:buSzPts val="1800"/>
              <a:buChar char="■"/>
              <a:defRPr>
                <a:solidFill>
                  <a:schemeClr val="dk2"/>
                </a:solidFill>
              </a:defRPr>
            </a:lvl3pPr>
            <a:lvl4pPr indent="-342900" lvl="3" marL="1828800" algn="l">
              <a:lnSpc>
                <a:spcPct val="94000"/>
              </a:lnSpc>
              <a:spcBef>
                <a:spcPts val="500"/>
              </a:spcBef>
              <a:spcAft>
                <a:spcPts val="0"/>
              </a:spcAft>
              <a:buClr>
                <a:schemeClr val="dk2"/>
              </a:buClr>
              <a:buSzPts val="1800"/>
              <a:buChar char="–"/>
              <a:defRPr>
                <a:solidFill>
                  <a:schemeClr val="dk2"/>
                </a:solidFill>
              </a:defRPr>
            </a:lvl4pPr>
            <a:lvl5pPr indent="-330200" lvl="4" marL="2286000" algn="l">
              <a:lnSpc>
                <a:spcPct val="94000"/>
              </a:lnSpc>
              <a:spcBef>
                <a:spcPts val="500"/>
              </a:spcBef>
              <a:spcAft>
                <a:spcPts val="0"/>
              </a:spcAft>
              <a:buClr>
                <a:schemeClr val="dk2"/>
              </a:buClr>
              <a:buSzPts val="1600"/>
              <a:buChar char="■"/>
              <a:defRPr>
                <a:solidFill>
                  <a:schemeClr val="dk2"/>
                </a:solidFill>
              </a:defRPr>
            </a:lvl5pPr>
            <a:lvl6pPr indent="-342900" lvl="5" marL="2743200" algn="l">
              <a:lnSpc>
                <a:spcPct val="94000"/>
              </a:lnSpc>
              <a:spcBef>
                <a:spcPts val="500"/>
              </a:spcBef>
              <a:spcAft>
                <a:spcPts val="0"/>
              </a:spcAft>
              <a:buClr>
                <a:schemeClr val="dk2"/>
              </a:buClr>
              <a:buSzPts val="1800"/>
              <a:buChar char="–"/>
              <a:defRPr/>
            </a:lvl6pPr>
            <a:lvl7pPr indent="-342900" lvl="6" marL="3200400" algn="l">
              <a:lnSpc>
                <a:spcPct val="94000"/>
              </a:lnSpc>
              <a:spcBef>
                <a:spcPts val="500"/>
              </a:spcBef>
              <a:spcAft>
                <a:spcPts val="0"/>
              </a:spcAft>
              <a:buClr>
                <a:schemeClr val="dk2"/>
              </a:buClr>
              <a:buSzPts val="1800"/>
              <a:buChar char="■"/>
              <a:defRPr/>
            </a:lvl7pPr>
            <a:lvl8pPr indent="-342900" lvl="7" marL="3657600" algn="l">
              <a:lnSpc>
                <a:spcPct val="94000"/>
              </a:lnSpc>
              <a:spcBef>
                <a:spcPts val="500"/>
              </a:spcBef>
              <a:spcAft>
                <a:spcPts val="0"/>
              </a:spcAft>
              <a:buClr>
                <a:schemeClr val="dk2"/>
              </a:buClr>
              <a:buSzPts val="1800"/>
              <a:buChar char="–"/>
              <a:defRPr/>
            </a:lvl8pPr>
            <a:lvl9pPr indent="-342900" lvl="8" marL="4114800" algn="l">
              <a:lnSpc>
                <a:spcPct val="94000"/>
              </a:lnSpc>
              <a:spcBef>
                <a:spcPts val="500"/>
              </a:spcBef>
              <a:spcAft>
                <a:spcPts val="200"/>
              </a:spcAft>
              <a:buClr>
                <a:schemeClr val="dk2"/>
              </a:buClr>
              <a:buSzPts val="1800"/>
              <a:buChar char="■"/>
              <a:defRPr/>
            </a:lvl9pPr>
          </a:lstStyle>
          <a:p/>
        </p:txBody>
      </p:sp>
      <p:sp>
        <p:nvSpPr>
          <p:cNvPr id="49" name="Google Shape;49;p20"/>
          <p:cNvSpPr txBox="1"/>
          <p:nvPr>
            <p:ph idx="3" type="body"/>
          </p:nvPr>
        </p:nvSpPr>
        <p:spPr>
          <a:xfrm>
            <a:off x="6525014" y="2340864"/>
            <a:ext cx="4443984" cy="823912"/>
          </a:xfrm>
          <a:prstGeom prst="rect">
            <a:avLst/>
          </a:prstGeom>
          <a:noFill/>
          <a:ln>
            <a:noFill/>
          </a:ln>
        </p:spPr>
        <p:txBody>
          <a:bodyPr anchorCtr="0" anchor="b" bIns="45700" lIns="91425" spcFirstLastPara="1" rIns="91425" wrap="square" tIns="45700">
            <a:noAutofit/>
          </a:bodyPr>
          <a:lstStyle>
            <a:lvl1pPr indent="-228600" lvl="0" marL="457200" algn="l">
              <a:lnSpc>
                <a:spcPct val="84000"/>
              </a:lnSpc>
              <a:spcBef>
                <a:spcPts val="0"/>
              </a:spcBef>
              <a:spcAft>
                <a:spcPts val="0"/>
              </a:spcAft>
              <a:buClr>
                <a:schemeClr val="dk2"/>
              </a:buClr>
              <a:buSzPts val="3000"/>
              <a:buNone/>
              <a:defRPr b="0" sz="3000">
                <a:solidFill>
                  <a:schemeClr val="dk2"/>
                </a:solidFill>
              </a:defRPr>
            </a:lvl1pPr>
            <a:lvl2pPr indent="-228600" lvl="1" marL="914400" algn="l">
              <a:lnSpc>
                <a:spcPct val="94000"/>
              </a:lnSpc>
              <a:spcBef>
                <a:spcPts val="500"/>
              </a:spcBef>
              <a:spcAft>
                <a:spcPts val="0"/>
              </a:spcAft>
              <a:buClr>
                <a:schemeClr val="dk2"/>
              </a:buClr>
              <a:buSzPts val="2000"/>
              <a:buNone/>
              <a:defRPr b="1" sz="2000"/>
            </a:lvl2pPr>
            <a:lvl3pPr indent="-228600" lvl="2" marL="1371600" algn="l">
              <a:lnSpc>
                <a:spcPct val="94000"/>
              </a:lnSpc>
              <a:spcBef>
                <a:spcPts val="500"/>
              </a:spcBef>
              <a:spcAft>
                <a:spcPts val="0"/>
              </a:spcAft>
              <a:buClr>
                <a:schemeClr val="dk2"/>
              </a:buClr>
              <a:buSzPts val="1800"/>
              <a:buNone/>
              <a:defRPr b="1" sz="1800"/>
            </a:lvl3pPr>
            <a:lvl4pPr indent="-228600" lvl="3" marL="1828800" algn="l">
              <a:lnSpc>
                <a:spcPct val="94000"/>
              </a:lnSpc>
              <a:spcBef>
                <a:spcPts val="500"/>
              </a:spcBef>
              <a:spcAft>
                <a:spcPts val="0"/>
              </a:spcAft>
              <a:buClr>
                <a:schemeClr val="dk2"/>
              </a:buClr>
              <a:buSzPts val="1600"/>
              <a:buNone/>
              <a:defRPr b="1" sz="1600"/>
            </a:lvl4pPr>
            <a:lvl5pPr indent="-228600" lvl="4" marL="2286000" algn="l">
              <a:lnSpc>
                <a:spcPct val="94000"/>
              </a:lnSpc>
              <a:spcBef>
                <a:spcPts val="500"/>
              </a:spcBef>
              <a:spcAft>
                <a:spcPts val="0"/>
              </a:spcAft>
              <a:buClr>
                <a:schemeClr val="dk2"/>
              </a:buClr>
              <a:buSzPts val="1600"/>
              <a:buNone/>
              <a:defRPr b="1" sz="1600"/>
            </a:lvl5pPr>
            <a:lvl6pPr indent="-228600" lvl="5" marL="2743200" algn="l">
              <a:lnSpc>
                <a:spcPct val="94000"/>
              </a:lnSpc>
              <a:spcBef>
                <a:spcPts val="500"/>
              </a:spcBef>
              <a:spcAft>
                <a:spcPts val="0"/>
              </a:spcAft>
              <a:buClr>
                <a:schemeClr val="dk2"/>
              </a:buClr>
              <a:buSzPts val="1600"/>
              <a:buNone/>
              <a:defRPr b="1" sz="1600"/>
            </a:lvl6pPr>
            <a:lvl7pPr indent="-228600" lvl="6" marL="3200400" algn="l">
              <a:lnSpc>
                <a:spcPct val="94000"/>
              </a:lnSpc>
              <a:spcBef>
                <a:spcPts val="500"/>
              </a:spcBef>
              <a:spcAft>
                <a:spcPts val="0"/>
              </a:spcAft>
              <a:buClr>
                <a:schemeClr val="dk2"/>
              </a:buClr>
              <a:buSzPts val="1600"/>
              <a:buNone/>
              <a:defRPr b="1" sz="1600"/>
            </a:lvl7pPr>
            <a:lvl8pPr indent="-228600" lvl="7" marL="3657600" algn="l">
              <a:lnSpc>
                <a:spcPct val="94000"/>
              </a:lnSpc>
              <a:spcBef>
                <a:spcPts val="500"/>
              </a:spcBef>
              <a:spcAft>
                <a:spcPts val="0"/>
              </a:spcAft>
              <a:buClr>
                <a:schemeClr val="dk2"/>
              </a:buClr>
              <a:buSzPts val="1600"/>
              <a:buNone/>
              <a:defRPr b="1" sz="1600"/>
            </a:lvl8pPr>
            <a:lvl9pPr indent="-228600" lvl="8" marL="4114800" algn="l">
              <a:lnSpc>
                <a:spcPct val="94000"/>
              </a:lnSpc>
              <a:spcBef>
                <a:spcPts val="500"/>
              </a:spcBef>
              <a:spcAft>
                <a:spcPts val="200"/>
              </a:spcAft>
              <a:buClr>
                <a:schemeClr val="dk2"/>
              </a:buClr>
              <a:buSzPts val="1600"/>
              <a:buNone/>
              <a:defRPr b="1" sz="1600"/>
            </a:lvl9pPr>
          </a:lstStyle>
          <a:p/>
        </p:txBody>
      </p:sp>
      <p:sp>
        <p:nvSpPr>
          <p:cNvPr id="50" name="Google Shape;50;p20"/>
          <p:cNvSpPr txBox="1"/>
          <p:nvPr>
            <p:ph idx="4" type="body"/>
          </p:nvPr>
        </p:nvSpPr>
        <p:spPr>
          <a:xfrm>
            <a:off x="6525014" y="3305207"/>
            <a:ext cx="4443984" cy="2562193"/>
          </a:xfrm>
          <a:prstGeom prst="rect">
            <a:avLst/>
          </a:prstGeom>
          <a:noFill/>
          <a:ln>
            <a:noFill/>
          </a:ln>
        </p:spPr>
        <p:txBody>
          <a:bodyPr anchorCtr="0" anchor="t" bIns="45700" lIns="91425" spcFirstLastPara="1" rIns="91425" wrap="square" tIns="45700">
            <a:normAutofit/>
          </a:bodyPr>
          <a:lstStyle>
            <a:lvl1pPr indent="-355600" lvl="0" marL="457200" algn="l">
              <a:lnSpc>
                <a:spcPct val="94000"/>
              </a:lnSpc>
              <a:spcBef>
                <a:spcPts val="1000"/>
              </a:spcBef>
              <a:spcAft>
                <a:spcPts val="0"/>
              </a:spcAft>
              <a:buClr>
                <a:schemeClr val="dk2"/>
              </a:buClr>
              <a:buSzPts val="2000"/>
              <a:buChar char="■"/>
              <a:defRPr>
                <a:solidFill>
                  <a:schemeClr val="dk2"/>
                </a:solidFill>
              </a:defRPr>
            </a:lvl1pPr>
            <a:lvl2pPr indent="-355600" lvl="1" marL="914400" algn="l">
              <a:lnSpc>
                <a:spcPct val="94000"/>
              </a:lnSpc>
              <a:spcBef>
                <a:spcPts val="500"/>
              </a:spcBef>
              <a:spcAft>
                <a:spcPts val="0"/>
              </a:spcAft>
              <a:buClr>
                <a:schemeClr val="dk2"/>
              </a:buClr>
              <a:buSzPts val="2000"/>
              <a:buChar char="–"/>
              <a:defRPr>
                <a:solidFill>
                  <a:schemeClr val="dk2"/>
                </a:solidFill>
              </a:defRPr>
            </a:lvl2pPr>
            <a:lvl3pPr indent="-342900" lvl="2" marL="1371600" algn="l">
              <a:lnSpc>
                <a:spcPct val="94000"/>
              </a:lnSpc>
              <a:spcBef>
                <a:spcPts val="500"/>
              </a:spcBef>
              <a:spcAft>
                <a:spcPts val="0"/>
              </a:spcAft>
              <a:buClr>
                <a:schemeClr val="dk2"/>
              </a:buClr>
              <a:buSzPts val="1800"/>
              <a:buChar char="■"/>
              <a:defRPr>
                <a:solidFill>
                  <a:schemeClr val="dk2"/>
                </a:solidFill>
              </a:defRPr>
            </a:lvl3pPr>
            <a:lvl4pPr indent="-342900" lvl="3" marL="1828800" algn="l">
              <a:lnSpc>
                <a:spcPct val="94000"/>
              </a:lnSpc>
              <a:spcBef>
                <a:spcPts val="500"/>
              </a:spcBef>
              <a:spcAft>
                <a:spcPts val="0"/>
              </a:spcAft>
              <a:buClr>
                <a:schemeClr val="dk2"/>
              </a:buClr>
              <a:buSzPts val="1800"/>
              <a:buChar char="–"/>
              <a:defRPr>
                <a:solidFill>
                  <a:schemeClr val="dk2"/>
                </a:solidFill>
              </a:defRPr>
            </a:lvl4pPr>
            <a:lvl5pPr indent="-330200" lvl="4" marL="2286000" algn="l">
              <a:lnSpc>
                <a:spcPct val="94000"/>
              </a:lnSpc>
              <a:spcBef>
                <a:spcPts val="500"/>
              </a:spcBef>
              <a:spcAft>
                <a:spcPts val="0"/>
              </a:spcAft>
              <a:buClr>
                <a:schemeClr val="dk2"/>
              </a:buClr>
              <a:buSzPts val="1600"/>
              <a:buChar char="■"/>
              <a:defRPr>
                <a:solidFill>
                  <a:schemeClr val="dk2"/>
                </a:solidFill>
              </a:defRPr>
            </a:lvl5pPr>
            <a:lvl6pPr indent="-342900" lvl="5" marL="2743200" algn="l">
              <a:lnSpc>
                <a:spcPct val="94000"/>
              </a:lnSpc>
              <a:spcBef>
                <a:spcPts val="500"/>
              </a:spcBef>
              <a:spcAft>
                <a:spcPts val="0"/>
              </a:spcAft>
              <a:buClr>
                <a:schemeClr val="dk2"/>
              </a:buClr>
              <a:buSzPts val="1800"/>
              <a:buChar char="–"/>
              <a:defRPr/>
            </a:lvl6pPr>
            <a:lvl7pPr indent="-342900" lvl="6" marL="3200400" algn="l">
              <a:lnSpc>
                <a:spcPct val="94000"/>
              </a:lnSpc>
              <a:spcBef>
                <a:spcPts val="500"/>
              </a:spcBef>
              <a:spcAft>
                <a:spcPts val="0"/>
              </a:spcAft>
              <a:buClr>
                <a:schemeClr val="dk2"/>
              </a:buClr>
              <a:buSzPts val="1800"/>
              <a:buChar char="■"/>
              <a:defRPr/>
            </a:lvl7pPr>
            <a:lvl8pPr indent="-342900" lvl="7" marL="3657600" algn="l">
              <a:lnSpc>
                <a:spcPct val="94000"/>
              </a:lnSpc>
              <a:spcBef>
                <a:spcPts val="500"/>
              </a:spcBef>
              <a:spcAft>
                <a:spcPts val="0"/>
              </a:spcAft>
              <a:buClr>
                <a:schemeClr val="dk2"/>
              </a:buClr>
              <a:buSzPts val="1800"/>
              <a:buChar char="–"/>
              <a:defRPr/>
            </a:lvl8pPr>
            <a:lvl9pPr indent="-342900" lvl="8" marL="4114800" algn="l">
              <a:lnSpc>
                <a:spcPct val="94000"/>
              </a:lnSpc>
              <a:spcBef>
                <a:spcPts val="500"/>
              </a:spcBef>
              <a:spcAft>
                <a:spcPts val="200"/>
              </a:spcAft>
              <a:buClr>
                <a:schemeClr val="dk2"/>
              </a:buClr>
              <a:buSzPts val="1800"/>
              <a:buChar char="■"/>
              <a:defRPr/>
            </a:lvl9pPr>
          </a:lstStyle>
          <a:p/>
        </p:txBody>
      </p:sp>
      <p:sp>
        <p:nvSpPr>
          <p:cNvPr id="51" name="Google Shape;51;p20"/>
          <p:cNvSpPr txBox="1"/>
          <p:nvPr>
            <p:ph idx="10" type="dt"/>
          </p:nvPr>
        </p:nvSpPr>
        <p:spPr>
          <a:xfrm>
            <a:off x="1390650" y="6453386"/>
            <a:ext cx="1204572"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0"/>
          <p:cNvSpPr txBox="1"/>
          <p:nvPr>
            <p:ph idx="11" type="ftr"/>
          </p:nvPr>
        </p:nvSpPr>
        <p:spPr>
          <a:xfrm>
            <a:off x="2893564" y="6453386"/>
            <a:ext cx="6280830"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0"/>
          <p:cNvSpPr txBox="1"/>
          <p:nvPr>
            <p:ph idx="12" type="sldNum"/>
          </p:nvPr>
        </p:nvSpPr>
        <p:spPr>
          <a:xfrm>
            <a:off x="9472736"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4" name="Shape 54"/>
        <p:cNvGrpSpPr/>
        <p:nvPr/>
      </p:nvGrpSpPr>
      <p:grpSpPr>
        <a:xfrm>
          <a:off x="0" y="0"/>
          <a:ext cx="0" cy="0"/>
          <a:chOff x="0" y="0"/>
          <a:chExt cx="0" cy="0"/>
        </a:xfrm>
      </p:grpSpPr>
      <p:sp>
        <p:nvSpPr>
          <p:cNvPr id="55" name="Google Shape;55;p21"/>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21"/>
          <p:cNvSpPr txBox="1"/>
          <p:nvPr>
            <p:ph idx="10" type="dt"/>
          </p:nvPr>
        </p:nvSpPr>
        <p:spPr>
          <a:xfrm>
            <a:off x="1390650" y="6453386"/>
            <a:ext cx="1204572"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1"/>
          <p:cNvSpPr txBox="1"/>
          <p:nvPr>
            <p:ph idx="11" type="ftr"/>
          </p:nvPr>
        </p:nvSpPr>
        <p:spPr>
          <a:xfrm>
            <a:off x="2893564" y="6453386"/>
            <a:ext cx="6280830"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21"/>
          <p:cNvSpPr txBox="1"/>
          <p:nvPr>
            <p:ph idx="12" type="sldNum"/>
          </p:nvPr>
        </p:nvSpPr>
        <p:spPr>
          <a:xfrm>
            <a:off x="9472736"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9" name="Shape 59"/>
        <p:cNvGrpSpPr/>
        <p:nvPr/>
      </p:nvGrpSpPr>
      <p:grpSpPr>
        <a:xfrm>
          <a:off x="0" y="0"/>
          <a:ext cx="0" cy="0"/>
          <a:chOff x="0" y="0"/>
          <a:chExt cx="0" cy="0"/>
        </a:xfrm>
      </p:grpSpPr>
      <p:sp>
        <p:nvSpPr>
          <p:cNvPr id="60" name="Google Shape;60;p22"/>
          <p:cNvSpPr txBox="1"/>
          <p:nvPr>
            <p:ph idx="10" type="dt"/>
          </p:nvPr>
        </p:nvSpPr>
        <p:spPr>
          <a:xfrm>
            <a:off x="1390650" y="6453386"/>
            <a:ext cx="1204572"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22"/>
          <p:cNvSpPr txBox="1"/>
          <p:nvPr>
            <p:ph idx="11" type="ftr"/>
          </p:nvPr>
        </p:nvSpPr>
        <p:spPr>
          <a:xfrm>
            <a:off x="2893564" y="6453386"/>
            <a:ext cx="6280830"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22"/>
          <p:cNvSpPr txBox="1"/>
          <p:nvPr>
            <p:ph idx="12" type="sldNum"/>
          </p:nvPr>
        </p:nvSpPr>
        <p:spPr>
          <a:xfrm>
            <a:off x="9472736"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63" name="Shape 63"/>
        <p:cNvGrpSpPr/>
        <p:nvPr/>
      </p:nvGrpSpPr>
      <p:grpSpPr>
        <a:xfrm>
          <a:off x="0" y="0"/>
          <a:ext cx="0" cy="0"/>
          <a:chOff x="0" y="0"/>
          <a:chExt cx="0" cy="0"/>
        </a:xfrm>
      </p:grpSpPr>
      <p:sp>
        <p:nvSpPr>
          <p:cNvPr id="64" name="Google Shape;64;p23" title="Background Shape"/>
          <p:cNvSpPr/>
          <p:nvPr/>
        </p:nvSpPr>
        <p:spPr>
          <a:xfrm>
            <a:off x="0" y="376"/>
            <a:ext cx="5303520" cy="6857624"/>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23"/>
          <p:cNvSpPr txBox="1"/>
          <p:nvPr>
            <p:ph type="title"/>
          </p:nvPr>
        </p:nvSpPr>
        <p:spPr>
          <a:xfrm>
            <a:off x="723900" y="685800"/>
            <a:ext cx="3855720" cy="2157884"/>
          </a:xfrm>
          <a:prstGeom prst="rect">
            <a:avLst/>
          </a:prstGeom>
          <a:noFill/>
          <a:ln>
            <a:noFill/>
          </a:ln>
        </p:spPr>
        <p:txBody>
          <a:bodyPr anchorCtr="0" anchor="t" bIns="45700" lIns="91425" spcFirstLastPara="1" rIns="91425" wrap="square" tIns="45700">
            <a:noAutofit/>
          </a:bodyPr>
          <a:lstStyle>
            <a:lvl1pPr lvl="0" algn="l">
              <a:lnSpc>
                <a:spcPct val="84000"/>
              </a:lnSpc>
              <a:spcBef>
                <a:spcPts val="0"/>
              </a:spcBef>
              <a:spcAft>
                <a:spcPts val="0"/>
              </a:spcAft>
              <a:buClr>
                <a:schemeClr val="dk2"/>
              </a:buClr>
              <a:buSzPts val="4800"/>
              <a:buFont typeface="Libre Franklin"/>
              <a:buNone/>
              <a:defRPr sz="48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 name="Google Shape;66;p23"/>
          <p:cNvSpPr txBox="1"/>
          <p:nvPr>
            <p:ph idx="1" type="body"/>
          </p:nvPr>
        </p:nvSpPr>
        <p:spPr>
          <a:xfrm>
            <a:off x="6256020" y="685801"/>
            <a:ext cx="5212080" cy="5175250"/>
          </a:xfrm>
          <a:prstGeom prst="rect">
            <a:avLst/>
          </a:prstGeom>
          <a:noFill/>
          <a:ln>
            <a:noFill/>
          </a:ln>
        </p:spPr>
        <p:txBody>
          <a:bodyPr anchorCtr="0" anchor="t" bIns="45700" lIns="91425" spcFirstLastPara="1" rIns="91425" wrap="square" tIns="45700">
            <a:normAutofit/>
          </a:bodyPr>
          <a:lstStyle>
            <a:lvl1pPr indent="-355600" lvl="0" marL="457200" algn="l">
              <a:lnSpc>
                <a:spcPct val="94000"/>
              </a:lnSpc>
              <a:spcBef>
                <a:spcPts val="1000"/>
              </a:spcBef>
              <a:spcAft>
                <a:spcPts val="0"/>
              </a:spcAft>
              <a:buClr>
                <a:schemeClr val="dk2"/>
              </a:buClr>
              <a:buSzPts val="2000"/>
              <a:buChar char="■"/>
              <a:defRPr sz="2000"/>
            </a:lvl1pPr>
            <a:lvl2pPr indent="-355600" lvl="1" marL="914400" algn="l">
              <a:lnSpc>
                <a:spcPct val="94000"/>
              </a:lnSpc>
              <a:spcBef>
                <a:spcPts val="500"/>
              </a:spcBef>
              <a:spcAft>
                <a:spcPts val="0"/>
              </a:spcAft>
              <a:buClr>
                <a:schemeClr val="dk2"/>
              </a:buClr>
              <a:buSzPts val="2000"/>
              <a:buChar char="–"/>
              <a:defRPr sz="2000"/>
            </a:lvl2pPr>
            <a:lvl3pPr indent="-342900" lvl="2" marL="1371600" algn="l">
              <a:lnSpc>
                <a:spcPct val="94000"/>
              </a:lnSpc>
              <a:spcBef>
                <a:spcPts val="500"/>
              </a:spcBef>
              <a:spcAft>
                <a:spcPts val="0"/>
              </a:spcAft>
              <a:buClr>
                <a:schemeClr val="dk2"/>
              </a:buClr>
              <a:buSzPts val="1800"/>
              <a:buChar char="■"/>
              <a:defRPr sz="1800"/>
            </a:lvl3pPr>
            <a:lvl4pPr indent="-342900" lvl="3" marL="1828800" algn="l">
              <a:lnSpc>
                <a:spcPct val="94000"/>
              </a:lnSpc>
              <a:spcBef>
                <a:spcPts val="500"/>
              </a:spcBef>
              <a:spcAft>
                <a:spcPts val="0"/>
              </a:spcAft>
              <a:buClr>
                <a:schemeClr val="dk2"/>
              </a:buClr>
              <a:buSzPts val="1800"/>
              <a:buChar char="–"/>
              <a:defRPr sz="1800"/>
            </a:lvl4pPr>
            <a:lvl5pPr indent="-330200" lvl="4" marL="2286000" algn="l">
              <a:lnSpc>
                <a:spcPct val="94000"/>
              </a:lnSpc>
              <a:spcBef>
                <a:spcPts val="500"/>
              </a:spcBef>
              <a:spcAft>
                <a:spcPts val="0"/>
              </a:spcAft>
              <a:buClr>
                <a:schemeClr val="dk2"/>
              </a:buClr>
              <a:buSzPts val="1600"/>
              <a:buChar char="■"/>
              <a:defRPr sz="1600"/>
            </a:lvl5pPr>
            <a:lvl6pPr indent="-330200" lvl="5" marL="2743200" algn="l">
              <a:lnSpc>
                <a:spcPct val="94000"/>
              </a:lnSpc>
              <a:spcBef>
                <a:spcPts val="500"/>
              </a:spcBef>
              <a:spcAft>
                <a:spcPts val="0"/>
              </a:spcAft>
              <a:buClr>
                <a:schemeClr val="dk2"/>
              </a:buClr>
              <a:buSzPts val="1600"/>
              <a:buChar char="–"/>
              <a:defRPr sz="1600"/>
            </a:lvl6pPr>
            <a:lvl7pPr indent="-330200" lvl="6" marL="3200400" algn="l">
              <a:lnSpc>
                <a:spcPct val="94000"/>
              </a:lnSpc>
              <a:spcBef>
                <a:spcPts val="500"/>
              </a:spcBef>
              <a:spcAft>
                <a:spcPts val="0"/>
              </a:spcAft>
              <a:buClr>
                <a:schemeClr val="dk2"/>
              </a:buClr>
              <a:buSzPts val="1600"/>
              <a:buChar char="■"/>
              <a:defRPr sz="1600"/>
            </a:lvl7pPr>
            <a:lvl8pPr indent="-330200" lvl="7" marL="3657600" algn="l">
              <a:lnSpc>
                <a:spcPct val="94000"/>
              </a:lnSpc>
              <a:spcBef>
                <a:spcPts val="500"/>
              </a:spcBef>
              <a:spcAft>
                <a:spcPts val="0"/>
              </a:spcAft>
              <a:buClr>
                <a:schemeClr val="dk2"/>
              </a:buClr>
              <a:buSzPts val="1600"/>
              <a:buChar char="–"/>
              <a:defRPr sz="1600"/>
            </a:lvl8pPr>
            <a:lvl9pPr indent="-330200" lvl="8" marL="4114800" algn="l">
              <a:lnSpc>
                <a:spcPct val="94000"/>
              </a:lnSpc>
              <a:spcBef>
                <a:spcPts val="500"/>
              </a:spcBef>
              <a:spcAft>
                <a:spcPts val="200"/>
              </a:spcAft>
              <a:buClr>
                <a:schemeClr val="dk2"/>
              </a:buClr>
              <a:buSzPts val="1600"/>
              <a:buChar char="■"/>
              <a:defRPr sz="1600"/>
            </a:lvl9pPr>
          </a:lstStyle>
          <a:p/>
        </p:txBody>
      </p:sp>
      <p:sp>
        <p:nvSpPr>
          <p:cNvPr id="67" name="Google Shape;67;p23"/>
          <p:cNvSpPr txBox="1"/>
          <p:nvPr>
            <p:ph idx="2" type="body"/>
          </p:nvPr>
        </p:nvSpPr>
        <p:spPr>
          <a:xfrm>
            <a:off x="723900" y="2856344"/>
            <a:ext cx="3855720" cy="3011056"/>
          </a:xfrm>
          <a:prstGeom prst="rect">
            <a:avLst/>
          </a:prstGeom>
          <a:noFill/>
          <a:ln>
            <a:noFill/>
          </a:ln>
        </p:spPr>
        <p:txBody>
          <a:bodyPr anchorCtr="0" anchor="t" bIns="45700" lIns="91425" spcFirstLastPara="1" rIns="91425" wrap="square" tIns="45700">
            <a:normAutofit/>
          </a:bodyPr>
          <a:lstStyle>
            <a:lvl1pPr indent="-228600" lvl="0" marL="457200" algn="l">
              <a:lnSpc>
                <a:spcPct val="113000"/>
              </a:lnSpc>
              <a:spcBef>
                <a:spcPts val="0"/>
              </a:spcBef>
              <a:spcAft>
                <a:spcPts val="0"/>
              </a:spcAft>
              <a:buClr>
                <a:schemeClr val="dk2"/>
              </a:buClr>
              <a:buSzPts val="1600"/>
              <a:buNone/>
              <a:defRPr sz="1600"/>
            </a:lvl1pPr>
            <a:lvl2pPr indent="-228600" lvl="1" marL="914400" algn="l">
              <a:lnSpc>
                <a:spcPct val="94000"/>
              </a:lnSpc>
              <a:spcBef>
                <a:spcPts val="1500"/>
              </a:spcBef>
              <a:spcAft>
                <a:spcPts val="0"/>
              </a:spcAft>
              <a:buClr>
                <a:schemeClr val="dk2"/>
              </a:buClr>
              <a:buSzPts val="1400"/>
              <a:buNone/>
              <a:defRPr sz="1400"/>
            </a:lvl2pPr>
            <a:lvl3pPr indent="-228600" lvl="2" marL="1371600" algn="l">
              <a:lnSpc>
                <a:spcPct val="94000"/>
              </a:lnSpc>
              <a:spcBef>
                <a:spcPts val="500"/>
              </a:spcBef>
              <a:spcAft>
                <a:spcPts val="0"/>
              </a:spcAft>
              <a:buClr>
                <a:schemeClr val="dk2"/>
              </a:buClr>
              <a:buSzPts val="1200"/>
              <a:buNone/>
              <a:defRPr sz="1200"/>
            </a:lvl3pPr>
            <a:lvl4pPr indent="-228600" lvl="3" marL="1828800" algn="l">
              <a:lnSpc>
                <a:spcPct val="94000"/>
              </a:lnSpc>
              <a:spcBef>
                <a:spcPts val="500"/>
              </a:spcBef>
              <a:spcAft>
                <a:spcPts val="0"/>
              </a:spcAft>
              <a:buClr>
                <a:schemeClr val="dk2"/>
              </a:buClr>
              <a:buSzPts val="1000"/>
              <a:buNone/>
              <a:defRPr sz="1000"/>
            </a:lvl4pPr>
            <a:lvl5pPr indent="-228600" lvl="4" marL="2286000" algn="l">
              <a:lnSpc>
                <a:spcPct val="94000"/>
              </a:lnSpc>
              <a:spcBef>
                <a:spcPts val="500"/>
              </a:spcBef>
              <a:spcAft>
                <a:spcPts val="0"/>
              </a:spcAft>
              <a:buClr>
                <a:schemeClr val="dk2"/>
              </a:buClr>
              <a:buSzPts val="1000"/>
              <a:buNone/>
              <a:defRPr sz="1000"/>
            </a:lvl5pPr>
            <a:lvl6pPr indent="-228600" lvl="5" marL="2743200" algn="l">
              <a:lnSpc>
                <a:spcPct val="94000"/>
              </a:lnSpc>
              <a:spcBef>
                <a:spcPts val="500"/>
              </a:spcBef>
              <a:spcAft>
                <a:spcPts val="0"/>
              </a:spcAft>
              <a:buClr>
                <a:schemeClr val="dk2"/>
              </a:buClr>
              <a:buSzPts val="1000"/>
              <a:buNone/>
              <a:defRPr sz="1000"/>
            </a:lvl6pPr>
            <a:lvl7pPr indent="-228600" lvl="6" marL="3200400" algn="l">
              <a:lnSpc>
                <a:spcPct val="94000"/>
              </a:lnSpc>
              <a:spcBef>
                <a:spcPts val="500"/>
              </a:spcBef>
              <a:spcAft>
                <a:spcPts val="0"/>
              </a:spcAft>
              <a:buClr>
                <a:schemeClr val="dk2"/>
              </a:buClr>
              <a:buSzPts val="1000"/>
              <a:buNone/>
              <a:defRPr sz="1000"/>
            </a:lvl7pPr>
            <a:lvl8pPr indent="-228600" lvl="7" marL="3657600" algn="l">
              <a:lnSpc>
                <a:spcPct val="94000"/>
              </a:lnSpc>
              <a:spcBef>
                <a:spcPts val="500"/>
              </a:spcBef>
              <a:spcAft>
                <a:spcPts val="0"/>
              </a:spcAft>
              <a:buClr>
                <a:schemeClr val="dk2"/>
              </a:buClr>
              <a:buSzPts val="1000"/>
              <a:buNone/>
              <a:defRPr sz="1000"/>
            </a:lvl8pPr>
            <a:lvl9pPr indent="-228600" lvl="8" marL="4114800" algn="l">
              <a:lnSpc>
                <a:spcPct val="94000"/>
              </a:lnSpc>
              <a:spcBef>
                <a:spcPts val="500"/>
              </a:spcBef>
              <a:spcAft>
                <a:spcPts val="200"/>
              </a:spcAft>
              <a:buClr>
                <a:schemeClr val="dk2"/>
              </a:buClr>
              <a:buSzPts val="1000"/>
              <a:buNone/>
              <a:defRPr sz="1000"/>
            </a:lvl9pPr>
          </a:lstStyle>
          <a:p/>
        </p:txBody>
      </p:sp>
      <p:sp>
        <p:nvSpPr>
          <p:cNvPr id="68" name="Google Shape;68;p23"/>
          <p:cNvSpPr txBox="1"/>
          <p:nvPr>
            <p:ph idx="10" type="dt"/>
          </p:nvPr>
        </p:nvSpPr>
        <p:spPr>
          <a:xfrm>
            <a:off x="723900" y="6453386"/>
            <a:ext cx="1204572"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3"/>
          <p:cNvSpPr txBox="1"/>
          <p:nvPr>
            <p:ph idx="11" type="ftr"/>
          </p:nvPr>
        </p:nvSpPr>
        <p:spPr>
          <a:xfrm>
            <a:off x="2205945" y="6453386"/>
            <a:ext cx="2373675"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3"/>
          <p:cNvSpPr txBox="1"/>
          <p:nvPr>
            <p:ph idx="12" type="sldNum"/>
          </p:nvPr>
        </p:nvSpPr>
        <p:spPr>
          <a:xfrm>
            <a:off x="9883140"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1200" u="none" cap="none" strike="noStrike">
                <a:solidFill>
                  <a:schemeClr val="dk2"/>
                </a:solidFill>
                <a:latin typeface="Libre Franklin"/>
                <a:ea typeface="Libre Franklin"/>
                <a:cs typeface="Libre Franklin"/>
                <a:sym typeface="Libre Franklin"/>
              </a:defRPr>
            </a:lvl1pPr>
            <a:lvl2pPr indent="0" lvl="1" marL="0" algn="r">
              <a:spcBef>
                <a:spcPts val="0"/>
              </a:spcBef>
              <a:buNone/>
              <a:defRPr b="0" i="0" sz="1200" u="none" cap="none" strike="noStrike">
                <a:solidFill>
                  <a:schemeClr val="dk2"/>
                </a:solidFill>
                <a:latin typeface="Libre Franklin"/>
                <a:ea typeface="Libre Franklin"/>
                <a:cs typeface="Libre Franklin"/>
                <a:sym typeface="Libre Franklin"/>
              </a:defRPr>
            </a:lvl2pPr>
            <a:lvl3pPr indent="0" lvl="2" marL="0" algn="r">
              <a:spcBef>
                <a:spcPts val="0"/>
              </a:spcBef>
              <a:buNone/>
              <a:defRPr b="0" i="0" sz="1200" u="none" cap="none" strike="noStrike">
                <a:solidFill>
                  <a:schemeClr val="dk2"/>
                </a:solidFill>
                <a:latin typeface="Libre Franklin"/>
                <a:ea typeface="Libre Franklin"/>
                <a:cs typeface="Libre Franklin"/>
                <a:sym typeface="Libre Franklin"/>
              </a:defRPr>
            </a:lvl3pPr>
            <a:lvl4pPr indent="0" lvl="3" marL="0" algn="r">
              <a:spcBef>
                <a:spcPts val="0"/>
              </a:spcBef>
              <a:buNone/>
              <a:defRPr b="0" i="0" sz="1200" u="none" cap="none" strike="noStrike">
                <a:solidFill>
                  <a:schemeClr val="dk2"/>
                </a:solidFill>
                <a:latin typeface="Libre Franklin"/>
                <a:ea typeface="Libre Franklin"/>
                <a:cs typeface="Libre Franklin"/>
                <a:sym typeface="Libre Franklin"/>
              </a:defRPr>
            </a:lvl4pPr>
            <a:lvl5pPr indent="0" lvl="4" marL="0" algn="r">
              <a:spcBef>
                <a:spcPts val="0"/>
              </a:spcBef>
              <a:buNone/>
              <a:defRPr b="0" i="0" sz="1200" u="none" cap="none" strike="noStrike">
                <a:solidFill>
                  <a:schemeClr val="dk2"/>
                </a:solidFill>
                <a:latin typeface="Libre Franklin"/>
                <a:ea typeface="Libre Franklin"/>
                <a:cs typeface="Libre Franklin"/>
                <a:sym typeface="Libre Franklin"/>
              </a:defRPr>
            </a:lvl5pPr>
            <a:lvl6pPr indent="0" lvl="5" marL="0" algn="r">
              <a:spcBef>
                <a:spcPts val="0"/>
              </a:spcBef>
              <a:buNone/>
              <a:defRPr b="0" i="0" sz="1200" u="none" cap="none" strike="noStrike">
                <a:solidFill>
                  <a:schemeClr val="dk2"/>
                </a:solidFill>
                <a:latin typeface="Libre Franklin"/>
                <a:ea typeface="Libre Franklin"/>
                <a:cs typeface="Libre Franklin"/>
                <a:sym typeface="Libre Franklin"/>
              </a:defRPr>
            </a:lvl6pPr>
            <a:lvl7pPr indent="0" lvl="6" marL="0" algn="r">
              <a:spcBef>
                <a:spcPts val="0"/>
              </a:spcBef>
              <a:buNone/>
              <a:defRPr b="0" i="0" sz="1200" u="none" cap="none" strike="noStrike">
                <a:solidFill>
                  <a:schemeClr val="dk2"/>
                </a:solidFill>
                <a:latin typeface="Libre Franklin"/>
                <a:ea typeface="Libre Franklin"/>
                <a:cs typeface="Libre Franklin"/>
                <a:sym typeface="Libre Franklin"/>
              </a:defRPr>
            </a:lvl7pPr>
            <a:lvl8pPr indent="0" lvl="7" marL="0" algn="r">
              <a:spcBef>
                <a:spcPts val="0"/>
              </a:spcBef>
              <a:buNone/>
              <a:defRPr b="0" i="0" sz="1200" u="none" cap="none" strike="noStrike">
                <a:solidFill>
                  <a:schemeClr val="dk2"/>
                </a:solidFill>
                <a:latin typeface="Libre Franklin"/>
                <a:ea typeface="Libre Franklin"/>
                <a:cs typeface="Libre Franklin"/>
                <a:sym typeface="Libre Franklin"/>
              </a:defRPr>
            </a:lvl8pPr>
            <a:lvl9pPr indent="0" lvl="8" marL="0" algn="r">
              <a:spcBef>
                <a:spcPts val="0"/>
              </a:spcBef>
              <a:buNone/>
              <a:defRPr b="0" i="0" sz="1200" u="none" cap="none" strike="noStrike">
                <a:solidFill>
                  <a:schemeClr val="dk2"/>
                </a:solidFill>
                <a:latin typeface="Libre Franklin"/>
                <a:ea typeface="Libre Franklin"/>
                <a:cs typeface="Libre Franklin"/>
                <a:sym typeface="Libre Franklin"/>
              </a:defRPr>
            </a:lvl9pPr>
          </a:lstStyle>
          <a:p>
            <a:pPr indent="0" lvl="0" marL="0" rtl="0" algn="r">
              <a:spcBef>
                <a:spcPts val="0"/>
              </a:spcBef>
              <a:spcAft>
                <a:spcPts val="0"/>
              </a:spcAft>
              <a:buNone/>
            </a:pPr>
            <a:fld id="{00000000-1234-1234-1234-123412341234}" type="slidenum">
              <a:rPr lang="en-GB"/>
              <a:t>‹#›</a:t>
            </a:fld>
            <a:endParaRPr/>
          </a:p>
        </p:txBody>
      </p:sp>
      <p:sp>
        <p:nvSpPr>
          <p:cNvPr id="71" name="Google Shape;71;p23" title="Divider Bar"/>
          <p:cNvSpPr/>
          <p:nvPr/>
        </p:nvSpPr>
        <p:spPr>
          <a:xfrm>
            <a:off x="5303520" y="376"/>
            <a:ext cx="22860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72" name="Shape 72"/>
        <p:cNvGrpSpPr/>
        <p:nvPr/>
      </p:nvGrpSpPr>
      <p:grpSpPr>
        <a:xfrm>
          <a:off x="0" y="0"/>
          <a:ext cx="0" cy="0"/>
          <a:chOff x="0" y="0"/>
          <a:chExt cx="0" cy="0"/>
        </a:xfrm>
      </p:grpSpPr>
      <p:sp>
        <p:nvSpPr>
          <p:cNvPr id="73" name="Google Shape;73;p24" title="Background Shape"/>
          <p:cNvSpPr/>
          <p:nvPr/>
        </p:nvSpPr>
        <p:spPr>
          <a:xfrm>
            <a:off x="0" y="376"/>
            <a:ext cx="5303520" cy="6857624"/>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24"/>
          <p:cNvSpPr txBox="1"/>
          <p:nvPr>
            <p:ph type="title"/>
          </p:nvPr>
        </p:nvSpPr>
        <p:spPr>
          <a:xfrm>
            <a:off x="723900" y="685800"/>
            <a:ext cx="3855720" cy="2157884"/>
          </a:xfrm>
          <a:prstGeom prst="rect">
            <a:avLst/>
          </a:prstGeom>
          <a:noFill/>
          <a:ln>
            <a:noFill/>
          </a:ln>
        </p:spPr>
        <p:txBody>
          <a:bodyPr anchorCtr="0" anchor="t" bIns="45700" lIns="91425" spcFirstLastPara="1" rIns="91425" wrap="square" tIns="45700">
            <a:normAutofit/>
          </a:bodyPr>
          <a:lstStyle>
            <a:lvl1pPr lvl="0" algn="l">
              <a:lnSpc>
                <a:spcPct val="84000"/>
              </a:lnSpc>
              <a:spcBef>
                <a:spcPts val="0"/>
              </a:spcBef>
              <a:spcAft>
                <a:spcPts val="0"/>
              </a:spcAft>
              <a:buClr>
                <a:schemeClr val="dk2"/>
              </a:buClr>
              <a:buSzPts val="4800"/>
              <a:buFont typeface="Libre Franklin"/>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5" name="Google Shape;75;p24"/>
          <p:cNvSpPr/>
          <p:nvPr>
            <p:ph idx="2" type="pic"/>
          </p:nvPr>
        </p:nvSpPr>
        <p:spPr>
          <a:xfrm>
            <a:off x="5532120" y="0"/>
            <a:ext cx="6659880" cy="6857999"/>
          </a:xfrm>
          <a:prstGeom prst="rect">
            <a:avLst/>
          </a:prstGeom>
          <a:noFill/>
          <a:ln>
            <a:noFill/>
          </a:ln>
        </p:spPr>
      </p:sp>
      <p:sp>
        <p:nvSpPr>
          <p:cNvPr id="76" name="Google Shape;76;p24"/>
          <p:cNvSpPr txBox="1"/>
          <p:nvPr>
            <p:ph idx="1" type="body"/>
          </p:nvPr>
        </p:nvSpPr>
        <p:spPr>
          <a:xfrm>
            <a:off x="723900" y="2855968"/>
            <a:ext cx="3855720" cy="3011432"/>
          </a:xfrm>
          <a:prstGeom prst="rect">
            <a:avLst/>
          </a:prstGeom>
          <a:noFill/>
          <a:ln>
            <a:noFill/>
          </a:ln>
        </p:spPr>
        <p:txBody>
          <a:bodyPr anchorCtr="0" anchor="t" bIns="45700" lIns="91425" spcFirstLastPara="1" rIns="91425" wrap="square" tIns="45700">
            <a:normAutofit/>
          </a:bodyPr>
          <a:lstStyle>
            <a:lvl1pPr indent="-228600" lvl="0" marL="457200" algn="l">
              <a:lnSpc>
                <a:spcPct val="113000"/>
              </a:lnSpc>
              <a:spcBef>
                <a:spcPts val="0"/>
              </a:spcBef>
              <a:spcAft>
                <a:spcPts val="0"/>
              </a:spcAft>
              <a:buClr>
                <a:schemeClr val="dk2"/>
              </a:buClr>
              <a:buSzPts val="1600"/>
              <a:buNone/>
              <a:defRPr sz="1600"/>
            </a:lvl1pPr>
            <a:lvl2pPr indent="-228600" lvl="1" marL="914400" algn="l">
              <a:lnSpc>
                <a:spcPct val="94000"/>
              </a:lnSpc>
              <a:spcBef>
                <a:spcPts val="1500"/>
              </a:spcBef>
              <a:spcAft>
                <a:spcPts val="0"/>
              </a:spcAft>
              <a:buClr>
                <a:schemeClr val="dk2"/>
              </a:buClr>
              <a:buSzPts val="1400"/>
              <a:buNone/>
              <a:defRPr sz="1400"/>
            </a:lvl2pPr>
            <a:lvl3pPr indent="-228600" lvl="2" marL="1371600" algn="l">
              <a:lnSpc>
                <a:spcPct val="94000"/>
              </a:lnSpc>
              <a:spcBef>
                <a:spcPts val="500"/>
              </a:spcBef>
              <a:spcAft>
                <a:spcPts val="0"/>
              </a:spcAft>
              <a:buClr>
                <a:schemeClr val="dk2"/>
              </a:buClr>
              <a:buSzPts val="1200"/>
              <a:buNone/>
              <a:defRPr sz="1200"/>
            </a:lvl3pPr>
            <a:lvl4pPr indent="-228600" lvl="3" marL="1828800" algn="l">
              <a:lnSpc>
                <a:spcPct val="94000"/>
              </a:lnSpc>
              <a:spcBef>
                <a:spcPts val="500"/>
              </a:spcBef>
              <a:spcAft>
                <a:spcPts val="0"/>
              </a:spcAft>
              <a:buClr>
                <a:schemeClr val="dk2"/>
              </a:buClr>
              <a:buSzPts val="1000"/>
              <a:buNone/>
              <a:defRPr sz="1000"/>
            </a:lvl4pPr>
            <a:lvl5pPr indent="-228600" lvl="4" marL="2286000" algn="l">
              <a:lnSpc>
                <a:spcPct val="94000"/>
              </a:lnSpc>
              <a:spcBef>
                <a:spcPts val="500"/>
              </a:spcBef>
              <a:spcAft>
                <a:spcPts val="0"/>
              </a:spcAft>
              <a:buClr>
                <a:schemeClr val="dk2"/>
              </a:buClr>
              <a:buSzPts val="1000"/>
              <a:buNone/>
              <a:defRPr sz="1000"/>
            </a:lvl5pPr>
            <a:lvl6pPr indent="-228600" lvl="5" marL="2743200" algn="l">
              <a:lnSpc>
                <a:spcPct val="94000"/>
              </a:lnSpc>
              <a:spcBef>
                <a:spcPts val="500"/>
              </a:spcBef>
              <a:spcAft>
                <a:spcPts val="0"/>
              </a:spcAft>
              <a:buClr>
                <a:schemeClr val="dk2"/>
              </a:buClr>
              <a:buSzPts val="1000"/>
              <a:buNone/>
              <a:defRPr sz="1000"/>
            </a:lvl6pPr>
            <a:lvl7pPr indent="-228600" lvl="6" marL="3200400" algn="l">
              <a:lnSpc>
                <a:spcPct val="94000"/>
              </a:lnSpc>
              <a:spcBef>
                <a:spcPts val="500"/>
              </a:spcBef>
              <a:spcAft>
                <a:spcPts val="0"/>
              </a:spcAft>
              <a:buClr>
                <a:schemeClr val="dk2"/>
              </a:buClr>
              <a:buSzPts val="1000"/>
              <a:buNone/>
              <a:defRPr sz="1000"/>
            </a:lvl7pPr>
            <a:lvl8pPr indent="-228600" lvl="7" marL="3657600" algn="l">
              <a:lnSpc>
                <a:spcPct val="94000"/>
              </a:lnSpc>
              <a:spcBef>
                <a:spcPts val="500"/>
              </a:spcBef>
              <a:spcAft>
                <a:spcPts val="0"/>
              </a:spcAft>
              <a:buClr>
                <a:schemeClr val="dk2"/>
              </a:buClr>
              <a:buSzPts val="1000"/>
              <a:buNone/>
              <a:defRPr sz="1000"/>
            </a:lvl8pPr>
            <a:lvl9pPr indent="-228600" lvl="8" marL="4114800" algn="l">
              <a:lnSpc>
                <a:spcPct val="94000"/>
              </a:lnSpc>
              <a:spcBef>
                <a:spcPts val="500"/>
              </a:spcBef>
              <a:spcAft>
                <a:spcPts val="200"/>
              </a:spcAft>
              <a:buClr>
                <a:schemeClr val="dk2"/>
              </a:buClr>
              <a:buSzPts val="1000"/>
              <a:buNone/>
              <a:defRPr sz="1000"/>
            </a:lvl9pPr>
          </a:lstStyle>
          <a:p/>
        </p:txBody>
      </p:sp>
      <p:sp>
        <p:nvSpPr>
          <p:cNvPr id="77" name="Google Shape;77;p24"/>
          <p:cNvSpPr txBox="1"/>
          <p:nvPr>
            <p:ph idx="10" type="dt"/>
          </p:nvPr>
        </p:nvSpPr>
        <p:spPr>
          <a:xfrm>
            <a:off x="723900" y="6453386"/>
            <a:ext cx="1204572"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4"/>
          <p:cNvSpPr txBox="1"/>
          <p:nvPr>
            <p:ph idx="11" type="ftr"/>
          </p:nvPr>
        </p:nvSpPr>
        <p:spPr>
          <a:xfrm>
            <a:off x="2205945" y="6453386"/>
            <a:ext cx="2373675"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4"/>
          <p:cNvSpPr txBox="1"/>
          <p:nvPr>
            <p:ph idx="12" type="sldNum"/>
          </p:nvPr>
        </p:nvSpPr>
        <p:spPr>
          <a:xfrm>
            <a:off x="9883140"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1200" u="none" cap="none" strike="noStrike">
                <a:solidFill>
                  <a:schemeClr val="dk2"/>
                </a:solidFill>
                <a:latin typeface="Libre Franklin"/>
                <a:ea typeface="Libre Franklin"/>
                <a:cs typeface="Libre Franklin"/>
                <a:sym typeface="Libre Franklin"/>
              </a:defRPr>
            </a:lvl1pPr>
            <a:lvl2pPr indent="0" lvl="1" marL="0" algn="r">
              <a:spcBef>
                <a:spcPts val="0"/>
              </a:spcBef>
              <a:buNone/>
              <a:defRPr b="0" i="0" sz="1200" u="none" cap="none" strike="noStrike">
                <a:solidFill>
                  <a:schemeClr val="dk2"/>
                </a:solidFill>
                <a:latin typeface="Libre Franklin"/>
                <a:ea typeface="Libre Franklin"/>
                <a:cs typeface="Libre Franklin"/>
                <a:sym typeface="Libre Franklin"/>
              </a:defRPr>
            </a:lvl2pPr>
            <a:lvl3pPr indent="0" lvl="2" marL="0" algn="r">
              <a:spcBef>
                <a:spcPts val="0"/>
              </a:spcBef>
              <a:buNone/>
              <a:defRPr b="0" i="0" sz="1200" u="none" cap="none" strike="noStrike">
                <a:solidFill>
                  <a:schemeClr val="dk2"/>
                </a:solidFill>
                <a:latin typeface="Libre Franklin"/>
                <a:ea typeface="Libre Franklin"/>
                <a:cs typeface="Libre Franklin"/>
                <a:sym typeface="Libre Franklin"/>
              </a:defRPr>
            </a:lvl3pPr>
            <a:lvl4pPr indent="0" lvl="3" marL="0" algn="r">
              <a:spcBef>
                <a:spcPts val="0"/>
              </a:spcBef>
              <a:buNone/>
              <a:defRPr b="0" i="0" sz="1200" u="none" cap="none" strike="noStrike">
                <a:solidFill>
                  <a:schemeClr val="dk2"/>
                </a:solidFill>
                <a:latin typeface="Libre Franklin"/>
                <a:ea typeface="Libre Franklin"/>
                <a:cs typeface="Libre Franklin"/>
                <a:sym typeface="Libre Franklin"/>
              </a:defRPr>
            </a:lvl4pPr>
            <a:lvl5pPr indent="0" lvl="4" marL="0" algn="r">
              <a:spcBef>
                <a:spcPts val="0"/>
              </a:spcBef>
              <a:buNone/>
              <a:defRPr b="0" i="0" sz="1200" u="none" cap="none" strike="noStrike">
                <a:solidFill>
                  <a:schemeClr val="dk2"/>
                </a:solidFill>
                <a:latin typeface="Libre Franklin"/>
                <a:ea typeface="Libre Franklin"/>
                <a:cs typeface="Libre Franklin"/>
                <a:sym typeface="Libre Franklin"/>
              </a:defRPr>
            </a:lvl5pPr>
            <a:lvl6pPr indent="0" lvl="5" marL="0" algn="r">
              <a:spcBef>
                <a:spcPts val="0"/>
              </a:spcBef>
              <a:buNone/>
              <a:defRPr b="0" i="0" sz="1200" u="none" cap="none" strike="noStrike">
                <a:solidFill>
                  <a:schemeClr val="dk2"/>
                </a:solidFill>
                <a:latin typeface="Libre Franklin"/>
                <a:ea typeface="Libre Franklin"/>
                <a:cs typeface="Libre Franklin"/>
                <a:sym typeface="Libre Franklin"/>
              </a:defRPr>
            </a:lvl6pPr>
            <a:lvl7pPr indent="0" lvl="6" marL="0" algn="r">
              <a:spcBef>
                <a:spcPts val="0"/>
              </a:spcBef>
              <a:buNone/>
              <a:defRPr b="0" i="0" sz="1200" u="none" cap="none" strike="noStrike">
                <a:solidFill>
                  <a:schemeClr val="dk2"/>
                </a:solidFill>
                <a:latin typeface="Libre Franklin"/>
                <a:ea typeface="Libre Franklin"/>
                <a:cs typeface="Libre Franklin"/>
                <a:sym typeface="Libre Franklin"/>
              </a:defRPr>
            </a:lvl7pPr>
            <a:lvl8pPr indent="0" lvl="7" marL="0" algn="r">
              <a:spcBef>
                <a:spcPts val="0"/>
              </a:spcBef>
              <a:buNone/>
              <a:defRPr b="0" i="0" sz="1200" u="none" cap="none" strike="noStrike">
                <a:solidFill>
                  <a:schemeClr val="dk2"/>
                </a:solidFill>
                <a:latin typeface="Libre Franklin"/>
                <a:ea typeface="Libre Franklin"/>
                <a:cs typeface="Libre Franklin"/>
                <a:sym typeface="Libre Franklin"/>
              </a:defRPr>
            </a:lvl8pPr>
            <a:lvl9pPr indent="0" lvl="8" marL="0" algn="r">
              <a:spcBef>
                <a:spcPts val="0"/>
              </a:spcBef>
              <a:buNone/>
              <a:defRPr b="0" i="0" sz="1200" u="none" cap="none" strike="noStrike">
                <a:solidFill>
                  <a:schemeClr val="dk2"/>
                </a:solidFill>
                <a:latin typeface="Libre Franklin"/>
                <a:ea typeface="Libre Franklin"/>
                <a:cs typeface="Libre Franklin"/>
                <a:sym typeface="Libre Franklin"/>
              </a:defRPr>
            </a:lvl9pPr>
          </a:lstStyle>
          <a:p>
            <a:pPr indent="0" lvl="0" marL="0" rtl="0" algn="r">
              <a:spcBef>
                <a:spcPts val="0"/>
              </a:spcBef>
              <a:spcAft>
                <a:spcPts val="0"/>
              </a:spcAft>
              <a:buNone/>
            </a:pPr>
            <a:fld id="{00000000-1234-1234-1234-123412341234}" type="slidenum">
              <a:rPr lang="en-GB"/>
              <a:t>‹#›</a:t>
            </a:fld>
            <a:endParaRPr/>
          </a:p>
        </p:txBody>
      </p:sp>
      <p:sp>
        <p:nvSpPr>
          <p:cNvPr id="80" name="Google Shape;80;p24" title="Divider Bar"/>
          <p:cNvSpPr/>
          <p:nvPr/>
        </p:nvSpPr>
        <p:spPr>
          <a:xfrm>
            <a:off x="5303520" y="376"/>
            <a:ext cx="22860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1" name="Shape 81"/>
        <p:cNvGrpSpPr/>
        <p:nvPr/>
      </p:nvGrpSpPr>
      <p:grpSpPr>
        <a:xfrm>
          <a:off x="0" y="0"/>
          <a:ext cx="0" cy="0"/>
          <a:chOff x="0" y="0"/>
          <a:chExt cx="0" cy="0"/>
        </a:xfrm>
      </p:grpSpPr>
      <p:sp>
        <p:nvSpPr>
          <p:cNvPr id="82" name="Google Shape;82;p25"/>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3" name="Google Shape;83;p25"/>
          <p:cNvSpPr txBox="1"/>
          <p:nvPr>
            <p:ph idx="1" type="body"/>
          </p:nvPr>
        </p:nvSpPr>
        <p:spPr>
          <a:xfrm rot="5400000">
            <a:off x="4386263" y="-719137"/>
            <a:ext cx="3571875" cy="9601200"/>
          </a:xfrm>
          <a:prstGeom prst="rect">
            <a:avLst/>
          </a:prstGeom>
          <a:noFill/>
          <a:ln>
            <a:noFill/>
          </a:ln>
        </p:spPr>
        <p:txBody>
          <a:bodyPr anchorCtr="0" anchor="t" bIns="45700" lIns="91425" spcFirstLastPara="1" rIns="91425" wrap="square" tIns="45700">
            <a:normAutofit/>
          </a:bodyPr>
          <a:lstStyle>
            <a:lvl1pPr indent="-342900" lvl="0" marL="457200" algn="l">
              <a:lnSpc>
                <a:spcPct val="94000"/>
              </a:lnSpc>
              <a:spcBef>
                <a:spcPts val="1000"/>
              </a:spcBef>
              <a:spcAft>
                <a:spcPts val="0"/>
              </a:spcAft>
              <a:buClr>
                <a:schemeClr val="dk2"/>
              </a:buClr>
              <a:buSzPts val="1800"/>
              <a:buChar char="■"/>
              <a:defRPr/>
            </a:lvl1pPr>
            <a:lvl2pPr indent="-342900" lvl="1" marL="914400" algn="l">
              <a:lnSpc>
                <a:spcPct val="94000"/>
              </a:lnSpc>
              <a:spcBef>
                <a:spcPts val="500"/>
              </a:spcBef>
              <a:spcAft>
                <a:spcPts val="0"/>
              </a:spcAft>
              <a:buClr>
                <a:schemeClr val="dk2"/>
              </a:buClr>
              <a:buSzPts val="1800"/>
              <a:buChar char="–"/>
              <a:defRPr/>
            </a:lvl2pPr>
            <a:lvl3pPr indent="-342900" lvl="2" marL="1371600" algn="l">
              <a:lnSpc>
                <a:spcPct val="94000"/>
              </a:lnSpc>
              <a:spcBef>
                <a:spcPts val="500"/>
              </a:spcBef>
              <a:spcAft>
                <a:spcPts val="0"/>
              </a:spcAft>
              <a:buClr>
                <a:schemeClr val="dk2"/>
              </a:buClr>
              <a:buSzPts val="1800"/>
              <a:buChar char="■"/>
              <a:defRPr/>
            </a:lvl3pPr>
            <a:lvl4pPr indent="-342900" lvl="3" marL="1828800" algn="l">
              <a:lnSpc>
                <a:spcPct val="94000"/>
              </a:lnSpc>
              <a:spcBef>
                <a:spcPts val="500"/>
              </a:spcBef>
              <a:spcAft>
                <a:spcPts val="0"/>
              </a:spcAft>
              <a:buClr>
                <a:schemeClr val="dk2"/>
              </a:buClr>
              <a:buSzPts val="1800"/>
              <a:buChar char="–"/>
              <a:defRPr/>
            </a:lvl4pPr>
            <a:lvl5pPr indent="-342900" lvl="4" marL="2286000" algn="l">
              <a:lnSpc>
                <a:spcPct val="94000"/>
              </a:lnSpc>
              <a:spcBef>
                <a:spcPts val="500"/>
              </a:spcBef>
              <a:spcAft>
                <a:spcPts val="0"/>
              </a:spcAft>
              <a:buClr>
                <a:schemeClr val="dk2"/>
              </a:buClr>
              <a:buSzPts val="1800"/>
              <a:buChar char="■"/>
              <a:defRPr/>
            </a:lvl5pPr>
            <a:lvl6pPr indent="-342900" lvl="5" marL="2743200" algn="l">
              <a:lnSpc>
                <a:spcPct val="94000"/>
              </a:lnSpc>
              <a:spcBef>
                <a:spcPts val="500"/>
              </a:spcBef>
              <a:spcAft>
                <a:spcPts val="0"/>
              </a:spcAft>
              <a:buClr>
                <a:schemeClr val="dk2"/>
              </a:buClr>
              <a:buSzPts val="1800"/>
              <a:buChar char="–"/>
              <a:defRPr/>
            </a:lvl6pPr>
            <a:lvl7pPr indent="-342900" lvl="6" marL="3200400" algn="l">
              <a:lnSpc>
                <a:spcPct val="94000"/>
              </a:lnSpc>
              <a:spcBef>
                <a:spcPts val="500"/>
              </a:spcBef>
              <a:spcAft>
                <a:spcPts val="0"/>
              </a:spcAft>
              <a:buClr>
                <a:schemeClr val="dk2"/>
              </a:buClr>
              <a:buSzPts val="1800"/>
              <a:buChar char="■"/>
              <a:defRPr/>
            </a:lvl7pPr>
            <a:lvl8pPr indent="-342900" lvl="7" marL="3657600" algn="l">
              <a:lnSpc>
                <a:spcPct val="94000"/>
              </a:lnSpc>
              <a:spcBef>
                <a:spcPts val="500"/>
              </a:spcBef>
              <a:spcAft>
                <a:spcPts val="0"/>
              </a:spcAft>
              <a:buClr>
                <a:schemeClr val="dk2"/>
              </a:buClr>
              <a:buSzPts val="1800"/>
              <a:buChar char="–"/>
              <a:defRPr/>
            </a:lvl8pPr>
            <a:lvl9pPr indent="-342900" lvl="8" marL="4114800" algn="l">
              <a:lnSpc>
                <a:spcPct val="94000"/>
              </a:lnSpc>
              <a:spcBef>
                <a:spcPts val="500"/>
              </a:spcBef>
              <a:spcAft>
                <a:spcPts val="200"/>
              </a:spcAft>
              <a:buClr>
                <a:schemeClr val="dk2"/>
              </a:buClr>
              <a:buSzPts val="1800"/>
              <a:buChar char="■"/>
              <a:defRPr/>
            </a:lvl9pPr>
          </a:lstStyle>
          <a:p/>
        </p:txBody>
      </p:sp>
      <p:sp>
        <p:nvSpPr>
          <p:cNvPr id="84" name="Google Shape;84;p25"/>
          <p:cNvSpPr txBox="1"/>
          <p:nvPr>
            <p:ph idx="10" type="dt"/>
          </p:nvPr>
        </p:nvSpPr>
        <p:spPr>
          <a:xfrm>
            <a:off x="1390650" y="6453386"/>
            <a:ext cx="1204572"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5"/>
          <p:cNvSpPr txBox="1"/>
          <p:nvPr>
            <p:ph idx="11" type="ftr"/>
          </p:nvPr>
        </p:nvSpPr>
        <p:spPr>
          <a:xfrm>
            <a:off x="2893564" y="6453386"/>
            <a:ext cx="6280830"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25"/>
          <p:cNvSpPr txBox="1"/>
          <p:nvPr>
            <p:ph idx="12" type="sldNum"/>
          </p:nvPr>
        </p:nvSpPr>
        <p:spPr>
          <a:xfrm>
            <a:off x="9472736"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7" name="Shape 87"/>
        <p:cNvGrpSpPr/>
        <p:nvPr/>
      </p:nvGrpSpPr>
      <p:grpSpPr>
        <a:xfrm>
          <a:off x="0" y="0"/>
          <a:ext cx="0" cy="0"/>
          <a:chOff x="0" y="0"/>
          <a:chExt cx="0" cy="0"/>
        </a:xfrm>
      </p:grpSpPr>
      <p:sp>
        <p:nvSpPr>
          <p:cNvPr id="88" name="Google Shape;88;p26"/>
          <p:cNvSpPr txBox="1"/>
          <p:nvPr>
            <p:ph type="title"/>
          </p:nvPr>
        </p:nvSpPr>
        <p:spPr>
          <a:xfrm rot="5400000">
            <a:off x="7757822" y="2462895"/>
            <a:ext cx="5243244" cy="1565766"/>
          </a:xfrm>
          <a:prstGeom prst="rect">
            <a:avLst/>
          </a:prstGeom>
          <a:noFill/>
          <a:ln>
            <a:noFill/>
          </a:ln>
        </p:spPr>
        <p:txBody>
          <a:bodyPr anchorCtr="0" anchor="t" bIns="45700" lIns="91425" spcFirstLastPara="1" rIns="91425" wrap="square" tIns="45700">
            <a:normAutofit/>
          </a:bodyPr>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9" name="Google Shape;89;p26"/>
          <p:cNvSpPr txBox="1"/>
          <p:nvPr>
            <p:ph idx="1" type="body"/>
          </p:nvPr>
        </p:nvSpPr>
        <p:spPr>
          <a:xfrm rot="5400000">
            <a:off x="2839799" y="-844042"/>
            <a:ext cx="5243244" cy="8179641"/>
          </a:xfrm>
          <a:prstGeom prst="rect">
            <a:avLst/>
          </a:prstGeom>
          <a:noFill/>
          <a:ln>
            <a:noFill/>
          </a:ln>
        </p:spPr>
        <p:txBody>
          <a:bodyPr anchorCtr="0" anchor="t" bIns="45700" lIns="91425" spcFirstLastPara="1" rIns="91425" wrap="square" tIns="45700">
            <a:normAutofit/>
          </a:bodyPr>
          <a:lstStyle>
            <a:lvl1pPr indent="-342900" lvl="0" marL="457200" algn="l">
              <a:lnSpc>
                <a:spcPct val="94000"/>
              </a:lnSpc>
              <a:spcBef>
                <a:spcPts val="1000"/>
              </a:spcBef>
              <a:spcAft>
                <a:spcPts val="0"/>
              </a:spcAft>
              <a:buClr>
                <a:schemeClr val="dk2"/>
              </a:buClr>
              <a:buSzPts val="1800"/>
              <a:buChar char="■"/>
              <a:defRPr/>
            </a:lvl1pPr>
            <a:lvl2pPr indent="-342900" lvl="1" marL="914400" algn="l">
              <a:lnSpc>
                <a:spcPct val="94000"/>
              </a:lnSpc>
              <a:spcBef>
                <a:spcPts val="500"/>
              </a:spcBef>
              <a:spcAft>
                <a:spcPts val="0"/>
              </a:spcAft>
              <a:buClr>
                <a:schemeClr val="dk2"/>
              </a:buClr>
              <a:buSzPts val="1800"/>
              <a:buChar char="–"/>
              <a:defRPr/>
            </a:lvl2pPr>
            <a:lvl3pPr indent="-342900" lvl="2" marL="1371600" algn="l">
              <a:lnSpc>
                <a:spcPct val="94000"/>
              </a:lnSpc>
              <a:spcBef>
                <a:spcPts val="500"/>
              </a:spcBef>
              <a:spcAft>
                <a:spcPts val="0"/>
              </a:spcAft>
              <a:buClr>
                <a:schemeClr val="dk2"/>
              </a:buClr>
              <a:buSzPts val="1800"/>
              <a:buChar char="■"/>
              <a:defRPr/>
            </a:lvl3pPr>
            <a:lvl4pPr indent="-342900" lvl="3" marL="1828800" algn="l">
              <a:lnSpc>
                <a:spcPct val="94000"/>
              </a:lnSpc>
              <a:spcBef>
                <a:spcPts val="500"/>
              </a:spcBef>
              <a:spcAft>
                <a:spcPts val="0"/>
              </a:spcAft>
              <a:buClr>
                <a:schemeClr val="dk2"/>
              </a:buClr>
              <a:buSzPts val="1800"/>
              <a:buChar char="–"/>
              <a:defRPr/>
            </a:lvl4pPr>
            <a:lvl5pPr indent="-342900" lvl="4" marL="2286000" algn="l">
              <a:lnSpc>
                <a:spcPct val="94000"/>
              </a:lnSpc>
              <a:spcBef>
                <a:spcPts val="500"/>
              </a:spcBef>
              <a:spcAft>
                <a:spcPts val="0"/>
              </a:spcAft>
              <a:buClr>
                <a:schemeClr val="dk2"/>
              </a:buClr>
              <a:buSzPts val="1800"/>
              <a:buChar char="■"/>
              <a:defRPr/>
            </a:lvl5pPr>
            <a:lvl6pPr indent="-342900" lvl="5" marL="2743200" algn="l">
              <a:lnSpc>
                <a:spcPct val="94000"/>
              </a:lnSpc>
              <a:spcBef>
                <a:spcPts val="500"/>
              </a:spcBef>
              <a:spcAft>
                <a:spcPts val="0"/>
              </a:spcAft>
              <a:buClr>
                <a:schemeClr val="dk2"/>
              </a:buClr>
              <a:buSzPts val="1800"/>
              <a:buChar char="–"/>
              <a:defRPr/>
            </a:lvl6pPr>
            <a:lvl7pPr indent="-342900" lvl="6" marL="3200400" algn="l">
              <a:lnSpc>
                <a:spcPct val="94000"/>
              </a:lnSpc>
              <a:spcBef>
                <a:spcPts val="500"/>
              </a:spcBef>
              <a:spcAft>
                <a:spcPts val="0"/>
              </a:spcAft>
              <a:buClr>
                <a:schemeClr val="dk2"/>
              </a:buClr>
              <a:buSzPts val="1800"/>
              <a:buChar char="■"/>
              <a:defRPr/>
            </a:lvl7pPr>
            <a:lvl8pPr indent="-342900" lvl="7" marL="3657600" algn="l">
              <a:lnSpc>
                <a:spcPct val="94000"/>
              </a:lnSpc>
              <a:spcBef>
                <a:spcPts val="500"/>
              </a:spcBef>
              <a:spcAft>
                <a:spcPts val="0"/>
              </a:spcAft>
              <a:buClr>
                <a:schemeClr val="dk2"/>
              </a:buClr>
              <a:buSzPts val="1800"/>
              <a:buChar char="–"/>
              <a:defRPr/>
            </a:lvl8pPr>
            <a:lvl9pPr indent="-342900" lvl="8" marL="4114800" algn="l">
              <a:lnSpc>
                <a:spcPct val="94000"/>
              </a:lnSpc>
              <a:spcBef>
                <a:spcPts val="500"/>
              </a:spcBef>
              <a:spcAft>
                <a:spcPts val="200"/>
              </a:spcAft>
              <a:buClr>
                <a:schemeClr val="dk2"/>
              </a:buClr>
              <a:buSzPts val="1800"/>
              <a:buChar char="■"/>
              <a:defRPr/>
            </a:lvl9pPr>
          </a:lstStyle>
          <a:p/>
        </p:txBody>
      </p:sp>
      <p:sp>
        <p:nvSpPr>
          <p:cNvPr id="90" name="Google Shape;90;p26"/>
          <p:cNvSpPr txBox="1"/>
          <p:nvPr>
            <p:ph idx="10" type="dt"/>
          </p:nvPr>
        </p:nvSpPr>
        <p:spPr>
          <a:xfrm>
            <a:off x="1390650" y="6453386"/>
            <a:ext cx="1204572"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26"/>
          <p:cNvSpPr txBox="1"/>
          <p:nvPr>
            <p:ph idx="11" type="ftr"/>
          </p:nvPr>
        </p:nvSpPr>
        <p:spPr>
          <a:xfrm>
            <a:off x="2893564" y="6453386"/>
            <a:ext cx="6280830"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26"/>
          <p:cNvSpPr txBox="1"/>
          <p:nvPr>
            <p:ph idx="12" type="sldNum"/>
          </p:nvPr>
        </p:nvSpPr>
        <p:spPr>
          <a:xfrm>
            <a:off x="9472736"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00" name="Shape 100"/>
        <p:cNvGrpSpPr/>
        <p:nvPr/>
      </p:nvGrpSpPr>
      <p:grpSpPr>
        <a:xfrm>
          <a:off x="0" y="0"/>
          <a:ext cx="0" cy="0"/>
          <a:chOff x="0" y="0"/>
          <a:chExt cx="0" cy="0"/>
        </a:xfrm>
      </p:grpSpPr>
      <p:sp>
        <p:nvSpPr>
          <p:cNvPr id="101" name="Google Shape;101;p17"/>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lvl1pPr lvl="0" algn="l">
              <a:lnSpc>
                <a:spcPct val="89000"/>
              </a:lnSpc>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2" name="Google Shape;102;p17"/>
          <p:cNvSpPr txBox="1"/>
          <p:nvPr>
            <p:ph idx="1" type="body"/>
          </p:nvPr>
        </p:nvSpPr>
        <p:spPr>
          <a:xfrm>
            <a:off x="1371600" y="2286000"/>
            <a:ext cx="9601200" cy="3581400"/>
          </a:xfrm>
          <a:prstGeom prst="rect">
            <a:avLst/>
          </a:prstGeom>
          <a:noFill/>
          <a:ln>
            <a:noFill/>
          </a:ln>
        </p:spPr>
        <p:txBody>
          <a:bodyPr anchorCtr="0" anchor="t" bIns="45700" lIns="91425" spcFirstLastPara="1" rIns="91425" wrap="square" tIns="45700">
            <a:normAutofit/>
          </a:bodyPr>
          <a:lstStyle>
            <a:lvl1pPr indent="-342900" lvl="0" marL="457200" algn="l">
              <a:lnSpc>
                <a:spcPct val="94000"/>
              </a:lnSpc>
              <a:spcBef>
                <a:spcPts val="1000"/>
              </a:spcBef>
              <a:spcAft>
                <a:spcPts val="0"/>
              </a:spcAft>
              <a:buClr>
                <a:schemeClr val="lt2"/>
              </a:buClr>
              <a:buSzPts val="1800"/>
              <a:buChar char="■"/>
              <a:defRPr/>
            </a:lvl1pPr>
            <a:lvl2pPr indent="-342900" lvl="1" marL="914400" algn="l">
              <a:lnSpc>
                <a:spcPct val="94000"/>
              </a:lnSpc>
              <a:spcBef>
                <a:spcPts val="500"/>
              </a:spcBef>
              <a:spcAft>
                <a:spcPts val="0"/>
              </a:spcAft>
              <a:buClr>
                <a:schemeClr val="lt2"/>
              </a:buClr>
              <a:buSzPts val="1800"/>
              <a:buChar char="–"/>
              <a:defRPr/>
            </a:lvl2pPr>
            <a:lvl3pPr indent="-342900" lvl="2" marL="1371600" algn="l">
              <a:lnSpc>
                <a:spcPct val="94000"/>
              </a:lnSpc>
              <a:spcBef>
                <a:spcPts val="500"/>
              </a:spcBef>
              <a:spcAft>
                <a:spcPts val="0"/>
              </a:spcAft>
              <a:buClr>
                <a:schemeClr val="lt2"/>
              </a:buClr>
              <a:buSzPts val="1800"/>
              <a:buChar char="■"/>
              <a:defRPr/>
            </a:lvl3pPr>
            <a:lvl4pPr indent="-342900" lvl="3" marL="1828800" algn="l">
              <a:lnSpc>
                <a:spcPct val="94000"/>
              </a:lnSpc>
              <a:spcBef>
                <a:spcPts val="500"/>
              </a:spcBef>
              <a:spcAft>
                <a:spcPts val="0"/>
              </a:spcAft>
              <a:buClr>
                <a:schemeClr val="lt2"/>
              </a:buClr>
              <a:buSzPts val="1800"/>
              <a:buChar char="–"/>
              <a:defRPr/>
            </a:lvl4pPr>
            <a:lvl5pPr indent="-342900" lvl="4" marL="2286000" algn="l">
              <a:lnSpc>
                <a:spcPct val="94000"/>
              </a:lnSpc>
              <a:spcBef>
                <a:spcPts val="500"/>
              </a:spcBef>
              <a:spcAft>
                <a:spcPts val="0"/>
              </a:spcAft>
              <a:buClr>
                <a:schemeClr val="lt2"/>
              </a:buClr>
              <a:buSzPts val="1800"/>
              <a:buChar char="■"/>
              <a:defRPr/>
            </a:lvl5pPr>
            <a:lvl6pPr indent="-342900" lvl="5" marL="2743200" algn="l">
              <a:lnSpc>
                <a:spcPct val="94000"/>
              </a:lnSpc>
              <a:spcBef>
                <a:spcPts val="500"/>
              </a:spcBef>
              <a:spcAft>
                <a:spcPts val="0"/>
              </a:spcAft>
              <a:buClr>
                <a:schemeClr val="lt2"/>
              </a:buClr>
              <a:buSzPts val="1800"/>
              <a:buChar char="–"/>
              <a:defRPr/>
            </a:lvl6pPr>
            <a:lvl7pPr indent="-342900" lvl="6" marL="3200400" algn="l">
              <a:lnSpc>
                <a:spcPct val="94000"/>
              </a:lnSpc>
              <a:spcBef>
                <a:spcPts val="500"/>
              </a:spcBef>
              <a:spcAft>
                <a:spcPts val="0"/>
              </a:spcAft>
              <a:buClr>
                <a:schemeClr val="lt2"/>
              </a:buClr>
              <a:buSzPts val="1800"/>
              <a:buChar char="■"/>
              <a:defRPr/>
            </a:lvl7pPr>
            <a:lvl8pPr indent="-342900" lvl="7" marL="3657600" algn="l">
              <a:lnSpc>
                <a:spcPct val="94000"/>
              </a:lnSpc>
              <a:spcBef>
                <a:spcPts val="500"/>
              </a:spcBef>
              <a:spcAft>
                <a:spcPts val="0"/>
              </a:spcAft>
              <a:buClr>
                <a:schemeClr val="lt2"/>
              </a:buClr>
              <a:buSzPts val="1800"/>
              <a:buChar char="–"/>
              <a:defRPr/>
            </a:lvl8pPr>
            <a:lvl9pPr indent="-342900" lvl="8" marL="4114800" algn="l">
              <a:lnSpc>
                <a:spcPct val="94000"/>
              </a:lnSpc>
              <a:spcBef>
                <a:spcPts val="500"/>
              </a:spcBef>
              <a:spcAft>
                <a:spcPts val="200"/>
              </a:spcAft>
              <a:buClr>
                <a:schemeClr val="lt2"/>
              </a:buClr>
              <a:buSzPts val="1800"/>
              <a:buChar char="■"/>
              <a:defRPr/>
            </a:lvl9pPr>
          </a:lstStyle>
          <a:p/>
        </p:txBody>
      </p:sp>
      <p:sp>
        <p:nvSpPr>
          <p:cNvPr id="103" name="Google Shape;103;p17"/>
          <p:cNvSpPr txBox="1"/>
          <p:nvPr>
            <p:ph idx="10" type="dt"/>
          </p:nvPr>
        </p:nvSpPr>
        <p:spPr>
          <a:xfrm>
            <a:off x="1390650" y="6453386"/>
            <a:ext cx="1204572"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17"/>
          <p:cNvSpPr txBox="1"/>
          <p:nvPr>
            <p:ph idx="11" type="ftr"/>
          </p:nvPr>
        </p:nvSpPr>
        <p:spPr>
          <a:xfrm>
            <a:off x="2893564" y="6453386"/>
            <a:ext cx="6280830" cy="404614"/>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7"/>
          <p:cNvSpPr txBox="1"/>
          <p:nvPr>
            <p:ph idx="12" type="sldNum"/>
          </p:nvPr>
        </p:nvSpPr>
        <p:spPr>
          <a:xfrm>
            <a:off x="9472736" y="6453386"/>
            <a:ext cx="1596292" cy="404614"/>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9" name="Shape 9"/>
        <p:cNvGrpSpPr/>
        <p:nvPr/>
      </p:nvGrpSpPr>
      <p:grpSpPr>
        <a:xfrm>
          <a:off x="0" y="0"/>
          <a:ext cx="0" cy="0"/>
          <a:chOff x="0" y="0"/>
          <a:chExt cx="0" cy="0"/>
        </a:xfrm>
      </p:grpSpPr>
      <p:sp>
        <p:nvSpPr>
          <p:cNvPr id="10" name="Google Shape;10;p13"/>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lvl1pPr lvl="0" marR="0" rtl="0" algn="l">
              <a:lnSpc>
                <a:spcPct val="89000"/>
              </a:lnSpc>
              <a:spcBef>
                <a:spcPts val="0"/>
              </a:spcBef>
              <a:spcAft>
                <a:spcPts val="0"/>
              </a:spcAft>
              <a:buClr>
                <a:schemeClr val="dk2"/>
              </a:buClr>
              <a:buSzPts val="4400"/>
              <a:buFont typeface="Libre Franklin"/>
              <a:buNone/>
              <a:defRPr b="0" i="0" sz="4400" u="none" cap="none" strike="noStrike">
                <a:solidFill>
                  <a:schemeClr val="dk2"/>
                </a:solidFill>
                <a:latin typeface="Libre Franklin"/>
                <a:ea typeface="Libre Franklin"/>
                <a:cs typeface="Libre Franklin"/>
                <a:sym typeface="Libre Franklin"/>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3"/>
          <p:cNvSpPr txBox="1"/>
          <p:nvPr>
            <p:ph idx="1" type="body"/>
          </p:nvPr>
        </p:nvSpPr>
        <p:spPr>
          <a:xfrm>
            <a:off x="1371600" y="2286000"/>
            <a:ext cx="9601200" cy="3581400"/>
          </a:xfrm>
          <a:prstGeom prst="rect">
            <a:avLst/>
          </a:prstGeom>
          <a:noFill/>
          <a:ln>
            <a:noFill/>
          </a:ln>
        </p:spPr>
        <p:txBody>
          <a:bodyPr anchorCtr="0" anchor="t" bIns="45700" lIns="91425" spcFirstLastPara="1" rIns="91425" wrap="square" tIns="45700">
            <a:normAutofit/>
          </a:bodyPr>
          <a:lstStyle>
            <a:lvl1pPr indent="-355600" lvl="0" marL="457200" marR="0" rtl="0" algn="l">
              <a:lnSpc>
                <a:spcPct val="94000"/>
              </a:lnSpc>
              <a:spcBef>
                <a:spcPts val="1000"/>
              </a:spcBef>
              <a:spcAft>
                <a:spcPts val="0"/>
              </a:spcAft>
              <a:buClr>
                <a:schemeClr val="dk2"/>
              </a:buClr>
              <a:buSzPts val="2000"/>
              <a:buFont typeface="Libre Franklin"/>
              <a:buChar char="■"/>
              <a:defRPr b="0" i="0" sz="2000" u="none" cap="none" strike="noStrike">
                <a:solidFill>
                  <a:schemeClr val="dk2"/>
                </a:solidFill>
                <a:latin typeface="Libre Franklin"/>
                <a:ea typeface="Libre Franklin"/>
                <a:cs typeface="Libre Franklin"/>
                <a:sym typeface="Libre Franklin"/>
              </a:defRPr>
            </a:lvl1pPr>
            <a:lvl2pPr indent="-355600" lvl="1" marL="914400" marR="0" rtl="0" algn="l">
              <a:lnSpc>
                <a:spcPct val="94000"/>
              </a:lnSpc>
              <a:spcBef>
                <a:spcPts val="500"/>
              </a:spcBef>
              <a:spcAft>
                <a:spcPts val="0"/>
              </a:spcAft>
              <a:buClr>
                <a:schemeClr val="dk2"/>
              </a:buClr>
              <a:buSzPts val="2000"/>
              <a:buFont typeface="Libre Franklin"/>
              <a:buChar char="–"/>
              <a:defRPr b="0" i="1" sz="2000" u="none" cap="none" strike="noStrike">
                <a:solidFill>
                  <a:schemeClr val="dk2"/>
                </a:solidFill>
                <a:latin typeface="Libre Franklin"/>
                <a:ea typeface="Libre Franklin"/>
                <a:cs typeface="Libre Franklin"/>
                <a:sym typeface="Libre Franklin"/>
              </a:defRPr>
            </a:lvl2pPr>
            <a:lvl3pPr indent="-342900" lvl="2" marL="1371600" marR="0" rtl="0" algn="l">
              <a:lnSpc>
                <a:spcPct val="94000"/>
              </a:lnSpc>
              <a:spcBef>
                <a:spcPts val="500"/>
              </a:spcBef>
              <a:spcAft>
                <a:spcPts val="0"/>
              </a:spcAft>
              <a:buClr>
                <a:schemeClr val="dk2"/>
              </a:buClr>
              <a:buSzPts val="1800"/>
              <a:buFont typeface="Libre Franklin"/>
              <a:buChar char="■"/>
              <a:defRPr b="0" i="0" sz="1800" u="none" cap="none" strike="noStrike">
                <a:solidFill>
                  <a:schemeClr val="dk2"/>
                </a:solidFill>
                <a:latin typeface="Libre Franklin"/>
                <a:ea typeface="Libre Franklin"/>
                <a:cs typeface="Libre Franklin"/>
                <a:sym typeface="Libre Franklin"/>
              </a:defRPr>
            </a:lvl3pPr>
            <a:lvl4pPr indent="-342900" lvl="3" marL="1828800" marR="0" rtl="0" algn="l">
              <a:lnSpc>
                <a:spcPct val="94000"/>
              </a:lnSpc>
              <a:spcBef>
                <a:spcPts val="500"/>
              </a:spcBef>
              <a:spcAft>
                <a:spcPts val="0"/>
              </a:spcAft>
              <a:buClr>
                <a:schemeClr val="dk2"/>
              </a:buClr>
              <a:buSzPts val="1800"/>
              <a:buFont typeface="Libre Franklin"/>
              <a:buChar char="–"/>
              <a:defRPr b="0" i="1" sz="1800" u="none" cap="none" strike="noStrike">
                <a:solidFill>
                  <a:schemeClr val="dk2"/>
                </a:solidFill>
                <a:latin typeface="Libre Franklin"/>
                <a:ea typeface="Libre Franklin"/>
                <a:cs typeface="Libre Franklin"/>
                <a:sym typeface="Libre Franklin"/>
              </a:defRPr>
            </a:lvl4pPr>
            <a:lvl5pPr indent="-330200" lvl="4" marL="2286000" marR="0" rtl="0" algn="l">
              <a:lnSpc>
                <a:spcPct val="94000"/>
              </a:lnSpc>
              <a:spcBef>
                <a:spcPts val="500"/>
              </a:spcBef>
              <a:spcAft>
                <a:spcPts val="0"/>
              </a:spcAft>
              <a:buClr>
                <a:schemeClr val="dk2"/>
              </a:buClr>
              <a:buSzPts val="1600"/>
              <a:buFont typeface="Libre Franklin"/>
              <a:buChar char="■"/>
              <a:defRPr b="0" i="0" sz="1600" u="none" cap="none" strike="noStrike">
                <a:solidFill>
                  <a:schemeClr val="dk2"/>
                </a:solidFill>
                <a:latin typeface="Libre Franklin"/>
                <a:ea typeface="Libre Franklin"/>
                <a:cs typeface="Libre Franklin"/>
                <a:sym typeface="Libre Franklin"/>
              </a:defRPr>
            </a:lvl5pPr>
            <a:lvl6pPr indent="-330200" lvl="5" marL="2743200" marR="0" rtl="0" algn="l">
              <a:lnSpc>
                <a:spcPct val="94000"/>
              </a:lnSpc>
              <a:spcBef>
                <a:spcPts val="500"/>
              </a:spcBef>
              <a:spcAft>
                <a:spcPts val="0"/>
              </a:spcAft>
              <a:buClr>
                <a:schemeClr val="dk2"/>
              </a:buClr>
              <a:buSzPts val="1600"/>
              <a:buFont typeface="Libre Franklin"/>
              <a:buChar char="–"/>
              <a:defRPr b="0" i="1" sz="1600" u="none" cap="none" strike="noStrike">
                <a:solidFill>
                  <a:schemeClr val="dk2"/>
                </a:solidFill>
                <a:latin typeface="Libre Franklin"/>
                <a:ea typeface="Libre Franklin"/>
                <a:cs typeface="Libre Franklin"/>
                <a:sym typeface="Libre Franklin"/>
              </a:defRPr>
            </a:lvl6pPr>
            <a:lvl7pPr indent="-317500" lvl="6" marL="3200400" marR="0" rtl="0" algn="l">
              <a:lnSpc>
                <a:spcPct val="94000"/>
              </a:lnSpc>
              <a:spcBef>
                <a:spcPts val="500"/>
              </a:spcBef>
              <a:spcAft>
                <a:spcPts val="0"/>
              </a:spcAft>
              <a:buClr>
                <a:schemeClr val="dk2"/>
              </a:buClr>
              <a:buSzPts val="1400"/>
              <a:buFont typeface="Libre Franklin"/>
              <a:buChar char="■"/>
              <a:defRPr b="0" i="0" sz="1400" u="none" cap="none" strike="noStrike">
                <a:solidFill>
                  <a:schemeClr val="dk2"/>
                </a:solidFill>
                <a:latin typeface="Libre Franklin"/>
                <a:ea typeface="Libre Franklin"/>
                <a:cs typeface="Libre Franklin"/>
                <a:sym typeface="Libre Franklin"/>
              </a:defRPr>
            </a:lvl7pPr>
            <a:lvl8pPr indent="-317500" lvl="7" marL="3657600" marR="0" rtl="0" algn="l">
              <a:lnSpc>
                <a:spcPct val="94000"/>
              </a:lnSpc>
              <a:spcBef>
                <a:spcPts val="500"/>
              </a:spcBef>
              <a:spcAft>
                <a:spcPts val="0"/>
              </a:spcAft>
              <a:buClr>
                <a:schemeClr val="dk2"/>
              </a:buClr>
              <a:buSzPts val="1400"/>
              <a:buFont typeface="Libre Franklin"/>
              <a:buChar char="–"/>
              <a:defRPr b="0" i="1" sz="1400" u="none" cap="none" strike="noStrike">
                <a:solidFill>
                  <a:schemeClr val="dk2"/>
                </a:solidFill>
                <a:latin typeface="Libre Franklin"/>
                <a:ea typeface="Libre Franklin"/>
                <a:cs typeface="Libre Franklin"/>
                <a:sym typeface="Libre Franklin"/>
              </a:defRPr>
            </a:lvl8pPr>
            <a:lvl9pPr indent="-317500" lvl="8" marL="4114800" marR="0" rtl="0" algn="l">
              <a:lnSpc>
                <a:spcPct val="94000"/>
              </a:lnSpc>
              <a:spcBef>
                <a:spcPts val="500"/>
              </a:spcBef>
              <a:spcAft>
                <a:spcPts val="200"/>
              </a:spcAft>
              <a:buClr>
                <a:schemeClr val="dk2"/>
              </a:buClr>
              <a:buSzPts val="1400"/>
              <a:buFont typeface="Libre Franklin"/>
              <a:buChar char="■"/>
              <a:defRPr b="0" i="0" sz="1400" u="none" cap="none" strike="noStrike">
                <a:solidFill>
                  <a:schemeClr val="dk2"/>
                </a:solidFill>
                <a:latin typeface="Libre Franklin"/>
                <a:ea typeface="Libre Franklin"/>
                <a:cs typeface="Libre Franklin"/>
                <a:sym typeface="Libre Franklin"/>
              </a:defRPr>
            </a:lvl9pPr>
          </a:lstStyle>
          <a:p/>
        </p:txBody>
      </p:sp>
      <p:sp>
        <p:nvSpPr>
          <p:cNvPr id="12" name="Google Shape;12;p13"/>
          <p:cNvSpPr txBox="1"/>
          <p:nvPr>
            <p:ph idx="10" type="dt"/>
          </p:nvPr>
        </p:nvSpPr>
        <p:spPr>
          <a:xfrm>
            <a:off x="1390650" y="6453386"/>
            <a:ext cx="1204572" cy="404614"/>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2"/>
                </a:solidFill>
                <a:latin typeface="Libre Franklin"/>
                <a:ea typeface="Libre Franklin"/>
                <a:cs typeface="Libre Franklin"/>
                <a:sym typeface="Libre Franklin"/>
              </a:defRPr>
            </a:lvl1pPr>
            <a:lvl2pPr lvl="1"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2pPr>
            <a:lvl3pPr lvl="2"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3pPr>
            <a:lvl4pPr lvl="3"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4pPr>
            <a:lvl5pPr lvl="4"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5pPr>
            <a:lvl6pPr lvl="5"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6pPr>
            <a:lvl7pPr lvl="6"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7pPr>
            <a:lvl8pPr lvl="7"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8pPr>
            <a:lvl9pPr lvl="8"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9pPr>
          </a:lstStyle>
          <a:p/>
        </p:txBody>
      </p:sp>
      <p:sp>
        <p:nvSpPr>
          <p:cNvPr id="13" name="Google Shape;13;p13"/>
          <p:cNvSpPr txBox="1"/>
          <p:nvPr>
            <p:ph idx="11" type="ftr"/>
          </p:nvPr>
        </p:nvSpPr>
        <p:spPr>
          <a:xfrm>
            <a:off x="2893564" y="6453386"/>
            <a:ext cx="6280830" cy="404614"/>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2"/>
                </a:solidFill>
                <a:latin typeface="Libre Franklin"/>
                <a:ea typeface="Libre Franklin"/>
                <a:cs typeface="Libre Franklin"/>
                <a:sym typeface="Libre Franklin"/>
              </a:defRPr>
            </a:lvl1pPr>
            <a:lvl2pPr lvl="1"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2pPr>
            <a:lvl3pPr lvl="2"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3pPr>
            <a:lvl4pPr lvl="3"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4pPr>
            <a:lvl5pPr lvl="4"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5pPr>
            <a:lvl6pPr lvl="5"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6pPr>
            <a:lvl7pPr lvl="6"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7pPr>
            <a:lvl8pPr lvl="7"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8pPr>
            <a:lvl9pPr lvl="8" marR="0" rtl="0" algn="l">
              <a:spcBef>
                <a:spcPts val="0"/>
              </a:spcBef>
              <a:spcAft>
                <a:spcPts val="0"/>
              </a:spcAft>
              <a:buSzPts val="1400"/>
              <a:buNone/>
              <a:defRPr b="0" i="0" sz="1800" u="none" cap="none" strike="noStrike">
                <a:solidFill>
                  <a:schemeClr val="dk1"/>
                </a:solidFill>
                <a:latin typeface="Libre Franklin"/>
                <a:ea typeface="Libre Franklin"/>
                <a:cs typeface="Libre Franklin"/>
                <a:sym typeface="Libre Franklin"/>
              </a:defRPr>
            </a:lvl9pPr>
          </a:lstStyle>
          <a:p/>
        </p:txBody>
      </p:sp>
      <p:sp>
        <p:nvSpPr>
          <p:cNvPr id="14" name="Google Shape;14;p13"/>
          <p:cNvSpPr txBox="1"/>
          <p:nvPr>
            <p:ph idx="12" type="sldNum"/>
          </p:nvPr>
        </p:nvSpPr>
        <p:spPr>
          <a:xfrm>
            <a:off x="9472736" y="6453386"/>
            <a:ext cx="1596292" cy="404614"/>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chemeClr val="dk2"/>
                </a:solidFill>
                <a:latin typeface="Libre Franklin"/>
                <a:ea typeface="Libre Franklin"/>
                <a:cs typeface="Libre Franklin"/>
                <a:sym typeface="Libre Franklin"/>
              </a:defRPr>
            </a:lvl1pPr>
            <a:lvl2pPr indent="0" lvl="1" marL="0" marR="0" rtl="0" algn="r">
              <a:spcBef>
                <a:spcPts val="0"/>
              </a:spcBef>
              <a:buNone/>
              <a:defRPr b="0" i="0" sz="1200" u="none" cap="none" strike="noStrike">
                <a:solidFill>
                  <a:schemeClr val="dk2"/>
                </a:solidFill>
                <a:latin typeface="Libre Franklin"/>
                <a:ea typeface="Libre Franklin"/>
                <a:cs typeface="Libre Franklin"/>
                <a:sym typeface="Libre Franklin"/>
              </a:defRPr>
            </a:lvl2pPr>
            <a:lvl3pPr indent="0" lvl="2" marL="0" marR="0" rtl="0" algn="r">
              <a:spcBef>
                <a:spcPts val="0"/>
              </a:spcBef>
              <a:buNone/>
              <a:defRPr b="0" i="0" sz="1200" u="none" cap="none" strike="noStrike">
                <a:solidFill>
                  <a:schemeClr val="dk2"/>
                </a:solidFill>
                <a:latin typeface="Libre Franklin"/>
                <a:ea typeface="Libre Franklin"/>
                <a:cs typeface="Libre Franklin"/>
                <a:sym typeface="Libre Franklin"/>
              </a:defRPr>
            </a:lvl3pPr>
            <a:lvl4pPr indent="0" lvl="3" marL="0" marR="0" rtl="0" algn="r">
              <a:spcBef>
                <a:spcPts val="0"/>
              </a:spcBef>
              <a:buNone/>
              <a:defRPr b="0" i="0" sz="1200" u="none" cap="none" strike="noStrike">
                <a:solidFill>
                  <a:schemeClr val="dk2"/>
                </a:solidFill>
                <a:latin typeface="Libre Franklin"/>
                <a:ea typeface="Libre Franklin"/>
                <a:cs typeface="Libre Franklin"/>
                <a:sym typeface="Libre Franklin"/>
              </a:defRPr>
            </a:lvl4pPr>
            <a:lvl5pPr indent="0" lvl="4" marL="0" marR="0" rtl="0" algn="r">
              <a:spcBef>
                <a:spcPts val="0"/>
              </a:spcBef>
              <a:buNone/>
              <a:defRPr b="0" i="0" sz="1200" u="none" cap="none" strike="noStrike">
                <a:solidFill>
                  <a:schemeClr val="dk2"/>
                </a:solidFill>
                <a:latin typeface="Libre Franklin"/>
                <a:ea typeface="Libre Franklin"/>
                <a:cs typeface="Libre Franklin"/>
                <a:sym typeface="Libre Franklin"/>
              </a:defRPr>
            </a:lvl5pPr>
            <a:lvl6pPr indent="0" lvl="5" marL="0" marR="0" rtl="0" algn="r">
              <a:spcBef>
                <a:spcPts val="0"/>
              </a:spcBef>
              <a:buNone/>
              <a:defRPr b="0" i="0" sz="1200" u="none" cap="none" strike="noStrike">
                <a:solidFill>
                  <a:schemeClr val="dk2"/>
                </a:solidFill>
                <a:latin typeface="Libre Franklin"/>
                <a:ea typeface="Libre Franklin"/>
                <a:cs typeface="Libre Franklin"/>
                <a:sym typeface="Libre Franklin"/>
              </a:defRPr>
            </a:lvl6pPr>
            <a:lvl7pPr indent="0" lvl="6" marL="0" marR="0" rtl="0" algn="r">
              <a:spcBef>
                <a:spcPts val="0"/>
              </a:spcBef>
              <a:buNone/>
              <a:defRPr b="0" i="0" sz="1200" u="none" cap="none" strike="noStrike">
                <a:solidFill>
                  <a:schemeClr val="dk2"/>
                </a:solidFill>
                <a:latin typeface="Libre Franklin"/>
                <a:ea typeface="Libre Franklin"/>
                <a:cs typeface="Libre Franklin"/>
                <a:sym typeface="Libre Franklin"/>
              </a:defRPr>
            </a:lvl7pPr>
            <a:lvl8pPr indent="0" lvl="7" marL="0" marR="0" rtl="0" algn="r">
              <a:spcBef>
                <a:spcPts val="0"/>
              </a:spcBef>
              <a:buNone/>
              <a:defRPr b="0" i="0" sz="1200" u="none" cap="none" strike="noStrike">
                <a:solidFill>
                  <a:schemeClr val="dk2"/>
                </a:solidFill>
                <a:latin typeface="Libre Franklin"/>
                <a:ea typeface="Libre Franklin"/>
                <a:cs typeface="Libre Franklin"/>
                <a:sym typeface="Libre Franklin"/>
              </a:defRPr>
            </a:lvl8pPr>
            <a:lvl9pPr indent="0" lvl="8" marL="0" marR="0" rtl="0" algn="r">
              <a:spcBef>
                <a:spcPts val="0"/>
              </a:spcBef>
              <a:buNone/>
              <a:defRPr b="0" i="0" sz="1200" u="none" cap="none" strike="noStrike">
                <a:solidFill>
                  <a:schemeClr val="dk2"/>
                </a:solidFill>
                <a:latin typeface="Libre Franklin"/>
                <a:ea typeface="Libre Franklin"/>
                <a:cs typeface="Libre Franklin"/>
                <a:sym typeface="Libre Franklin"/>
              </a:defRPr>
            </a:lvl9pPr>
          </a:lstStyle>
          <a:p>
            <a:pPr indent="0" lvl="0" marL="0" rtl="0" algn="r">
              <a:spcBef>
                <a:spcPts val="0"/>
              </a:spcBef>
              <a:spcAft>
                <a:spcPts val="0"/>
              </a:spcAft>
              <a:buNone/>
            </a:pPr>
            <a:fld id="{00000000-1234-1234-1234-123412341234}" type="slidenum">
              <a:rPr lang="en-GB"/>
              <a:t>‹#›</a:t>
            </a:fld>
            <a:endParaRPr/>
          </a:p>
        </p:txBody>
      </p:sp>
      <p:sp>
        <p:nvSpPr>
          <p:cNvPr id="15" name="Google Shape;15;p13" title="Side bar"/>
          <p:cNvSpPr/>
          <p:nvPr/>
        </p:nvSpPr>
        <p:spPr>
          <a:xfrm>
            <a:off x="478095" y="376"/>
            <a:ext cx="22860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93" name="Shape 93"/>
        <p:cNvGrpSpPr/>
        <p:nvPr/>
      </p:nvGrpSpPr>
      <p:grpSpPr>
        <a:xfrm>
          <a:off x="0" y="0"/>
          <a:ext cx="0" cy="0"/>
          <a:chOff x="0" y="0"/>
          <a:chExt cx="0" cy="0"/>
        </a:xfrm>
      </p:grpSpPr>
      <p:sp>
        <p:nvSpPr>
          <p:cNvPr id="94" name="Google Shape;94;p16"/>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lvl1pPr lvl="0" marR="0" rtl="0" algn="l">
              <a:lnSpc>
                <a:spcPct val="89000"/>
              </a:lnSpc>
              <a:spcBef>
                <a:spcPts val="0"/>
              </a:spcBef>
              <a:spcAft>
                <a:spcPts val="0"/>
              </a:spcAft>
              <a:buClr>
                <a:schemeClr val="lt2"/>
              </a:buClr>
              <a:buSzPts val="4400"/>
              <a:buFont typeface="Libre Franklin"/>
              <a:buNone/>
              <a:defRPr b="0" i="0" sz="4400" u="none" cap="none" strike="noStrike">
                <a:solidFill>
                  <a:schemeClr val="lt2"/>
                </a:solidFill>
                <a:latin typeface="Libre Franklin"/>
                <a:ea typeface="Libre Franklin"/>
                <a:cs typeface="Libre Franklin"/>
                <a:sym typeface="Libre Franklin"/>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95" name="Google Shape;95;p16"/>
          <p:cNvSpPr txBox="1"/>
          <p:nvPr>
            <p:ph idx="1" type="body"/>
          </p:nvPr>
        </p:nvSpPr>
        <p:spPr>
          <a:xfrm>
            <a:off x="1371600" y="2286000"/>
            <a:ext cx="9601200" cy="3581400"/>
          </a:xfrm>
          <a:prstGeom prst="rect">
            <a:avLst/>
          </a:prstGeom>
          <a:noFill/>
          <a:ln>
            <a:noFill/>
          </a:ln>
        </p:spPr>
        <p:txBody>
          <a:bodyPr anchorCtr="0" anchor="t" bIns="45700" lIns="91425" spcFirstLastPara="1" rIns="91425" wrap="square" tIns="45700">
            <a:normAutofit/>
          </a:bodyPr>
          <a:lstStyle>
            <a:lvl1pPr indent="-355600" lvl="0" marL="457200" marR="0" rtl="0" algn="l">
              <a:lnSpc>
                <a:spcPct val="94000"/>
              </a:lnSpc>
              <a:spcBef>
                <a:spcPts val="1000"/>
              </a:spcBef>
              <a:spcAft>
                <a:spcPts val="0"/>
              </a:spcAft>
              <a:buClr>
                <a:schemeClr val="lt2"/>
              </a:buClr>
              <a:buSzPts val="2000"/>
              <a:buFont typeface="Libre Franklin"/>
              <a:buChar char="■"/>
              <a:defRPr b="0" i="0" sz="2000" u="none" cap="none" strike="noStrike">
                <a:solidFill>
                  <a:schemeClr val="lt2"/>
                </a:solidFill>
                <a:latin typeface="Libre Franklin"/>
                <a:ea typeface="Libre Franklin"/>
                <a:cs typeface="Libre Franklin"/>
                <a:sym typeface="Libre Franklin"/>
              </a:defRPr>
            </a:lvl1pPr>
            <a:lvl2pPr indent="-355600" lvl="1" marL="914400" marR="0" rtl="0" algn="l">
              <a:lnSpc>
                <a:spcPct val="94000"/>
              </a:lnSpc>
              <a:spcBef>
                <a:spcPts val="500"/>
              </a:spcBef>
              <a:spcAft>
                <a:spcPts val="0"/>
              </a:spcAft>
              <a:buClr>
                <a:schemeClr val="lt2"/>
              </a:buClr>
              <a:buSzPts val="2000"/>
              <a:buFont typeface="Libre Franklin"/>
              <a:buChar char="–"/>
              <a:defRPr b="0" i="1" sz="2000" u="none" cap="none" strike="noStrike">
                <a:solidFill>
                  <a:schemeClr val="lt2"/>
                </a:solidFill>
                <a:latin typeface="Libre Franklin"/>
                <a:ea typeface="Libre Franklin"/>
                <a:cs typeface="Libre Franklin"/>
                <a:sym typeface="Libre Franklin"/>
              </a:defRPr>
            </a:lvl2pPr>
            <a:lvl3pPr indent="-342900" lvl="2" marL="1371600" marR="0" rtl="0" algn="l">
              <a:lnSpc>
                <a:spcPct val="94000"/>
              </a:lnSpc>
              <a:spcBef>
                <a:spcPts val="500"/>
              </a:spcBef>
              <a:spcAft>
                <a:spcPts val="0"/>
              </a:spcAft>
              <a:buClr>
                <a:schemeClr val="lt2"/>
              </a:buClr>
              <a:buSzPts val="1800"/>
              <a:buFont typeface="Libre Franklin"/>
              <a:buChar char="■"/>
              <a:defRPr b="0" i="0" sz="1800" u="none" cap="none" strike="noStrike">
                <a:solidFill>
                  <a:schemeClr val="lt2"/>
                </a:solidFill>
                <a:latin typeface="Libre Franklin"/>
                <a:ea typeface="Libre Franklin"/>
                <a:cs typeface="Libre Franklin"/>
                <a:sym typeface="Libre Franklin"/>
              </a:defRPr>
            </a:lvl3pPr>
            <a:lvl4pPr indent="-342900" lvl="3" marL="1828800" marR="0" rtl="0" algn="l">
              <a:lnSpc>
                <a:spcPct val="94000"/>
              </a:lnSpc>
              <a:spcBef>
                <a:spcPts val="500"/>
              </a:spcBef>
              <a:spcAft>
                <a:spcPts val="0"/>
              </a:spcAft>
              <a:buClr>
                <a:schemeClr val="lt2"/>
              </a:buClr>
              <a:buSzPts val="1800"/>
              <a:buFont typeface="Libre Franklin"/>
              <a:buChar char="–"/>
              <a:defRPr b="0" i="1" sz="1800" u="none" cap="none" strike="noStrike">
                <a:solidFill>
                  <a:schemeClr val="lt2"/>
                </a:solidFill>
                <a:latin typeface="Libre Franklin"/>
                <a:ea typeface="Libre Franklin"/>
                <a:cs typeface="Libre Franklin"/>
                <a:sym typeface="Libre Franklin"/>
              </a:defRPr>
            </a:lvl4pPr>
            <a:lvl5pPr indent="-330200" lvl="4" marL="2286000" marR="0" rtl="0" algn="l">
              <a:lnSpc>
                <a:spcPct val="94000"/>
              </a:lnSpc>
              <a:spcBef>
                <a:spcPts val="500"/>
              </a:spcBef>
              <a:spcAft>
                <a:spcPts val="0"/>
              </a:spcAft>
              <a:buClr>
                <a:schemeClr val="lt2"/>
              </a:buClr>
              <a:buSzPts val="1600"/>
              <a:buFont typeface="Libre Franklin"/>
              <a:buChar char="■"/>
              <a:defRPr b="0" i="0" sz="1600" u="none" cap="none" strike="noStrike">
                <a:solidFill>
                  <a:schemeClr val="lt2"/>
                </a:solidFill>
                <a:latin typeface="Libre Franklin"/>
                <a:ea typeface="Libre Franklin"/>
                <a:cs typeface="Libre Franklin"/>
                <a:sym typeface="Libre Franklin"/>
              </a:defRPr>
            </a:lvl5pPr>
            <a:lvl6pPr indent="-330200" lvl="5" marL="2743200" marR="0" rtl="0" algn="l">
              <a:lnSpc>
                <a:spcPct val="94000"/>
              </a:lnSpc>
              <a:spcBef>
                <a:spcPts val="500"/>
              </a:spcBef>
              <a:spcAft>
                <a:spcPts val="0"/>
              </a:spcAft>
              <a:buClr>
                <a:schemeClr val="lt2"/>
              </a:buClr>
              <a:buSzPts val="1600"/>
              <a:buFont typeface="Libre Franklin"/>
              <a:buChar char="–"/>
              <a:defRPr b="0" i="1" sz="1600" u="none" cap="none" strike="noStrike">
                <a:solidFill>
                  <a:schemeClr val="lt2"/>
                </a:solidFill>
                <a:latin typeface="Libre Franklin"/>
                <a:ea typeface="Libre Franklin"/>
                <a:cs typeface="Libre Franklin"/>
                <a:sym typeface="Libre Franklin"/>
              </a:defRPr>
            </a:lvl6pPr>
            <a:lvl7pPr indent="-317500" lvl="6" marL="3200400" marR="0" rtl="0" algn="l">
              <a:lnSpc>
                <a:spcPct val="94000"/>
              </a:lnSpc>
              <a:spcBef>
                <a:spcPts val="500"/>
              </a:spcBef>
              <a:spcAft>
                <a:spcPts val="0"/>
              </a:spcAft>
              <a:buClr>
                <a:schemeClr val="lt2"/>
              </a:buClr>
              <a:buSzPts val="1400"/>
              <a:buFont typeface="Libre Franklin"/>
              <a:buChar char="■"/>
              <a:defRPr b="0" i="0" sz="1400" u="none" cap="none" strike="noStrike">
                <a:solidFill>
                  <a:schemeClr val="lt2"/>
                </a:solidFill>
                <a:latin typeface="Libre Franklin"/>
                <a:ea typeface="Libre Franklin"/>
                <a:cs typeface="Libre Franklin"/>
                <a:sym typeface="Libre Franklin"/>
              </a:defRPr>
            </a:lvl7pPr>
            <a:lvl8pPr indent="-317500" lvl="7" marL="3657600" marR="0" rtl="0" algn="l">
              <a:lnSpc>
                <a:spcPct val="94000"/>
              </a:lnSpc>
              <a:spcBef>
                <a:spcPts val="500"/>
              </a:spcBef>
              <a:spcAft>
                <a:spcPts val="0"/>
              </a:spcAft>
              <a:buClr>
                <a:schemeClr val="lt2"/>
              </a:buClr>
              <a:buSzPts val="1400"/>
              <a:buFont typeface="Libre Franklin"/>
              <a:buChar char="–"/>
              <a:defRPr b="0" i="1" sz="1400" u="none" cap="none" strike="noStrike">
                <a:solidFill>
                  <a:schemeClr val="lt2"/>
                </a:solidFill>
                <a:latin typeface="Libre Franklin"/>
                <a:ea typeface="Libre Franklin"/>
                <a:cs typeface="Libre Franklin"/>
                <a:sym typeface="Libre Franklin"/>
              </a:defRPr>
            </a:lvl8pPr>
            <a:lvl9pPr indent="-317500" lvl="8" marL="4114800" marR="0" rtl="0" algn="l">
              <a:lnSpc>
                <a:spcPct val="94000"/>
              </a:lnSpc>
              <a:spcBef>
                <a:spcPts val="500"/>
              </a:spcBef>
              <a:spcAft>
                <a:spcPts val="200"/>
              </a:spcAft>
              <a:buClr>
                <a:schemeClr val="lt2"/>
              </a:buClr>
              <a:buSzPts val="1400"/>
              <a:buFont typeface="Libre Franklin"/>
              <a:buChar char="■"/>
              <a:defRPr b="0" i="0" sz="1400" u="none" cap="none" strike="noStrike">
                <a:solidFill>
                  <a:schemeClr val="lt2"/>
                </a:solidFill>
                <a:latin typeface="Libre Franklin"/>
                <a:ea typeface="Libre Franklin"/>
                <a:cs typeface="Libre Franklin"/>
                <a:sym typeface="Libre Franklin"/>
              </a:defRPr>
            </a:lvl9pPr>
          </a:lstStyle>
          <a:p/>
        </p:txBody>
      </p:sp>
      <p:sp>
        <p:nvSpPr>
          <p:cNvPr id="96" name="Google Shape;96;p16"/>
          <p:cNvSpPr txBox="1"/>
          <p:nvPr>
            <p:ph idx="10" type="dt"/>
          </p:nvPr>
        </p:nvSpPr>
        <p:spPr>
          <a:xfrm>
            <a:off x="1390650" y="6453386"/>
            <a:ext cx="1204572" cy="404614"/>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lt2"/>
                </a:solidFill>
                <a:latin typeface="Libre Franklin"/>
                <a:ea typeface="Libre Franklin"/>
                <a:cs typeface="Libre Franklin"/>
                <a:sym typeface="Libre Franklin"/>
              </a:defRPr>
            </a:lvl1pPr>
            <a:lvl2pPr lvl="1"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2pPr>
            <a:lvl3pPr lvl="2"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3pPr>
            <a:lvl4pPr lvl="3"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4pPr>
            <a:lvl5pPr lvl="4"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5pPr>
            <a:lvl6pPr lvl="5"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6pPr>
            <a:lvl7pPr lvl="6"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7pPr>
            <a:lvl8pPr lvl="7"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8pPr>
            <a:lvl9pPr lvl="8"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9pPr>
          </a:lstStyle>
          <a:p/>
        </p:txBody>
      </p:sp>
      <p:sp>
        <p:nvSpPr>
          <p:cNvPr id="97" name="Google Shape;97;p16"/>
          <p:cNvSpPr txBox="1"/>
          <p:nvPr>
            <p:ph idx="11" type="ftr"/>
          </p:nvPr>
        </p:nvSpPr>
        <p:spPr>
          <a:xfrm>
            <a:off x="2893564" y="6453386"/>
            <a:ext cx="6280830" cy="404614"/>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lt2"/>
                </a:solidFill>
                <a:latin typeface="Libre Franklin"/>
                <a:ea typeface="Libre Franklin"/>
                <a:cs typeface="Libre Franklin"/>
                <a:sym typeface="Libre Franklin"/>
              </a:defRPr>
            </a:lvl1pPr>
            <a:lvl2pPr lvl="1"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2pPr>
            <a:lvl3pPr lvl="2"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3pPr>
            <a:lvl4pPr lvl="3"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4pPr>
            <a:lvl5pPr lvl="4"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5pPr>
            <a:lvl6pPr lvl="5"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6pPr>
            <a:lvl7pPr lvl="6"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7pPr>
            <a:lvl8pPr lvl="7"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8pPr>
            <a:lvl9pPr lvl="8" marR="0" rtl="0" algn="l">
              <a:spcBef>
                <a:spcPts val="0"/>
              </a:spcBef>
              <a:spcAft>
                <a:spcPts val="0"/>
              </a:spcAft>
              <a:buSzPts val="1400"/>
              <a:buNone/>
              <a:defRPr b="0" i="0" sz="1800" u="none" cap="none" strike="noStrike">
                <a:solidFill>
                  <a:schemeClr val="lt1"/>
                </a:solidFill>
                <a:latin typeface="Libre Franklin"/>
                <a:ea typeface="Libre Franklin"/>
                <a:cs typeface="Libre Franklin"/>
                <a:sym typeface="Libre Franklin"/>
              </a:defRPr>
            </a:lvl9pPr>
          </a:lstStyle>
          <a:p/>
        </p:txBody>
      </p:sp>
      <p:sp>
        <p:nvSpPr>
          <p:cNvPr id="98" name="Google Shape;98;p16"/>
          <p:cNvSpPr txBox="1"/>
          <p:nvPr>
            <p:ph idx="12" type="sldNum"/>
          </p:nvPr>
        </p:nvSpPr>
        <p:spPr>
          <a:xfrm>
            <a:off x="9472736" y="6453386"/>
            <a:ext cx="1596292" cy="404614"/>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chemeClr val="lt2"/>
                </a:solidFill>
                <a:latin typeface="Libre Franklin"/>
                <a:ea typeface="Libre Franklin"/>
                <a:cs typeface="Libre Franklin"/>
                <a:sym typeface="Libre Franklin"/>
              </a:defRPr>
            </a:lvl1pPr>
            <a:lvl2pPr indent="0" lvl="1" marL="0" marR="0" rtl="0" algn="r">
              <a:spcBef>
                <a:spcPts val="0"/>
              </a:spcBef>
              <a:buNone/>
              <a:defRPr b="0" i="0" sz="1200" u="none" cap="none" strike="noStrike">
                <a:solidFill>
                  <a:schemeClr val="lt2"/>
                </a:solidFill>
                <a:latin typeface="Libre Franklin"/>
                <a:ea typeface="Libre Franklin"/>
                <a:cs typeface="Libre Franklin"/>
                <a:sym typeface="Libre Franklin"/>
              </a:defRPr>
            </a:lvl2pPr>
            <a:lvl3pPr indent="0" lvl="2" marL="0" marR="0" rtl="0" algn="r">
              <a:spcBef>
                <a:spcPts val="0"/>
              </a:spcBef>
              <a:buNone/>
              <a:defRPr b="0" i="0" sz="1200" u="none" cap="none" strike="noStrike">
                <a:solidFill>
                  <a:schemeClr val="lt2"/>
                </a:solidFill>
                <a:latin typeface="Libre Franklin"/>
                <a:ea typeface="Libre Franklin"/>
                <a:cs typeface="Libre Franklin"/>
                <a:sym typeface="Libre Franklin"/>
              </a:defRPr>
            </a:lvl3pPr>
            <a:lvl4pPr indent="0" lvl="3" marL="0" marR="0" rtl="0" algn="r">
              <a:spcBef>
                <a:spcPts val="0"/>
              </a:spcBef>
              <a:buNone/>
              <a:defRPr b="0" i="0" sz="1200" u="none" cap="none" strike="noStrike">
                <a:solidFill>
                  <a:schemeClr val="lt2"/>
                </a:solidFill>
                <a:latin typeface="Libre Franklin"/>
                <a:ea typeface="Libre Franklin"/>
                <a:cs typeface="Libre Franklin"/>
                <a:sym typeface="Libre Franklin"/>
              </a:defRPr>
            </a:lvl4pPr>
            <a:lvl5pPr indent="0" lvl="4" marL="0" marR="0" rtl="0" algn="r">
              <a:spcBef>
                <a:spcPts val="0"/>
              </a:spcBef>
              <a:buNone/>
              <a:defRPr b="0" i="0" sz="1200" u="none" cap="none" strike="noStrike">
                <a:solidFill>
                  <a:schemeClr val="lt2"/>
                </a:solidFill>
                <a:latin typeface="Libre Franklin"/>
                <a:ea typeface="Libre Franklin"/>
                <a:cs typeface="Libre Franklin"/>
                <a:sym typeface="Libre Franklin"/>
              </a:defRPr>
            </a:lvl5pPr>
            <a:lvl6pPr indent="0" lvl="5" marL="0" marR="0" rtl="0" algn="r">
              <a:spcBef>
                <a:spcPts val="0"/>
              </a:spcBef>
              <a:buNone/>
              <a:defRPr b="0" i="0" sz="1200" u="none" cap="none" strike="noStrike">
                <a:solidFill>
                  <a:schemeClr val="lt2"/>
                </a:solidFill>
                <a:latin typeface="Libre Franklin"/>
                <a:ea typeface="Libre Franklin"/>
                <a:cs typeface="Libre Franklin"/>
                <a:sym typeface="Libre Franklin"/>
              </a:defRPr>
            </a:lvl6pPr>
            <a:lvl7pPr indent="0" lvl="6" marL="0" marR="0" rtl="0" algn="r">
              <a:spcBef>
                <a:spcPts val="0"/>
              </a:spcBef>
              <a:buNone/>
              <a:defRPr b="0" i="0" sz="1200" u="none" cap="none" strike="noStrike">
                <a:solidFill>
                  <a:schemeClr val="lt2"/>
                </a:solidFill>
                <a:latin typeface="Libre Franklin"/>
                <a:ea typeface="Libre Franklin"/>
                <a:cs typeface="Libre Franklin"/>
                <a:sym typeface="Libre Franklin"/>
              </a:defRPr>
            </a:lvl7pPr>
            <a:lvl8pPr indent="0" lvl="7" marL="0" marR="0" rtl="0" algn="r">
              <a:spcBef>
                <a:spcPts val="0"/>
              </a:spcBef>
              <a:buNone/>
              <a:defRPr b="0" i="0" sz="1200" u="none" cap="none" strike="noStrike">
                <a:solidFill>
                  <a:schemeClr val="lt2"/>
                </a:solidFill>
                <a:latin typeface="Libre Franklin"/>
                <a:ea typeface="Libre Franklin"/>
                <a:cs typeface="Libre Franklin"/>
                <a:sym typeface="Libre Franklin"/>
              </a:defRPr>
            </a:lvl8pPr>
            <a:lvl9pPr indent="0" lvl="8" marL="0" marR="0" rtl="0" algn="r">
              <a:spcBef>
                <a:spcPts val="0"/>
              </a:spcBef>
              <a:buNone/>
              <a:defRPr b="0" i="0" sz="1200" u="none" cap="none" strike="noStrike">
                <a:solidFill>
                  <a:schemeClr val="lt2"/>
                </a:solidFill>
                <a:latin typeface="Libre Franklin"/>
                <a:ea typeface="Libre Franklin"/>
                <a:cs typeface="Libre Franklin"/>
                <a:sym typeface="Libre Franklin"/>
              </a:defRPr>
            </a:lvl9pPr>
          </a:lstStyle>
          <a:p>
            <a:pPr indent="0" lvl="0" marL="0" rtl="0" algn="r">
              <a:spcBef>
                <a:spcPts val="0"/>
              </a:spcBef>
              <a:spcAft>
                <a:spcPts val="0"/>
              </a:spcAft>
              <a:buNone/>
            </a:pPr>
            <a:fld id="{00000000-1234-1234-1234-123412341234}" type="slidenum">
              <a:rPr lang="en-GB"/>
              <a:t>‹#›</a:t>
            </a:fld>
            <a:endParaRPr/>
          </a:p>
        </p:txBody>
      </p:sp>
      <p:sp>
        <p:nvSpPr>
          <p:cNvPr id="99" name="Google Shape;99;p16" title="Side bar"/>
          <p:cNvSpPr/>
          <p:nvPr/>
        </p:nvSpPr>
        <p:spPr>
          <a:xfrm>
            <a:off x="478095" y="376"/>
            <a:ext cx="228600" cy="68580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 accent1="accent1" accent2="accent2" accent3="accent3" accent4="accent4" accent5="accent5" accent6="accent6" bg1="lt1" bg2="dk2" tx1="dk1" tx2="lt2" folHlink="folHlink" hlink="hlink"/>
  <p:sldLayoutIdLst>
    <p:sldLayoutId id="2147483661"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 Id="rId3" Type="http://schemas.openxmlformats.org/officeDocument/2006/relationships/image" Target="../media/image7.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1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4.png"/><Relationship Id="rId6"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8.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 Id="rId3"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10" name="Shape 110"/>
        <p:cNvGrpSpPr/>
        <p:nvPr/>
      </p:nvGrpSpPr>
      <p:grpSpPr>
        <a:xfrm>
          <a:off x="0" y="0"/>
          <a:ext cx="0" cy="0"/>
          <a:chOff x="0" y="0"/>
          <a:chExt cx="0" cy="0"/>
        </a:xfrm>
      </p:grpSpPr>
      <p:sp>
        <p:nvSpPr>
          <p:cNvPr id="111" name="Google Shape;111;p1"/>
          <p:cNvSpPr/>
          <p:nvPr/>
        </p:nvSpPr>
        <p:spPr>
          <a:xfrm>
            <a:off x="0"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Libre Franklin"/>
              <a:ea typeface="Libre Franklin"/>
              <a:cs typeface="Libre Franklin"/>
              <a:sym typeface="Libre Franklin"/>
            </a:endParaRPr>
          </a:p>
        </p:txBody>
      </p:sp>
      <p:pic>
        <p:nvPicPr>
          <p:cNvPr descr="Hilton to open Conrad hotel next to Walt Disney World – Business Traveller " id="112" name="Google Shape;112;p1"/>
          <p:cNvPicPr preferRelativeResize="0"/>
          <p:nvPr/>
        </p:nvPicPr>
        <p:blipFill rotWithShape="1">
          <a:blip r:embed="rId3">
            <a:alphaModFix/>
          </a:blip>
          <a:srcRect b="0" l="0" r="0" t="0"/>
          <a:stretch/>
        </p:blipFill>
        <p:spPr>
          <a:xfrm>
            <a:off x="20" y="10"/>
            <a:ext cx="12191980" cy="6857990"/>
          </a:xfrm>
          <a:prstGeom prst="rect">
            <a:avLst/>
          </a:prstGeom>
          <a:noFill/>
          <a:ln>
            <a:noFill/>
          </a:ln>
        </p:spPr>
      </p:pic>
      <p:sp>
        <p:nvSpPr>
          <p:cNvPr id="113" name="Google Shape;113;p1"/>
          <p:cNvSpPr/>
          <p:nvPr/>
        </p:nvSpPr>
        <p:spPr>
          <a:xfrm>
            <a:off x="6138004" y="4166755"/>
            <a:ext cx="5607908" cy="2040066"/>
          </a:xfrm>
          <a:prstGeom prst="rect">
            <a:avLst/>
          </a:prstGeom>
          <a:solidFill>
            <a:srgbClr val="000000">
              <a:alpha val="8000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Libre Franklin"/>
              <a:ea typeface="Libre Franklin"/>
              <a:cs typeface="Libre Franklin"/>
              <a:sym typeface="Libre Franklin"/>
            </a:endParaRPr>
          </a:p>
        </p:txBody>
      </p:sp>
      <p:sp>
        <p:nvSpPr>
          <p:cNvPr id="114" name="Google Shape;114;p1"/>
          <p:cNvSpPr txBox="1"/>
          <p:nvPr>
            <p:ph type="ctrTitle"/>
          </p:nvPr>
        </p:nvSpPr>
        <p:spPr>
          <a:xfrm>
            <a:off x="6298010" y="4333009"/>
            <a:ext cx="5268177" cy="1086237"/>
          </a:xfrm>
          <a:prstGeom prst="rect">
            <a:avLst/>
          </a:prstGeom>
          <a:noFill/>
          <a:ln>
            <a:noFill/>
          </a:ln>
        </p:spPr>
        <p:txBody>
          <a:bodyPr anchorCtr="0" anchor="b" bIns="45700" lIns="91425" spcFirstLastPara="1" rIns="91425" wrap="square" tIns="45700">
            <a:normAutofit/>
          </a:bodyPr>
          <a:lstStyle/>
          <a:p>
            <a:pPr indent="0" lvl="0" marL="0" rtl="0" algn="l">
              <a:lnSpc>
                <a:spcPct val="89000"/>
              </a:lnSpc>
              <a:spcBef>
                <a:spcPts val="0"/>
              </a:spcBef>
              <a:spcAft>
                <a:spcPts val="0"/>
              </a:spcAft>
              <a:buClr>
                <a:srgbClr val="FFFFFF"/>
              </a:buClr>
              <a:buSzPts val="3600"/>
              <a:buFont typeface="Libre Franklin"/>
              <a:buNone/>
            </a:pPr>
            <a:r>
              <a:rPr lang="en-GB" sz="3600">
                <a:solidFill>
                  <a:srgbClr val="FFFFFF"/>
                </a:solidFill>
              </a:rPr>
              <a:t>CONRAD         </a:t>
            </a:r>
            <a:r>
              <a:rPr lang="en-GB" sz="1800">
                <a:solidFill>
                  <a:srgbClr val="FFFFFF"/>
                </a:solidFill>
              </a:rPr>
              <a:t>Cristina  Croitoru  </a:t>
            </a:r>
            <a:endParaRPr sz="1800">
              <a:solidFill>
                <a:srgbClr val="FFFFFF"/>
              </a:solidFill>
            </a:endParaRPr>
          </a:p>
          <a:p>
            <a:pPr indent="0" lvl="0" marL="0" rtl="0" algn="l">
              <a:lnSpc>
                <a:spcPct val="89000"/>
              </a:lnSpc>
              <a:spcBef>
                <a:spcPts val="0"/>
              </a:spcBef>
              <a:spcAft>
                <a:spcPts val="0"/>
              </a:spcAft>
              <a:buClr>
                <a:srgbClr val="FFFFFF"/>
              </a:buClr>
              <a:buSzPts val="3600"/>
              <a:buFont typeface="Libre Franklin"/>
              <a:buNone/>
            </a:pPr>
            <a:r>
              <a:rPr lang="en-GB" sz="1800">
                <a:solidFill>
                  <a:srgbClr val="FFFFFF"/>
                </a:solidFill>
              </a:rPr>
              <a:t>                                                              2243006</a:t>
            </a:r>
            <a:endParaRPr sz="1800">
              <a:solidFill>
                <a:srgbClr val="FFFFFF"/>
              </a:solidFill>
            </a:endParaRPr>
          </a:p>
        </p:txBody>
      </p:sp>
      <p:sp>
        <p:nvSpPr>
          <p:cNvPr id="115" name="Google Shape;115;p1"/>
          <p:cNvSpPr txBox="1"/>
          <p:nvPr>
            <p:ph idx="1" type="subTitle"/>
          </p:nvPr>
        </p:nvSpPr>
        <p:spPr>
          <a:xfrm>
            <a:off x="6298010" y="5419246"/>
            <a:ext cx="5268177" cy="531866"/>
          </a:xfrm>
          <a:prstGeom prst="rect">
            <a:avLst/>
          </a:prstGeom>
          <a:noFill/>
          <a:ln>
            <a:noFill/>
          </a:ln>
        </p:spPr>
        <p:txBody>
          <a:bodyPr anchorCtr="0" anchor="t" bIns="45700" lIns="91425" spcFirstLastPara="1" rIns="91425" wrap="square" tIns="45700">
            <a:normAutofit/>
          </a:bodyPr>
          <a:lstStyle/>
          <a:p>
            <a:pPr indent="0" lvl="0" marL="0" rtl="0" algn="l">
              <a:lnSpc>
                <a:spcPct val="112000"/>
              </a:lnSpc>
              <a:spcBef>
                <a:spcPts val="0"/>
              </a:spcBef>
              <a:spcAft>
                <a:spcPts val="0"/>
              </a:spcAft>
              <a:buClr>
                <a:srgbClr val="FFFFFF"/>
              </a:buClr>
              <a:buSzPts val="1800"/>
              <a:buNone/>
            </a:pPr>
            <a:r>
              <a:rPr lang="en-GB" sz="1800">
                <a:solidFill>
                  <a:srgbClr val="FFFFFF"/>
                </a:solidFill>
              </a:rPr>
              <a:t>BMIH4003</a:t>
            </a:r>
            <a:endParaRPr/>
          </a:p>
        </p:txBody>
      </p:sp>
      <p:sp>
        <p:nvSpPr>
          <p:cNvPr id="116" name="Google Shape;116;p1"/>
          <p:cNvSpPr/>
          <p:nvPr/>
        </p:nvSpPr>
        <p:spPr>
          <a:xfrm rot="10800000">
            <a:off x="5670146" y="3710250"/>
            <a:ext cx="2131466" cy="1830903"/>
          </a:xfrm>
          <a:custGeom>
            <a:rect b="b" l="l" r="r" t="t"/>
            <a:pathLst>
              <a:path extrusionOk="0" h="1983044" w="2308583">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rgbClr val="FFFFFF">
              <a:alpha val="69803"/>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1000"/>
                                  </p:stCondLst>
                                  <p:childTnLst>
                                    <p:set>
                                      <p:cBhvr>
                                        <p:cTn dur="1" fill="hold">
                                          <p:stCondLst>
                                            <p:cond delay="0"/>
                                          </p:stCondLst>
                                        </p:cTn>
                                        <p:tgtEl>
                                          <p:spTgt spid="114"/>
                                        </p:tgtEl>
                                        <p:attrNameLst>
                                          <p:attrName>style.visibility</p:attrName>
                                        </p:attrNameLst>
                                      </p:cBhvr>
                                      <p:to>
                                        <p:strVal val="visible"/>
                                      </p:to>
                                    </p:set>
                                    <p:animEffect filter="fade" transition="in">
                                      <p:cBhvr>
                                        <p:cTn dur="700"/>
                                        <p:tgtEl>
                                          <p:spTgt spid="114"/>
                                        </p:tgtEl>
                                      </p:cBhvr>
                                    </p:animEffect>
                                  </p:childTnLst>
                                </p:cTn>
                              </p:par>
                              <p:par>
                                <p:cTn fill="hold" nodeType="withEffect" presetClass="entr" presetID="10" presetSubtype="0">
                                  <p:stCondLst>
                                    <p:cond delay="1500"/>
                                  </p:stCondLst>
                                  <p:childTnLst>
                                    <p:set>
                                      <p:cBhvr>
                                        <p:cTn dur="1" fill="hold">
                                          <p:stCondLst>
                                            <p:cond delay="0"/>
                                          </p:stCondLst>
                                        </p:cTn>
                                        <p:tgtEl>
                                          <p:spTgt spid="115">
                                            <p:txEl>
                                              <p:pRg end="0" st="0"/>
                                            </p:txEl>
                                          </p:spTgt>
                                        </p:tgtEl>
                                        <p:attrNameLst>
                                          <p:attrName>style.visibility</p:attrName>
                                        </p:attrNameLst>
                                      </p:cBhvr>
                                      <p:to>
                                        <p:strVal val="visible"/>
                                      </p:to>
                                    </p:set>
                                    <p:animEffect filter="fade" transition="in">
                                      <p:cBhvr>
                                        <p:cTn dur="700"/>
                                        <p:tgtEl>
                                          <p:spTgt spid="115">
                                            <p:txEl>
                                              <p:pRg end="0" st="0"/>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21" name="Shape 121"/>
        <p:cNvGrpSpPr/>
        <p:nvPr/>
      </p:nvGrpSpPr>
      <p:grpSpPr>
        <a:xfrm>
          <a:off x="0" y="0"/>
          <a:ext cx="0" cy="0"/>
          <a:chOff x="0" y="0"/>
          <a:chExt cx="0" cy="0"/>
        </a:xfrm>
      </p:grpSpPr>
      <p:sp>
        <p:nvSpPr>
          <p:cNvPr id="122" name="Google Shape;122;p2"/>
          <p:cNvSpPr/>
          <p:nvPr/>
        </p:nvSpPr>
        <p:spPr>
          <a:xfrm>
            <a:off x="0"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Libre Franklin"/>
              <a:ea typeface="Libre Franklin"/>
              <a:cs typeface="Libre Franklin"/>
              <a:sym typeface="Libre Franklin"/>
            </a:endParaRPr>
          </a:p>
        </p:txBody>
      </p:sp>
      <p:sp>
        <p:nvSpPr>
          <p:cNvPr id="123" name="Google Shape;123;p2"/>
          <p:cNvSpPr txBox="1"/>
          <p:nvPr>
            <p:ph type="title"/>
          </p:nvPr>
        </p:nvSpPr>
        <p:spPr>
          <a:xfrm>
            <a:off x="784743" y="685800"/>
            <a:ext cx="5793475" cy="1485900"/>
          </a:xfrm>
          <a:prstGeom prst="rect">
            <a:avLst/>
          </a:prstGeom>
          <a:noFill/>
          <a:ln>
            <a:noFill/>
          </a:ln>
        </p:spPr>
        <p:txBody>
          <a:bodyPr anchorCtr="0" anchor="t" bIns="45700" lIns="91425" spcFirstLastPara="1" rIns="91425" wrap="square" tIns="45700">
            <a:normAutofit/>
          </a:bodyPr>
          <a:lstStyle/>
          <a:p>
            <a:pPr indent="0" lvl="0" marL="0" rtl="0" algn="l">
              <a:lnSpc>
                <a:spcPct val="89000"/>
              </a:lnSpc>
              <a:spcBef>
                <a:spcPts val="0"/>
              </a:spcBef>
              <a:spcAft>
                <a:spcPts val="0"/>
              </a:spcAft>
              <a:buClr>
                <a:schemeClr val="dk2"/>
              </a:buClr>
              <a:buSzPts val="4400"/>
              <a:buFont typeface="Libre Franklin"/>
              <a:buNone/>
            </a:pPr>
            <a:r>
              <a:rPr lang="en-GB"/>
              <a:t>Introduction</a:t>
            </a:r>
            <a:endParaRPr/>
          </a:p>
        </p:txBody>
      </p:sp>
      <p:sp>
        <p:nvSpPr>
          <p:cNvPr id="124" name="Google Shape;124;p2"/>
          <p:cNvSpPr txBox="1"/>
          <p:nvPr>
            <p:ph idx="1" type="body"/>
          </p:nvPr>
        </p:nvSpPr>
        <p:spPr>
          <a:xfrm>
            <a:off x="784743" y="2286000"/>
            <a:ext cx="5793475" cy="3581400"/>
          </a:xfrm>
          <a:prstGeom prst="rect">
            <a:avLst/>
          </a:prstGeom>
          <a:noFill/>
          <a:ln>
            <a:noFill/>
          </a:ln>
        </p:spPr>
        <p:txBody>
          <a:bodyPr anchorCtr="0" anchor="t" bIns="45700" lIns="91425" spcFirstLastPara="1" rIns="91425" wrap="square" tIns="45700">
            <a:normAutofit/>
          </a:bodyPr>
          <a:lstStyle/>
          <a:p>
            <a:pPr indent="-384048" lvl="0" marL="384048" rtl="0" algn="l">
              <a:lnSpc>
                <a:spcPct val="94000"/>
              </a:lnSpc>
              <a:spcBef>
                <a:spcPts val="0"/>
              </a:spcBef>
              <a:spcAft>
                <a:spcPts val="0"/>
              </a:spcAft>
              <a:buClr>
                <a:schemeClr val="dk2"/>
              </a:buClr>
              <a:buSzPts val="1700"/>
              <a:buChar char="■"/>
            </a:pPr>
            <a:r>
              <a:rPr lang="en-GB" sz="1700"/>
              <a:t>In the hotel sector, service quality, hospitality, and guest services play crucial roles. This is especially true of five-star establishments like the Conrad Hotel, where guests demand not just opulence but also bespoke service. As the globe gets more linked, hotels will need to do more to stand out from the crowd and make a great impact on their guests. </a:t>
            </a:r>
            <a:endParaRPr/>
          </a:p>
          <a:p>
            <a:pPr indent="-384048" lvl="0" marL="384048" rtl="0" algn="l">
              <a:lnSpc>
                <a:spcPct val="94000"/>
              </a:lnSpc>
              <a:spcBef>
                <a:spcPts val="1200"/>
              </a:spcBef>
              <a:spcAft>
                <a:spcPts val="0"/>
              </a:spcAft>
              <a:buClr>
                <a:schemeClr val="dk2"/>
              </a:buClr>
              <a:buSzPts val="1700"/>
              <a:buChar char="■"/>
            </a:pPr>
            <a:r>
              <a:rPr lang="en-GB" sz="1700"/>
              <a:t>Customers who have had memorable stays are more likely to return, spread the word, and spend more money at the hotel. This presentation will discuss the significance of these elements at Conrad Hotel and in the hospitality sector as a whole (Stanley, 2020).</a:t>
            </a:r>
            <a:endParaRPr/>
          </a:p>
          <a:p>
            <a:pPr indent="-276098" lvl="0" marL="384048" rtl="0" algn="l">
              <a:lnSpc>
                <a:spcPct val="94000"/>
              </a:lnSpc>
              <a:spcBef>
                <a:spcPts val="1200"/>
              </a:spcBef>
              <a:spcAft>
                <a:spcPts val="0"/>
              </a:spcAft>
              <a:buClr>
                <a:schemeClr val="dk2"/>
              </a:buClr>
              <a:buSzPts val="1700"/>
              <a:buNone/>
            </a:pPr>
            <a:r>
              <a:t/>
            </a:r>
            <a:endParaRPr sz="1700"/>
          </a:p>
          <a:p>
            <a:pPr indent="-276098" lvl="0" marL="384048" rtl="0" algn="l">
              <a:lnSpc>
                <a:spcPct val="94000"/>
              </a:lnSpc>
              <a:spcBef>
                <a:spcPts val="1200"/>
              </a:spcBef>
              <a:spcAft>
                <a:spcPts val="0"/>
              </a:spcAft>
              <a:buClr>
                <a:schemeClr val="dk2"/>
              </a:buClr>
              <a:buSzPts val="1700"/>
              <a:buNone/>
            </a:pPr>
            <a:r>
              <a:t/>
            </a:r>
            <a:endParaRPr sz="1700"/>
          </a:p>
        </p:txBody>
      </p:sp>
      <p:sp>
        <p:nvSpPr>
          <p:cNvPr id="125" name="Google Shape;125;p2"/>
          <p:cNvSpPr/>
          <p:nvPr/>
        </p:nvSpPr>
        <p:spPr>
          <a:xfrm>
            <a:off x="7383661" y="0"/>
            <a:ext cx="22860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Conrad Hotel Manila - Mayad Chapters" id="126" name="Google Shape;126;p2"/>
          <p:cNvPicPr preferRelativeResize="0"/>
          <p:nvPr/>
        </p:nvPicPr>
        <p:blipFill rotWithShape="1">
          <a:blip r:embed="rId3">
            <a:alphaModFix/>
          </a:blip>
          <a:srcRect b="0" l="30539" r="33400" t="0"/>
          <a:stretch/>
        </p:blipFill>
        <p:spPr>
          <a:xfrm>
            <a:off x="7612260" y="10"/>
            <a:ext cx="4579739" cy="685799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131" name="Shape 131"/>
        <p:cNvGrpSpPr/>
        <p:nvPr/>
      </p:nvGrpSpPr>
      <p:grpSpPr>
        <a:xfrm>
          <a:off x="0" y="0"/>
          <a:ext cx="0" cy="0"/>
          <a:chOff x="0" y="0"/>
          <a:chExt cx="0" cy="0"/>
        </a:xfrm>
      </p:grpSpPr>
      <p:sp>
        <p:nvSpPr>
          <p:cNvPr id="132" name="Google Shape;132;p3"/>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Libre Franklin"/>
              <a:ea typeface="Libre Franklin"/>
              <a:cs typeface="Libre Franklin"/>
              <a:sym typeface="Libre Franklin"/>
            </a:endParaRPr>
          </a:p>
        </p:txBody>
      </p:sp>
      <p:sp>
        <p:nvSpPr>
          <p:cNvPr id="133" name="Google Shape;133;p3"/>
          <p:cNvSpPr txBox="1"/>
          <p:nvPr>
            <p:ph type="title"/>
          </p:nvPr>
        </p:nvSpPr>
        <p:spPr>
          <a:xfrm>
            <a:off x="5100824" y="685800"/>
            <a:ext cx="6176776" cy="1485900"/>
          </a:xfrm>
          <a:prstGeom prst="rect">
            <a:avLst/>
          </a:prstGeom>
          <a:noFill/>
          <a:ln>
            <a:noFill/>
          </a:ln>
        </p:spPr>
        <p:txBody>
          <a:bodyPr anchorCtr="0" anchor="t" bIns="45700" lIns="91425" spcFirstLastPara="1" rIns="91425" wrap="square" tIns="45700">
            <a:normAutofit/>
          </a:bodyPr>
          <a:lstStyle/>
          <a:p>
            <a:pPr indent="0" lvl="0" marL="0" rtl="0" algn="l">
              <a:lnSpc>
                <a:spcPct val="89000"/>
              </a:lnSpc>
              <a:spcBef>
                <a:spcPts val="0"/>
              </a:spcBef>
              <a:spcAft>
                <a:spcPts val="0"/>
              </a:spcAft>
              <a:buClr>
                <a:schemeClr val="lt2"/>
              </a:buClr>
              <a:buSzPts val="4400"/>
              <a:buFont typeface="Libre Franklin"/>
              <a:buNone/>
            </a:pPr>
            <a:r>
              <a:rPr lang="en-GB"/>
              <a:t>Conrad Hotels</a:t>
            </a:r>
            <a:endParaRPr/>
          </a:p>
        </p:txBody>
      </p:sp>
      <p:pic>
        <p:nvPicPr>
          <p:cNvPr descr="Building with blue windows" id="134" name="Google Shape;134;p3"/>
          <p:cNvPicPr preferRelativeResize="0"/>
          <p:nvPr/>
        </p:nvPicPr>
        <p:blipFill rotWithShape="1">
          <a:blip r:embed="rId3">
            <a:alphaModFix/>
          </a:blip>
          <a:srcRect b="-1" l="30638" r="26793" t="0"/>
          <a:stretch/>
        </p:blipFill>
        <p:spPr>
          <a:xfrm>
            <a:off x="-1" y="10"/>
            <a:ext cx="4373546" cy="6857990"/>
          </a:xfrm>
          <a:prstGeom prst="rect">
            <a:avLst/>
          </a:prstGeom>
          <a:noFill/>
          <a:ln>
            <a:noFill/>
          </a:ln>
        </p:spPr>
      </p:pic>
      <p:sp>
        <p:nvSpPr>
          <p:cNvPr id="135" name="Google Shape;135;p3"/>
          <p:cNvSpPr/>
          <p:nvPr/>
        </p:nvSpPr>
        <p:spPr>
          <a:xfrm>
            <a:off x="4373545" y="376"/>
            <a:ext cx="228600" cy="68580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3"/>
          <p:cNvSpPr txBox="1"/>
          <p:nvPr>
            <p:ph idx="1" type="body"/>
          </p:nvPr>
        </p:nvSpPr>
        <p:spPr>
          <a:xfrm>
            <a:off x="5100824" y="2286000"/>
            <a:ext cx="6176776" cy="3581400"/>
          </a:xfrm>
          <a:prstGeom prst="rect">
            <a:avLst/>
          </a:prstGeom>
          <a:noFill/>
          <a:ln>
            <a:noFill/>
          </a:ln>
        </p:spPr>
        <p:txBody>
          <a:bodyPr anchorCtr="0" anchor="t" bIns="45700" lIns="91425" spcFirstLastPara="1" rIns="91425" wrap="square" tIns="45700">
            <a:normAutofit/>
          </a:bodyPr>
          <a:lstStyle/>
          <a:p>
            <a:pPr indent="0" lvl="0" marL="0" rtl="0" algn="l">
              <a:lnSpc>
                <a:spcPct val="94000"/>
              </a:lnSpc>
              <a:spcBef>
                <a:spcPts val="0"/>
              </a:spcBef>
              <a:spcAft>
                <a:spcPts val="0"/>
              </a:spcAft>
              <a:buClr>
                <a:schemeClr val="lt2"/>
              </a:buClr>
              <a:buSzPts val="1000"/>
              <a:buNone/>
            </a:pPr>
            <a:r>
              <a:rPr lang="en-GB" sz="1000"/>
              <a:t>Hilton Worldwide owns and manages the Conrad Hotels &amp; Resorts brand of opulent hotels and resorts throughout the globe. Conrad Hilton's son Barron started the company in 1982 and named it after his famous dad. In 1985, Australia welcomed the world's first Conrad hotel, the Conrad Jupiters Gold Coast. Currently, you may find a Conrad hotel or resort in 21 different countries and territories (Wood, 2018). The hotels in this chain are noted for their high level of sophistication and style, as well as for the excellent care and attention to detail that customers receive. Hotels by Conrad are often found in busy metropolitan areas and popular vacation spots. The Conrad New York Midtown, Conrad London St. Paul's, Conrad Hong Kong, and the Conrad Bali are just a few of the world-famous Conrad hotels.</a:t>
            </a:r>
            <a:endParaRPr/>
          </a:p>
          <a:p>
            <a:pPr indent="0" lvl="0" marL="0" rtl="0" algn="l">
              <a:lnSpc>
                <a:spcPct val="94000"/>
              </a:lnSpc>
              <a:spcBef>
                <a:spcPts val="1200"/>
              </a:spcBef>
              <a:spcAft>
                <a:spcPts val="0"/>
              </a:spcAft>
              <a:buClr>
                <a:schemeClr val="lt2"/>
              </a:buClr>
              <a:buSzPts val="1000"/>
              <a:buNone/>
            </a:pPr>
            <a:r>
              <a:rPr lang="en-GB" sz="1000"/>
              <a:t>The luxurious Conrad Hotels &amp; Resorts are a favourite of both businesspeople and vacationers. Guests may take use of a wide range of facilities and services provided by the company, such as:</a:t>
            </a:r>
            <a:endParaRPr/>
          </a:p>
          <a:p>
            <a:pPr indent="-384048" lvl="0" marL="384048" rtl="0" algn="l">
              <a:lnSpc>
                <a:spcPct val="94000"/>
              </a:lnSpc>
              <a:spcBef>
                <a:spcPts val="1200"/>
              </a:spcBef>
              <a:spcAft>
                <a:spcPts val="0"/>
              </a:spcAft>
              <a:buClr>
                <a:schemeClr val="lt2"/>
              </a:buClr>
              <a:buSzPts val="1000"/>
              <a:buChar char="■"/>
            </a:pPr>
            <a:r>
              <a:rPr lang="en-GB" sz="1000"/>
              <a:t>Luxurious accommodations with modern amenities</a:t>
            </a:r>
            <a:endParaRPr/>
          </a:p>
          <a:p>
            <a:pPr indent="-384048" lvl="0" marL="384048" rtl="0" algn="l">
              <a:lnSpc>
                <a:spcPct val="94000"/>
              </a:lnSpc>
              <a:spcBef>
                <a:spcPts val="1200"/>
              </a:spcBef>
              <a:spcAft>
                <a:spcPts val="0"/>
              </a:spcAft>
              <a:buClr>
                <a:schemeClr val="lt2"/>
              </a:buClr>
              <a:buSzPts val="1000"/>
              <a:buChar char="■"/>
            </a:pPr>
            <a:r>
              <a:rPr lang="en-GB" sz="1000"/>
              <a:t>Fine dining restaurants and bars</a:t>
            </a:r>
            <a:endParaRPr/>
          </a:p>
          <a:p>
            <a:pPr indent="-384048" lvl="0" marL="384048" rtl="0" algn="l">
              <a:lnSpc>
                <a:spcPct val="94000"/>
              </a:lnSpc>
              <a:spcBef>
                <a:spcPts val="1200"/>
              </a:spcBef>
              <a:spcAft>
                <a:spcPts val="0"/>
              </a:spcAft>
              <a:buClr>
                <a:schemeClr val="lt2"/>
              </a:buClr>
              <a:buSzPts val="1000"/>
              <a:buChar char="■"/>
            </a:pPr>
            <a:r>
              <a:rPr lang="en-GB" sz="1000"/>
              <a:t>World-class spas and fitness centers</a:t>
            </a:r>
            <a:endParaRPr sz="1000"/>
          </a:p>
          <a:p>
            <a:pPr indent="-384048" lvl="0" marL="384048" rtl="0" algn="l">
              <a:lnSpc>
                <a:spcPct val="94000"/>
              </a:lnSpc>
              <a:spcBef>
                <a:spcPts val="1200"/>
              </a:spcBef>
              <a:spcAft>
                <a:spcPts val="0"/>
              </a:spcAft>
              <a:buClr>
                <a:schemeClr val="lt2"/>
              </a:buClr>
              <a:buSzPts val="1000"/>
              <a:buChar char="■"/>
            </a:pPr>
            <a:r>
              <a:rPr lang="en-GB" sz="1000"/>
              <a:t>Business centers and meeting rooms</a:t>
            </a:r>
            <a:endParaRPr/>
          </a:p>
          <a:p>
            <a:pPr indent="-384048" lvl="0" marL="384048" rtl="0" algn="l">
              <a:lnSpc>
                <a:spcPct val="94000"/>
              </a:lnSpc>
              <a:spcBef>
                <a:spcPts val="1200"/>
              </a:spcBef>
              <a:spcAft>
                <a:spcPts val="0"/>
              </a:spcAft>
              <a:buClr>
                <a:schemeClr val="lt2"/>
              </a:buClr>
              <a:buSzPts val="1000"/>
              <a:buChar char="■"/>
            </a:pPr>
            <a:r>
              <a:rPr lang="en-GB" sz="1000"/>
              <a:t>Children's clubs and activities</a:t>
            </a:r>
            <a:endParaRPr/>
          </a:p>
          <a:p>
            <a:pPr indent="-384048" lvl="0" marL="384048" rtl="0" algn="l">
              <a:lnSpc>
                <a:spcPct val="94000"/>
              </a:lnSpc>
              <a:spcBef>
                <a:spcPts val="1200"/>
              </a:spcBef>
              <a:spcAft>
                <a:spcPts val="0"/>
              </a:spcAft>
              <a:buClr>
                <a:schemeClr val="lt2"/>
              </a:buClr>
              <a:buSzPts val="1000"/>
              <a:buChar char="■"/>
            </a:pPr>
            <a:r>
              <a:rPr lang="en-GB" sz="1000"/>
              <a:t>Concierge services</a:t>
            </a:r>
            <a:endParaRPr/>
          </a:p>
          <a:p>
            <a:pPr indent="-320548" lvl="0" marL="384048" rtl="0" algn="l">
              <a:lnSpc>
                <a:spcPct val="94000"/>
              </a:lnSpc>
              <a:spcBef>
                <a:spcPts val="1200"/>
              </a:spcBef>
              <a:spcAft>
                <a:spcPts val="0"/>
              </a:spcAft>
              <a:buClr>
                <a:schemeClr val="lt2"/>
              </a:buClr>
              <a:buSzPts val="1000"/>
              <a:buNone/>
            </a:pPr>
            <a:r>
              <a:t/>
            </a:r>
            <a:endParaRPr sz="10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41" name="Shape 141"/>
        <p:cNvGrpSpPr/>
        <p:nvPr/>
      </p:nvGrpSpPr>
      <p:grpSpPr>
        <a:xfrm>
          <a:off x="0" y="0"/>
          <a:ext cx="0" cy="0"/>
          <a:chOff x="0" y="0"/>
          <a:chExt cx="0" cy="0"/>
        </a:xfrm>
      </p:grpSpPr>
      <p:sp>
        <p:nvSpPr>
          <p:cNvPr id="142" name="Google Shape;142;p4"/>
          <p:cNvSpPr/>
          <p:nvPr/>
        </p:nvSpPr>
        <p:spPr>
          <a:xfrm>
            <a:off x="0" y="0"/>
            <a:ext cx="12192000" cy="6858000"/>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Libre Franklin"/>
              <a:ea typeface="Libre Franklin"/>
              <a:cs typeface="Libre Franklin"/>
              <a:sym typeface="Libre Franklin"/>
            </a:endParaRPr>
          </a:p>
        </p:txBody>
      </p:sp>
      <p:pic>
        <p:nvPicPr>
          <p:cNvPr descr="Modern contemporary living room interior" id="143" name="Google Shape;143;p4"/>
          <p:cNvPicPr preferRelativeResize="0"/>
          <p:nvPr/>
        </p:nvPicPr>
        <p:blipFill rotWithShape="1">
          <a:blip r:embed="rId3">
            <a:alphaModFix amt="35000"/>
          </a:blip>
          <a:srcRect b="0" l="0" r="0" t="5462"/>
          <a:stretch/>
        </p:blipFill>
        <p:spPr>
          <a:xfrm>
            <a:off x="-1" y="10"/>
            <a:ext cx="12192001" cy="6857990"/>
          </a:xfrm>
          <a:prstGeom prst="rect">
            <a:avLst/>
          </a:prstGeom>
          <a:noFill/>
          <a:ln>
            <a:noFill/>
          </a:ln>
        </p:spPr>
      </p:pic>
      <p:sp>
        <p:nvSpPr>
          <p:cNvPr id="144" name="Google Shape;144;p4"/>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p>
            <a:pPr indent="0" lvl="0" marL="0" rtl="0" algn="l">
              <a:lnSpc>
                <a:spcPct val="89000"/>
              </a:lnSpc>
              <a:spcBef>
                <a:spcPts val="0"/>
              </a:spcBef>
              <a:spcAft>
                <a:spcPts val="0"/>
              </a:spcAft>
              <a:buClr>
                <a:schemeClr val="lt2"/>
              </a:buClr>
              <a:buSzPts val="4400"/>
              <a:buFont typeface="Libre Franklin"/>
              <a:buNone/>
            </a:pPr>
            <a:r>
              <a:rPr lang="en-GB"/>
              <a:t>The main Consumer</a:t>
            </a:r>
            <a:endParaRPr/>
          </a:p>
        </p:txBody>
      </p:sp>
      <p:sp>
        <p:nvSpPr>
          <p:cNvPr id="145" name="Google Shape;145;p4"/>
          <p:cNvSpPr txBox="1"/>
          <p:nvPr>
            <p:ph idx="1" type="body"/>
          </p:nvPr>
        </p:nvSpPr>
        <p:spPr>
          <a:xfrm>
            <a:off x="1371600" y="2286000"/>
            <a:ext cx="9601200" cy="3581400"/>
          </a:xfrm>
          <a:prstGeom prst="rect">
            <a:avLst/>
          </a:prstGeom>
          <a:noFill/>
          <a:ln>
            <a:noFill/>
          </a:ln>
        </p:spPr>
        <p:txBody>
          <a:bodyPr anchorCtr="0" anchor="t" bIns="45700" lIns="91425" spcFirstLastPara="1" rIns="91425" wrap="square" tIns="45700">
            <a:normAutofit/>
          </a:bodyPr>
          <a:lstStyle/>
          <a:p>
            <a:pPr indent="0" lvl="0" marL="0" rtl="0" algn="l">
              <a:lnSpc>
                <a:spcPct val="94000"/>
              </a:lnSpc>
              <a:spcBef>
                <a:spcPts val="0"/>
              </a:spcBef>
              <a:spcAft>
                <a:spcPts val="0"/>
              </a:spcAft>
              <a:buClr>
                <a:schemeClr val="lt2"/>
              </a:buClr>
              <a:buSzPts val="1700"/>
              <a:buNone/>
            </a:pPr>
            <a:r>
              <a:rPr lang="en-GB" sz="1700"/>
              <a:t>Guests at Conrad Hotels &amp; Resorts tend to be well-heeled businesspeople and vacationers on the lookout for a five-star stay. Educated and worldly, they value the brand's dedication to superior customer care and a comfortable stay.</a:t>
            </a:r>
            <a:endParaRPr/>
          </a:p>
          <a:p>
            <a:pPr indent="0" lvl="0" marL="0" rtl="0" algn="l">
              <a:lnSpc>
                <a:spcPct val="94000"/>
              </a:lnSpc>
              <a:spcBef>
                <a:spcPts val="1200"/>
              </a:spcBef>
              <a:spcAft>
                <a:spcPts val="0"/>
              </a:spcAft>
              <a:buClr>
                <a:schemeClr val="lt2"/>
              </a:buClr>
              <a:buSzPts val="1700"/>
              <a:buNone/>
            </a:pPr>
            <a:r>
              <a:rPr lang="en-GB" sz="1700"/>
              <a:t>Conrad appeals to this group for a number of reasons:</a:t>
            </a:r>
            <a:endParaRPr/>
          </a:p>
          <a:p>
            <a:pPr indent="-384048" lvl="0" marL="384048" rtl="0" algn="l">
              <a:lnSpc>
                <a:spcPct val="94000"/>
              </a:lnSpc>
              <a:spcBef>
                <a:spcPts val="1200"/>
              </a:spcBef>
              <a:spcAft>
                <a:spcPts val="0"/>
              </a:spcAft>
              <a:buClr>
                <a:schemeClr val="lt2"/>
              </a:buClr>
              <a:buSzPts val="1700"/>
              <a:buChar char="■"/>
            </a:pPr>
            <a:r>
              <a:rPr lang="en-GB" sz="1700"/>
              <a:t>The majority of Conrad hotels may be found in bustling metropolitan areas or popular vacation spots, making them ideal for business and pleasure travellers both.</a:t>
            </a:r>
            <a:endParaRPr/>
          </a:p>
          <a:p>
            <a:pPr indent="-384048" lvl="0" marL="384048" rtl="0" algn="l">
              <a:lnSpc>
                <a:spcPct val="94000"/>
              </a:lnSpc>
              <a:spcBef>
                <a:spcPts val="1200"/>
              </a:spcBef>
              <a:spcAft>
                <a:spcPts val="0"/>
              </a:spcAft>
              <a:buClr>
                <a:schemeClr val="lt2"/>
              </a:buClr>
              <a:buSzPts val="1700"/>
              <a:buChar char="■"/>
            </a:pPr>
            <a:r>
              <a:rPr lang="en-GB" sz="1700"/>
              <a:t>Plush beds, marble baths, and high-speed internet are just a few of the opulent facilities available at Conrad hotels.</a:t>
            </a:r>
            <a:endParaRPr/>
          </a:p>
          <a:p>
            <a:pPr indent="-384048" lvl="0" marL="384048" rtl="0" algn="l">
              <a:lnSpc>
                <a:spcPct val="94000"/>
              </a:lnSpc>
              <a:spcBef>
                <a:spcPts val="1200"/>
              </a:spcBef>
              <a:spcAft>
                <a:spcPts val="0"/>
              </a:spcAft>
              <a:buClr>
                <a:schemeClr val="lt2"/>
              </a:buClr>
              <a:buSzPts val="1700"/>
              <a:buChar char="■"/>
            </a:pPr>
            <a:r>
              <a:rPr lang="en-GB" sz="1700"/>
              <a:t>Luxury dining: Conrad hotels often have many gourmet restaurants with a wide range of cuisines.</a:t>
            </a:r>
            <a:endParaRPr/>
          </a:p>
          <a:p>
            <a:pPr indent="-384048" lvl="0" marL="384048" rtl="0" algn="l">
              <a:lnSpc>
                <a:spcPct val="94000"/>
              </a:lnSpc>
              <a:spcBef>
                <a:spcPts val="1200"/>
              </a:spcBef>
              <a:spcAft>
                <a:spcPts val="0"/>
              </a:spcAft>
              <a:buClr>
                <a:schemeClr val="lt2"/>
              </a:buClr>
              <a:buSzPts val="1700"/>
              <a:buChar char="■"/>
            </a:pPr>
            <a:r>
              <a:rPr lang="en-GB" sz="1700"/>
              <a:t>Spas at Conrad hotels are among of the best in the world, and they include a wide range of services, from massages to facials to body wraps (Stanley, 2020).</a:t>
            </a:r>
            <a:endParaRPr/>
          </a:p>
          <a:p>
            <a:pPr indent="-276098" lvl="0" marL="384048" rtl="0" algn="l">
              <a:lnSpc>
                <a:spcPct val="94000"/>
              </a:lnSpc>
              <a:spcBef>
                <a:spcPts val="1200"/>
              </a:spcBef>
              <a:spcAft>
                <a:spcPts val="0"/>
              </a:spcAft>
              <a:buClr>
                <a:schemeClr val="lt2"/>
              </a:buClr>
              <a:buSzPts val="1700"/>
              <a:buNone/>
            </a:pPr>
            <a:r>
              <a:t/>
            </a:r>
            <a:endParaRPr sz="1700"/>
          </a:p>
          <a:p>
            <a:pPr indent="-276098" lvl="0" marL="384048" rtl="0" algn="l">
              <a:lnSpc>
                <a:spcPct val="94000"/>
              </a:lnSpc>
              <a:spcBef>
                <a:spcPts val="1200"/>
              </a:spcBef>
              <a:spcAft>
                <a:spcPts val="0"/>
              </a:spcAft>
              <a:buClr>
                <a:schemeClr val="lt2"/>
              </a:buClr>
              <a:buSzPts val="1700"/>
              <a:buNone/>
            </a:pPr>
            <a:r>
              <a:t/>
            </a:r>
            <a:endParaRPr sz="17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50" name="Shape 150"/>
        <p:cNvGrpSpPr/>
        <p:nvPr/>
      </p:nvGrpSpPr>
      <p:grpSpPr>
        <a:xfrm>
          <a:off x="0" y="0"/>
          <a:ext cx="0" cy="0"/>
          <a:chOff x="0" y="0"/>
          <a:chExt cx="0" cy="0"/>
        </a:xfrm>
      </p:grpSpPr>
      <p:sp>
        <p:nvSpPr>
          <p:cNvPr id="151" name="Google Shape;151;p5"/>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p>
            <a:pPr indent="0" lvl="0" marL="0" rtl="0" algn="l">
              <a:lnSpc>
                <a:spcPct val="89000"/>
              </a:lnSpc>
              <a:spcBef>
                <a:spcPts val="0"/>
              </a:spcBef>
              <a:spcAft>
                <a:spcPts val="0"/>
              </a:spcAft>
              <a:buClr>
                <a:schemeClr val="dk2"/>
              </a:buClr>
              <a:buSzPts val="2400"/>
              <a:buFont typeface="Libre Franklin"/>
              <a:buNone/>
            </a:pPr>
            <a:r>
              <a:rPr lang="en-GB" sz="2400"/>
              <a:t>Importance of hospitality and how hotels meet/exceed guest expectations</a:t>
            </a:r>
            <a:br>
              <a:rPr lang="en-GB" sz="2400"/>
            </a:br>
            <a:br>
              <a:rPr lang="en-GB" sz="2400"/>
            </a:br>
            <a:endParaRPr sz="2400"/>
          </a:p>
        </p:txBody>
      </p:sp>
      <p:grpSp>
        <p:nvGrpSpPr>
          <p:cNvPr id="152" name="Google Shape;152;p5"/>
          <p:cNvGrpSpPr/>
          <p:nvPr/>
        </p:nvGrpSpPr>
        <p:grpSpPr>
          <a:xfrm>
            <a:off x="1428915" y="2516376"/>
            <a:ext cx="9486568" cy="3120647"/>
            <a:chOff x="57315" y="230376"/>
            <a:chExt cx="9486568" cy="3120647"/>
          </a:xfrm>
        </p:grpSpPr>
        <p:sp>
          <p:nvSpPr>
            <p:cNvPr id="153" name="Google Shape;153;p5"/>
            <p:cNvSpPr/>
            <p:nvPr/>
          </p:nvSpPr>
          <p:spPr>
            <a:xfrm>
              <a:off x="57315" y="230376"/>
              <a:ext cx="1255904" cy="1255904"/>
            </a:xfrm>
            <a:prstGeom prst="ellipse">
              <a:avLst/>
            </a:prstGeom>
            <a:solidFill>
              <a:srgbClr val="E6C06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5"/>
            <p:cNvSpPr/>
            <p:nvPr/>
          </p:nvSpPr>
          <p:spPr>
            <a:xfrm>
              <a:off x="321055" y="494116"/>
              <a:ext cx="728424" cy="728424"/>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5"/>
            <p:cNvSpPr/>
            <p:nvPr/>
          </p:nvSpPr>
          <p:spPr>
            <a:xfrm>
              <a:off x="1582343" y="230376"/>
              <a:ext cx="2960347" cy="125590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5"/>
            <p:cNvSpPr txBox="1"/>
            <p:nvPr/>
          </p:nvSpPr>
          <p:spPr>
            <a:xfrm>
              <a:off x="1582343" y="230376"/>
              <a:ext cx="2960347" cy="1255904"/>
            </a:xfrm>
            <a:prstGeom prst="rect">
              <a:avLst/>
            </a:prstGeom>
            <a:noFill/>
            <a:ln>
              <a:noFill/>
            </a:ln>
          </p:spPr>
          <p:txBody>
            <a:bodyPr anchorCtr="0" anchor="ctr" bIns="0" lIns="0" spcFirstLastPara="1" rIns="0" wrap="square" tIns="0">
              <a:noAutofit/>
            </a:bodyPr>
            <a:lstStyle/>
            <a:p>
              <a:pPr indent="0" lvl="0" marL="0" marR="0" rtl="0" algn="l">
                <a:lnSpc>
                  <a:spcPct val="90000"/>
                </a:lnSpc>
                <a:spcBef>
                  <a:spcPts val="0"/>
                </a:spcBef>
                <a:spcAft>
                  <a:spcPts val="0"/>
                </a:spcAft>
                <a:buClr>
                  <a:schemeClr val="dk1"/>
                </a:buClr>
                <a:buSzPts val="1200"/>
                <a:buFont typeface="Libre Franklin"/>
                <a:buNone/>
              </a:pPr>
              <a:r>
                <a:rPr b="0" i="0" lang="en-GB" sz="1200" u="none" cap="none" strike="noStrike">
                  <a:solidFill>
                    <a:schemeClr val="dk1"/>
                  </a:solidFill>
                  <a:latin typeface="Libre Franklin"/>
                  <a:ea typeface="Libre Franklin"/>
                  <a:cs typeface="Libre Franklin"/>
                  <a:sym typeface="Libre Franklin"/>
                </a:rPr>
                <a:t>The term "hospitality" refers to the practise of making visitors feel at ease. It's a crucial aspect of the hospitality business since it may make or break a guest's stay.</a:t>
              </a:r>
              <a:endParaRPr b="0" i="0" sz="1200" u="none" cap="none" strike="noStrike">
                <a:solidFill>
                  <a:schemeClr val="dk1"/>
                </a:solidFill>
                <a:latin typeface="Libre Franklin"/>
                <a:ea typeface="Libre Franklin"/>
                <a:cs typeface="Libre Franklin"/>
                <a:sym typeface="Libre Franklin"/>
              </a:endParaRPr>
            </a:p>
          </p:txBody>
        </p:sp>
        <p:sp>
          <p:nvSpPr>
            <p:cNvPr id="157" name="Google Shape;157;p5"/>
            <p:cNvSpPr/>
            <p:nvPr/>
          </p:nvSpPr>
          <p:spPr>
            <a:xfrm>
              <a:off x="5058509" y="230376"/>
              <a:ext cx="1255904" cy="1255904"/>
            </a:xfrm>
            <a:prstGeom prst="ellips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5"/>
            <p:cNvSpPr/>
            <p:nvPr/>
          </p:nvSpPr>
          <p:spPr>
            <a:xfrm>
              <a:off x="5322249" y="494116"/>
              <a:ext cx="728424" cy="728424"/>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5"/>
            <p:cNvSpPr/>
            <p:nvPr/>
          </p:nvSpPr>
          <p:spPr>
            <a:xfrm>
              <a:off x="6583536" y="230376"/>
              <a:ext cx="2960347" cy="125590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5"/>
            <p:cNvSpPr txBox="1"/>
            <p:nvPr/>
          </p:nvSpPr>
          <p:spPr>
            <a:xfrm>
              <a:off x="6583536" y="230376"/>
              <a:ext cx="2960347" cy="1255904"/>
            </a:xfrm>
            <a:prstGeom prst="rect">
              <a:avLst/>
            </a:prstGeom>
            <a:noFill/>
            <a:ln>
              <a:noFill/>
            </a:ln>
          </p:spPr>
          <p:txBody>
            <a:bodyPr anchorCtr="0" anchor="ctr" bIns="0" lIns="0" spcFirstLastPara="1" rIns="0" wrap="square" tIns="0">
              <a:noAutofit/>
            </a:bodyPr>
            <a:lstStyle/>
            <a:p>
              <a:pPr indent="0" lvl="0" marL="0" marR="0" rtl="0" algn="l">
                <a:lnSpc>
                  <a:spcPct val="90000"/>
                </a:lnSpc>
                <a:spcBef>
                  <a:spcPts val="0"/>
                </a:spcBef>
                <a:spcAft>
                  <a:spcPts val="0"/>
                </a:spcAft>
                <a:buClr>
                  <a:schemeClr val="dk1"/>
                </a:buClr>
                <a:buSzPts val="1200"/>
                <a:buFont typeface="Libre Franklin"/>
                <a:buNone/>
              </a:pPr>
              <a:r>
                <a:rPr b="0" i="0" lang="en-GB" sz="1200" u="none" cap="none" strike="noStrike">
                  <a:solidFill>
                    <a:schemeClr val="dk1"/>
                  </a:solidFill>
                  <a:latin typeface="Libre Franklin"/>
                  <a:ea typeface="Libre Franklin"/>
                  <a:cs typeface="Libre Franklin"/>
                  <a:sym typeface="Libre Franklin"/>
                </a:rPr>
                <a:t>There are several ways in which hotels may both satisfy and amaze their guests.</a:t>
              </a:r>
              <a:endParaRPr b="0" i="0" sz="1200" u="none" cap="none" strike="noStrike">
                <a:solidFill>
                  <a:schemeClr val="dk1"/>
                </a:solidFill>
                <a:latin typeface="Libre Franklin"/>
                <a:ea typeface="Libre Franklin"/>
                <a:cs typeface="Libre Franklin"/>
                <a:sym typeface="Libre Franklin"/>
              </a:endParaRPr>
            </a:p>
          </p:txBody>
        </p:sp>
        <p:sp>
          <p:nvSpPr>
            <p:cNvPr id="161" name="Google Shape;161;p5"/>
            <p:cNvSpPr/>
            <p:nvPr/>
          </p:nvSpPr>
          <p:spPr>
            <a:xfrm>
              <a:off x="57315" y="2095119"/>
              <a:ext cx="1255904" cy="1255904"/>
            </a:xfrm>
            <a:prstGeom prst="ellipse">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5"/>
            <p:cNvSpPr/>
            <p:nvPr/>
          </p:nvSpPr>
          <p:spPr>
            <a:xfrm>
              <a:off x="321055" y="2358859"/>
              <a:ext cx="728424" cy="728424"/>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5"/>
            <p:cNvSpPr/>
            <p:nvPr/>
          </p:nvSpPr>
          <p:spPr>
            <a:xfrm>
              <a:off x="1582343" y="2095119"/>
              <a:ext cx="2960347" cy="125590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5"/>
            <p:cNvSpPr txBox="1"/>
            <p:nvPr/>
          </p:nvSpPr>
          <p:spPr>
            <a:xfrm>
              <a:off x="1582343" y="2095119"/>
              <a:ext cx="2960347" cy="1255904"/>
            </a:xfrm>
            <a:prstGeom prst="rect">
              <a:avLst/>
            </a:prstGeom>
            <a:noFill/>
            <a:ln>
              <a:noFill/>
            </a:ln>
          </p:spPr>
          <p:txBody>
            <a:bodyPr anchorCtr="0" anchor="ctr" bIns="0" lIns="0" spcFirstLastPara="1" rIns="0" wrap="square" tIns="0">
              <a:noAutofit/>
            </a:bodyPr>
            <a:lstStyle/>
            <a:p>
              <a:pPr indent="0" lvl="0" marL="0" marR="0" rtl="0" algn="l">
                <a:lnSpc>
                  <a:spcPct val="90000"/>
                </a:lnSpc>
                <a:spcBef>
                  <a:spcPts val="0"/>
                </a:spcBef>
                <a:spcAft>
                  <a:spcPts val="0"/>
                </a:spcAft>
                <a:buClr>
                  <a:schemeClr val="dk1"/>
                </a:buClr>
                <a:buSzPts val="1200"/>
                <a:buFont typeface="Libre Franklin"/>
                <a:buNone/>
              </a:pPr>
              <a:r>
                <a:rPr b="0" i="0" lang="en-GB" sz="1200" u="none" cap="none" strike="noStrike">
                  <a:solidFill>
                    <a:schemeClr val="dk1"/>
                  </a:solidFill>
                  <a:latin typeface="Libre Franklin"/>
                  <a:ea typeface="Libre Franklin"/>
                  <a:cs typeface="Libre Franklin"/>
                  <a:sym typeface="Libre Franklin"/>
                </a:rPr>
                <a:t>Having a dedication to satisfying customers. This involves meeting the requirements of visitors with a smile and a ready hand. The personnel of a hotel should be well-versed in the local region and willing to do everything it takes to ensure that their customers have a pleasant stay.</a:t>
              </a:r>
              <a:endParaRPr b="0" i="0" sz="1200" u="none" cap="none" strike="noStrike">
                <a:solidFill>
                  <a:schemeClr val="dk1"/>
                </a:solidFill>
                <a:latin typeface="Libre Franklin"/>
                <a:ea typeface="Libre Franklin"/>
                <a:cs typeface="Libre Franklin"/>
                <a:sym typeface="Libre Franklin"/>
              </a:endParaRPr>
            </a:p>
          </p:txBody>
        </p:sp>
        <p:sp>
          <p:nvSpPr>
            <p:cNvPr id="165" name="Google Shape;165;p5"/>
            <p:cNvSpPr/>
            <p:nvPr/>
          </p:nvSpPr>
          <p:spPr>
            <a:xfrm>
              <a:off x="5058509" y="2095119"/>
              <a:ext cx="1255904" cy="1255904"/>
            </a:xfrm>
            <a:prstGeom prst="ellips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5"/>
            <p:cNvSpPr/>
            <p:nvPr/>
          </p:nvSpPr>
          <p:spPr>
            <a:xfrm>
              <a:off x="5322249" y="2358859"/>
              <a:ext cx="728424" cy="728424"/>
            </a:xfrm>
            <a:prstGeom prst="rect">
              <a:avLst/>
            </a:prstGeom>
            <a:blipFill rotWithShape="1">
              <a:blip r:embed="rId6">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5"/>
            <p:cNvSpPr/>
            <p:nvPr/>
          </p:nvSpPr>
          <p:spPr>
            <a:xfrm>
              <a:off x="6583536" y="2095119"/>
              <a:ext cx="2960347" cy="125590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5"/>
            <p:cNvSpPr txBox="1"/>
            <p:nvPr/>
          </p:nvSpPr>
          <p:spPr>
            <a:xfrm>
              <a:off x="6583536" y="2095119"/>
              <a:ext cx="2960347" cy="1255904"/>
            </a:xfrm>
            <a:prstGeom prst="rect">
              <a:avLst/>
            </a:prstGeom>
            <a:noFill/>
            <a:ln>
              <a:noFill/>
            </a:ln>
          </p:spPr>
          <p:txBody>
            <a:bodyPr anchorCtr="0" anchor="ctr" bIns="0" lIns="0" spcFirstLastPara="1" rIns="0" wrap="square" tIns="0">
              <a:noAutofit/>
            </a:bodyPr>
            <a:lstStyle/>
            <a:p>
              <a:pPr indent="0" lvl="0" marL="0" marR="0" rtl="0" algn="l">
                <a:lnSpc>
                  <a:spcPct val="90000"/>
                </a:lnSpc>
                <a:spcBef>
                  <a:spcPts val="0"/>
                </a:spcBef>
                <a:spcAft>
                  <a:spcPts val="0"/>
                </a:spcAft>
                <a:buClr>
                  <a:schemeClr val="dk1"/>
                </a:buClr>
                <a:buSzPts val="1200"/>
                <a:buFont typeface="Libre Franklin"/>
                <a:buNone/>
              </a:pPr>
              <a:r>
                <a:rPr b="0" i="0" lang="en-GB" sz="1200" u="none" cap="none" strike="noStrike">
                  <a:solidFill>
                    <a:schemeClr val="dk1"/>
                  </a:solidFill>
                  <a:latin typeface="Libre Franklin"/>
                  <a:ea typeface="Libre Franklin"/>
                  <a:cs typeface="Libre Franklin"/>
                  <a:sym typeface="Libre Franklin"/>
                </a:rPr>
                <a:t>Accommodations that are both clean and pleasant are provided. Suites and rooms in hotels should be spotless, well-kept, and furnished with everything a traveller might possibly require (Avi, 2022a).</a:t>
              </a:r>
              <a:endParaRPr b="0" i="0" sz="1200" u="none" cap="none" strike="noStrike">
                <a:solidFill>
                  <a:schemeClr val="dk1"/>
                </a:solidFill>
                <a:latin typeface="Libre Franklin"/>
                <a:ea typeface="Libre Franklin"/>
                <a:cs typeface="Libre Franklin"/>
                <a:sym typeface="Libre Franklin"/>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73" name="Shape 173"/>
        <p:cNvGrpSpPr/>
        <p:nvPr/>
      </p:nvGrpSpPr>
      <p:grpSpPr>
        <a:xfrm>
          <a:off x="0" y="0"/>
          <a:ext cx="0" cy="0"/>
          <a:chOff x="0" y="0"/>
          <a:chExt cx="0" cy="0"/>
        </a:xfrm>
      </p:grpSpPr>
      <p:sp>
        <p:nvSpPr>
          <p:cNvPr id="174" name="Google Shape;174;p6"/>
          <p:cNvSpPr/>
          <p:nvPr/>
        </p:nvSpPr>
        <p:spPr>
          <a:xfrm>
            <a:off x="0" y="376"/>
            <a:ext cx="5303520" cy="6857624"/>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6"/>
          <p:cNvSpPr txBox="1"/>
          <p:nvPr>
            <p:ph type="title"/>
          </p:nvPr>
        </p:nvSpPr>
        <p:spPr>
          <a:xfrm>
            <a:off x="640081" y="791570"/>
            <a:ext cx="4018839" cy="5262390"/>
          </a:xfrm>
          <a:prstGeom prst="rect">
            <a:avLst/>
          </a:prstGeom>
          <a:noFill/>
          <a:ln>
            <a:noFill/>
          </a:ln>
        </p:spPr>
        <p:txBody>
          <a:bodyPr anchorCtr="0" anchor="ctr" bIns="45700" lIns="91425" spcFirstLastPara="1" rIns="91425" wrap="square" tIns="45700">
            <a:normAutofit/>
          </a:bodyPr>
          <a:lstStyle/>
          <a:p>
            <a:pPr indent="0" lvl="0" marL="0" rtl="0" algn="r">
              <a:lnSpc>
                <a:spcPct val="89000"/>
              </a:lnSpc>
              <a:spcBef>
                <a:spcPts val="0"/>
              </a:spcBef>
              <a:spcAft>
                <a:spcPts val="0"/>
              </a:spcAft>
              <a:buClr>
                <a:schemeClr val="lt2"/>
              </a:buClr>
              <a:buSzPts val="5400"/>
              <a:buFont typeface="Libre Franklin"/>
              <a:buNone/>
            </a:pPr>
            <a:r>
              <a:rPr lang="en-GB" sz="5400">
                <a:solidFill>
                  <a:schemeClr val="lt2"/>
                </a:solidFill>
              </a:rPr>
              <a:t>The nature, scope and role of guest services</a:t>
            </a:r>
            <a:br>
              <a:rPr lang="en-GB" sz="5400">
                <a:solidFill>
                  <a:schemeClr val="lt2"/>
                </a:solidFill>
              </a:rPr>
            </a:br>
            <a:br>
              <a:rPr lang="en-GB" sz="5400">
                <a:solidFill>
                  <a:schemeClr val="lt2"/>
                </a:solidFill>
              </a:rPr>
            </a:br>
            <a:endParaRPr sz="5400">
              <a:solidFill>
                <a:schemeClr val="lt2"/>
              </a:solidFill>
            </a:endParaRPr>
          </a:p>
        </p:txBody>
      </p:sp>
      <p:sp>
        <p:nvSpPr>
          <p:cNvPr id="176" name="Google Shape;176;p6"/>
          <p:cNvSpPr/>
          <p:nvPr/>
        </p:nvSpPr>
        <p:spPr>
          <a:xfrm>
            <a:off x="5303520" y="376"/>
            <a:ext cx="228600" cy="6858000"/>
          </a:xfrm>
          <a:prstGeom prst="rect">
            <a:avLst/>
          </a:prstGeom>
          <a:solidFill>
            <a:srgbClr val="696A6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6"/>
          <p:cNvSpPr txBox="1"/>
          <p:nvPr>
            <p:ph idx="1" type="body"/>
          </p:nvPr>
        </p:nvSpPr>
        <p:spPr>
          <a:xfrm>
            <a:off x="6176720" y="791570"/>
            <a:ext cx="4892308" cy="5262390"/>
          </a:xfrm>
          <a:prstGeom prst="rect">
            <a:avLst/>
          </a:prstGeom>
          <a:noFill/>
          <a:ln>
            <a:noFill/>
          </a:ln>
        </p:spPr>
        <p:txBody>
          <a:bodyPr anchorCtr="0" anchor="ctr" bIns="45700" lIns="91425" spcFirstLastPara="1" rIns="91425" wrap="square" tIns="45700">
            <a:normAutofit/>
          </a:bodyPr>
          <a:lstStyle/>
          <a:p>
            <a:pPr indent="0" lvl="0" marL="0" rtl="0" algn="l">
              <a:lnSpc>
                <a:spcPct val="94000"/>
              </a:lnSpc>
              <a:spcBef>
                <a:spcPts val="0"/>
              </a:spcBef>
              <a:spcAft>
                <a:spcPts val="0"/>
              </a:spcAft>
              <a:buClr>
                <a:schemeClr val="dk2"/>
              </a:buClr>
              <a:buSzPts val="1300"/>
              <a:buNone/>
            </a:pPr>
            <a:r>
              <a:rPr lang="en-GB" sz="1300"/>
              <a:t>Nature</a:t>
            </a:r>
            <a:endParaRPr/>
          </a:p>
          <a:p>
            <a:pPr indent="-384048" lvl="0" marL="384048" rtl="0" algn="l">
              <a:lnSpc>
                <a:spcPct val="94000"/>
              </a:lnSpc>
              <a:spcBef>
                <a:spcPts val="1200"/>
              </a:spcBef>
              <a:spcAft>
                <a:spcPts val="0"/>
              </a:spcAft>
              <a:buClr>
                <a:schemeClr val="dk2"/>
              </a:buClr>
              <a:buSzPts val="1300"/>
              <a:buChar char="■"/>
            </a:pPr>
            <a:r>
              <a:rPr lang="en-GB" sz="1300"/>
              <a:t>Guest services and facilities are the tangible and intangible services and amenities that a hotel provides to its guests to enhance their experience and satisfaction. Guest services are typically delivered by hotel staff, while guest facilities are the physical amenities and spaces that guests can use and enjoy.</a:t>
            </a:r>
            <a:endParaRPr/>
          </a:p>
          <a:p>
            <a:pPr indent="0" lvl="0" marL="0" rtl="0" algn="l">
              <a:lnSpc>
                <a:spcPct val="94000"/>
              </a:lnSpc>
              <a:spcBef>
                <a:spcPts val="1200"/>
              </a:spcBef>
              <a:spcAft>
                <a:spcPts val="0"/>
              </a:spcAft>
              <a:buClr>
                <a:schemeClr val="dk2"/>
              </a:buClr>
              <a:buSzPts val="1300"/>
              <a:buNone/>
            </a:pPr>
            <a:r>
              <a:rPr lang="en-GB" sz="1300"/>
              <a:t>Scope</a:t>
            </a:r>
            <a:endParaRPr/>
          </a:p>
          <a:p>
            <a:pPr indent="-384048" lvl="0" marL="384048" rtl="0" algn="l">
              <a:lnSpc>
                <a:spcPct val="94000"/>
              </a:lnSpc>
              <a:spcBef>
                <a:spcPts val="1200"/>
              </a:spcBef>
              <a:spcAft>
                <a:spcPts val="0"/>
              </a:spcAft>
              <a:buClr>
                <a:schemeClr val="dk2"/>
              </a:buClr>
              <a:buSzPts val="1300"/>
              <a:buChar char="■"/>
            </a:pPr>
            <a:r>
              <a:rPr lang="en-GB" sz="1300"/>
              <a:t>Housekeeping</a:t>
            </a:r>
            <a:endParaRPr/>
          </a:p>
          <a:p>
            <a:pPr indent="-384048" lvl="0" marL="384048" rtl="0" algn="l">
              <a:lnSpc>
                <a:spcPct val="94000"/>
              </a:lnSpc>
              <a:spcBef>
                <a:spcPts val="1200"/>
              </a:spcBef>
              <a:spcAft>
                <a:spcPts val="0"/>
              </a:spcAft>
              <a:buClr>
                <a:schemeClr val="dk2"/>
              </a:buClr>
              <a:buSzPts val="1300"/>
              <a:buChar char="■"/>
            </a:pPr>
            <a:r>
              <a:rPr lang="en-GB" sz="1300"/>
              <a:t>Room service</a:t>
            </a:r>
            <a:endParaRPr/>
          </a:p>
          <a:p>
            <a:pPr indent="-384048" lvl="0" marL="384048" rtl="0" algn="l">
              <a:lnSpc>
                <a:spcPct val="94000"/>
              </a:lnSpc>
              <a:spcBef>
                <a:spcPts val="1200"/>
              </a:spcBef>
              <a:spcAft>
                <a:spcPts val="0"/>
              </a:spcAft>
              <a:buClr>
                <a:schemeClr val="dk2"/>
              </a:buClr>
              <a:buSzPts val="1300"/>
              <a:buChar char="■"/>
            </a:pPr>
            <a:r>
              <a:rPr lang="en-GB" sz="1300"/>
              <a:t>Food and beverage services</a:t>
            </a:r>
            <a:endParaRPr/>
          </a:p>
          <a:p>
            <a:pPr indent="-384048" lvl="0" marL="384048" rtl="0" algn="l">
              <a:lnSpc>
                <a:spcPct val="94000"/>
              </a:lnSpc>
              <a:spcBef>
                <a:spcPts val="1200"/>
              </a:spcBef>
              <a:spcAft>
                <a:spcPts val="0"/>
              </a:spcAft>
              <a:buClr>
                <a:schemeClr val="dk2"/>
              </a:buClr>
              <a:buSzPts val="1300"/>
              <a:buChar char="■"/>
            </a:pPr>
            <a:r>
              <a:rPr lang="en-GB" sz="1300"/>
              <a:t>Business center services</a:t>
            </a:r>
            <a:endParaRPr/>
          </a:p>
          <a:p>
            <a:pPr indent="-384048" lvl="0" marL="384048" rtl="0" algn="l">
              <a:lnSpc>
                <a:spcPct val="94000"/>
              </a:lnSpc>
              <a:spcBef>
                <a:spcPts val="1200"/>
              </a:spcBef>
              <a:spcAft>
                <a:spcPts val="0"/>
              </a:spcAft>
              <a:buClr>
                <a:schemeClr val="dk2"/>
              </a:buClr>
              <a:buSzPts val="1300"/>
              <a:buChar char="■"/>
            </a:pPr>
            <a:r>
              <a:rPr lang="en-GB" sz="1300"/>
              <a:t>Fitness center and spa services</a:t>
            </a:r>
            <a:endParaRPr/>
          </a:p>
          <a:p>
            <a:pPr indent="-384048" lvl="0" marL="384048" rtl="0" algn="l">
              <a:lnSpc>
                <a:spcPct val="94000"/>
              </a:lnSpc>
              <a:spcBef>
                <a:spcPts val="1200"/>
              </a:spcBef>
              <a:spcAft>
                <a:spcPts val="0"/>
              </a:spcAft>
              <a:buClr>
                <a:schemeClr val="dk2"/>
              </a:buClr>
              <a:buSzPts val="1300"/>
              <a:buChar char="■"/>
            </a:pPr>
            <a:r>
              <a:rPr lang="en-GB" sz="1300"/>
              <a:t>Valet parking</a:t>
            </a:r>
            <a:endParaRPr/>
          </a:p>
          <a:p>
            <a:pPr indent="0" lvl="0" marL="0" rtl="0" algn="l">
              <a:lnSpc>
                <a:spcPct val="94000"/>
              </a:lnSpc>
              <a:spcBef>
                <a:spcPts val="1200"/>
              </a:spcBef>
              <a:spcAft>
                <a:spcPts val="0"/>
              </a:spcAft>
              <a:buClr>
                <a:schemeClr val="dk2"/>
              </a:buClr>
              <a:buSzPts val="1300"/>
              <a:buNone/>
            </a:pPr>
            <a:r>
              <a:rPr b="0" i="0" lang="en-GB" sz="1300" u="none" strike="noStrike">
                <a:latin typeface="Arial"/>
                <a:ea typeface="Arial"/>
                <a:cs typeface="Arial"/>
                <a:sym typeface="Arial"/>
              </a:rPr>
              <a:t>Role</a:t>
            </a:r>
            <a:endParaRPr/>
          </a:p>
          <a:p>
            <a:pPr indent="-384048" lvl="0" marL="384048" rtl="0" algn="l">
              <a:lnSpc>
                <a:spcPct val="94000"/>
              </a:lnSpc>
              <a:spcBef>
                <a:spcPts val="1200"/>
              </a:spcBef>
              <a:spcAft>
                <a:spcPts val="0"/>
              </a:spcAft>
              <a:buClr>
                <a:schemeClr val="dk2"/>
              </a:buClr>
              <a:buSzPts val="1300"/>
              <a:buChar char="■"/>
            </a:pPr>
            <a:r>
              <a:rPr b="0" i="0" lang="en-GB" sz="1300" u="none" strike="noStrike">
                <a:latin typeface="Arial"/>
                <a:ea typeface="Arial"/>
                <a:cs typeface="Arial"/>
                <a:sym typeface="Arial"/>
              </a:rPr>
              <a:t>Guest services and facilities play an important role in attracting and retaining hotel guests. They can help to differentiate a hotel from its competitors and create a memorable experience for guests. Guest services and facilities can also help to improve guest satisfaction and loyalty.</a:t>
            </a:r>
            <a:endParaRPr/>
          </a:p>
          <a:p>
            <a:pPr indent="-301498" lvl="0" marL="384048" rtl="0" algn="l">
              <a:lnSpc>
                <a:spcPct val="94000"/>
              </a:lnSpc>
              <a:spcBef>
                <a:spcPts val="1200"/>
              </a:spcBef>
              <a:spcAft>
                <a:spcPts val="0"/>
              </a:spcAft>
              <a:buClr>
                <a:schemeClr val="dk2"/>
              </a:buClr>
              <a:buSzPts val="1300"/>
              <a:buNone/>
            </a:pPr>
            <a:r>
              <a:t/>
            </a:r>
            <a:endParaRPr sz="13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82" name="Shape 182"/>
        <p:cNvGrpSpPr/>
        <p:nvPr/>
      </p:nvGrpSpPr>
      <p:grpSpPr>
        <a:xfrm>
          <a:off x="0" y="0"/>
          <a:ext cx="0" cy="0"/>
          <a:chOff x="0" y="0"/>
          <a:chExt cx="0" cy="0"/>
        </a:xfrm>
      </p:grpSpPr>
      <p:sp>
        <p:nvSpPr>
          <p:cNvPr id="183" name="Google Shape;183;p7"/>
          <p:cNvSpPr/>
          <p:nvPr/>
        </p:nvSpPr>
        <p:spPr>
          <a:xfrm>
            <a:off x="0"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Libre Franklin"/>
              <a:ea typeface="Libre Franklin"/>
              <a:cs typeface="Libre Franklin"/>
              <a:sym typeface="Libre Franklin"/>
            </a:endParaRPr>
          </a:p>
        </p:txBody>
      </p:sp>
      <p:sp>
        <p:nvSpPr>
          <p:cNvPr id="184" name="Google Shape;184;p7"/>
          <p:cNvSpPr txBox="1"/>
          <p:nvPr>
            <p:ph type="title"/>
          </p:nvPr>
        </p:nvSpPr>
        <p:spPr>
          <a:xfrm>
            <a:off x="784743" y="685800"/>
            <a:ext cx="5793475" cy="1485900"/>
          </a:xfrm>
          <a:prstGeom prst="rect">
            <a:avLst/>
          </a:prstGeom>
          <a:noFill/>
          <a:ln>
            <a:noFill/>
          </a:ln>
        </p:spPr>
        <p:txBody>
          <a:bodyPr anchorCtr="0" anchor="t" bIns="45700" lIns="91425" spcFirstLastPara="1" rIns="91425" wrap="square" tIns="45700">
            <a:normAutofit/>
          </a:bodyPr>
          <a:lstStyle/>
          <a:p>
            <a:pPr indent="0" lvl="0" marL="0" rtl="0" algn="l">
              <a:lnSpc>
                <a:spcPct val="89000"/>
              </a:lnSpc>
              <a:spcBef>
                <a:spcPts val="0"/>
              </a:spcBef>
              <a:spcAft>
                <a:spcPts val="0"/>
              </a:spcAft>
              <a:buClr>
                <a:schemeClr val="dk2"/>
              </a:buClr>
              <a:buSzPts val="3700"/>
              <a:buFont typeface="Libre Franklin"/>
              <a:buNone/>
            </a:pPr>
            <a:r>
              <a:rPr lang="en-GB" sz="3700"/>
              <a:t>The Role of Quality Service in the Hospitality Industry</a:t>
            </a:r>
            <a:endParaRPr/>
          </a:p>
        </p:txBody>
      </p:sp>
      <p:sp>
        <p:nvSpPr>
          <p:cNvPr id="185" name="Google Shape;185;p7"/>
          <p:cNvSpPr txBox="1"/>
          <p:nvPr>
            <p:ph idx="1" type="body"/>
          </p:nvPr>
        </p:nvSpPr>
        <p:spPr>
          <a:xfrm>
            <a:off x="784743" y="2286000"/>
            <a:ext cx="5793475" cy="3581400"/>
          </a:xfrm>
          <a:prstGeom prst="rect">
            <a:avLst/>
          </a:prstGeom>
          <a:noFill/>
          <a:ln>
            <a:noFill/>
          </a:ln>
        </p:spPr>
        <p:txBody>
          <a:bodyPr anchorCtr="0" anchor="t" bIns="45700" lIns="91425" spcFirstLastPara="1" rIns="91425" wrap="square" tIns="45700">
            <a:normAutofit/>
          </a:bodyPr>
          <a:lstStyle/>
          <a:p>
            <a:pPr indent="-384048" lvl="0" marL="384048" rtl="0" algn="l">
              <a:lnSpc>
                <a:spcPct val="94000"/>
              </a:lnSpc>
              <a:spcBef>
                <a:spcPts val="0"/>
              </a:spcBef>
              <a:spcAft>
                <a:spcPts val="0"/>
              </a:spcAft>
              <a:buClr>
                <a:schemeClr val="dk2"/>
              </a:buClr>
              <a:buSzPts val="1400"/>
              <a:buChar char="■"/>
            </a:pPr>
            <a:r>
              <a:rPr lang="en-GB" sz="1400"/>
              <a:t>Quality service is essential in the hotel sector since it directly affects client satisfaction and repeat business. The Conrad Hotel is the kind of establishment that recognises the value of giving its guests nothing less than the best service possible. </a:t>
            </a:r>
            <a:endParaRPr/>
          </a:p>
          <a:p>
            <a:pPr indent="-384048" lvl="0" marL="384048" rtl="0" algn="l">
              <a:lnSpc>
                <a:spcPct val="94000"/>
              </a:lnSpc>
              <a:spcBef>
                <a:spcPts val="1200"/>
              </a:spcBef>
              <a:spcAft>
                <a:spcPts val="0"/>
              </a:spcAft>
              <a:buClr>
                <a:schemeClr val="dk2"/>
              </a:buClr>
              <a:buSzPts val="1400"/>
              <a:buChar char="■"/>
            </a:pPr>
            <a:r>
              <a:rPr lang="en-GB" sz="1400"/>
              <a:t>Aside from meeting and exceeding visitors' expectations in terms of cleanliness, comfort, and efficiency, quality service also goes the extra mile to personalise their experience. The staff provided excellent care and made sure that I had all I needed throughout my stay. </a:t>
            </a:r>
            <a:endParaRPr/>
          </a:p>
          <a:p>
            <a:pPr indent="-384048" lvl="0" marL="384048" rtl="0" algn="l">
              <a:lnSpc>
                <a:spcPct val="94000"/>
              </a:lnSpc>
              <a:spcBef>
                <a:spcPts val="1200"/>
              </a:spcBef>
              <a:spcAft>
                <a:spcPts val="0"/>
              </a:spcAft>
              <a:buClr>
                <a:schemeClr val="dk2"/>
              </a:buClr>
              <a:buSzPts val="1400"/>
              <a:buChar char="■"/>
            </a:pPr>
            <a:r>
              <a:rPr lang="en-GB" sz="1400"/>
              <a:t>Conrad Hotel strives to differentiate itself from rivals in the hospitality sector by providing exceptional service. In addition, excellent service is essential to retaining customers, generating good word-of-mouth, and gaining return visits. </a:t>
            </a:r>
            <a:endParaRPr/>
          </a:p>
          <a:p>
            <a:pPr indent="-295148" lvl="0" marL="384048" rtl="0" algn="l">
              <a:lnSpc>
                <a:spcPct val="94000"/>
              </a:lnSpc>
              <a:spcBef>
                <a:spcPts val="1200"/>
              </a:spcBef>
              <a:spcAft>
                <a:spcPts val="0"/>
              </a:spcAft>
              <a:buClr>
                <a:schemeClr val="dk2"/>
              </a:buClr>
              <a:buSzPts val="1400"/>
              <a:buNone/>
            </a:pPr>
            <a:r>
              <a:t/>
            </a:r>
            <a:endParaRPr sz="1400"/>
          </a:p>
          <a:p>
            <a:pPr indent="-295148" lvl="0" marL="384048" rtl="0" algn="l">
              <a:lnSpc>
                <a:spcPct val="94000"/>
              </a:lnSpc>
              <a:spcBef>
                <a:spcPts val="1200"/>
              </a:spcBef>
              <a:spcAft>
                <a:spcPts val="0"/>
              </a:spcAft>
              <a:buClr>
                <a:schemeClr val="dk2"/>
              </a:buClr>
              <a:buSzPts val="1400"/>
              <a:buNone/>
            </a:pPr>
            <a:r>
              <a:t/>
            </a:r>
            <a:endParaRPr sz="1400"/>
          </a:p>
        </p:txBody>
      </p:sp>
      <p:sp>
        <p:nvSpPr>
          <p:cNvPr id="186" name="Google Shape;186;p7"/>
          <p:cNvSpPr/>
          <p:nvPr/>
        </p:nvSpPr>
        <p:spPr>
          <a:xfrm>
            <a:off x="7383661" y="0"/>
            <a:ext cx="22860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Review: Conrad Centennial Hotel (Singapore) – Dania Experiences" id="187" name="Google Shape;187;p7"/>
          <p:cNvPicPr preferRelativeResize="0"/>
          <p:nvPr/>
        </p:nvPicPr>
        <p:blipFill rotWithShape="1">
          <a:blip r:embed="rId3">
            <a:alphaModFix/>
          </a:blip>
          <a:srcRect b="2" l="0" r="2" t="44"/>
          <a:stretch/>
        </p:blipFill>
        <p:spPr>
          <a:xfrm>
            <a:off x="7612260" y="10"/>
            <a:ext cx="4579739" cy="685799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92" name="Shape 192"/>
        <p:cNvGrpSpPr/>
        <p:nvPr/>
      </p:nvGrpSpPr>
      <p:grpSpPr>
        <a:xfrm>
          <a:off x="0" y="0"/>
          <a:ext cx="0" cy="0"/>
          <a:chOff x="0" y="0"/>
          <a:chExt cx="0" cy="0"/>
        </a:xfrm>
      </p:grpSpPr>
      <p:sp>
        <p:nvSpPr>
          <p:cNvPr id="193" name="Google Shape;193;p8"/>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p>
            <a:pPr indent="0" lvl="0" marL="0" rtl="0" algn="l">
              <a:lnSpc>
                <a:spcPct val="89000"/>
              </a:lnSpc>
              <a:spcBef>
                <a:spcPts val="0"/>
              </a:spcBef>
              <a:spcAft>
                <a:spcPts val="0"/>
              </a:spcAft>
              <a:buClr>
                <a:schemeClr val="dk2"/>
              </a:buClr>
              <a:buSzPts val="4400"/>
              <a:buFont typeface="Libre Franklin"/>
              <a:buNone/>
            </a:pPr>
            <a:r>
              <a:rPr lang="en-GB"/>
              <a:t>The Importance of Quality Service at Conrad Hotel</a:t>
            </a:r>
            <a:endParaRPr/>
          </a:p>
        </p:txBody>
      </p:sp>
      <p:grpSp>
        <p:nvGrpSpPr>
          <p:cNvPr id="194" name="Google Shape;194;p8"/>
          <p:cNvGrpSpPr/>
          <p:nvPr/>
        </p:nvGrpSpPr>
        <p:grpSpPr>
          <a:xfrm>
            <a:off x="1372772" y="2553452"/>
            <a:ext cx="9598855" cy="3046494"/>
            <a:chOff x="1172" y="267452"/>
            <a:chExt cx="9598855" cy="3046494"/>
          </a:xfrm>
        </p:grpSpPr>
        <p:sp>
          <p:nvSpPr>
            <p:cNvPr id="195" name="Google Shape;195;p8"/>
            <p:cNvSpPr/>
            <p:nvPr/>
          </p:nvSpPr>
          <p:spPr>
            <a:xfrm>
              <a:off x="1172" y="267452"/>
              <a:ext cx="4113795" cy="2612260"/>
            </a:xfrm>
            <a:prstGeom prst="roundRect">
              <a:avLst>
                <a:gd fmla="val 10000" name="adj"/>
              </a:avLst>
            </a:prstGeom>
            <a:solidFill>
              <a:srgbClr val="8C8D85"/>
            </a:solidFill>
            <a:ln cap="flat" cmpd="sng" w="349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8"/>
            <p:cNvSpPr/>
            <p:nvPr/>
          </p:nvSpPr>
          <p:spPr>
            <a:xfrm>
              <a:off x="458260" y="701686"/>
              <a:ext cx="4113795" cy="2612260"/>
            </a:xfrm>
            <a:prstGeom prst="roundRect">
              <a:avLst>
                <a:gd fmla="val 10000" name="adj"/>
              </a:avLst>
            </a:prstGeom>
            <a:solidFill>
              <a:schemeClr val="lt1">
                <a:alpha val="89803"/>
              </a:schemeClr>
            </a:solidFill>
            <a:ln cap="flat" cmpd="sng" w="34925">
              <a:solidFill>
                <a:srgbClr val="8C8D8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8"/>
            <p:cNvSpPr txBox="1"/>
            <p:nvPr/>
          </p:nvSpPr>
          <p:spPr>
            <a:xfrm>
              <a:off x="534770" y="778196"/>
              <a:ext cx="3960775" cy="2459240"/>
            </a:xfrm>
            <a:prstGeom prst="rect">
              <a:avLst/>
            </a:prstGeom>
            <a:noFill/>
            <a:ln>
              <a:noFill/>
            </a:ln>
          </p:spPr>
          <p:txBody>
            <a:bodyPr anchorCtr="0" anchor="ctr" bIns="80000" lIns="80000" spcFirstLastPara="1" rIns="80000" wrap="square" tIns="80000">
              <a:noAutofit/>
            </a:bodyPr>
            <a:lstStyle/>
            <a:p>
              <a:pPr indent="0" lvl="0" marL="0" marR="0" rtl="0" algn="ctr">
                <a:lnSpc>
                  <a:spcPct val="90000"/>
                </a:lnSpc>
                <a:spcBef>
                  <a:spcPts val="0"/>
                </a:spcBef>
                <a:spcAft>
                  <a:spcPts val="0"/>
                </a:spcAft>
                <a:buClr>
                  <a:schemeClr val="dk1"/>
                </a:buClr>
                <a:buSzPts val="2100"/>
                <a:buFont typeface="Libre Franklin"/>
                <a:buNone/>
              </a:pPr>
              <a:r>
                <a:rPr b="0" i="0" lang="en-GB" sz="2100" u="none" cap="none" strike="noStrike">
                  <a:solidFill>
                    <a:schemeClr val="dk1"/>
                  </a:solidFill>
                  <a:latin typeface="Libre Franklin"/>
                  <a:ea typeface="Libre Franklin"/>
                  <a:cs typeface="Libre Franklin"/>
                  <a:sym typeface="Libre Franklin"/>
                </a:rPr>
                <a:t>The Conrad Hotel's commitment to exceptional service is a major differentiator and success factor in the hospitality industry. The success of a hotel or other hospitality business depends on the level of service provided to its customers. </a:t>
              </a:r>
              <a:endParaRPr b="0" i="0" sz="2100" u="none" cap="none" strike="noStrike">
                <a:solidFill>
                  <a:schemeClr val="dk1"/>
                </a:solidFill>
                <a:latin typeface="Libre Franklin"/>
                <a:ea typeface="Libre Franklin"/>
                <a:cs typeface="Libre Franklin"/>
                <a:sym typeface="Libre Franklin"/>
              </a:endParaRPr>
            </a:p>
          </p:txBody>
        </p:sp>
        <p:sp>
          <p:nvSpPr>
            <p:cNvPr id="198" name="Google Shape;198;p8"/>
            <p:cNvSpPr/>
            <p:nvPr/>
          </p:nvSpPr>
          <p:spPr>
            <a:xfrm>
              <a:off x="5029144" y="267452"/>
              <a:ext cx="4113795" cy="2612260"/>
            </a:xfrm>
            <a:prstGeom prst="roundRect">
              <a:avLst>
                <a:gd fmla="val 10000" name="adj"/>
              </a:avLst>
            </a:prstGeom>
            <a:solidFill>
              <a:srgbClr val="8C8D85"/>
            </a:solidFill>
            <a:ln cap="flat" cmpd="sng" w="349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 name="Google Shape;199;p8"/>
            <p:cNvSpPr/>
            <p:nvPr/>
          </p:nvSpPr>
          <p:spPr>
            <a:xfrm>
              <a:off x="5486232" y="701686"/>
              <a:ext cx="4113795" cy="2612260"/>
            </a:xfrm>
            <a:prstGeom prst="roundRect">
              <a:avLst>
                <a:gd fmla="val 10000" name="adj"/>
              </a:avLst>
            </a:prstGeom>
            <a:solidFill>
              <a:schemeClr val="lt1">
                <a:alpha val="89803"/>
              </a:schemeClr>
            </a:solidFill>
            <a:ln cap="flat" cmpd="sng" w="34925">
              <a:solidFill>
                <a:srgbClr val="8C8D8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8"/>
            <p:cNvSpPr txBox="1"/>
            <p:nvPr/>
          </p:nvSpPr>
          <p:spPr>
            <a:xfrm>
              <a:off x="5562742" y="778196"/>
              <a:ext cx="3960775" cy="2459240"/>
            </a:xfrm>
            <a:prstGeom prst="rect">
              <a:avLst/>
            </a:prstGeom>
            <a:noFill/>
            <a:ln>
              <a:noFill/>
            </a:ln>
          </p:spPr>
          <p:txBody>
            <a:bodyPr anchorCtr="0" anchor="ctr" bIns="80000" lIns="80000" spcFirstLastPara="1" rIns="80000" wrap="square" tIns="80000">
              <a:noAutofit/>
            </a:bodyPr>
            <a:lstStyle/>
            <a:p>
              <a:pPr indent="0" lvl="0" marL="0" marR="0" rtl="0" algn="ctr">
                <a:lnSpc>
                  <a:spcPct val="90000"/>
                </a:lnSpc>
                <a:spcBef>
                  <a:spcPts val="0"/>
                </a:spcBef>
                <a:spcAft>
                  <a:spcPts val="0"/>
                </a:spcAft>
                <a:buClr>
                  <a:schemeClr val="dk1"/>
                </a:buClr>
                <a:buSzPts val="2100"/>
                <a:buFont typeface="Libre Franklin"/>
                <a:buNone/>
              </a:pPr>
              <a:r>
                <a:rPr b="0" i="0" lang="en-GB" sz="2100" u="none" cap="none" strike="noStrike">
                  <a:solidFill>
                    <a:schemeClr val="dk1"/>
                  </a:solidFill>
                  <a:latin typeface="Libre Franklin"/>
                  <a:ea typeface="Libre Franklin"/>
                  <a:cs typeface="Libre Franklin"/>
                  <a:sym typeface="Libre Franklin"/>
                </a:rPr>
                <a:t>Quality service is a top priority at the Conrad Hotel from the time a visitor makes a reservation until the time they check out. The hotel's staff puts a premium on providing each client with the individualised attention they deserve (Chaturvedi, 2022). </a:t>
              </a:r>
              <a:endParaRPr b="0" i="0" sz="2100" u="none" cap="none" strike="noStrike">
                <a:solidFill>
                  <a:schemeClr val="dk1"/>
                </a:solidFill>
                <a:latin typeface="Libre Franklin"/>
                <a:ea typeface="Libre Franklin"/>
                <a:cs typeface="Libre Franklin"/>
                <a:sym typeface="Libre Franklin"/>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205" name="Shape 205"/>
        <p:cNvGrpSpPr/>
        <p:nvPr/>
      </p:nvGrpSpPr>
      <p:grpSpPr>
        <a:xfrm>
          <a:off x="0" y="0"/>
          <a:ext cx="0" cy="0"/>
          <a:chOff x="0" y="0"/>
          <a:chExt cx="0" cy="0"/>
        </a:xfrm>
      </p:grpSpPr>
      <p:sp>
        <p:nvSpPr>
          <p:cNvPr id="206" name="Google Shape;206;p9"/>
          <p:cNvSpPr/>
          <p:nvPr/>
        </p:nvSpPr>
        <p:spPr>
          <a:xfrm>
            <a:off x="0"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Libre Franklin"/>
              <a:ea typeface="Libre Franklin"/>
              <a:cs typeface="Libre Franklin"/>
              <a:sym typeface="Libre Franklin"/>
            </a:endParaRPr>
          </a:p>
        </p:txBody>
      </p:sp>
      <p:sp>
        <p:nvSpPr>
          <p:cNvPr id="207" name="Google Shape;207;p9"/>
          <p:cNvSpPr txBox="1"/>
          <p:nvPr>
            <p:ph type="title"/>
          </p:nvPr>
        </p:nvSpPr>
        <p:spPr>
          <a:xfrm>
            <a:off x="784743" y="685800"/>
            <a:ext cx="5793475" cy="1485900"/>
          </a:xfrm>
          <a:prstGeom prst="rect">
            <a:avLst/>
          </a:prstGeom>
          <a:noFill/>
          <a:ln>
            <a:noFill/>
          </a:ln>
        </p:spPr>
        <p:txBody>
          <a:bodyPr anchorCtr="0" anchor="t" bIns="45700" lIns="91425" spcFirstLastPara="1" rIns="91425" wrap="square" tIns="45700">
            <a:normAutofit/>
          </a:bodyPr>
          <a:lstStyle/>
          <a:p>
            <a:pPr indent="0" lvl="0" marL="0" rtl="0" algn="l">
              <a:lnSpc>
                <a:spcPct val="89000"/>
              </a:lnSpc>
              <a:spcBef>
                <a:spcPts val="0"/>
              </a:spcBef>
              <a:spcAft>
                <a:spcPts val="0"/>
              </a:spcAft>
              <a:buClr>
                <a:schemeClr val="dk2"/>
              </a:buClr>
              <a:buSzPts val="4400"/>
              <a:buFont typeface="Libre Franklin"/>
              <a:buNone/>
            </a:pPr>
            <a:r>
              <a:rPr lang="en-GB"/>
              <a:t>The Importance of Hospitality</a:t>
            </a:r>
            <a:endParaRPr/>
          </a:p>
        </p:txBody>
      </p:sp>
      <p:sp>
        <p:nvSpPr>
          <p:cNvPr id="208" name="Google Shape;208;p9"/>
          <p:cNvSpPr txBox="1"/>
          <p:nvPr>
            <p:ph idx="1" type="body"/>
          </p:nvPr>
        </p:nvSpPr>
        <p:spPr>
          <a:xfrm>
            <a:off x="784743" y="2286000"/>
            <a:ext cx="5793475" cy="3581400"/>
          </a:xfrm>
          <a:prstGeom prst="rect">
            <a:avLst/>
          </a:prstGeom>
          <a:noFill/>
          <a:ln>
            <a:noFill/>
          </a:ln>
        </p:spPr>
        <p:txBody>
          <a:bodyPr anchorCtr="0" anchor="t" bIns="45700" lIns="91425" spcFirstLastPara="1" rIns="91425" wrap="square" tIns="45700">
            <a:normAutofit lnSpcReduction="10000"/>
          </a:bodyPr>
          <a:lstStyle/>
          <a:p>
            <a:pPr indent="-384048" lvl="0" marL="384048" rtl="0" algn="l">
              <a:lnSpc>
                <a:spcPct val="94000"/>
              </a:lnSpc>
              <a:spcBef>
                <a:spcPts val="0"/>
              </a:spcBef>
              <a:spcAft>
                <a:spcPts val="0"/>
              </a:spcAft>
              <a:buClr>
                <a:schemeClr val="dk2"/>
              </a:buClr>
              <a:buSzPts val="1700"/>
              <a:buChar char="■"/>
            </a:pPr>
            <a:r>
              <a:rPr lang="en-GB" sz="1700"/>
              <a:t>The Conrad Hotel's unwavering dedication to offering superior hospitality is one of the many things that sets it apart from the competition. It is impossible to emphasise the significance of hospitality to the Conrad Hotel, since it is the bedrock upon which the whole stay is built. </a:t>
            </a:r>
            <a:endParaRPr/>
          </a:p>
          <a:p>
            <a:pPr indent="-384048" lvl="0" marL="384048" rtl="0" algn="l">
              <a:lnSpc>
                <a:spcPct val="94000"/>
              </a:lnSpc>
              <a:spcBef>
                <a:spcPts val="1200"/>
              </a:spcBef>
              <a:spcAft>
                <a:spcPts val="0"/>
              </a:spcAft>
              <a:buClr>
                <a:schemeClr val="dk2"/>
              </a:buClr>
              <a:buSzPts val="1700"/>
              <a:buChar char="■"/>
            </a:pPr>
            <a:r>
              <a:rPr lang="en-GB" sz="1700"/>
              <a:t>When visitors arrive at the hotel, they are welcomed with kind faces and treated as individuals (AbdelAzim et al., 2022). The staff at the Conrad Hotel knows how important it is to create a kind, inviting tone for visitors from the outset of their stay. </a:t>
            </a:r>
            <a:endParaRPr/>
          </a:p>
          <a:p>
            <a:pPr indent="-384048" lvl="0" marL="384048" rtl="0" algn="l">
              <a:lnSpc>
                <a:spcPct val="94000"/>
              </a:lnSpc>
              <a:spcBef>
                <a:spcPts val="1200"/>
              </a:spcBef>
              <a:spcAft>
                <a:spcPts val="0"/>
              </a:spcAft>
              <a:buClr>
                <a:schemeClr val="dk2"/>
              </a:buClr>
              <a:buSzPts val="1700"/>
              <a:buChar char="■"/>
            </a:pPr>
            <a:r>
              <a:rPr lang="en-GB" sz="1700"/>
              <a:t>The commitment to hospitality is not limited to the front desk; rather, it penetrates the whole establishment, from the concierge to the chefs. </a:t>
            </a:r>
            <a:endParaRPr/>
          </a:p>
          <a:p>
            <a:pPr indent="-276098" lvl="0" marL="384048" rtl="0" algn="l">
              <a:lnSpc>
                <a:spcPct val="94000"/>
              </a:lnSpc>
              <a:spcBef>
                <a:spcPts val="1200"/>
              </a:spcBef>
              <a:spcAft>
                <a:spcPts val="0"/>
              </a:spcAft>
              <a:buClr>
                <a:schemeClr val="dk2"/>
              </a:buClr>
              <a:buSzPts val="1700"/>
              <a:buNone/>
            </a:pPr>
            <a:r>
              <a:t/>
            </a:r>
            <a:endParaRPr sz="1700"/>
          </a:p>
        </p:txBody>
      </p:sp>
      <p:sp>
        <p:nvSpPr>
          <p:cNvPr id="209" name="Google Shape;209;p9"/>
          <p:cNvSpPr/>
          <p:nvPr/>
        </p:nvSpPr>
        <p:spPr>
          <a:xfrm>
            <a:off x="7383661" y="0"/>
            <a:ext cx="22860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otel reception bell" id="210" name="Google Shape;210;p9"/>
          <p:cNvPicPr preferRelativeResize="0"/>
          <p:nvPr/>
        </p:nvPicPr>
        <p:blipFill rotWithShape="1">
          <a:blip r:embed="rId3">
            <a:alphaModFix/>
          </a:blip>
          <a:srcRect b="-1" l="30759" r="24664" t="0"/>
          <a:stretch/>
        </p:blipFill>
        <p:spPr>
          <a:xfrm>
            <a:off x="7612260" y="10"/>
            <a:ext cx="4579739" cy="685799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215" name="Shape 215"/>
        <p:cNvGrpSpPr/>
        <p:nvPr/>
      </p:nvGrpSpPr>
      <p:grpSpPr>
        <a:xfrm>
          <a:off x="0" y="0"/>
          <a:ext cx="0" cy="0"/>
          <a:chOff x="0" y="0"/>
          <a:chExt cx="0" cy="0"/>
        </a:xfrm>
      </p:grpSpPr>
      <p:pic>
        <p:nvPicPr>
          <p:cNvPr descr="Conrad Manila Luxury Hotel – 5 Star Philippines" id="216" name="Google Shape;216;p10"/>
          <p:cNvPicPr preferRelativeResize="0"/>
          <p:nvPr/>
        </p:nvPicPr>
        <p:blipFill rotWithShape="1">
          <a:blip r:embed="rId3">
            <a:alphaModFix/>
          </a:blip>
          <a:srcRect b="0" l="472" r="0" t="0"/>
          <a:stretch/>
        </p:blipFill>
        <p:spPr>
          <a:xfrm>
            <a:off x="-1" y="10"/>
            <a:ext cx="12188652" cy="6857990"/>
          </a:xfrm>
          <a:prstGeom prst="rect">
            <a:avLst/>
          </a:prstGeom>
          <a:noFill/>
          <a:ln>
            <a:noFill/>
          </a:ln>
        </p:spPr>
      </p:pic>
      <p:sp>
        <p:nvSpPr>
          <p:cNvPr id="217" name="Google Shape;217;p10"/>
          <p:cNvSpPr/>
          <p:nvPr/>
        </p:nvSpPr>
        <p:spPr>
          <a:xfrm>
            <a:off x="-258" y="0"/>
            <a:ext cx="12192000" cy="6858000"/>
          </a:xfrm>
          <a:prstGeom prst="rect">
            <a:avLst/>
          </a:prstGeom>
          <a:gradFill>
            <a:gsLst>
              <a:gs pos="0">
                <a:srgbClr val="EFEDE3">
                  <a:alpha val="74901"/>
                </a:srgbClr>
              </a:gs>
              <a:gs pos="30000">
                <a:srgbClr val="EFEDE3">
                  <a:alpha val="74901"/>
                </a:srgbClr>
              </a:gs>
              <a:gs pos="100000">
                <a:schemeClr val="lt2"/>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Libre Franklin"/>
              <a:ea typeface="Libre Franklin"/>
              <a:cs typeface="Libre Franklin"/>
              <a:sym typeface="Libre Franklin"/>
            </a:endParaRPr>
          </a:p>
        </p:txBody>
      </p:sp>
      <p:sp>
        <p:nvSpPr>
          <p:cNvPr id="218" name="Google Shape;218;p10"/>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p>
            <a:pPr indent="0" lvl="0" marL="0" rtl="0" algn="l">
              <a:lnSpc>
                <a:spcPct val="89000"/>
              </a:lnSpc>
              <a:spcBef>
                <a:spcPts val="0"/>
              </a:spcBef>
              <a:spcAft>
                <a:spcPts val="0"/>
              </a:spcAft>
              <a:buClr>
                <a:schemeClr val="dk2"/>
              </a:buClr>
              <a:buSzPts val="4400"/>
              <a:buFont typeface="Libre Franklin"/>
              <a:buNone/>
            </a:pPr>
            <a:r>
              <a:rPr lang="en-GB"/>
              <a:t>The Role of Guest Services in the Hospitality Industry</a:t>
            </a:r>
            <a:endParaRPr/>
          </a:p>
        </p:txBody>
      </p:sp>
      <p:sp>
        <p:nvSpPr>
          <p:cNvPr id="219" name="Google Shape;219;p10"/>
          <p:cNvSpPr/>
          <p:nvPr/>
        </p:nvSpPr>
        <p:spPr>
          <a:xfrm>
            <a:off x="478095" y="376"/>
            <a:ext cx="22860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10"/>
          <p:cNvSpPr txBox="1"/>
          <p:nvPr>
            <p:ph idx="1" type="body"/>
          </p:nvPr>
        </p:nvSpPr>
        <p:spPr>
          <a:xfrm>
            <a:off x="1371600" y="2286000"/>
            <a:ext cx="9601200" cy="3581400"/>
          </a:xfrm>
          <a:prstGeom prst="rect">
            <a:avLst/>
          </a:prstGeom>
          <a:noFill/>
          <a:ln>
            <a:noFill/>
          </a:ln>
        </p:spPr>
        <p:txBody>
          <a:bodyPr anchorCtr="0" anchor="t" bIns="45700" lIns="91425" spcFirstLastPara="1" rIns="91425" wrap="square" tIns="45700">
            <a:normAutofit/>
          </a:bodyPr>
          <a:lstStyle/>
          <a:p>
            <a:pPr indent="-384048" lvl="0" marL="384048" rtl="0" algn="l">
              <a:lnSpc>
                <a:spcPct val="94000"/>
              </a:lnSpc>
              <a:spcBef>
                <a:spcPts val="0"/>
              </a:spcBef>
              <a:spcAft>
                <a:spcPts val="0"/>
              </a:spcAft>
              <a:buClr>
                <a:schemeClr val="dk2"/>
              </a:buClr>
              <a:buSzPts val="1600"/>
              <a:buChar char="■"/>
            </a:pPr>
            <a:r>
              <a:rPr lang="en-GB" sz="1600"/>
              <a:t>It would be impossible to emphasise the importance of guest services in the hotel business. Guest services play a crucial part in creating a positive and memorable stay for visitors at the Conrad Hotel. Personalised care, anticipating visitor wants, and swift problem solutions are all part of this. The staff at the Conrad Hotel goes to great lengths to make each visitor feel like they are the most important people in the world. Concierge, valet parking, and transportation help are just a few examples of how the hotel goes above and beyond for its guests. These extras are appreciated by guests, and they help the hotel succeed in the long run. </a:t>
            </a:r>
            <a:endParaRPr/>
          </a:p>
          <a:p>
            <a:pPr indent="-384048" lvl="0" marL="384048" rtl="0" algn="l">
              <a:lnSpc>
                <a:spcPct val="94000"/>
              </a:lnSpc>
              <a:spcBef>
                <a:spcPts val="1200"/>
              </a:spcBef>
              <a:spcAft>
                <a:spcPts val="0"/>
              </a:spcAft>
              <a:buClr>
                <a:schemeClr val="dk2"/>
              </a:buClr>
              <a:buSzPts val="1600"/>
              <a:buChar char="■"/>
            </a:pPr>
            <a:r>
              <a:rPr lang="en-GB" sz="1600"/>
              <a:t>Guest services are essential in the hotel sector as a whole since they help bring in new business, keep existing clients happy, and encourage referrals. Guest services are an integral part of the hospitality sector in all its forms, from hotels and restaurants to cruise ships and tourist hotspots. Businesses may extend their client base, get good feedback and word-of-mouth advertising, and boost sales by focusing on customer satisfaction. When your business is built on providing memorable experiences and fostering meaningful relationships, you can't have a strong foundation without excellent guest services (Chibili et al., 2019).</a:t>
            </a:r>
            <a:endParaRPr/>
          </a:p>
          <a:p>
            <a:pPr indent="-282448" lvl="0" marL="384048" rtl="0" algn="l">
              <a:lnSpc>
                <a:spcPct val="94000"/>
              </a:lnSpc>
              <a:spcBef>
                <a:spcPts val="1200"/>
              </a:spcBef>
              <a:spcAft>
                <a:spcPts val="0"/>
              </a:spcAft>
              <a:buClr>
                <a:schemeClr val="dk2"/>
              </a:buClr>
              <a:buSzPts val="1600"/>
              <a:buNone/>
            </a:pPr>
            <a:r>
              <a:t/>
            </a:r>
            <a:endParaRPr sz="1600"/>
          </a:p>
          <a:p>
            <a:pPr indent="-282448" lvl="0" marL="384048" rtl="0" algn="l">
              <a:lnSpc>
                <a:spcPct val="94000"/>
              </a:lnSpc>
              <a:spcBef>
                <a:spcPts val="1200"/>
              </a:spcBef>
              <a:spcAft>
                <a:spcPts val="0"/>
              </a:spcAft>
              <a:buClr>
                <a:schemeClr val="dk2"/>
              </a:buClr>
              <a:buSzPts val="1600"/>
              <a:buNone/>
            </a:pPr>
            <a:r>
              <a:t/>
            </a:r>
            <a:endParaRPr sz="16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225" name="Shape 225"/>
        <p:cNvGrpSpPr/>
        <p:nvPr/>
      </p:nvGrpSpPr>
      <p:grpSpPr>
        <a:xfrm>
          <a:off x="0" y="0"/>
          <a:ext cx="0" cy="0"/>
          <a:chOff x="0" y="0"/>
          <a:chExt cx="0" cy="0"/>
        </a:xfrm>
      </p:grpSpPr>
      <p:sp>
        <p:nvSpPr>
          <p:cNvPr id="226" name="Google Shape;226;p11"/>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Libre Franklin"/>
              <a:ea typeface="Libre Franklin"/>
              <a:cs typeface="Libre Franklin"/>
              <a:sym typeface="Libre Franklin"/>
            </a:endParaRPr>
          </a:p>
        </p:txBody>
      </p:sp>
      <p:sp>
        <p:nvSpPr>
          <p:cNvPr id="227" name="Google Shape;227;p11"/>
          <p:cNvSpPr txBox="1"/>
          <p:nvPr>
            <p:ph type="title"/>
          </p:nvPr>
        </p:nvSpPr>
        <p:spPr>
          <a:xfrm>
            <a:off x="5100824" y="685800"/>
            <a:ext cx="6176776" cy="1485900"/>
          </a:xfrm>
          <a:prstGeom prst="rect">
            <a:avLst/>
          </a:prstGeom>
          <a:noFill/>
          <a:ln>
            <a:noFill/>
          </a:ln>
        </p:spPr>
        <p:txBody>
          <a:bodyPr anchorCtr="0" anchor="t" bIns="45700" lIns="91425" spcFirstLastPara="1" rIns="91425" wrap="square" tIns="45700">
            <a:normAutofit/>
          </a:bodyPr>
          <a:lstStyle/>
          <a:p>
            <a:pPr indent="0" lvl="0" marL="0" rtl="0" algn="l">
              <a:lnSpc>
                <a:spcPct val="89000"/>
              </a:lnSpc>
              <a:spcBef>
                <a:spcPts val="0"/>
              </a:spcBef>
              <a:spcAft>
                <a:spcPts val="0"/>
              </a:spcAft>
              <a:buClr>
                <a:schemeClr val="lt2"/>
              </a:buClr>
              <a:buSzPts val="4400"/>
              <a:buFont typeface="Libre Franklin"/>
              <a:buNone/>
            </a:pPr>
            <a:r>
              <a:rPr lang="en-GB"/>
              <a:t>Conclusion</a:t>
            </a:r>
            <a:endParaRPr/>
          </a:p>
        </p:txBody>
      </p:sp>
      <p:pic>
        <p:nvPicPr>
          <p:cNvPr descr="A large building with a pool&#10;&#10;Description automatically generated" id="228" name="Google Shape;228;p11"/>
          <p:cNvPicPr preferRelativeResize="0"/>
          <p:nvPr/>
        </p:nvPicPr>
        <p:blipFill rotWithShape="1">
          <a:blip r:embed="rId3">
            <a:alphaModFix/>
          </a:blip>
          <a:srcRect b="0" l="12264" r="12264" t="0"/>
          <a:stretch/>
        </p:blipFill>
        <p:spPr>
          <a:xfrm>
            <a:off x="-1" y="10"/>
            <a:ext cx="4373546" cy="6857990"/>
          </a:xfrm>
          <a:prstGeom prst="rect">
            <a:avLst/>
          </a:prstGeom>
          <a:noFill/>
          <a:ln>
            <a:noFill/>
          </a:ln>
        </p:spPr>
      </p:pic>
      <p:sp>
        <p:nvSpPr>
          <p:cNvPr id="229" name="Google Shape;229;p11"/>
          <p:cNvSpPr/>
          <p:nvPr/>
        </p:nvSpPr>
        <p:spPr>
          <a:xfrm>
            <a:off x="4373545" y="376"/>
            <a:ext cx="228600" cy="68580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1"/>
          <p:cNvSpPr txBox="1"/>
          <p:nvPr>
            <p:ph idx="1" type="body"/>
          </p:nvPr>
        </p:nvSpPr>
        <p:spPr>
          <a:xfrm>
            <a:off x="5100824" y="2286000"/>
            <a:ext cx="6176776" cy="3581400"/>
          </a:xfrm>
          <a:prstGeom prst="rect">
            <a:avLst/>
          </a:prstGeom>
          <a:noFill/>
          <a:ln>
            <a:noFill/>
          </a:ln>
        </p:spPr>
        <p:txBody>
          <a:bodyPr anchorCtr="0" anchor="t" bIns="45700" lIns="91425" spcFirstLastPara="1" rIns="91425" wrap="square" tIns="45700">
            <a:normAutofit/>
          </a:bodyPr>
          <a:lstStyle/>
          <a:p>
            <a:pPr indent="-384048" lvl="0" marL="384048" rtl="0" algn="l">
              <a:lnSpc>
                <a:spcPct val="94000"/>
              </a:lnSpc>
              <a:spcBef>
                <a:spcPts val="0"/>
              </a:spcBef>
              <a:spcAft>
                <a:spcPts val="0"/>
              </a:spcAft>
              <a:buClr>
                <a:schemeClr val="lt2"/>
              </a:buClr>
              <a:buSzPts val="1600"/>
              <a:buChar char="■"/>
            </a:pPr>
            <a:r>
              <a:rPr lang="en-GB" sz="1600"/>
              <a:t>At the Conrad Hotel and across the hospitality sector, excellent service, hospitality, and guest services play a key role. The Conrad Hotel Group is recognised across the world as a leader in the hospitality industry because of the quality of the service they provide. </a:t>
            </a:r>
            <a:endParaRPr/>
          </a:p>
          <a:p>
            <a:pPr indent="-384048" lvl="0" marL="384048" rtl="0" algn="l">
              <a:lnSpc>
                <a:spcPct val="94000"/>
              </a:lnSpc>
              <a:spcBef>
                <a:spcPts val="1200"/>
              </a:spcBef>
              <a:spcAft>
                <a:spcPts val="0"/>
              </a:spcAft>
              <a:buClr>
                <a:schemeClr val="lt2"/>
              </a:buClr>
              <a:buSzPts val="1600"/>
              <a:buChar char="■"/>
            </a:pPr>
            <a:r>
              <a:rPr lang="en-GB" sz="1600"/>
              <a:t>This is because the hardworking and competent crew knows that happy customers are more likely to return and spread the word about their pleasant experiences. </a:t>
            </a:r>
            <a:endParaRPr/>
          </a:p>
          <a:p>
            <a:pPr indent="-384048" lvl="0" marL="384048" rtl="0" algn="l">
              <a:lnSpc>
                <a:spcPct val="94000"/>
              </a:lnSpc>
              <a:spcBef>
                <a:spcPts val="1200"/>
              </a:spcBef>
              <a:spcAft>
                <a:spcPts val="0"/>
              </a:spcAft>
              <a:buClr>
                <a:schemeClr val="lt2"/>
              </a:buClr>
              <a:buSzPts val="1600"/>
              <a:buChar char="■"/>
            </a:pPr>
            <a:r>
              <a:rPr lang="en-GB" sz="1600"/>
              <a:t>Moreover, in today's cutthroat economy, exceptional service is crucial since it helps hotels stand out from the crowd and get repeat business from satisfied guests. Overall client satisfaction and positive public perception of the hotel business is dependent on consistent high-quality service (Nzomo &amp; Muriuki, 2022). </a:t>
            </a:r>
            <a:endParaRPr/>
          </a:p>
          <a:p>
            <a:pPr indent="-282448" lvl="0" marL="384048" rtl="0" algn="l">
              <a:lnSpc>
                <a:spcPct val="94000"/>
              </a:lnSpc>
              <a:spcBef>
                <a:spcPts val="1200"/>
              </a:spcBef>
              <a:spcAft>
                <a:spcPts val="0"/>
              </a:spcAft>
              <a:buClr>
                <a:schemeClr val="lt2"/>
              </a:buClr>
              <a:buSzPts val="1600"/>
              <a:buNone/>
            </a:pPr>
            <a:r>
              <a:t/>
            </a:r>
            <a:endParaRPr sz="1600"/>
          </a:p>
          <a:p>
            <a:pPr indent="-282448" lvl="0" marL="384048" rtl="0" algn="l">
              <a:lnSpc>
                <a:spcPct val="94000"/>
              </a:lnSpc>
              <a:spcBef>
                <a:spcPts val="1200"/>
              </a:spcBef>
              <a:spcAft>
                <a:spcPts val="0"/>
              </a:spcAft>
              <a:buClr>
                <a:schemeClr val="lt2"/>
              </a:buClr>
              <a:buSzPts val="1600"/>
              <a:buNone/>
            </a:pPr>
            <a:r>
              <a:t/>
            </a:r>
            <a:endParaRPr sz="16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4" name="Shape 234"/>
        <p:cNvGrpSpPr/>
        <p:nvPr/>
      </p:nvGrpSpPr>
      <p:grpSpPr>
        <a:xfrm>
          <a:off x="0" y="0"/>
          <a:ext cx="0" cy="0"/>
          <a:chOff x="0" y="0"/>
          <a:chExt cx="0" cy="0"/>
        </a:xfrm>
      </p:grpSpPr>
      <p:sp>
        <p:nvSpPr>
          <p:cNvPr id="235" name="Google Shape;235;p12"/>
          <p:cNvSpPr txBox="1"/>
          <p:nvPr>
            <p:ph type="title"/>
          </p:nvPr>
        </p:nvSpPr>
        <p:spPr>
          <a:xfrm>
            <a:off x="1371600" y="685800"/>
            <a:ext cx="9601200" cy="1485900"/>
          </a:xfrm>
          <a:prstGeom prst="rect">
            <a:avLst/>
          </a:prstGeom>
          <a:noFill/>
          <a:ln>
            <a:noFill/>
          </a:ln>
        </p:spPr>
        <p:txBody>
          <a:bodyPr anchorCtr="0" anchor="t" bIns="45700" lIns="91425" spcFirstLastPara="1" rIns="91425" wrap="square" tIns="45700">
            <a:normAutofit/>
          </a:bodyPr>
          <a:lstStyle/>
          <a:p>
            <a:pPr indent="0" lvl="0" marL="0" rtl="0" algn="l">
              <a:lnSpc>
                <a:spcPct val="89000"/>
              </a:lnSpc>
              <a:spcBef>
                <a:spcPts val="0"/>
              </a:spcBef>
              <a:spcAft>
                <a:spcPts val="0"/>
              </a:spcAft>
              <a:buClr>
                <a:schemeClr val="dk2"/>
              </a:buClr>
              <a:buSzPts val="4400"/>
              <a:buFont typeface="Libre Franklin"/>
              <a:buNone/>
            </a:pPr>
            <a:r>
              <a:rPr lang="en-GB"/>
              <a:t>References:</a:t>
            </a:r>
            <a:endParaRPr/>
          </a:p>
        </p:txBody>
      </p:sp>
      <p:sp>
        <p:nvSpPr>
          <p:cNvPr id="236" name="Google Shape;236;p12"/>
          <p:cNvSpPr txBox="1"/>
          <p:nvPr>
            <p:ph idx="1" type="body"/>
          </p:nvPr>
        </p:nvSpPr>
        <p:spPr>
          <a:xfrm>
            <a:off x="1371600" y="1553227"/>
            <a:ext cx="9601200" cy="4314173"/>
          </a:xfrm>
          <a:prstGeom prst="rect">
            <a:avLst/>
          </a:prstGeom>
          <a:noFill/>
          <a:ln>
            <a:noFill/>
          </a:ln>
        </p:spPr>
        <p:txBody>
          <a:bodyPr anchorCtr="0" anchor="t" bIns="45700" lIns="91425" spcFirstLastPara="1" rIns="91425" wrap="square" tIns="45700">
            <a:normAutofit fontScale="55000" lnSpcReduction="20000"/>
          </a:bodyPr>
          <a:lstStyle/>
          <a:p>
            <a:pPr indent="-384048" lvl="0" marL="384048" rtl="0" algn="l">
              <a:lnSpc>
                <a:spcPct val="94000"/>
              </a:lnSpc>
              <a:spcBef>
                <a:spcPts val="0"/>
              </a:spcBef>
              <a:spcAft>
                <a:spcPts val="0"/>
              </a:spcAft>
              <a:buClr>
                <a:schemeClr val="dk2"/>
              </a:buClr>
              <a:buSzPct val="100000"/>
              <a:buChar char="■"/>
            </a:pPr>
            <a:r>
              <a:rPr lang="en-GB"/>
              <a:t>AbdelAzim, T. S., Hail University, Hail, Kingdom of Saudi Arabia, Kassemo, A., Alajloni, A., Alomran, A., Ragab, A., Shaker, E., Hail University, Hail, Kingdom of Saudi Arabia, Hail University, Hail, Kingdom of Saudi Arabia, Hail University, Hail, Kingdom of Saudi Arabia, Minia University, El Minya, Egypt, &amp; The High Institute of Tourism and Hotels, Alexandria, Egypt. (2022). Effect of internal corporate social responsibility activities on tourism and hospitality employees ‘normative commitment during COVID-19. Tourism &amp; Management Studies, 18(3), 21–35. https://doi.org/10.18089/tms.2022.180302</a:t>
            </a:r>
            <a:endParaRPr/>
          </a:p>
          <a:p>
            <a:pPr indent="-384048" lvl="0" marL="384048" rtl="0" algn="l">
              <a:lnSpc>
                <a:spcPct val="94000"/>
              </a:lnSpc>
              <a:spcBef>
                <a:spcPts val="1200"/>
              </a:spcBef>
              <a:spcAft>
                <a:spcPts val="0"/>
              </a:spcAft>
              <a:buClr>
                <a:schemeClr val="dk2"/>
              </a:buClr>
              <a:buSzPct val="100000"/>
              <a:buChar char="■"/>
            </a:pPr>
            <a:r>
              <a:rPr lang="en-GB"/>
              <a:t>Avi, M. S. (2022a). Hotel revenue manager and hotel marketing manager: Winning team only with 4 P + 2. International Journal of Tourism and Hotel Management, 4(2), 17–29. https://doi.org/10.22271/27069583.2022.v4.i2a.54</a:t>
            </a:r>
            <a:endParaRPr/>
          </a:p>
          <a:p>
            <a:pPr indent="-384048" lvl="0" marL="384048" rtl="0" algn="l">
              <a:lnSpc>
                <a:spcPct val="94000"/>
              </a:lnSpc>
              <a:spcBef>
                <a:spcPts val="1200"/>
              </a:spcBef>
              <a:spcAft>
                <a:spcPts val="0"/>
              </a:spcAft>
              <a:buClr>
                <a:schemeClr val="dk2"/>
              </a:buClr>
              <a:buSzPct val="100000"/>
              <a:buChar char="■"/>
            </a:pPr>
            <a:r>
              <a:rPr lang="en-GB"/>
              <a:t>Avi, M. S. (2022b). Revenue managers in hotels: Is revenue focus enough? International Journal of Tourism and Hotel Management, 4(2), 55–74. https://doi.org/10.22271/27069583.2022.v4.i2a.58</a:t>
            </a:r>
            <a:endParaRPr/>
          </a:p>
          <a:p>
            <a:pPr indent="-384048" lvl="0" marL="384048" rtl="0" algn="l">
              <a:lnSpc>
                <a:spcPct val="94000"/>
              </a:lnSpc>
              <a:spcBef>
                <a:spcPts val="1200"/>
              </a:spcBef>
              <a:spcAft>
                <a:spcPts val="0"/>
              </a:spcAft>
              <a:buClr>
                <a:schemeClr val="dk2"/>
              </a:buClr>
              <a:buSzPct val="100000"/>
              <a:buChar char="■"/>
            </a:pPr>
            <a:r>
              <a:rPr lang="en-GB"/>
              <a:t>Chaturvedi, H. C. (2022). Hotel management: Current issues and practices. Akansha Publishing.</a:t>
            </a:r>
            <a:endParaRPr/>
          </a:p>
          <a:p>
            <a:pPr indent="-384048" lvl="0" marL="384048" rtl="0" algn="l">
              <a:lnSpc>
                <a:spcPct val="94000"/>
              </a:lnSpc>
              <a:spcBef>
                <a:spcPts val="1200"/>
              </a:spcBef>
              <a:spcAft>
                <a:spcPts val="0"/>
              </a:spcAft>
              <a:buClr>
                <a:schemeClr val="dk2"/>
              </a:buClr>
              <a:buSzPct val="100000"/>
              <a:buChar char="■"/>
            </a:pPr>
            <a:r>
              <a:rPr lang="en-GB"/>
              <a:t>Chibili, M., de Bruyn, S., Benhadda, L., Lashley, C., Penninga, S., &amp; Rowson, B. (2019). Modern hotel operations management. Routledge.</a:t>
            </a:r>
            <a:endParaRPr/>
          </a:p>
          <a:p>
            <a:pPr indent="-384048" lvl="0" marL="384048" rtl="0" algn="l">
              <a:lnSpc>
                <a:spcPct val="94000"/>
              </a:lnSpc>
              <a:spcBef>
                <a:spcPts val="1200"/>
              </a:spcBef>
              <a:spcAft>
                <a:spcPts val="0"/>
              </a:spcAft>
              <a:buClr>
                <a:schemeClr val="dk2"/>
              </a:buClr>
              <a:buSzPct val="100000"/>
              <a:buChar char="■"/>
            </a:pPr>
            <a:r>
              <a:rPr lang="en-GB"/>
              <a:t>Jayanti, J. (2023). Hotel Housekeeping Management: Changing trends and developments. Goodfellow.</a:t>
            </a:r>
            <a:endParaRPr/>
          </a:p>
          <a:p>
            <a:pPr indent="-384048" lvl="0" marL="384048" rtl="0" algn="l">
              <a:lnSpc>
                <a:spcPct val="94000"/>
              </a:lnSpc>
              <a:spcBef>
                <a:spcPts val="1200"/>
              </a:spcBef>
              <a:spcAft>
                <a:spcPts val="0"/>
              </a:spcAft>
              <a:buClr>
                <a:schemeClr val="dk2"/>
              </a:buClr>
              <a:buSzPct val="100000"/>
              <a:buChar char="■"/>
            </a:pPr>
            <a:r>
              <a:rPr lang="en-GB"/>
              <a:t>Nzomo, S. T., &amp; Muriuki, D. L. M. (2022). Effects of integrated rural tourism planning on communities’ employment in Makueni County Kenya. International Journal of Tourism and Hotel Management, 4(2), 09–16. https://doi.org/10.22271/27069583.2022.v4.i2a.53</a:t>
            </a:r>
            <a:endParaRPr/>
          </a:p>
          <a:p>
            <a:pPr indent="-384048" lvl="0" marL="384048" rtl="0" algn="l">
              <a:lnSpc>
                <a:spcPct val="94000"/>
              </a:lnSpc>
              <a:spcBef>
                <a:spcPts val="1200"/>
              </a:spcBef>
              <a:spcAft>
                <a:spcPts val="0"/>
              </a:spcAft>
              <a:buClr>
                <a:schemeClr val="dk2"/>
              </a:buClr>
              <a:buSzPct val="100000"/>
              <a:buChar char="■"/>
            </a:pPr>
            <a:r>
              <a:rPr lang="en-GB"/>
              <a:t>Ramanayaka, S., &amp; Language Department, Sri Lanka Institute of Tourism and Hotel Management (SLITHM), Sri Lanka. (2023). Redifine the challenges of hospitality and tourism education for a seismic shift. Proceeding of the International Conference on Hospitality and Tourism Management.</a:t>
            </a:r>
            <a:endParaRPr/>
          </a:p>
          <a:p>
            <a:pPr indent="-384048" lvl="0" marL="384048" rtl="0" algn="l">
              <a:lnSpc>
                <a:spcPct val="94000"/>
              </a:lnSpc>
              <a:spcBef>
                <a:spcPts val="1200"/>
              </a:spcBef>
              <a:spcAft>
                <a:spcPts val="0"/>
              </a:spcAft>
              <a:buClr>
                <a:schemeClr val="dk2"/>
              </a:buClr>
              <a:buSzPct val="100000"/>
              <a:buChar char="■"/>
            </a:pPr>
            <a:r>
              <a:rPr lang="en-GB"/>
              <a:t>Rutherford, D. G. (2015). Hotel management and operations (3rd ed.). John Wiley &amp; Sons.</a:t>
            </a:r>
            <a:endParaRPr/>
          </a:p>
          <a:p>
            <a:pPr indent="-384048" lvl="0" marL="384048" rtl="0" algn="l">
              <a:lnSpc>
                <a:spcPct val="94000"/>
              </a:lnSpc>
              <a:spcBef>
                <a:spcPts val="1200"/>
              </a:spcBef>
              <a:spcAft>
                <a:spcPts val="0"/>
              </a:spcAft>
              <a:buClr>
                <a:schemeClr val="dk2"/>
              </a:buClr>
              <a:buSzPct val="100000"/>
              <a:buChar char="■"/>
            </a:pPr>
            <a:r>
              <a:rPr lang="en-GB"/>
              <a:t>Stanley, S. (Ed.). (2020). Financial management in hotels: A practice guide for undergraduates, owners and employees. Arcler Education.</a:t>
            </a:r>
            <a:endParaRPr/>
          </a:p>
          <a:p>
            <a:pPr indent="-384048" lvl="0" marL="384048" rtl="0" algn="l">
              <a:lnSpc>
                <a:spcPct val="94000"/>
              </a:lnSpc>
              <a:spcBef>
                <a:spcPts val="1200"/>
              </a:spcBef>
              <a:spcAft>
                <a:spcPts val="0"/>
              </a:spcAft>
              <a:buClr>
                <a:schemeClr val="dk2"/>
              </a:buClr>
              <a:buSzPct val="100000"/>
              <a:buChar char="■"/>
            </a:pPr>
            <a:r>
              <a:rPr lang="en-GB"/>
              <a:t>Wood, R. C. (2018). Hotel Accommodation Management (R. C. Wood, Ed.). Routledge Is.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rop">
  <a:themeElements>
    <a:clrScheme name="Crop">
      <a:dk1>
        <a:srgbClr val="000000"/>
      </a:dk1>
      <a:lt1>
        <a:srgbClr val="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Crop">
  <a:themeElements>
    <a:clrScheme name="Crop">
      <a:dk1>
        <a:srgbClr val="000000"/>
      </a:dk1>
      <a:lt1>
        <a:srgbClr val="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2023-10-22T06:17:00Z</dcterms:created>
  <dc:creator>Admin</dc:creator>
</cp:coreProperties>
</file>