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19"/>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72" r:id="rId14"/>
    <p:sldId id="268" r:id="rId15"/>
    <p:sldId id="270" r:id="rId16"/>
    <p:sldId id="27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2356A-D70C-4DC1-BD2E-C9FC0D69081E}" v="11" dt="2021-11-16T13:07:40.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292" autoAdjust="0"/>
  </p:normalViewPr>
  <p:slideViewPr>
    <p:cSldViewPr snapToGrid="0">
      <p:cViewPr varScale="1">
        <p:scale>
          <a:sx n="88" d="100"/>
          <a:sy n="88" d="100"/>
        </p:scale>
        <p:origin x="27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8F2356A-D70C-4DC1-BD2E-C9FC0D69081E}"/>
    <pc:docChg chg="undo custSel addSld modSld sldOrd addMainMaster delMainMaster">
      <pc:chgData name="Ruxandra Apostol" userId="c6c83960808523c7" providerId="LiveId" clId="{58F2356A-D70C-4DC1-BD2E-C9FC0D69081E}" dt="2021-11-19T00:09:30.903" v="3257" actId="20577"/>
      <pc:docMkLst>
        <pc:docMk/>
      </pc:docMkLst>
      <pc:sldChg chg="addSp delSp modSp mod setBg modClrScheme addAnim delAnim chgLayout">
        <pc:chgData name="Ruxandra Apostol" userId="c6c83960808523c7" providerId="LiveId" clId="{58F2356A-D70C-4DC1-BD2E-C9FC0D69081E}" dt="2021-11-18T11:02:57.732" v="2880" actId="14100"/>
        <pc:sldMkLst>
          <pc:docMk/>
          <pc:sldMk cId="53275777" sldId="256"/>
        </pc:sldMkLst>
        <pc:spChg chg="mod">
          <ac:chgData name="Ruxandra Apostol" userId="c6c83960808523c7" providerId="LiveId" clId="{58F2356A-D70C-4DC1-BD2E-C9FC0D69081E}" dt="2021-11-15T13:56:58.600" v="1587" actId="14100"/>
          <ac:spMkLst>
            <pc:docMk/>
            <pc:sldMk cId="53275777" sldId="256"/>
            <ac:spMk id="2" creationId="{E2A22E76-3ADF-4169-BFB0-AC1219648F0F}"/>
          </ac:spMkLst>
        </pc:spChg>
        <pc:spChg chg="mod">
          <ac:chgData name="Ruxandra Apostol" userId="c6c83960808523c7" providerId="LiveId" clId="{58F2356A-D70C-4DC1-BD2E-C9FC0D69081E}" dt="2021-11-18T11:02:57.732" v="2880" actId="14100"/>
          <ac:spMkLst>
            <pc:docMk/>
            <pc:sldMk cId="53275777" sldId="256"/>
            <ac:spMk id="3" creationId="{2E184844-5496-476A-B42D-E51DA1E7A8AD}"/>
          </ac:spMkLst>
        </pc:spChg>
        <pc:spChg chg="add del">
          <ac:chgData name="Ruxandra Apostol" userId="c6c83960808523c7" providerId="LiveId" clId="{58F2356A-D70C-4DC1-BD2E-C9FC0D69081E}" dt="2021-11-15T10:15:32.133" v="5" actId="26606"/>
          <ac:spMkLst>
            <pc:docMk/>
            <pc:sldMk cId="53275777" sldId="256"/>
            <ac:spMk id="16" creationId="{B9BBDDCC-0358-4EDD-9820-287B1D8FDEE8}"/>
          </ac:spMkLst>
        </pc:spChg>
        <pc:spChg chg="add del">
          <ac:chgData name="Ruxandra Apostol" userId="c6c83960808523c7" providerId="LiveId" clId="{58F2356A-D70C-4DC1-BD2E-C9FC0D69081E}" dt="2021-11-15T10:15:32.133" v="5" actId="26606"/>
          <ac:spMkLst>
            <pc:docMk/>
            <pc:sldMk cId="53275777" sldId="256"/>
            <ac:spMk id="18" creationId="{DE85C6F8-1197-41BB-810E-FD2CBA60E3A9}"/>
          </ac:spMkLst>
        </pc:spChg>
        <pc:spChg chg="add del">
          <ac:chgData name="Ruxandra Apostol" userId="c6c83960808523c7" providerId="LiveId" clId="{58F2356A-D70C-4DC1-BD2E-C9FC0D69081E}" dt="2021-11-15T10:15:32.133" v="5" actId="26606"/>
          <ac:spMkLst>
            <pc:docMk/>
            <pc:sldMk cId="53275777" sldId="256"/>
            <ac:spMk id="20" creationId="{155C8441-74BB-42B4-8567-536A10555DC9}"/>
          </ac:spMkLst>
        </pc:spChg>
        <pc:spChg chg="add del">
          <ac:chgData name="Ruxandra Apostol" userId="c6c83960808523c7" providerId="LiveId" clId="{58F2356A-D70C-4DC1-BD2E-C9FC0D69081E}" dt="2021-11-15T10:15:32.133" v="5" actId="26606"/>
          <ac:spMkLst>
            <pc:docMk/>
            <pc:sldMk cId="53275777" sldId="256"/>
            <ac:spMk id="22" creationId="{FBE31AC6-E383-4D2B-9A24-69EEE084D547}"/>
          </ac:spMkLst>
        </pc:spChg>
        <pc:spChg chg="add del">
          <ac:chgData name="Ruxandra Apostol" userId="c6c83960808523c7" providerId="LiveId" clId="{58F2356A-D70C-4DC1-BD2E-C9FC0D69081E}" dt="2021-11-15T10:15:27.194" v="2" actId="26606"/>
          <ac:spMkLst>
            <pc:docMk/>
            <pc:sldMk cId="53275777" sldId="256"/>
            <ac:spMk id="33" creationId="{7A18C9FB-EC4C-4DAE-8F7D-C6E5AF607958}"/>
          </ac:spMkLst>
        </pc:spChg>
        <pc:spChg chg="add del">
          <ac:chgData name="Ruxandra Apostol" userId="c6c83960808523c7" providerId="LiveId" clId="{58F2356A-D70C-4DC1-BD2E-C9FC0D69081E}" dt="2021-11-15T10:15:27.194" v="2" actId="26606"/>
          <ac:spMkLst>
            <pc:docMk/>
            <pc:sldMk cId="53275777" sldId="256"/>
            <ac:spMk id="35" creationId="{55F5D1E8-E605-4EFC-8912-6E191F84FE26}"/>
          </ac:spMkLst>
        </pc:spChg>
        <pc:spChg chg="add del">
          <ac:chgData name="Ruxandra Apostol" userId="c6c83960808523c7" providerId="LiveId" clId="{58F2356A-D70C-4DC1-BD2E-C9FC0D69081E}" dt="2021-11-15T10:15:32.091" v="4" actId="26606"/>
          <ac:spMkLst>
            <pc:docMk/>
            <pc:sldMk cId="53275777" sldId="256"/>
            <ac:spMk id="37" creationId="{7DA3C418-758E-4180-A5D0-8655D6804587}"/>
          </ac:spMkLst>
        </pc:spChg>
        <pc:spChg chg="add del">
          <ac:chgData name="Ruxandra Apostol" userId="c6c83960808523c7" providerId="LiveId" clId="{58F2356A-D70C-4DC1-BD2E-C9FC0D69081E}" dt="2021-11-15T10:15:32.091" v="4" actId="26606"/>
          <ac:spMkLst>
            <pc:docMk/>
            <pc:sldMk cId="53275777" sldId="256"/>
            <ac:spMk id="38" creationId="{28C8EF06-5EC3-4883-AFAF-D74FF46550FB}"/>
          </ac:spMkLst>
        </pc:spChg>
        <pc:spChg chg="add del">
          <ac:chgData name="Ruxandra Apostol" userId="c6c83960808523c7" providerId="LiveId" clId="{58F2356A-D70C-4DC1-BD2E-C9FC0D69081E}" dt="2021-11-15T10:20:26.543" v="122" actId="26606"/>
          <ac:spMkLst>
            <pc:docMk/>
            <pc:sldMk cId="53275777" sldId="256"/>
            <ac:spMk id="41" creationId="{DD8EACB7-D372-470B-B76E-A829D00310CD}"/>
          </ac:spMkLst>
        </pc:spChg>
        <pc:spChg chg="add del">
          <ac:chgData name="Ruxandra Apostol" userId="c6c83960808523c7" providerId="LiveId" clId="{58F2356A-D70C-4DC1-BD2E-C9FC0D69081E}" dt="2021-11-15T10:20:26.543" v="122" actId="26606"/>
          <ac:spMkLst>
            <pc:docMk/>
            <pc:sldMk cId="53275777" sldId="256"/>
            <ac:spMk id="42" creationId="{FBE11A49-02A1-4D4C-9A49-CDF496B1094F}"/>
          </ac:spMkLst>
        </pc:spChg>
        <pc:spChg chg="add">
          <ac:chgData name="Ruxandra Apostol" userId="c6c83960808523c7" providerId="LiveId" clId="{58F2356A-D70C-4DC1-BD2E-C9FC0D69081E}" dt="2021-11-15T10:20:26.543" v="122" actId="26606"/>
          <ac:spMkLst>
            <pc:docMk/>
            <pc:sldMk cId="53275777" sldId="256"/>
            <ac:spMk id="58" creationId="{D8D85657-6A77-4466-887F-EE948B9CD2B2}"/>
          </ac:spMkLst>
        </pc:spChg>
        <pc:spChg chg="add">
          <ac:chgData name="Ruxandra Apostol" userId="c6c83960808523c7" providerId="LiveId" clId="{58F2356A-D70C-4DC1-BD2E-C9FC0D69081E}" dt="2021-11-15T10:20:26.543" v="122" actId="26606"/>
          <ac:spMkLst>
            <pc:docMk/>
            <pc:sldMk cId="53275777" sldId="256"/>
            <ac:spMk id="60" creationId="{B4F9B187-EC02-44E0-99C7-5D629D6648DA}"/>
          </ac:spMkLst>
        </pc:spChg>
        <pc:spChg chg="add">
          <ac:chgData name="Ruxandra Apostol" userId="c6c83960808523c7" providerId="LiveId" clId="{58F2356A-D70C-4DC1-BD2E-C9FC0D69081E}" dt="2021-11-15T10:20:26.543" v="122" actId="26606"/>
          <ac:spMkLst>
            <pc:docMk/>
            <pc:sldMk cId="53275777" sldId="256"/>
            <ac:spMk id="74" creationId="{9D8267F7-1115-4F9A-BEF5-BB6664BCF0DB}"/>
          </ac:spMkLst>
        </pc:spChg>
        <pc:grpChg chg="add del">
          <ac:chgData name="Ruxandra Apostol" userId="c6c83960808523c7" providerId="LiveId" clId="{58F2356A-D70C-4DC1-BD2E-C9FC0D69081E}" dt="2021-11-15T10:20:26.543" v="122" actId="26606"/>
          <ac:grpSpMkLst>
            <pc:docMk/>
            <pc:sldMk cId="53275777" sldId="256"/>
            <ac:grpSpMk id="43" creationId="{F1732D3A-CFF0-45BE-AD79-F83D0272C6C6}"/>
          </ac:grpSpMkLst>
        </pc:grpChg>
        <pc:grpChg chg="add">
          <ac:chgData name="Ruxandra Apostol" userId="c6c83960808523c7" providerId="LiveId" clId="{58F2356A-D70C-4DC1-BD2E-C9FC0D69081E}" dt="2021-11-15T10:20:26.543" v="122" actId="26606"/>
          <ac:grpSpMkLst>
            <pc:docMk/>
            <pc:sldMk cId="53275777" sldId="256"/>
            <ac:grpSpMk id="49" creationId="{67416F32-9D98-4340-82E8-E90CE00AD2AC}"/>
          </ac:grpSpMkLst>
        </pc:grpChg>
        <pc:grpChg chg="add">
          <ac:chgData name="Ruxandra Apostol" userId="c6c83960808523c7" providerId="LiveId" clId="{58F2356A-D70C-4DC1-BD2E-C9FC0D69081E}" dt="2021-11-15T10:20:26.543" v="122" actId="26606"/>
          <ac:grpSpMkLst>
            <pc:docMk/>
            <pc:sldMk cId="53275777" sldId="256"/>
            <ac:grpSpMk id="62" creationId="{7C6B683D-13FA-4605-8648-01FC9C82FEC8}"/>
          </ac:grpSpMkLst>
        </pc:grpChg>
        <pc:grpChg chg="add">
          <ac:chgData name="Ruxandra Apostol" userId="c6c83960808523c7" providerId="LiveId" clId="{58F2356A-D70C-4DC1-BD2E-C9FC0D69081E}" dt="2021-11-15T10:20:26.543" v="122" actId="26606"/>
          <ac:grpSpMkLst>
            <pc:docMk/>
            <pc:sldMk cId="53275777" sldId="256"/>
            <ac:grpSpMk id="76" creationId="{7B4E221E-E4F3-4D25-8DC8-8A3D08C830B4}"/>
          </ac:grpSpMkLst>
        </pc:grpChg>
        <pc:picChg chg="mod ord">
          <ac:chgData name="Ruxandra Apostol" userId="c6c83960808523c7" providerId="LiveId" clId="{58F2356A-D70C-4DC1-BD2E-C9FC0D69081E}" dt="2021-11-15T10:20:26.543" v="122" actId="26606"/>
          <ac:picMkLst>
            <pc:docMk/>
            <pc:sldMk cId="53275777" sldId="256"/>
            <ac:picMk id="4" creationId="{D8725A11-DDF4-43B2-9266-B06DB3314A77}"/>
          </ac:picMkLst>
        </pc:picChg>
        <pc:cxnChg chg="add del">
          <ac:chgData name="Ruxandra Apostol" userId="c6c83960808523c7" providerId="LiveId" clId="{58F2356A-D70C-4DC1-BD2E-C9FC0D69081E}" dt="2021-11-15T10:15:32.133" v="5" actId="26606"/>
          <ac:cxnSpMkLst>
            <pc:docMk/>
            <pc:sldMk cId="53275777" sldId="256"/>
            <ac:cxnSpMk id="24" creationId="{2DD089E2-CEA3-48C4-9094-610D00D9460C}"/>
          </ac:cxnSpMkLst>
        </pc:cxnChg>
        <pc:cxnChg chg="add del">
          <ac:chgData name="Ruxandra Apostol" userId="c6c83960808523c7" providerId="LiveId" clId="{58F2356A-D70C-4DC1-BD2E-C9FC0D69081E}" dt="2021-11-15T10:15:32.133" v="5" actId="26606"/>
          <ac:cxnSpMkLst>
            <pc:docMk/>
            <pc:sldMk cId="53275777" sldId="256"/>
            <ac:cxnSpMk id="26" creationId="{2F49F475-10BF-4E7D-9BE8-5329BCAFE2C8}"/>
          </ac:cxnSpMkLst>
        </pc:cxnChg>
        <pc:cxnChg chg="add del">
          <ac:chgData name="Ruxandra Apostol" userId="c6c83960808523c7" providerId="LiveId" clId="{58F2356A-D70C-4DC1-BD2E-C9FC0D69081E}" dt="2021-11-15T10:15:32.133" v="5" actId="26606"/>
          <ac:cxnSpMkLst>
            <pc:docMk/>
            <pc:sldMk cId="53275777" sldId="256"/>
            <ac:cxnSpMk id="28" creationId="{621E947D-525D-4D2A-B0C3-E1BFCA6060FD}"/>
          </ac:cxnSpMkLst>
        </pc:cxnChg>
      </pc:sldChg>
      <pc:sldChg chg="addSp delSp modSp new mod ord setBg">
        <pc:chgData name="Ruxandra Apostol" userId="c6c83960808523c7" providerId="LiveId" clId="{58F2356A-D70C-4DC1-BD2E-C9FC0D69081E}" dt="2021-11-19T00:07:26.956" v="3250" actId="20577"/>
        <pc:sldMkLst>
          <pc:docMk/>
          <pc:sldMk cId="3518372828" sldId="257"/>
        </pc:sldMkLst>
        <pc:spChg chg="mod">
          <ac:chgData name="Ruxandra Apostol" userId="c6c83960808523c7" providerId="LiveId" clId="{58F2356A-D70C-4DC1-BD2E-C9FC0D69081E}" dt="2021-11-15T13:57:42.582" v="1612" actId="2711"/>
          <ac:spMkLst>
            <pc:docMk/>
            <pc:sldMk cId="3518372828" sldId="257"/>
            <ac:spMk id="2" creationId="{5A64495B-95B1-4E29-A5AD-116800A0D8B1}"/>
          </ac:spMkLst>
        </pc:spChg>
        <pc:spChg chg="mod">
          <ac:chgData name="Ruxandra Apostol" userId="c6c83960808523c7" providerId="LiveId" clId="{58F2356A-D70C-4DC1-BD2E-C9FC0D69081E}" dt="2021-11-19T00:07:26.956" v="3250" actId="20577"/>
          <ac:spMkLst>
            <pc:docMk/>
            <pc:sldMk cId="3518372828" sldId="257"/>
            <ac:spMk id="3" creationId="{315D4BC5-8CDD-4AB1-B94F-6E5161CBEBBC}"/>
          </ac:spMkLst>
        </pc:spChg>
        <pc:spChg chg="add del">
          <ac:chgData name="Ruxandra Apostol" userId="c6c83960808523c7" providerId="LiveId" clId="{58F2356A-D70C-4DC1-BD2E-C9FC0D69081E}" dt="2021-11-15T10:25:07.217" v="184" actId="26606"/>
          <ac:spMkLst>
            <pc:docMk/>
            <pc:sldMk cId="3518372828" sldId="257"/>
            <ac:spMk id="10" creationId="{9C51935E-4A08-4AE4-8E13-F40CD3C4F1C4}"/>
          </ac:spMkLst>
        </pc:spChg>
        <pc:spChg chg="add del">
          <ac:chgData name="Ruxandra Apostol" userId="c6c83960808523c7" providerId="LiveId" clId="{58F2356A-D70C-4DC1-BD2E-C9FC0D69081E}" dt="2021-11-15T10:25:07.217" v="184" actId="26606"/>
          <ac:spMkLst>
            <pc:docMk/>
            <pc:sldMk cId="3518372828" sldId="257"/>
            <ac:spMk id="24" creationId="{8CED433A-4441-4EF2-A360-2D5C19C7F3CD}"/>
          </ac:spMkLst>
        </pc:spChg>
        <pc:spChg chg="add">
          <ac:chgData name="Ruxandra Apostol" userId="c6c83960808523c7" providerId="LiveId" clId="{58F2356A-D70C-4DC1-BD2E-C9FC0D69081E}" dt="2021-11-15T10:25:07.217" v="184" actId="26606"/>
          <ac:spMkLst>
            <pc:docMk/>
            <pc:sldMk cId="3518372828" sldId="257"/>
            <ac:spMk id="29" creationId="{9C51935E-4A08-4AE4-8E13-F40CD3C4F1C4}"/>
          </ac:spMkLst>
        </pc:spChg>
        <pc:spChg chg="add">
          <ac:chgData name="Ruxandra Apostol" userId="c6c83960808523c7" providerId="LiveId" clId="{58F2356A-D70C-4DC1-BD2E-C9FC0D69081E}" dt="2021-11-15T10:25:07.217" v="184" actId="26606"/>
          <ac:spMkLst>
            <pc:docMk/>
            <pc:sldMk cId="3518372828" sldId="257"/>
            <ac:spMk id="36" creationId="{1361EC12-DCA7-4779-A44C-53CE7F7AFF59}"/>
          </ac:spMkLst>
        </pc:spChg>
        <pc:grpChg chg="add del">
          <ac:chgData name="Ruxandra Apostol" userId="c6c83960808523c7" providerId="LiveId" clId="{58F2356A-D70C-4DC1-BD2E-C9FC0D69081E}" dt="2021-11-15T10:25:07.217" v="184" actId="26606"/>
          <ac:grpSpMkLst>
            <pc:docMk/>
            <pc:sldMk cId="3518372828" sldId="257"/>
            <ac:grpSpMk id="12" creationId="{6E2935B3-43F9-4F49-AEEE-A09015DDFF57}"/>
          </ac:grpSpMkLst>
        </pc:grpChg>
        <pc:grpChg chg="add">
          <ac:chgData name="Ruxandra Apostol" userId="c6c83960808523c7" providerId="LiveId" clId="{58F2356A-D70C-4DC1-BD2E-C9FC0D69081E}" dt="2021-11-15T10:25:07.217" v="184" actId="26606"/>
          <ac:grpSpMkLst>
            <pc:docMk/>
            <pc:sldMk cId="3518372828" sldId="257"/>
            <ac:grpSpMk id="31" creationId="{4975C689-ED04-47EE-9DFA-90DE6B824535}"/>
          </ac:grpSpMkLst>
        </pc:grpChg>
        <pc:picChg chg="add mod">
          <ac:chgData name="Ruxandra Apostol" userId="c6c83960808523c7" providerId="LiveId" clId="{58F2356A-D70C-4DC1-BD2E-C9FC0D69081E}" dt="2021-11-15T13:56:39.430" v="1585" actId="14100"/>
          <ac:picMkLst>
            <pc:docMk/>
            <pc:sldMk cId="3518372828" sldId="257"/>
            <ac:picMk id="5" creationId="{79D31234-4E63-4600-8BB9-E57F93B76ED7}"/>
          </ac:picMkLst>
        </pc:picChg>
      </pc:sldChg>
      <pc:sldChg chg="addSp modSp new mod setBg">
        <pc:chgData name="Ruxandra Apostol" userId="c6c83960808523c7" providerId="LiveId" clId="{58F2356A-D70C-4DC1-BD2E-C9FC0D69081E}" dt="2021-11-15T13:57:27.296" v="1610" actId="2711"/>
        <pc:sldMkLst>
          <pc:docMk/>
          <pc:sldMk cId="2398068553" sldId="258"/>
        </pc:sldMkLst>
        <pc:spChg chg="mod">
          <ac:chgData name="Ruxandra Apostol" userId="c6c83960808523c7" providerId="LiveId" clId="{58F2356A-D70C-4DC1-BD2E-C9FC0D69081E}" dt="2021-11-15T12:55:59.199" v="1287" actId="255"/>
          <ac:spMkLst>
            <pc:docMk/>
            <pc:sldMk cId="2398068553" sldId="258"/>
            <ac:spMk id="2" creationId="{0671C0C6-27A7-4FA3-B304-A1B67FFC2707}"/>
          </ac:spMkLst>
        </pc:spChg>
        <pc:spChg chg="mod">
          <ac:chgData name="Ruxandra Apostol" userId="c6c83960808523c7" providerId="LiveId" clId="{58F2356A-D70C-4DC1-BD2E-C9FC0D69081E}" dt="2021-11-15T13:57:27.296" v="1610" actId="2711"/>
          <ac:spMkLst>
            <pc:docMk/>
            <pc:sldMk cId="2398068553" sldId="258"/>
            <ac:spMk id="3" creationId="{554E36A6-5EB4-4154-8377-5C6AE57E5FE3}"/>
          </ac:spMkLst>
        </pc:spChg>
        <pc:spChg chg="add">
          <ac:chgData name="Ruxandra Apostol" userId="c6c83960808523c7" providerId="LiveId" clId="{58F2356A-D70C-4DC1-BD2E-C9FC0D69081E}" dt="2021-11-15T11:09:45.627" v="552" actId="26606"/>
          <ac:spMkLst>
            <pc:docMk/>
            <pc:sldMk cId="2398068553" sldId="258"/>
            <ac:spMk id="8" creationId="{7BA10581-08F2-4D9E-8CB4-07ECFEE95EE6}"/>
          </ac:spMkLst>
        </pc:spChg>
        <pc:grpChg chg="add">
          <ac:chgData name="Ruxandra Apostol" userId="c6c83960808523c7" providerId="LiveId" clId="{58F2356A-D70C-4DC1-BD2E-C9FC0D69081E}" dt="2021-11-15T11:09:45.627" v="552" actId="26606"/>
          <ac:grpSpMkLst>
            <pc:docMk/>
            <pc:sldMk cId="2398068553" sldId="258"/>
            <ac:grpSpMk id="10" creationId="{59E2092A-4250-4BDD-AC6C-CA57E30DDD57}"/>
          </ac:grpSpMkLst>
        </pc:grpChg>
      </pc:sldChg>
      <pc:sldChg chg="addSp delSp modSp new mod setBg">
        <pc:chgData name="Ruxandra Apostol" userId="c6c83960808523c7" providerId="LiveId" clId="{58F2356A-D70C-4DC1-BD2E-C9FC0D69081E}" dt="2021-11-16T13:12:12.748" v="2599" actId="20577"/>
        <pc:sldMkLst>
          <pc:docMk/>
          <pc:sldMk cId="2513029891" sldId="259"/>
        </pc:sldMkLst>
        <pc:spChg chg="mod">
          <ac:chgData name="Ruxandra Apostol" userId="c6c83960808523c7" providerId="LiveId" clId="{58F2356A-D70C-4DC1-BD2E-C9FC0D69081E}" dt="2021-11-15T12:55:36.570" v="1285" actId="255"/>
          <ac:spMkLst>
            <pc:docMk/>
            <pc:sldMk cId="2513029891" sldId="259"/>
            <ac:spMk id="2" creationId="{107C909E-2ECA-49CA-B052-8014960D149D}"/>
          </ac:spMkLst>
        </pc:spChg>
        <pc:spChg chg="mod">
          <ac:chgData name="Ruxandra Apostol" userId="c6c83960808523c7" providerId="LiveId" clId="{58F2356A-D70C-4DC1-BD2E-C9FC0D69081E}" dt="2021-11-16T13:12:12.748" v="2599" actId="20577"/>
          <ac:spMkLst>
            <pc:docMk/>
            <pc:sldMk cId="2513029891" sldId="259"/>
            <ac:spMk id="3" creationId="{B1CB6503-5233-44A7-914F-36FE061D20CF}"/>
          </ac:spMkLst>
        </pc:spChg>
        <pc:spChg chg="add del">
          <ac:chgData name="Ruxandra Apostol" userId="c6c83960808523c7" providerId="LiveId" clId="{58F2356A-D70C-4DC1-BD2E-C9FC0D69081E}" dt="2021-11-15T11:10:02.133" v="553" actId="26606"/>
          <ac:spMkLst>
            <pc:docMk/>
            <pc:sldMk cId="2513029891" sldId="259"/>
            <ac:spMk id="8" creationId="{7BA10581-08F2-4D9E-8CB4-07ECFEE95EE6}"/>
          </ac:spMkLst>
        </pc:spChg>
        <pc:spChg chg="add">
          <ac:chgData name="Ruxandra Apostol" userId="c6c83960808523c7" providerId="LiveId" clId="{58F2356A-D70C-4DC1-BD2E-C9FC0D69081E}" dt="2021-11-15T11:10:02.133" v="553" actId="26606"/>
          <ac:spMkLst>
            <pc:docMk/>
            <pc:sldMk cId="2513029891" sldId="259"/>
            <ac:spMk id="19" creationId="{7BA10581-08F2-4D9E-8CB4-07ECFEE95EE6}"/>
          </ac:spMkLst>
        </pc:spChg>
        <pc:grpChg chg="add del">
          <ac:chgData name="Ruxandra Apostol" userId="c6c83960808523c7" providerId="LiveId" clId="{58F2356A-D70C-4DC1-BD2E-C9FC0D69081E}" dt="2021-11-15T11:10:02.133" v="553" actId="26606"/>
          <ac:grpSpMkLst>
            <pc:docMk/>
            <pc:sldMk cId="2513029891" sldId="259"/>
            <ac:grpSpMk id="10" creationId="{59E2092A-4250-4BDD-AC6C-CA57E30DDD57}"/>
          </ac:grpSpMkLst>
        </pc:grpChg>
        <pc:grpChg chg="add">
          <ac:chgData name="Ruxandra Apostol" userId="c6c83960808523c7" providerId="LiveId" clId="{58F2356A-D70C-4DC1-BD2E-C9FC0D69081E}" dt="2021-11-15T11:10:02.133" v="553" actId="26606"/>
          <ac:grpSpMkLst>
            <pc:docMk/>
            <pc:sldMk cId="2513029891" sldId="259"/>
            <ac:grpSpMk id="21" creationId="{59E2092A-4250-4BDD-AC6C-CA57E30DDD57}"/>
          </ac:grpSpMkLst>
        </pc:grpChg>
      </pc:sldChg>
      <pc:sldChg chg="addSp delSp modSp new mod setBg">
        <pc:chgData name="Ruxandra Apostol" userId="c6c83960808523c7" providerId="LiveId" clId="{58F2356A-D70C-4DC1-BD2E-C9FC0D69081E}" dt="2021-11-15T13:58:16.875" v="1617" actId="2711"/>
        <pc:sldMkLst>
          <pc:docMk/>
          <pc:sldMk cId="578738279" sldId="260"/>
        </pc:sldMkLst>
        <pc:spChg chg="mod">
          <ac:chgData name="Ruxandra Apostol" userId="c6c83960808523c7" providerId="LiveId" clId="{58F2356A-D70C-4DC1-BD2E-C9FC0D69081E}" dt="2021-11-15T13:58:10.094" v="1616" actId="122"/>
          <ac:spMkLst>
            <pc:docMk/>
            <pc:sldMk cId="578738279" sldId="260"/>
            <ac:spMk id="2" creationId="{A6882155-E73D-4DA9-8925-EA47CC4E6C73}"/>
          </ac:spMkLst>
        </pc:spChg>
        <pc:spChg chg="mod">
          <ac:chgData name="Ruxandra Apostol" userId="c6c83960808523c7" providerId="LiveId" clId="{58F2356A-D70C-4DC1-BD2E-C9FC0D69081E}" dt="2021-11-15T13:58:16.875" v="1617" actId="2711"/>
          <ac:spMkLst>
            <pc:docMk/>
            <pc:sldMk cId="578738279" sldId="260"/>
            <ac:spMk id="3" creationId="{EC7CDCFF-7D66-4DD5-BF27-5C0C280DA53E}"/>
          </ac:spMkLst>
        </pc:spChg>
        <pc:spChg chg="add del">
          <ac:chgData name="Ruxandra Apostol" userId="c6c83960808523c7" providerId="LiveId" clId="{58F2356A-D70C-4DC1-BD2E-C9FC0D69081E}" dt="2021-11-15T11:13:26.692" v="672" actId="26606"/>
          <ac:spMkLst>
            <pc:docMk/>
            <pc:sldMk cId="578738279" sldId="260"/>
            <ac:spMk id="21" creationId="{DC05F582-AA63-4A8C-915E-66057E4BEEA9}"/>
          </ac:spMkLst>
        </pc:spChg>
        <pc:spChg chg="add del">
          <ac:chgData name="Ruxandra Apostol" userId="c6c83960808523c7" providerId="LiveId" clId="{58F2356A-D70C-4DC1-BD2E-C9FC0D69081E}" dt="2021-11-15T11:13:53.740" v="674" actId="26606"/>
          <ac:spMkLst>
            <pc:docMk/>
            <pc:sldMk cId="578738279" sldId="260"/>
            <ac:spMk id="32" creationId="{DC05F582-AA63-4A8C-915E-66057E4BEEA9}"/>
          </ac:spMkLst>
        </pc:spChg>
        <pc:spChg chg="add del">
          <ac:chgData name="Ruxandra Apostol" userId="c6c83960808523c7" providerId="LiveId" clId="{58F2356A-D70C-4DC1-BD2E-C9FC0D69081E}" dt="2021-11-15T11:14:00.435" v="676" actId="26606"/>
          <ac:spMkLst>
            <pc:docMk/>
            <pc:sldMk cId="578738279" sldId="260"/>
            <ac:spMk id="36" creationId="{DC05F582-AA63-4A8C-915E-66057E4BEEA9}"/>
          </ac:spMkLst>
        </pc:spChg>
        <pc:spChg chg="add">
          <ac:chgData name="Ruxandra Apostol" userId="c6c83960808523c7" providerId="LiveId" clId="{58F2356A-D70C-4DC1-BD2E-C9FC0D69081E}" dt="2021-11-15T11:14:00.484" v="677" actId="26606"/>
          <ac:spMkLst>
            <pc:docMk/>
            <pc:sldMk cId="578738279" sldId="260"/>
            <ac:spMk id="48" creationId="{DC05F582-AA63-4A8C-915E-66057E4BEEA9}"/>
          </ac:spMkLst>
        </pc:spChg>
        <pc:grpChg chg="add del">
          <ac:chgData name="Ruxandra Apostol" userId="c6c83960808523c7" providerId="LiveId" clId="{58F2356A-D70C-4DC1-BD2E-C9FC0D69081E}" dt="2021-11-15T11:13:26.692" v="672" actId="26606"/>
          <ac:grpSpMkLst>
            <pc:docMk/>
            <pc:sldMk cId="578738279" sldId="260"/>
            <ac:grpSpMk id="9" creationId="{30D050C3-946A-4155-B469-3FE5492E6E91}"/>
          </ac:grpSpMkLst>
        </pc:grpChg>
        <pc:grpChg chg="add del">
          <ac:chgData name="Ruxandra Apostol" userId="c6c83960808523c7" providerId="LiveId" clId="{58F2356A-D70C-4DC1-BD2E-C9FC0D69081E}" dt="2021-11-15T11:13:53.740" v="674" actId="26606"/>
          <ac:grpSpMkLst>
            <pc:docMk/>
            <pc:sldMk cId="578738279" sldId="260"/>
            <ac:grpSpMk id="23" creationId="{30D050C3-946A-4155-B469-3FE5492E6E91}"/>
          </ac:grpSpMkLst>
        </pc:grpChg>
        <pc:grpChg chg="add del">
          <ac:chgData name="Ruxandra Apostol" userId="c6c83960808523c7" providerId="LiveId" clId="{58F2356A-D70C-4DC1-BD2E-C9FC0D69081E}" dt="2021-11-15T11:14:00.435" v="676" actId="26606"/>
          <ac:grpSpMkLst>
            <pc:docMk/>
            <pc:sldMk cId="578738279" sldId="260"/>
            <ac:grpSpMk id="35" creationId="{30D050C3-946A-4155-B469-3FE5492E6E91}"/>
          </ac:grpSpMkLst>
        </pc:grpChg>
        <pc:grpChg chg="add">
          <ac:chgData name="Ruxandra Apostol" userId="c6c83960808523c7" providerId="LiveId" clId="{58F2356A-D70C-4DC1-BD2E-C9FC0D69081E}" dt="2021-11-15T11:14:00.484" v="677" actId="26606"/>
          <ac:grpSpMkLst>
            <pc:docMk/>
            <pc:sldMk cId="578738279" sldId="260"/>
            <ac:grpSpMk id="39" creationId="{30D050C3-946A-4155-B469-3FE5492E6E91}"/>
          </ac:grpSpMkLst>
        </pc:grpChg>
        <pc:picChg chg="add del">
          <ac:chgData name="Ruxandra Apostol" userId="c6c83960808523c7" providerId="LiveId" clId="{58F2356A-D70C-4DC1-BD2E-C9FC0D69081E}" dt="2021-11-15T11:13:26.692" v="672" actId="26606"/>
          <ac:picMkLst>
            <pc:docMk/>
            <pc:sldMk cId="578738279" sldId="260"/>
            <ac:picMk id="5" creationId="{7588C11C-DD8D-4E19-B1CD-746A4D0F6678}"/>
          </ac:picMkLst>
        </pc:picChg>
        <pc:picChg chg="add del">
          <ac:chgData name="Ruxandra Apostol" userId="c6c83960808523c7" providerId="LiveId" clId="{58F2356A-D70C-4DC1-BD2E-C9FC0D69081E}" dt="2021-11-15T11:13:53.740" v="674" actId="26606"/>
          <ac:picMkLst>
            <pc:docMk/>
            <pc:sldMk cId="578738279" sldId="260"/>
            <ac:picMk id="33" creationId="{601F0D26-1A18-45AD-8662-3183BC0D6C9F}"/>
          </ac:picMkLst>
        </pc:picChg>
        <pc:picChg chg="add del">
          <ac:chgData name="Ruxandra Apostol" userId="c6c83960808523c7" providerId="LiveId" clId="{58F2356A-D70C-4DC1-BD2E-C9FC0D69081E}" dt="2021-11-15T11:14:00.435" v="676" actId="26606"/>
          <ac:picMkLst>
            <pc:docMk/>
            <pc:sldMk cId="578738279" sldId="260"/>
            <ac:picMk id="37" creationId="{7588C11C-DD8D-4E19-B1CD-746A4D0F6678}"/>
          </ac:picMkLst>
        </pc:picChg>
        <pc:picChg chg="add">
          <ac:chgData name="Ruxandra Apostol" userId="c6c83960808523c7" providerId="LiveId" clId="{58F2356A-D70C-4DC1-BD2E-C9FC0D69081E}" dt="2021-11-15T11:14:00.484" v="677" actId="26606"/>
          <ac:picMkLst>
            <pc:docMk/>
            <pc:sldMk cId="578738279" sldId="260"/>
            <ac:picMk id="49" creationId="{601F0D26-1A18-45AD-8662-3183BC0D6C9F}"/>
          </ac:picMkLst>
        </pc:picChg>
      </pc:sldChg>
      <pc:sldChg chg="addSp delSp modSp new mod setBg">
        <pc:chgData name="Ruxandra Apostol" userId="c6c83960808523c7" providerId="LiveId" clId="{58F2356A-D70C-4DC1-BD2E-C9FC0D69081E}" dt="2021-11-19T00:05:45.425" v="3232" actId="20577"/>
        <pc:sldMkLst>
          <pc:docMk/>
          <pc:sldMk cId="2000612493" sldId="261"/>
        </pc:sldMkLst>
        <pc:spChg chg="mod">
          <ac:chgData name="Ruxandra Apostol" userId="c6c83960808523c7" providerId="LiveId" clId="{58F2356A-D70C-4DC1-BD2E-C9FC0D69081E}" dt="2021-11-15T11:29:43.191" v="767" actId="1076"/>
          <ac:spMkLst>
            <pc:docMk/>
            <pc:sldMk cId="2000612493" sldId="261"/>
            <ac:spMk id="2" creationId="{409B1E70-BB40-497B-A2FF-89FB8669CB45}"/>
          </ac:spMkLst>
        </pc:spChg>
        <pc:spChg chg="del">
          <ac:chgData name="Ruxandra Apostol" userId="c6c83960808523c7" providerId="LiveId" clId="{58F2356A-D70C-4DC1-BD2E-C9FC0D69081E}" dt="2021-11-15T11:16:26.500" v="732"/>
          <ac:spMkLst>
            <pc:docMk/>
            <pc:sldMk cId="2000612493" sldId="261"/>
            <ac:spMk id="3" creationId="{D591A634-7997-4F68-8245-1E1D2E461996}"/>
          </ac:spMkLst>
        </pc:spChg>
        <pc:spChg chg="add">
          <ac:chgData name="Ruxandra Apostol" userId="c6c83960808523c7" providerId="LiveId" clId="{58F2356A-D70C-4DC1-BD2E-C9FC0D69081E}" dt="2021-11-15T11:16:44.015" v="733" actId="26606"/>
          <ac:spMkLst>
            <pc:docMk/>
            <pc:sldMk cId="2000612493" sldId="261"/>
            <ac:spMk id="9" creationId="{97F832D9-9E09-40D4-AD67-47851A25D0B4}"/>
          </ac:spMkLst>
        </pc:spChg>
        <pc:graphicFrameChg chg="add mod modGraphic">
          <ac:chgData name="Ruxandra Apostol" userId="c6c83960808523c7" providerId="LiveId" clId="{58F2356A-D70C-4DC1-BD2E-C9FC0D69081E}" dt="2021-11-19T00:05:45.425" v="3232" actId="20577"/>
          <ac:graphicFrameMkLst>
            <pc:docMk/>
            <pc:sldMk cId="2000612493" sldId="261"/>
            <ac:graphicFrameMk id="4" creationId="{F0C8474F-2AE4-4F44-8776-C7F192CA1F16}"/>
          </ac:graphicFrameMkLst>
        </pc:graphicFrameChg>
      </pc:sldChg>
      <pc:sldChg chg="addSp delSp modSp new mod">
        <pc:chgData name="Ruxandra Apostol" userId="c6c83960808523c7" providerId="LiveId" clId="{58F2356A-D70C-4DC1-BD2E-C9FC0D69081E}" dt="2021-11-19T00:06:46.857" v="3243" actId="20577"/>
        <pc:sldMkLst>
          <pc:docMk/>
          <pc:sldMk cId="1317649949" sldId="262"/>
        </pc:sldMkLst>
        <pc:spChg chg="mod">
          <ac:chgData name="Ruxandra Apostol" userId="c6c83960808523c7" providerId="LiveId" clId="{58F2356A-D70C-4DC1-BD2E-C9FC0D69081E}" dt="2021-11-15T11:32:24.728" v="814" actId="2711"/>
          <ac:spMkLst>
            <pc:docMk/>
            <pc:sldMk cId="1317649949" sldId="262"/>
            <ac:spMk id="2" creationId="{F1215621-EFF9-4FB7-8836-DBD25F51033B}"/>
          </ac:spMkLst>
        </pc:spChg>
        <pc:spChg chg="del mod">
          <ac:chgData name="Ruxandra Apostol" userId="c6c83960808523c7" providerId="LiveId" clId="{58F2356A-D70C-4DC1-BD2E-C9FC0D69081E}" dt="2021-11-15T11:31:24.535" v="806"/>
          <ac:spMkLst>
            <pc:docMk/>
            <pc:sldMk cId="1317649949" sldId="262"/>
            <ac:spMk id="3" creationId="{EE07DE2C-8C2D-4D9A-AF9E-FD13444EDA72}"/>
          </ac:spMkLst>
        </pc:spChg>
        <pc:graphicFrameChg chg="add mod modGraphic">
          <ac:chgData name="Ruxandra Apostol" userId="c6c83960808523c7" providerId="LiveId" clId="{58F2356A-D70C-4DC1-BD2E-C9FC0D69081E}" dt="2021-11-19T00:06:46.857" v="3243" actId="20577"/>
          <ac:graphicFrameMkLst>
            <pc:docMk/>
            <pc:sldMk cId="1317649949" sldId="262"/>
            <ac:graphicFrameMk id="4" creationId="{EFB15F22-8391-4572-97F2-FE1D47452C98}"/>
          </ac:graphicFrameMkLst>
        </pc:graphicFrameChg>
      </pc:sldChg>
      <pc:sldChg chg="addSp delSp modSp new mod setBg modNotesTx">
        <pc:chgData name="Ruxandra Apostol" userId="c6c83960808523c7" providerId="LiveId" clId="{58F2356A-D70C-4DC1-BD2E-C9FC0D69081E}" dt="2021-11-18T23:59:12.482" v="3167" actId="20577"/>
        <pc:sldMkLst>
          <pc:docMk/>
          <pc:sldMk cId="2631860172" sldId="263"/>
        </pc:sldMkLst>
        <pc:spChg chg="mod">
          <ac:chgData name="Ruxandra Apostol" userId="c6c83960808523c7" providerId="LiveId" clId="{58F2356A-D70C-4DC1-BD2E-C9FC0D69081E}" dt="2021-11-15T12:55:18.224" v="1283" actId="255"/>
          <ac:spMkLst>
            <pc:docMk/>
            <pc:sldMk cId="2631860172" sldId="263"/>
            <ac:spMk id="2" creationId="{8CEFD169-5840-4DFF-B81B-801882BBC594}"/>
          </ac:spMkLst>
        </pc:spChg>
        <pc:spChg chg="add del mod">
          <ac:chgData name="Ruxandra Apostol" userId="c6c83960808523c7" providerId="LiveId" clId="{58F2356A-D70C-4DC1-BD2E-C9FC0D69081E}" dt="2021-11-15T11:41:53.935" v="989" actId="26606"/>
          <ac:spMkLst>
            <pc:docMk/>
            <pc:sldMk cId="2631860172" sldId="263"/>
            <ac:spMk id="3" creationId="{D08FEFCB-2719-47B2-96C9-F2C9D027281D}"/>
          </ac:spMkLst>
        </pc:spChg>
        <pc:spChg chg="add">
          <ac:chgData name="Ruxandra Apostol" userId="c6c83960808523c7" providerId="LiveId" clId="{58F2356A-D70C-4DC1-BD2E-C9FC0D69081E}" dt="2021-11-15T11:41:53.935" v="989" actId="26606"/>
          <ac:spMkLst>
            <pc:docMk/>
            <pc:sldMk cId="2631860172" sldId="263"/>
            <ac:spMk id="8" creationId="{7BA10581-08F2-4D9E-8CB4-07ECFEE95EE6}"/>
          </ac:spMkLst>
        </pc:spChg>
        <pc:spChg chg="add mod">
          <ac:chgData name="Ruxandra Apostol" userId="c6c83960808523c7" providerId="LiveId" clId="{58F2356A-D70C-4DC1-BD2E-C9FC0D69081E}" dt="2021-11-15T11:42:31.446" v="1008" actId="123"/>
          <ac:spMkLst>
            <pc:docMk/>
            <pc:sldMk cId="2631860172" sldId="263"/>
            <ac:spMk id="9" creationId="{D08FEFCB-2719-47B2-96C9-F2C9D027281D}"/>
          </ac:spMkLst>
        </pc:spChg>
        <pc:grpChg chg="add">
          <ac:chgData name="Ruxandra Apostol" userId="c6c83960808523c7" providerId="LiveId" clId="{58F2356A-D70C-4DC1-BD2E-C9FC0D69081E}" dt="2021-11-15T11:41:53.935" v="989" actId="26606"/>
          <ac:grpSpMkLst>
            <pc:docMk/>
            <pc:sldMk cId="2631860172" sldId="263"/>
            <ac:grpSpMk id="10" creationId="{59E2092A-4250-4BDD-AC6C-CA57E30DDD57}"/>
          </ac:grpSpMkLst>
        </pc:grpChg>
        <pc:graphicFrameChg chg="add del">
          <ac:chgData name="Ruxandra Apostol" userId="c6c83960808523c7" providerId="LiveId" clId="{58F2356A-D70C-4DC1-BD2E-C9FC0D69081E}" dt="2021-11-15T11:41:45.842" v="986" actId="26606"/>
          <ac:graphicFrameMkLst>
            <pc:docMk/>
            <pc:sldMk cId="2631860172" sldId="263"/>
            <ac:graphicFrameMk id="5" creationId="{25B8B82B-7CBA-42BC-8000-79B28527725B}"/>
          </ac:graphicFrameMkLst>
        </pc:graphicFrameChg>
        <pc:graphicFrameChg chg="add del">
          <ac:chgData name="Ruxandra Apostol" userId="c6c83960808523c7" providerId="LiveId" clId="{58F2356A-D70C-4DC1-BD2E-C9FC0D69081E}" dt="2021-11-15T11:41:53.920" v="988" actId="26606"/>
          <ac:graphicFrameMkLst>
            <pc:docMk/>
            <pc:sldMk cId="2631860172" sldId="263"/>
            <ac:graphicFrameMk id="7" creationId="{1BBBFFA8-B279-4EE8-9D4D-F923D374C173}"/>
          </ac:graphicFrameMkLst>
        </pc:graphicFrameChg>
      </pc:sldChg>
      <pc:sldChg chg="addSp modSp new mod setBg">
        <pc:chgData name="Ruxandra Apostol" userId="c6c83960808523c7" providerId="LiveId" clId="{58F2356A-D70C-4DC1-BD2E-C9FC0D69081E}" dt="2021-11-19T00:00:46.725" v="3169" actId="20577"/>
        <pc:sldMkLst>
          <pc:docMk/>
          <pc:sldMk cId="1911611448" sldId="264"/>
        </pc:sldMkLst>
        <pc:spChg chg="mod">
          <ac:chgData name="Ruxandra Apostol" userId="c6c83960808523c7" providerId="LiveId" clId="{58F2356A-D70C-4DC1-BD2E-C9FC0D69081E}" dt="2021-11-15T12:55:04.648" v="1282" actId="2711"/>
          <ac:spMkLst>
            <pc:docMk/>
            <pc:sldMk cId="1911611448" sldId="264"/>
            <ac:spMk id="2" creationId="{B8DCFC0E-2D2D-4A24-9BBD-A40F09E80070}"/>
          </ac:spMkLst>
        </pc:spChg>
        <pc:spChg chg="mod">
          <ac:chgData name="Ruxandra Apostol" userId="c6c83960808523c7" providerId="LiveId" clId="{58F2356A-D70C-4DC1-BD2E-C9FC0D69081E}" dt="2021-11-19T00:00:46.725" v="3169" actId="20577"/>
          <ac:spMkLst>
            <pc:docMk/>
            <pc:sldMk cId="1911611448" sldId="264"/>
            <ac:spMk id="3" creationId="{81432BE8-A4FB-494D-8652-5E0395F996E5}"/>
          </ac:spMkLst>
        </pc:spChg>
        <pc:spChg chg="add">
          <ac:chgData name="Ruxandra Apostol" userId="c6c83960808523c7" providerId="LiveId" clId="{58F2356A-D70C-4DC1-BD2E-C9FC0D69081E}" dt="2021-11-15T12:30:32.784" v="1032" actId="26606"/>
          <ac:spMkLst>
            <pc:docMk/>
            <pc:sldMk cId="1911611448" sldId="264"/>
            <ac:spMk id="8" creationId="{7BA10581-08F2-4D9E-8CB4-07ECFEE95EE6}"/>
          </ac:spMkLst>
        </pc:spChg>
        <pc:grpChg chg="add">
          <ac:chgData name="Ruxandra Apostol" userId="c6c83960808523c7" providerId="LiveId" clId="{58F2356A-D70C-4DC1-BD2E-C9FC0D69081E}" dt="2021-11-15T12:30:32.784" v="1032" actId="26606"/>
          <ac:grpSpMkLst>
            <pc:docMk/>
            <pc:sldMk cId="1911611448" sldId="264"/>
            <ac:grpSpMk id="10" creationId="{59E2092A-4250-4BDD-AC6C-CA57E30DDD57}"/>
          </ac:grpSpMkLst>
        </pc:grpChg>
      </pc:sldChg>
      <pc:sldChg chg="addSp delSp modSp new mod setBg">
        <pc:chgData name="Ruxandra Apostol" userId="c6c83960808523c7" providerId="LiveId" clId="{58F2356A-D70C-4DC1-BD2E-C9FC0D69081E}" dt="2021-11-19T00:09:30.903" v="3257" actId="20577"/>
        <pc:sldMkLst>
          <pc:docMk/>
          <pc:sldMk cId="333501096" sldId="265"/>
        </pc:sldMkLst>
        <pc:spChg chg="del mod">
          <ac:chgData name="Ruxandra Apostol" userId="c6c83960808523c7" providerId="LiveId" clId="{58F2356A-D70C-4DC1-BD2E-C9FC0D69081E}" dt="2021-11-15T12:32:11.794" v="1044" actId="478"/>
          <ac:spMkLst>
            <pc:docMk/>
            <pc:sldMk cId="333501096" sldId="265"/>
            <ac:spMk id="2" creationId="{0A236CBC-F171-40E8-A8B4-0EF8E2718DBB}"/>
          </ac:spMkLst>
        </pc:spChg>
        <pc:spChg chg="add del">
          <ac:chgData name="Ruxandra Apostol" userId="c6c83960808523c7" providerId="LiveId" clId="{58F2356A-D70C-4DC1-BD2E-C9FC0D69081E}" dt="2021-11-15T12:32:00.711" v="1043" actId="26606"/>
          <ac:spMkLst>
            <pc:docMk/>
            <pc:sldMk cId="333501096" sldId="265"/>
            <ac:spMk id="19" creationId="{6DC8E2D9-6729-4614-8667-C1016D3182E4}"/>
          </ac:spMkLst>
        </pc:spChg>
        <pc:spChg chg="add del">
          <ac:chgData name="Ruxandra Apostol" userId="c6c83960808523c7" providerId="LiveId" clId="{58F2356A-D70C-4DC1-BD2E-C9FC0D69081E}" dt="2021-11-15T12:31:39.135" v="1037" actId="26606"/>
          <ac:spMkLst>
            <pc:docMk/>
            <pc:sldMk cId="333501096" sldId="265"/>
            <ac:spMk id="20" creationId="{6DC8E2D9-6729-4614-8667-C1016D3182E4}"/>
          </ac:spMkLst>
        </pc:spChg>
        <pc:spChg chg="add del">
          <ac:chgData name="Ruxandra Apostol" userId="c6c83960808523c7" providerId="LiveId" clId="{58F2356A-D70C-4DC1-BD2E-C9FC0D69081E}" dt="2021-11-15T12:32:00.711" v="1043" actId="26606"/>
          <ac:spMkLst>
            <pc:docMk/>
            <pc:sldMk cId="333501096" sldId="265"/>
            <ac:spMk id="21" creationId="{9B9AACA9-BD92-429F-8047-0731DB46F99F}"/>
          </ac:spMkLst>
        </pc:spChg>
        <pc:spChg chg="add del">
          <ac:chgData name="Ruxandra Apostol" userId="c6c83960808523c7" providerId="LiveId" clId="{58F2356A-D70C-4DC1-BD2E-C9FC0D69081E}" dt="2021-11-15T12:31:42.210" v="1039" actId="26606"/>
          <ac:spMkLst>
            <pc:docMk/>
            <pc:sldMk cId="333501096" sldId="265"/>
            <ac:spMk id="4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6" creationId="{9C51935E-4A08-4AE4-8E13-F40CD3C4F1C4}"/>
          </ac:spMkLst>
        </pc:spChg>
        <pc:grpChg chg="add del">
          <ac:chgData name="Ruxandra Apostol" userId="c6c83960808523c7" providerId="LiveId" clId="{58F2356A-D70C-4DC1-BD2E-C9FC0D69081E}" dt="2021-11-15T12:32:00.711" v="1043" actId="26606"/>
          <ac:grpSpMkLst>
            <pc:docMk/>
            <pc:sldMk cId="333501096" sldId="265"/>
            <ac:grpSpMk id="7"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8"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22" creationId="{5697E9DF-ECF5-4EA6-8E3F-160752B8892D}"/>
          </ac:grpSpMkLst>
        </pc:grpChg>
        <pc:grpChg chg="add del">
          <ac:chgData name="Ruxandra Apostol" userId="c6c83960808523c7" providerId="LiveId" clId="{58F2356A-D70C-4DC1-BD2E-C9FC0D69081E}" dt="2021-11-15T12:32:00.711" v="1043" actId="26606"/>
          <ac:grpSpMkLst>
            <pc:docMk/>
            <pc:sldMk cId="333501096" sldId="265"/>
            <ac:grpSpMk id="23" creationId="{B046D8F9-B18B-42F5-B320-22E156F4C0C8}"/>
          </ac:grpSpMkLst>
        </pc:grpChg>
        <pc:grpChg chg="add del">
          <ac:chgData name="Ruxandra Apostol" userId="c6c83960808523c7" providerId="LiveId" clId="{58F2356A-D70C-4DC1-BD2E-C9FC0D69081E}" dt="2021-11-15T12:31:42.210" v="1039" actId="26606"/>
          <ac:grpSpMkLst>
            <pc:docMk/>
            <pc:sldMk cId="333501096" sldId="265"/>
            <ac:grpSpMk id="35" creationId="{BF4E480B-94D6-46F9-A2B6-B98D311FDC19}"/>
          </ac:grpSpMkLst>
        </pc:grpChg>
        <pc:grpChg chg="add del">
          <ac:chgData name="Ruxandra Apostol" userId="c6c83960808523c7" providerId="LiveId" clId="{58F2356A-D70C-4DC1-BD2E-C9FC0D69081E}" dt="2021-11-15T12:31:42.210" v="1039" actId="26606"/>
          <ac:grpSpMkLst>
            <pc:docMk/>
            <pc:sldMk cId="333501096" sldId="265"/>
            <ac:grpSpMk id="46" creationId="{67186895-7DAD-4EEE-BF1A-CC36B9426A43}"/>
          </ac:grpSpMkLst>
        </pc:grpChg>
        <pc:grpChg chg="add">
          <ac:chgData name="Ruxandra Apostol" userId="c6c83960808523c7" providerId="LiveId" clId="{58F2356A-D70C-4DC1-BD2E-C9FC0D69081E}" dt="2021-11-15T12:32:00.711" v="1043" actId="26606"/>
          <ac:grpSpMkLst>
            <pc:docMk/>
            <pc:sldMk cId="333501096" sldId="265"/>
            <ac:grpSpMk id="62" creationId="{BF4E480B-94D6-46F9-A2B6-B98D311FDC19}"/>
          </ac:grpSpMkLst>
        </pc:grpChg>
        <pc:graphicFrameChg chg="add del mod">
          <ac:chgData name="Ruxandra Apostol" userId="c6c83960808523c7" providerId="LiveId" clId="{58F2356A-D70C-4DC1-BD2E-C9FC0D69081E}" dt="2021-11-15T12:31:19.257" v="1035"/>
          <ac:graphicFrameMkLst>
            <pc:docMk/>
            <pc:sldMk cId="333501096" sldId="265"/>
            <ac:graphicFrameMk id="3" creationId="{9FABBA59-9BBA-4BF5-A5FB-8E8FD4548842}"/>
          </ac:graphicFrameMkLst>
        </pc:graphicFrameChg>
        <pc:graphicFrameChg chg="add mod modGraphic">
          <ac:chgData name="Ruxandra Apostol" userId="c6c83960808523c7" providerId="LiveId" clId="{58F2356A-D70C-4DC1-BD2E-C9FC0D69081E}" dt="2021-11-19T00:09:30.903" v="3257" actId="20577"/>
          <ac:graphicFrameMkLst>
            <pc:docMk/>
            <pc:sldMk cId="333501096" sldId="265"/>
            <ac:graphicFrameMk id="5" creationId="{6724B526-41CF-467F-8B67-BFFC44531B50}"/>
          </ac:graphicFrameMkLst>
        </pc:graphicFrameChg>
        <pc:picChg chg="add del">
          <ac:chgData name="Ruxandra Apostol" userId="c6c83960808523c7" providerId="LiveId" clId="{58F2356A-D70C-4DC1-BD2E-C9FC0D69081E}" dt="2021-11-15T12:31:39.135" v="1037" actId="26606"/>
          <ac:picMkLst>
            <pc:docMk/>
            <pc:sldMk cId="333501096" sldId="265"/>
            <ac:picMk id="4" creationId="{21D8A5E2-B19B-4145-8190-809DC6692F5F}"/>
          </ac:picMkLst>
        </pc:picChg>
        <pc:picChg chg="add del">
          <ac:chgData name="Ruxandra Apostol" userId="c6c83960808523c7" providerId="LiveId" clId="{58F2356A-D70C-4DC1-BD2E-C9FC0D69081E}" dt="2021-11-15T12:31:42.210" v="1039" actId="26606"/>
          <ac:picMkLst>
            <pc:docMk/>
            <pc:sldMk cId="333501096" sldId="265"/>
            <ac:picMk id="45" creationId="{01D5BD6F-B9F2-43AD-B720-57DE42CFE336}"/>
          </ac:picMkLst>
        </pc:picChg>
      </pc:sldChg>
      <pc:sldChg chg="addSp delSp modSp new mod setBg modNotesTx">
        <pc:chgData name="Ruxandra Apostol" userId="c6c83960808523c7" providerId="LiveId" clId="{58F2356A-D70C-4DC1-BD2E-C9FC0D69081E}" dt="2021-11-19T00:02:00.031" v="3174" actId="20577"/>
        <pc:sldMkLst>
          <pc:docMk/>
          <pc:sldMk cId="2925732766" sldId="266"/>
        </pc:sldMkLst>
        <pc:spChg chg="mod">
          <ac:chgData name="Ruxandra Apostol" userId="c6c83960808523c7" providerId="LiveId" clId="{58F2356A-D70C-4DC1-BD2E-C9FC0D69081E}" dt="2021-11-15T13:01:23.987" v="1386" actId="255"/>
          <ac:spMkLst>
            <pc:docMk/>
            <pc:sldMk cId="2925732766" sldId="266"/>
            <ac:spMk id="2" creationId="{721C8D00-FDFC-4D56-8E92-B857AA4492F7}"/>
          </ac:spMkLst>
        </pc:spChg>
        <pc:spChg chg="add del mod">
          <ac:chgData name="Ruxandra Apostol" userId="c6c83960808523c7" providerId="LiveId" clId="{58F2356A-D70C-4DC1-BD2E-C9FC0D69081E}" dt="2021-11-15T13:01:06.939" v="1385" actId="26606"/>
          <ac:spMkLst>
            <pc:docMk/>
            <pc:sldMk cId="2925732766" sldId="266"/>
            <ac:spMk id="3" creationId="{7FE9AC24-9512-4601-A467-3ABD9E6816E3}"/>
          </ac:spMkLst>
        </pc:spChg>
        <pc:spChg chg="add">
          <ac:chgData name="Ruxandra Apostol" userId="c6c83960808523c7" providerId="LiveId" clId="{58F2356A-D70C-4DC1-BD2E-C9FC0D69081E}" dt="2021-11-15T13:01:06.939" v="1385" actId="26606"/>
          <ac:spMkLst>
            <pc:docMk/>
            <pc:sldMk cId="2925732766" sldId="266"/>
            <ac:spMk id="8" creationId="{7BA10581-08F2-4D9E-8CB4-07ECFEE95EE6}"/>
          </ac:spMkLst>
        </pc:spChg>
        <pc:spChg chg="add del">
          <ac:chgData name="Ruxandra Apostol" userId="c6c83960808523c7" providerId="LiveId" clId="{58F2356A-D70C-4DC1-BD2E-C9FC0D69081E}" dt="2021-11-15T13:00:59.862" v="1382" actId="26606"/>
          <ac:spMkLst>
            <pc:docMk/>
            <pc:sldMk cId="2925732766" sldId="266"/>
            <ac:spMk id="9" creationId="{81C8C0F4-5C44-4C3F-B321-5CB3E2BABC2C}"/>
          </ac:spMkLst>
        </pc:spChg>
        <pc:spChg chg="add del">
          <ac:chgData name="Ruxandra Apostol" userId="c6c83960808523c7" providerId="LiveId" clId="{58F2356A-D70C-4DC1-BD2E-C9FC0D69081E}" dt="2021-11-15T13:01:06.934" v="1384" actId="26606"/>
          <ac:spMkLst>
            <pc:docMk/>
            <pc:sldMk cId="2925732766" sldId="266"/>
            <ac:spMk id="22" creationId="{A37F6730-8F76-4239-8CBA-B914B02A75AB}"/>
          </ac:spMkLst>
        </pc:spChg>
        <pc:spChg chg="add del">
          <ac:chgData name="Ruxandra Apostol" userId="c6c83960808523c7" providerId="LiveId" clId="{58F2356A-D70C-4DC1-BD2E-C9FC0D69081E}" dt="2021-11-15T13:01:06.934" v="1384" actId="26606"/>
          <ac:spMkLst>
            <pc:docMk/>
            <pc:sldMk cId="2925732766" sldId="266"/>
            <ac:spMk id="23" creationId="{71967F12-B0C4-4D31-8D63-89945DCD29D0}"/>
          </ac:spMkLst>
        </pc:spChg>
        <pc:spChg chg="add mod">
          <ac:chgData name="Ruxandra Apostol" userId="c6c83960808523c7" providerId="LiveId" clId="{58F2356A-D70C-4DC1-BD2E-C9FC0D69081E}" dt="2021-11-15T13:01:40.155" v="1389" actId="123"/>
          <ac:spMkLst>
            <pc:docMk/>
            <pc:sldMk cId="2925732766" sldId="266"/>
            <ac:spMk id="30" creationId="{7FE9AC24-9512-4601-A467-3ABD9E6816E3}"/>
          </ac:spMkLst>
        </pc:spChg>
        <pc:grpChg chg="add">
          <ac:chgData name="Ruxandra Apostol" userId="c6c83960808523c7" providerId="LiveId" clId="{58F2356A-D70C-4DC1-BD2E-C9FC0D69081E}" dt="2021-11-15T13:01:06.939" v="1385" actId="26606"/>
          <ac:grpSpMkLst>
            <pc:docMk/>
            <pc:sldMk cId="2925732766" sldId="266"/>
            <ac:grpSpMk id="10" creationId="{59E2092A-4250-4BDD-AC6C-CA57E30DDD57}"/>
          </ac:grpSpMkLst>
        </pc:grpChg>
        <pc:grpChg chg="add del">
          <ac:chgData name="Ruxandra Apostol" userId="c6c83960808523c7" providerId="LiveId" clId="{58F2356A-D70C-4DC1-BD2E-C9FC0D69081E}" dt="2021-11-15T13:01:06.934" v="1384" actId="26606"/>
          <ac:grpSpMkLst>
            <pc:docMk/>
            <pc:sldMk cId="2925732766" sldId="266"/>
            <ac:grpSpMk id="11" creationId="{DE11E5CC-3C1F-4093-97B6-6433FBF9A9C4}"/>
          </ac:grpSpMkLst>
        </pc:grpChg>
        <pc:graphicFrameChg chg="add del">
          <ac:chgData name="Ruxandra Apostol" userId="c6c83960808523c7" providerId="LiveId" clId="{58F2356A-D70C-4DC1-BD2E-C9FC0D69081E}" dt="2021-11-15T13:00:59.862" v="1382" actId="26606"/>
          <ac:graphicFrameMkLst>
            <pc:docMk/>
            <pc:sldMk cId="2925732766" sldId="266"/>
            <ac:graphicFrameMk id="5" creationId="{C3CAF7F8-C55D-46F1-ABC9-0BBDD723DC56}"/>
          </ac:graphicFrameMkLst>
        </pc:graphicFrameChg>
        <pc:graphicFrameChg chg="add del">
          <ac:chgData name="Ruxandra Apostol" userId="c6c83960808523c7" providerId="LiveId" clId="{58F2356A-D70C-4DC1-BD2E-C9FC0D69081E}" dt="2021-11-15T13:01:06.934" v="1384" actId="26606"/>
          <ac:graphicFrameMkLst>
            <pc:docMk/>
            <pc:sldMk cId="2925732766" sldId="266"/>
            <ac:graphicFrameMk id="24" creationId="{D36ED589-B07F-449C-BB9C-7638F1473EF9}"/>
          </ac:graphicFrameMkLst>
        </pc:graphicFrameChg>
      </pc:sldChg>
      <pc:sldChg chg="addSp modSp new mod setBg">
        <pc:chgData name="Ruxandra Apostol" userId="c6c83960808523c7" providerId="LiveId" clId="{58F2356A-D70C-4DC1-BD2E-C9FC0D69081E}" dt="2021-11-16T13:06:18.769" v="2516" actId="20577"/>
        <pc:sldMkLst>
          <pc:docMk/>
          <pc:sldMk cId="3127961665" sldId="267"/>
        </pc:sldMkLst>
        <pc:spChg chg="mod">
          <ac:chgData name="Ruxandra Apostol" userId="c6c83960808523c7" providerId="LiveId" clId="{58F2356A-D70C-4DC1-BD2E-C9FC0D69081E}" dt="2021-11-16T13:02:47.228" v="2465" actId="122"/>
          <ac:spMkLst>
            <pc:docMk/>
            <pc:sldMk cId="3127961665" sldId="267"/>
            <ac:spMk id="2" creationId="{DACCD9CD-049F-4725-80F1-09CCBF073B57}"/>
          </ac:spMkLst>
        </pc:spChg>
        <pc:spChg chg="mod">
          <ac:chgData name="Ruxandra Apostol" userId="c6c83960808523c7" providerId="LiveId" clId="{58F2356A-D70C-4DC1-BD2E-C9FC0D69081E}" dt="2021-11-16T13:06:18.769" v="2516" actId="20577"/>
          <ac:spMkLst>
            <pc:docMk/>
            <pc:sldMk cId="3127961665" sldId="267"/>
            <ac:spMk id="3" creationId="{F5664A17-CD98-4DE2-A29F-69F7A42F93A1}"/>
          </ac:spMkLst>
        </pc:spChg>
        <pc:spChg chg="add">
          <ac:chgData name="Ruxandra Apostol" userId="c6c83960808523c7" providerId="LiveId" clId="{58F2356A-D70C-4DC1-BD2E-C9FC0D69081E}" dt="2021-11-16T12:44:03.647" v="2397" actId="26606"/>
          <ac:spMkLst>
            <pc:docMk/>
            <pc:sldMk cId="3127961665" sldId="267"/>
            <ac:spMk id="21" creationId="{DC05F582-AA63-4A8C-915E-66057E4BEEA9}"/>
          </ac:spMkLst>
        </pc:spChg>
        <pc:grpChg chg="add">
          <ac:chgData name="Ruxandra Apostol" userId="c6c83960808523c7" providerId="LiveId" clId="{58F2356A-D70C-4DC1-BD2E-C9FC0D69081E}" dt="2021-11-16T12:44:03.647" v="2397" actId="26606"/>
          <ac:grpSpMkLst>
            <pc:docMk/>
            <pc:sldMk cId="3127961665" sldId="267"/>
            <ac:grpSpMk id="9" creationId="{30D050C3-946A-4155-B469-3FE5492E6E91}"/>
          </ac:grpSpMkLst>
        </pc:grpChg>
        <pc:picChg chg="add">
          <ac:chgData name="Ruxandra Apostol" userId="c6c83960808523c7" providerId="LiveId" clId="{58F2356A-D70C-4DC1-BD2E-C9FC0D69081E}" dt="2021-11-16T12:44:03.647" v="2397" actId="26606"/>
          <ac:picMkLst>
            <pc:docMk/>
            <pc:sldMk cId="3127961665" sldId="267"/>
            <ac:picMk id="5" creationId="{36052DF9-CFF7-4D1A-9E93-F5CA3C667FBC}"/>
          </ac:picMkLst>
        </pc:picChg>
      </pc:sldChg>
      <pc:sldChg chg="addSp modSp new mod setBg">
        <pc:chgData name="Ruxandra Apostol" userId="c6c83960808523c7" providerId="LiveId" clId="{58F2356A-D70C-4DC1-BD2E-C9FC0D69081E}" dt="2021-11-15T13:59:10.573" v="1618" actId="2711"/>
        <pc:sldMkLst>
          <pc:docMk/>
          <pc:sldMk cId="1920333644" sldId="268"/>
        </pc:sldMkLst>
        <pc:spChg chg="mod">
          <ac:chgData name="Ruxandra Apostol" userId="c6c83960808523c7" providerId="LiveId" clId="{58F2356A-D70C-4DC1-BD2E-C9FC0D69081E}" dt="2021-11-15T13:50:15.153" v="1490" actId="26606"/>
          <ac:spMkLst>
            <pc:docMk/>
            <pc:sldMk cId="1920333644" sldId="268"/>
            <ac:spMk id="2" creationId="{9B8DB587-0218-4BF6-A88B-2ED46BEEF8E1}"/>
          </ac:spMkLst>
        </pc:spChg>
        <pc:spChg chg="mod">
          <ac:chgData name="Ruxandra Apostol" userId="c6c83960808523c7" providerId="LiveId" clId="{58F2356A-D70C-4DC1-BD2E-C9FC0D69081E}" dt="2021-11-15T13:59:10.573" v="1618" actId="2711"/>
          <ac:spMkLst>
            <pc:docMk/>
            <pc:sldMk cId="1920333644" sldId="268"/>
            <ac:spMk id="3" creationId="{7B22EFF5-899C-4E31-B18F-79BC3F3624E2}"/>
          </ac:spMkLst>
        </pc:spChg>
        <pc:spChg chg="add">
          <ac:chgData name="Ruxandra Apostol" userId="c6c83960808523c7" providerId="LiveId" clId="{58F2356A-D70C-4DC1-BD2E-C9FC0D69081E}" dt="2021-11-15T13:50:15.153" v="1490" actId="26606"/>
          <ac:spMkLst>
            <pc:docMk/>
            <pc:sldMk cId="1920333644" sldId="268"/>
            <ac:spMk id="9" creationId="{A37F6730-8F76-4239-8CBA-B914B02A75AB}"/>
          </ac:spMkLst>
        </pc:spChg>
        <pc:spChg chg="add">
          <ac:chgData name="Ruxandra Apostol" userId="c6c83960808523c7" providerId="LiveId" clId="{58F2356A-D70C-4DC1-BD2E-C9FC0D69081E}" dt="2021-11-15T13:50:15.153" v="1490" actId="26606"/>
          <ac:spMkLst>
            <pc:docMk/>
            <pc:sldMk cId="1920333644" sldId="268"/>
            <ac:spMk id="23" creationId="{71967F12-B0C4-4D31-8D63-89945DCD29D0}"/>
          </ac:spMkLst>
        </pc:spChg>
        <pc:grpChg chg="add">
          <ac:chgData name="Ruxandra Apostol" userId="c6c83960808523c7" providerId="LiveId" clId="{58F2356A-D70C-4DC1-BD2E-C9FC0D69081E}" dt="2021-11-15T13:50:15.153" v="1490" actId="26606"/>
          <ac:grpSpMkLst>
            <pc:docMk/>
            <pc:sldMk cId="1920333644" sldId="268"/>
            <ac:grpSpMk id="11" creationId="{DE11E5CC-3C1F-4093-97B6-6433FBF9A9C4}"/>
          </ac:grpSpMkLst>
        </pc:grpChg>
        <pc:grpChg chg="add">
          <ac:chgData name="Ruxandra Apostol" userId="c6c83960808523c7" providerId="LiveId" clId="{58F2356A-D70C-4DC1-BD2E-C9FC0D69081E}" dt="2021-11-15T13:50:15.153" v="1490" actId="26606"/>
          <ac:grpSpMkLst>
            <pc:docMk/>
            <pc:sldMk cId="1920333644" sldId="268"/>
            <ac:grpSpMk id="25" creationId="{283B8B97-2EEE-4843-8C7F-758D84C59F54}"/>
          </ac:grpSpMkLst>
        </pc:grpChg>
        <pc:picChg chg="add">
          <ac:chgData name="Ruxandra Apostol" userId="c6c83960808523c7" providerId="LiveId" clId="{58F2356A-D70C-4DC1-BD2E-C9FC0D69081E}" dt="2021-11-15T13:50:15.153" v="1490" actId="26606"/>
          <ac:picMkLst>
            <pc:docMk/>
            <pc:sldMk cId="1920333644" sldId="268"/>
            <ac:picMk id="5" creationId="{4240F2C6-00A4-492F-BDB2-E6AFF5A2EDA7}"/>
          </ac:picMkLst>
        </pc:picChg>
      </pc:sldChg>
      <pc:sldChg chg="addSp modSp new mod setBg">
        <pc:chgData name="Ruxandra Apostol" userId="c6c83960808523c7" providerId="LiveId" clId="{58F2356A-D70C-4DC1-BD2E-C9FC0D69081E}" dt="2021-11-16T13:24:58.722" v="2852" actId="255"/>
        <pc:sldMkLst>
          <pc:docMk/>
          <pc:sldMk cId="1231866673" sldId="269"/>
        </pc:sldMkLst>
        <pc:spChg chg="mod">
          <ac:chgData name="Ruxandra Apostol" userId="c6c83960808523c7" providerId="LiveId" clId="{58F2356A-D70C-4DC1-BD2E-C9FC0D69081E}" dt="2021-11-16T13:24:45.049" v="2850" actId="1076"/>
          <ac:spMkLst>
            <pc:docMk/>
            <pc:sldMk cId="1231866673" sldId="269"/>
            <ac:spMk id="2" creationId="{D8A7371A-1CD8-4416-B529-40326BDC962E}"/>
          </ac:spMkLst>
        </pc:spChg>
        <pc:spChg chg="mod">
          <ac:chgData name="Ruxandra Apostol" userId="c6c83960808523c7" providerId="LiveId" clId="{58F2356A-D70C-4DC1-BD2E-C9FC0D69081E}" dt="2021-11-16T13:24:58.722" v="2852" actId="255"/>
          <ac:spMkLst>
            <pc:docMk/>
            <pc:sldMk cId="1231866673" sldId="269"/>
            <ac:spMk id="3" creationId="{2A02EDDA-01A3-4C25-94C7-4839FE703469}"/>
          </ac:spMkLst>
        </pc:spChg>
        <pc:spChg chg="add">
          <ac:chgData name="Ruxandra Apostol" userId="c6c83960808523c7" providerId="LiveId" clId="{58F2356A-D70C-4DC1-BD2E-C9FC0D69081E}" dt="2021-11-15T14:07:27.106" v="1674" actId="26606"/>
          <ac:spMkLst>
            <pc:docMk/>
            <pc:sldMk cId="1231866673" sldId="269"/>
            <ac:spMk id="8" creationId="{7BA10581-08F2-4D9E-8CB4-07ECFEE95EE6}"/>
          </ac:spMkLst>
        </pc:spChg>
        <pc:grpChg chg="add">
          <ac:chgData name="Ruxandra Apostol" userId="c6c83960808523c7" providerId="LiveId" clId="{58F2356A-D70C-4DC1-BD2E-C9FC0D69081E}" dt="2021-11-15T14:07:27.106" v="1674" actId="26606"/>
          <ac:grpSpMkLst>
            <pc:docMk/>
            <pc:sldMk cId="1231866673" sldId="269"/>
            <ac:grpSpMk id="10" creationId="{59E2092A-4250-4BDD-AC6C-CA57E30DDD57}"/>
          </ac:grpSpMkLst>
        </pc:grpChg>
      </pc:sldChg>
      <pc:sldChg chg="addSp delSp modSp new mod">
        <pc:chgData name="Ruxandra Apostol" userId="c6c83960808523c7" providerId="LiveId" clId="{58F2356A-D70C-4DC1-BD2E-C9FC0D69081E}" dt="2021-11-19T00:02:27.023" v="3175" actId="20577"/>
        <pc:sldMkLst>
          <pc:docMk/>
          <pc:sldMk cId="4036518904" sldId="270"/>
        </pc:sldMkLst>
        <pc:spChg chg="mod">
          <ac:chgData name="Ruxandra Apostol" userId="c6c83960808523c7" providerId="LiveId" clId="{58F2356A-D70C-4DC1-BD2E-C9FC0D69081E}" dt="2021-11-15T13:56:03.717" v="1583" actId="207"/>
          <ac:spMkLst>
            <pc:docMk/>
            <pc:sldMk cId="4036518904" sldId="270"/>
            <ac:spMk id="2" creationId="{0C9CDBF2-C9DE-4037-BFCF-5BB875D8B61A}"/>
          </ac:spMkLst>
        </pc:spChg>
        <pc:spChg chg="del">
          <ac:chgData name="Ruxandra Apostol" userId="c6c83960808523c7" providerId="LiveId" clId="{58F2356A-D70C-4DC1-BD2E-C9FC0D69081E}" dt="2021-11-15T13:51:53.403" v="1512"/>
          <ac:spMkLst>
            <pc:docMk/>
            <pc:sldMk cId="4036518904" sldId="270"/>
            <ac:spMk id="3" creationId="{AF603F05-36EE-493E-90C6-6702FD2F900F}"/>
          </ac:spMkLst>
        </pc:spChg>
        <pc:graphicFrameChg chg="add mod modGraphic">
          <ac:chgData name="Ruxandra Apostol" userId="c6c83960808523c7" providerId="LiveId" clId="{58F2356A-D70C-4DC1-BD2E-C9FC0D69081E}" dt="2021-11-19T00:02:27.023" v="3175" actId="20577"/>
          <ac:graphicFrameMkLst>
            <pc:docMk/>
            <pc:sldMk cId="4036518904" sldId="270"/>
            <ac:graphicFrameMk id="4" creationId="{37960DD8-B7A9-429F-86D7-39EE82A19C52}"/>
          </ac:graphicFrameMkLst>
        </pc:graphicFrameChg>
      </pc:sldChg>
      <pc:sldChg chg="addSp delSp modSp new mod">
        <pc:chgData name="Ruxandra Apostol" userId="c6c83960808523c7" providerId="LiveId" clId="{58F2356A-D70C-4DC1-BD2E-C9FC0D69081E}" dt="2021-11-19T00:02:59.912" v="3176" actId="122"/>
        <pc:sldMkLst>
          <pc:docMk/>
          <pc:sldMk cId="1376240749" sldId="271"/>
        </pc:sldMkLst>
        <pc:spChg chg="mod">
          <ac:chgData name="Ruxandra Apostol" userId="c6c83960808523c7" providerId="LiveId" clId="{58F2356A-D70C-4DC1-BD2E-C9FC0D69081E}" dt="2021-11-15T13:59:27.087" v="1619" actId="2711"/>
          <ac:spMkLst>
            <pc:docMk/>
            <pc:sldMk cId="1376240749" sldId="271"/>
            <ac:spMk id="2" creationId="{E3730E2A-AE5F-435D-BD34-7C772D3425BF}"/>
          </ac:spMkLst>
        </pc:spChg>
        <pc:spChg chg="del">
          <ac:chgData name="Ruxandra Apostol" userId="c6c83960808523c7" providerId="LiveId" clId="{58F2356A-D70C-4DC1-BD2E-C9FC0D69081E}" dt="2021-11-15T13:53:19.077" v="1526"/>
          <ac:spMkLst>
            <pc:docMk/>
            <pc:sldMk cId="1376240749" sldId="271"/>
            <ac:spMk id="3" creationId="{79EB645C-1453-4344-A836-702D3FB5D9B3}"/>
          </ac:spMkLst>
        </pc:spChg>
        <pc:graphicFrameChg chg="add mod modGraphic">
          <ac:chgData name="Ruxandra Apostol" userId="c6c83960808523c7" providerId="LiveId" clId="{58F2356A-D70C-4DC1-BD2E-C9FC0D69081E}" dt="2021-11-19T00:02:59.912" v="3176" actId="122"/>
          <ac:graphicFrameMkLst>
            <pc:docMk/>
            <pc:sldMk cId="1376240749" sldId="271"/>
            <ac:graphicFrameMk id="4" creationId="{01ABADB8-1C5D-4D62-9719-0F814C4E2A7F}"/>
          </ac:graphicFrameMkLst>
        </pc:graphicFrameChg>
      </pc:sldChg>
      <pc:sldChg chg="addSp delSp modSp new mod setBg delDesignElem chgLayout">
        <pc:chgData name="Ruxandra Apostol" userId="c6c83960808523c7" providerId="LiveId" clId="{58F2356A-D70C-4DC1-BD2E-C9FC0D69081E}" dt="2021-11-16T13:03:54.693" v="2489" actId="6549"/>
        <pc:sldMkLst>
          <pc:docMk/>
          <pc:sldMk cId="1767683201" sldId="272"/>
        </pc:sldMkLst>
        <pc:spChg chg="del">
          <ac:chgData name="Ruxandra Apostol" userId="c6c83960808523c7" providerId="LiveId" clId="{58F2356A-D70C-4DC1-BD2E-C9FC0D69081E}" dt="2021-11-16T12:38:12.377" v="2063" actId="478"/>
          <ac:spMkLst>
            <pc:docMk/>
            <pc:sldMk cId="1767683201" sldId="272"/>
            <ac:spMk id="2" creationId="{25AEA46B-E334-4F79-8BAD-BE41EFF0620E}"/>
          </ac:spMkLst>
        </pc:spChg>
        <pc:spChg chg="mod ord">
          <ac:chgData name="Ruxandra Apostol" userId="c6c83960808523c7" providerId="LiveId" clId="{58F2356A-D70C-4DC1-BD2E-C9FC0D69081E}" dt="2021-11-16T13:03:54.693" v="2489" actId="6549"/>
          <ac:spMkLst>
            <pc:docMk/>
            <pc:sldMk cId="1767683201" sldId="272"/>
            <ac:spMk id="3" creationId="{DA2BF688-CC37-4B78-9CA9-7EFF77F41C17}"/>
          </ac:spMkLst>
        </pc:spChg>
        <pc:spChg chg="add mod ord">
          <ac:chgData name="Ruxandra Apostol" userId="c6c83960808523c7" providerId="LiveId" clId="{58F2356A-D70C-4DC1-BD2E-C9FC0D69081E}" dt="2021-11-16T13:02:56.339" v="2467" actId="2711"/>
          <ac:spMkLst>
            <pc:docMk/>
            <pc:sldMk cId="1767683201" sldId="272"/>
            <ac:spMk id="4" creationId="{E4ED1777-BC07-4DC0-8BB6-F06DE33AC246}"/>
          </ac:spMkLst>
        </pc:spChg>
        <pc:spChg chg="add del">
          <ac:chgData name="Ruxandra Apostol" userId="c6c83960808523c7" providerId="LiveId" clId="{58F2356A-D70C-4DC1-BD2E-C9FC0D69081E}" dt="2021-11-16T12:42:11.826" v="2361" actId="700"/>
          <ac:spMkLst>
            <pc:docMk/>
            <pc:sldMk cId="1767683201" sldId="272"/>
            <ac:spMk id="21" creationId="{DC05F582-AA63-4A8C-915E-66057E4BEEA9}"/>
          </ac:spMkLst>
        </pc:spChg>
        <pc:spChg chg="add">
          <ac:chgData name="Ruxandra Apostol" userId="c6c83960808523c7" providerId="LiveId" clId="{58F2356A-D70C-4DC1-BD2E-C9FC0D69081E}" dt="2021-11-16T12:42:16.106" v="2362" actId="26606"/>
          <ac:spMkLst>
            <pc:docMk/>
            <pc:sldMk cId="1767683201" sldId="272"/>
            <ac:spMk id="22" creationId="{DC05F582-AA63-4A8C-915E-66057E4BEEA9}"/>
          </ac:spMkLst>
        </pc:spChg>
        <pc:grpChg chg="add">
          <ac:chgData name="Ruxandra Apostol" userId="c6c83960808523c7" providerId="LiveId" clId="{58F2356A-D70C-4DC1-BD2E-C9FC0D69081E}" dt="2021-11-16T12:42:16.106" v="2362" actId="26606"/>
          <ac:grpSpMkLst>
            <pc:docMk/>
            <pc:sldMk cId="1767683201" sldId="272"/>
            <ac:grpSpMk id="7" creationId="{30D050C3-946A-4155-B469-3FE5492E6E91}"/>
          </ac:grpSpMkLst>
        </pc:grpChg>
        <pc:grpChg chg="add del">
          <ac:chgData name="Ruxandra Apostol" userId="c6c83960808523c7" providerId="LiveId" clId="{58F2356A-D70C-4DC1-BD2E-C9FC0D69081E}" dt="2021-11-16T12:42:11.826" v="2361" actId="700"/>
          <ac:grpSpMkLst>
            <pc:docMk/>
            <pc:sldMk cId="1767683201" sldId="272"/>
            <ac:grpSpMk id="9" creationId="{30D050C3-946A-4155-B469-3FE5492E6E91}"/>
          </ac:grpSpMkLst>
        </pc:grpChg>
        <pc:picChg chg="add ord">
          <ac:chgData name="Ruxandra Apostol" userId="c6c83960808523c7" providerId="LiveId" clId="{58F2356A-D70C-4DC1-BD2E-C9FC0D69081E}" dt="2021-11-16T12:42:16.106" v="2362" actId="26606"/>
          <ac:picMkLst>
            <pc:docMk/>
            <pc:sldMk cId="1767683201" sldId="272"/>
            <ac:picMk id="5" creationId="{C7C05DB6-B815-4C5E-88AD-DD70AB5EFAAF}"/>
          </ac:picMkLst>
        </pc:picChg>
      </pc:sldChg>
      <pc:sldMasterChg chg="add del addSldLayout delSldLayout">
        <pc:chgData name="Ruxandra Apostol" userId="c6c83960808523c7" providerId="LiveId" clId="{58F2356A-D70C-4DC1-BD2E-C9FC0D69081E}" dt="2021-11-15T10:15:32.133" v="5" actId="26606"/>
        <pc:sldMasterMkLst>
          <pc:docMk/>
          <pc:sldMasterMk cId="1951991705" sldId="2147483736"/>
        </pc:sldMasterMkLst>
        <pc:sldLayoutChg chg="add del">
          <pc:chgData name="Ruxandra Apostol" userId="c6c83960808523c7" providerId="LiveId" clId="{58F2356A-D70C-4DC1-BD2E-C9FC0D69081E}" dt="2021-11-15T10:15:32.133" v="5" actId="26606"/>
          <pc:sldLayoutMkLst>
            <pc:docMk/>
            <pc:sldMasterMk cId="1951991705" sldId="2147483736"/>
            <pc:sldLayoutMk cId="2625766325" sldId="2147483725"/>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690968578" sldId="2147483726"/>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2865561024" sldId="2147483727"/>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4289280253" sldId="2147483728"/>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9468642" sldId="2147483729"/>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195073590" sldId="2147483730"/>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587435038" sldId="2147483731"/>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73727546" sldId="2147483732"/>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493564114" sldId="2147483733"/>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775136531" sldId="2147483734"/>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834713195" sldId="2147483735"/>
          </pc:sldLayoutMkLst>
        </pc:sldLayoutChg>
      </pc:sldMasterChg>
      <pc:sldMasterChg chg="add del addSldLayout delSldLayout">
        <pc:chgData name="Ruxandra Apostol" userId="c6c83960808523c7" providerId="LiveId" clId="{58F2356A-D70C-4DC1-BD2E-C9FC0D69081E}" dt="2021-11-15T10:15:27.194" v="2" actId="26606"/>
        <pc:sldMasterMkLst>
          <pc:docMk/>
          <pc:sldMasterMk cId="319298782" sldId="2147483737"/>
        </pc:sldMasterMkLst>
        <pc:sldLayoutChg chg="add del">
          <pc:chgData name="Ruxandra Apostol" userId="c6c83960808523c7" providerId="LiveId" clId="{58F2356A-D70C-4DC1-BD2E-C9FC0D69081E}" dt="2021-11-15T10:15:27.194" v="2" actId="26606"/>
          <pc:sldLayoutMkLst>
            <pc:docMk/>
            <pc:sldMasterMk cId="319298782" sldId="2147483737"/>
            <pc:sldLayoutMk cId="1856835295" sldId="2147483738"/>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09736242" sldId="2147483739"/>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595117858" sldId="2147483740"/>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94617432" sldId="2147483741"/>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12259803" sldId="2147483742"/>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136389381" sldId="2147483743"/>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41506140" sldId="2147483744"/>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3610706759" sldId="2147483745"/>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6785729" sldId="2147483746"/>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488660626" sldId="2147483747"/>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850736431" sldId="2147483748"/>
          </pc:sldLayoutMkLst>
        </pc:sldLayoutChg>
      </pc:sldMasterChg>
      <pc:sldMasterChg chg="add del addSldLayout delSldLayout">
        <pc:chgData name="Ruxandra Apostol" userId="c6c83960808523c7" providerId="LiveId" clId="{58F2356A-D70C-4DC1-BD2E-C9FC0D69081E}" dt="2021-11-15T10:15:32.091" v="4" actId="26606"/>
        <pc:sldMasterMkLst>
          <pc:docMk/>
          <pc:sldMasterMk cId="1836024960" sldId="2147483773"/>
        </pc:sldMasterMkLst>
        <pc:sldLayoutChg chg="add del">
          <pc:chgData name="Ruxandra Apostol" userId="c6c83960808523c7" providerId="LiveId" clId="{58F2356A-D70C-4DC1-BD2E-C9FC0D69081E}" dt="2021-11-15T10:15:32.091" v="4" actId="26606"/>
          <pc:sldLayoutMkLst>
            <pc:docMk/>
            <pc:sldMasterMk cId="1836024960" sldId="2147483773"/>
            <pc:sldLayoutMk cId="3162343164" sldId="2147483762"/>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257340080" sldId="2147483763"/>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4878587" sldId="2147483764"/>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092368435" sldId="2147483765"/>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53516310" sldId="2147483766"/>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221715789" sldId="2147483767"/>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781613279" sldId="2147483768"/>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226604291" sldId="2147483769"/>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662067472" sldId="2147483770"/>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4052122653" sldId="2147483771"/>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955902568" sldId="2147483772"/>
          </pc:sldLayoutMkLst>
        </pc:sldLayoutChg>
      </pc:sldMasterChg>
      <pc:sldMasterChg chg="add del addSldLayout delSldLayout">
        <pc:chgData name="Ruxandra Apostol" userId="c6c83960808523c7" providerId="LiveId" clId="{58F2356A-D70C-4DC1-BD2E-C9FC0D69081E}" dt="2021-11-15T10:20:26.543" v="122" actId="26606"/>
        <pc:sldMasterMkLst>
          <pc:docMk/>
          <pc:sldMasterMk cId="3765978215" sldId="2147483799"/>
        </pc:sldMasterMkLst>
        <pc:sldLayoutChg chg="add del">
          <pc:chgData name="Ruxandra Apostol" userId="c6c83960808523c7" providerId="LiveId" clId="{58F2356A-D70C-4DC1-BD2E-C9FC0D69081E}" dt="2021-11-15T10:20:26.543" v="122" actId="26606"/>
          <pc:sldLayoutMkLst>
            <pc:docMk/>
            <pc:sldMasterMk cId="3765978215" sldId="2147483799"/>
            <pc:sldLayoutMk cId="2274809988" sldId="2147483788"/>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03610407" sldId="2147483789"/>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44880841" sldId="2147483790"/>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4053141364" sldId="2147483791"/>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993167543" sldId="2147483792"/>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037223886" sldId="2147483793"/>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3832696" sldId="2147483794"/>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844299305" sldId="2147483795"/>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805667421" sldId="2147483796"/>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727787891" sldId="2147483797"/>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080596316" sldId="2147483798"/>
          </pc:sldLayoutMkLst>
        </pc:sldLayoutChg>
      </pc:sldMasterChg>
      <pc:sldMasterChg chg="add addSldLayout">
        <pc:chgData name="Ruxandra Apostol" userId="c6c83960808523c7" providerId="LiveId" clId="{58F2356A-D70C-4DC1-BD2E-C9FC0D69081E}" dt="2021-11-15T10:20:26.543" v="122" actId="26606"/>
        <pc:sldMasterMkLst>
          <pc:docMk/>
          <pc:sldMasterMk cId="4181997251" sldId="2147483823"/>
        </pc:sldMasterMkLst>
        <pc:sldLayoutChg chg="add">
          <pc:chgData name="Ruxandra Apostol" userId="c6c83960808523c7" providerId="LiveId" clId="{58F2356A-D70C-4DC1-BD2E-C9FC0D69081E}" dt="2021-11-15T10:20:26.543" v="122" actId="26606"/>
          <pc:sldLayoutMkLst>
            <pc:docMk/>
            <pc:sldMasterMk cId="4181997251" sldId="2147483823"/>
            <pc:sldLayoutMk cId="2722412149" sldId="2147483812"/>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141724334" sldId="2147483813"/>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49862244" sldId="2147483814"/>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533644977" sldId="2147483815"/>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724786849" sldId="2147483816"/>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079583480" sldId="2147483817"/>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3069656" sldId="2147483818"/>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457485959" sldId="2147483819"/>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2637261981" sldId="2147483820"/>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84227289" sldId="2147483821"/>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655612973" sldId="214748382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1244CF-4C1C-4ADB-894C-867C13D48689}"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D00DC-FC7B-425E-8021-EC08773D5BEB}" type="slidenum">
              <a:rPr lang="en-GB" smtClean="0"/>
              <a:t>‹#›</a:t>
            </a:fld>
            <a:endParaRPr lang="en-GB"/>
          </a:p>
        </p:txBody>
      </p:sp>
    </p:spTree>
    <p:extLst>
      <p:ext uri="{BB962C8B-B14F-4D97-AF65-F5344CB8AC3E}">
        <p14:creationId xmlns:p14="http://schemas.microsoft.com/office/powerpoint/2010/main" val="395358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Influences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2020, the political stability index of the UK was 0.45, which designates that the government is offering a stable political condition to business organisations (The global economy, 2021). Likely, the coffee shop will get a chance to maintain flexibility in business policies and relaxation in taxes. As an entrepreneur, we will get a chance to explore the business strategically. In the UK, 77 is the corruption index of the UK in 2020, which indicates that the country was having a stable political condition (Transparency, 2021). The coffee shop will be able to enhance its business without tackling the political challenges. Even we are not required to provide higher taxes to explore their business.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2021, the inflation rate of the UK is 3.2%, which indicates that the country has stable inflation (Ons.gov, 2021). Coffee shops will get a chance to buy raw materials at a low cost, which will help them to maintain a cost leadership strategy. We will be able to target customers from low to high levels. In 2021, the banking base interest rate of the UK is 0.1% (Raisin, 2021). It will help </a:t>
            </a:r>
            <a:r>
              <a:rPr lang="en-GB" sz="1800" b="0" dirty="0" err="1">
                <a:effectLst/>
                <a:latin typeface="Arial" panose="020B0604020202020204" pitchFamily="34" charset="0"/>
                <a:ea typeface="Calibri" panose="020F0502020204030204" pitchFamily="34" charset="0"/>
                <a:cs typeface="Times New Roman" panose="02020603050405020304" pitchFamily="18" charset="0"/>
              </a:rPr>
              <a:t>Distinto</a:t>
            </a:r>
            <a:r>
              <a:rPr lang="en-GB" sz="1800" b="0" dirty="0">
                <a:effectLst/>
                <a:latin typeface="Arial" panose="020B0604020202020204" pitchFamily="34" charset="0"/>
                <a:ea typeface="Calibri" panose="020F0502020204030204" pitchFamily="34" charset="0"/>
                <a:cs typeface="Times New Roman" panose="02020603050405020304" pitchFamily="18" charset="0"/>
              </a:rPr>
              <a:t> Café to get loans at low-cost interests. The shop will not have to make higher payables to the bank. Thus, when the interest rate will be low, the company do not require increasing its price rates in its products or services.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the UK population, people are highly concerned about their health and food habits. It will help us to sell organic products to such population. We will be able to get large customer segments. Moreover, the population likes to consume more meat and alcohol than any other food essentials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Horgan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In 2020, the GDP per capita income of the UK was 29147, which symbolises that the population had a high purchasing power (Statista, 2021). It will help </a:t>
            </a:r>
            <a:r>
              <a:rPr lang="en-GB" sz="1800" b="0" dirty="0" err="1">
                <a:effectLst/>
                <a:latin typeface="Arial" panose="020B0604020202020204" pitchFamily="34" charset="0"/>
                <a:ea typeface="Calibri" panose="020F0502020204030204" pitchFamily="34" charset="0"/>
                <a:cs typeface="Times New Roman" panose="02020603050405020304" pitchFamily="18" charset="0"/>
              </a:rPr>
              <a:t>Distinto</a:t>
            </a:r>
            <a:r>
              <a:rPr lang="en-GB" sz="1800" b="0" dirty="0">
                <a:effectLst/>
                <a:latin typeface="Arial" panose="020B0604020202020204" pitchFamily="34" charset="0"/>
                <a:ea typeface="Calibri" panose="020F0502020204030204" pitchFamily="34" charset="0"/>
                <a:cs typeface="Times New Roman" panose="02020603050405020304" pitchFamily="18" charset="0"/>
              </a:rPr>
              <a:t> Café to sell the products at a premium price as well. The consumer purchasing power is much higher in the UK, which denotes that the coffee shop will have a high, selling proportion.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2019, the UK invested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£13.1 billion. It will help coffee shops to adapt advanced technologies by which they can prepare their products innovatively. It will help them to attract large customers segments. However, by 2024 the UK government committed to investing £22 billion (</a:t>
            </a:r>
            <a:r>
              <a:rPr lang="en-GB" sz="1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1800" b="0" dirty="0">
                <a:effectLst/>
                <a:latin typeface="Arial" panose="020B0604020202020204" pitchFamily="34" charset="0"/>
                <a:ea typeface="Calibri" panose="020F0502020204030204" pitchFamily="34" charset="0"/>
                <a:cs typeface="Times New Roman" panose="02020603050405020304" pitchFamily="18" charset="0"/>
              </a:rPr>
              <a:t>,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shops to make technological advancements at an adverse rate. In 2020, the internet usage rate of the UK was 92% (</a:t>
            </a:r>
            <a:r>
              <a:rPr lang="en-GB" sz="1800" b="0" dirty="0">
                <a:effectLst/>
                <a:latin typeface="Arial" panose="020B0604020202020204" pitchFamily="34" charset="0"/>
                <a:ea typeface="Calibri" panose="020F0502020204030204" pitchFamily="34" charset="0"/>
                <a:cs typeface="Times New Roman" panose="02020603050405020304" pitchFamily="18" charset="0"/>
              </a:rPr>
              <a:t>Ons.gov,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coffee shops to get advertise their products or services on social media platforms which will help them to promote their products to a wide customer base. The population aged between 16 to 44 years uses the internet to 99%. It will help coffee shops to attract customers of all ranges.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Environmental Act 1974, Climate Change Act 2008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environmental laws, which are included by the UK government to maintain a sustainable environment (Field.org,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will help coffee shops to reduce carbon emissions when they are preparing products. Maintaining all these laws the shop will also be able to preserve their raw materials regardless of climatic changes.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take safety measures regards their consumer health and will look after safety concerns of the environment.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Environmental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coffee shop to control waste management. It will help the venture to enhance its business in a sustainable environment.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Equality Act 2010, Employment Rights Act 1996, Data Protection Act 1998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laws which are included by the UK government to maintain legal factors within the working environment of organisations (Informi.co.uk, 2021). The coffee shop will require conducting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the Equality Act 2010, </a:t>
            </a:r>
            <a:r>
              <a:rPr lang="en-GB" sz="1800" b="0" dirty="0">
                <a:effectLst/>
                <a:latin typeface="Arial" panose="020B0604020202020204" pitchFamily="34" charset="0"/>
                <a:ea typeface="Calibri" panose="020F0502020204030204" pitchFamily="34" charset="0"/>
                <a:cs typeface="Times New Roman" panose="02020603050405020304" pitchFamily="18" charset="0"/>
              </a:rPr>
              <a:t>which will help them to maintain fairness when employing their employees.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Employment Rights Act 1996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coffee shops to provide rights to their employees, which will help them to maintain flexibility.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Data Protection Act 1998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protect the data of their employees and the consumers who will be visiting their shop.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reduce risks factors of their employees such that they can work securely.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8</a:t>
            </a:fld>
            <a:endParaRPr lang="en-GB"/>
          </a:p>
        </p:txBody>
      </p:sp>
    </p:spTree>
    <p:extLst>
      <p:ext uri="{BB962C8B-B14F-4D97-AF65-F5344CB8AC3E}">
        <p14:creationId xmlns:p14="http://schemas.microsoft.com/office/powerpoint/2010/main" val="1315804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Product</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manufacture coffee along with pasta, salads, sandwiches, strong alcohol and beer.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Price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set a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low-cost pricing strategy</a:t>
            </a:r>
            <a:r>
              <a:rPr lang="en-GB" sz="1800" b="0" dirty="0">
                <a:effectLst/>
                <a:latin typeface="Arial" panose="020B0604020202020204" pitchFamily="34" charset="0"/>
                <a:ea typeface="Calibri" panose="020F0502020204030204" pitchFamily="34" charset="0"/>
                <a:cs typeface="Times New Roman" panose="02020603050405020304" pitchFamily="18" charset="0"/>
              </a:rPr>
              <a:t> so that all levels of consumers can buy products or services from them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Waqas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Promotion</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We will promote our products and services in social sites, newspapers, articles and television.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Place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Distinto Café will open the store in Birmingham, which will help us get more UK population and tourists.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People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target consumers who are concerned about their health and try to maintain a quality life. Moreover, the customers who are likely to have coffee frequently will be the main target. The people will also be educated so they can understand the advantages of consuming organic materials in coffee.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Process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gather its raw materials from global suppliers and select those who will be able to supply quality materials at cheap prices.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Physical evidence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be located in the centre of Birmingham and will attach an attractive logo on their cups and plates so that consumers will get to know about their brand (</a:t>
            </a:r>
            <a:r>
              <a:rPr lang="en-GB" sz="1800" b="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Foroudi</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Montes, 2017)</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11</a:t>
            </a:fld>
            <a:endParaRPr lang="en-GB"/>
          </a:p>
        </p:txBody>
      </p:sp>
    </p:spTree>
    <p:extLst>
      <p:ext uri="{BB962C8B-B14F-4D97-AF65-F5344CB8AC3E}">
        <p14:creationId xmlns:p14="http://schemas.microsoft.com/office/powerpoint/2010/main" val="3859152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13</a:t>
            </a:fld>
            <a:endParaRPr lang="en-GB"/>
          </a:p>
        </p:txBody>
      </p:sp>
    </p:spTree>
    <p:extLst>
      <p:ext uri="{BB962C8B-B14F-4D97-AF65-F5344CB8AC3E}">
        <p14:creationId xmlns:p14="http://schemas.microsoft.com/office/powerpoint/2010/main" val="4036943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15</a:t>
            </a:fld>
            <a:endParaRPr lang="en-GB"/>
          </a:p>
        </p:txBody>
      </p:sp>
    </p:spTree>
    <p:extLst>
      <p:ext uri="{BB962C8B-B14F-4D97-AF65-F5344CB8AC3E}">
        <p14:creationId xmlns:p14="http://schemas.microsoft.com/office/powerpoint/2010/main" val="1427250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16</a:t>
            </a:fld>
            <a:endParaRPr lang="en-GB"/>
          </a:p>
        </p:txBody>
      </p:sp>
    </p:spTree>
    <p:extLst>
      <p:ext uri="{BB962C8B-B14F-4D97-AF65-F5344CB8AC3E}">
        <p14:creationId xmlns:p14="http://schemas.microsoft.com/office/powerpoint/2010/main" val="209365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17</a:t>
            </a:fld>
            <a:endParaRPr lang="en-GB"/>
          </a:p>
        </p:txBody>
      </p:sp>
    </p:spTree>
    <p:extLst>
      <p:ext uri="{BB962C8B-B14F-4D97-AF65-F5344CB8AC3E}">
        <p14:creationId xmlns:p14="http://schemas.microsoft.com/office/powerpoint/2010/main" val="279906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069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57485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11/19/2021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37261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84227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55612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478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2241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41724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644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11/19/2021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79583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11/19/2021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181997251"/>
      </p:ext>
    </p:extLst>
  </p:cSld>
  <p:clrMap bg1="dk1" tx1="lt1" bg2="dk2" tx2="lt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50" name="Rectangle 4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1" name="Oval 5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Oval 5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3" name="Group 5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55" name="Rectangle 5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6" name="Rectangle 5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4" name="Rectangle 5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8" name="Rectangle 5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0" name="Rectangle 59">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3" name="Rectangle 6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7" name="Group 6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8" name="Rectangle 6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4" name="Rectangle 7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2A22E76-3ADF-4169-BFB0-AC1219648F0F}"/>
              </a:ext>
            </a:extLst>
          </p:cNvPr>
          <p:cNvSpPr>
            <a:spLocks noGrp="1"/>
          </p:cNvSpPr>
          <p:nvPr>
            <p:ph type="ctrTitle"/>
          </p:nvPr>
        </p:nvSpPr>
        <p:spPr>
          <a:xfrm>
            <a:off x="7086315" y="540000"/>
            <a:ext cx="4554821" cy="1878907"/>
          </a:xfrm>
        </p:spPr>
        <p:txBody>
          <a:bodyPr vert="horz" lIns="91440" tIns="45720" rIns="91440" bIns="45720" rtlCol="0" anchor="t">
            <a:normAutofit/>
          </a:bodyPr>
          <a:lstStyle/>
          <a:p>
            <a:pPr algn="ctr"/>
            <a:r>
              <a:rPr lang="en-US" sz="6000" dirty="0">
                <a:latin typeface="Arial" panose="020B0604020202020204" pitchFamily="34" charset="0"/>
                <a:cs typeface="Arial" panose="020B0604020202020204" pitchFamily="34" charset="0"/>
              </a:rPr>
              <a:t>DISTINTO CAFE</a:t>
            </a:r>
          </a:p>
        </p:txBody>
      </p:sp>
      <p:grpSp>
        <p:nvGrpSpPr>
          <p:cNvPr id="76" name="Group 75">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77" name="Oval 76">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Coffee cup and beans">
            <a:extLst>
              <a:ext uri="{FF2B5EF4-FFF2-40B4-BE49-F238E27FC236}">
                <a16:creationId xmlns:a16="http://schemas.microsoft.com/office/drawing/2014/main" id="{D8725A11-DDF4-43B2-9266-B06DB3314A77}"/>
              </a:ext>
            </a:extLst>
          </p:cNvPr>
          <p:cNvPicPr>
            <a:picLocks noChangeAspect="1"/>
          </p:cNvPicPr>
          <p:nvPr/>
        </p:nvPicPr>
        <p:blipFill rotWithShape="1">
          <a:blip r:embed="rId2"/>
          <a:srcRect l="33251" r="-2" b="-2"/>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Subtitle 2">
            <a:extLst>
              <a:ext uri="{FF2B5EF4-FFF2-40B4-BE49-F238E27FC236}">
                <a16:creationId xmlns:a16="http://schemas.microsoft.com/office/drawing/2014/main" id="{2E184844-5496-476A-B42D-E51DA1E7A8AD}"/>
              </a:ext>
            </a:extLst>
          </p:cNvPr>
          <p:cNvSpPr>
            <a:spLocks noGrp="1"/>
          </p:cNvSpPr>
          <p:nvPr>
            <p:ph type="subTitle" idx="1"/>
          </p:nvPr>
        </p:nvSpPr>
        <p:spPr>
          <a:xfrm>
            <a:off x="7152422" y="2947121"/>
            <a:ext cx="4488714" cy="3361604"/>
          </a:xfrm>
        </p:spPr>
        <p:txBody>
          <a:bodyPr vert="horz" lIns="91440" tIns="45720" rIns="91440" bIns="45720" rtlCol="0" anchor="t">
            <a:normAutofit/>
          </a:bodyPr>
          <a:lstStyle/>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DARIUS APOSTOL</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MARIANA GRIGORITA</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MIRCEA CATALIN DOCIU</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RUXANDRA SIMONA APOSTOL</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CONSTANTIN RUSU</a:t>
            </a:r>
          </a:p>
          <a:p>
            <a:pPr indent="-270000">
              <a:buFont typeface="Arial" panose="020B0604020202020204" pitchFamily="34" charset="0"/>
              <a:buChar char="•"/>
            </a:pPr>
            <a:endParaRPr lang="en-US" sz="1800" spc="50" dirty="0">
              <a:latin typeface="Arial" panose="020B0604020202020204" pitchFamily="34" charset="0"/>
              <a:cs typeface="Arial" panose="020B0604020202020204" pitchFamily="34" charset="0"/>
            </a:endParaRPr>
          </a:p>
          <a:p>
            <a:pPr indent="-270000" algn="r">
              <a:buFont typeface="Arial" panose="020B0604020202020204" pitchFamily="34" charset="0"/>
              <a:buChar char="•"/>
            </a:pPr>
            <a:r>
              <a:rPr lang="en-US" sz="1800" spc="50" dirty="0">
                <a:latin typeface="Arial" panose="020B0604020202020204" pitchFamily="34" charset="0"/>
                <a:cs typeface="Arial" panose="020B0604020202020204" pitchFamily="34" charset="0"/>
              </a:rPr>
              <a:t>Lecturer: </a:t>
            </a:r>
            <a:r>
              <a:rPr lang="en-US" sz="1800" b="1" spc="50" dirty="0">
                <a:latin typeface="Arial" panose="020B0604020202020204" pitchFamily="34" charset="0"/>
                <a:cs typeface="Arial" panose="020B0604020202020204" pitchFamily="34" charset="0"/>
              </a:rPr>
              <a:t>Dr</a:t>
            </a:r>
            <a:r>
              <a:rPr lang="en-US" sz="1800" spc="50" dirty="0">
                <a:latin typeface="Arial" panose="020B060402020202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NGOZI IBEJI</a:t>
            </a:r>
          </a:p>
          <a:p>
            <a:pPr indent="-270000">
              <a:buFont typeface="Arial" panose="020B0604020202020204" pitchFamily="34" charset="0"/>
              <a:buChar char="•"/>
            </a:pPr>
            <a:endParaRPr lang="en-US" sz="1800" spc="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7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671C0C6-27A7-4FA3-B304-A1B67FFC270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554E36A6-5EB4-4154-8377-5C6AE57E5FE3}"/>
              </a:ext>
            </a:extLst>
          </p:cNvPr>
          <p:cNvSpPr>
            <a:spLocks noGrp="1"/>
          </p:cNvSpPr>
          <p:nvPr>
            <p:ph idx="1"/>
          </p:nvPr>
        </p:nvSpPr>
        <p:spPr>
          <a:xfrm>
            <a:off x="7104062" y="540347"/>
            <a:ext cx="4537075" cy="5760000"/>
          </a:xfrm>
        </p:spPr>
        <p:txBody>
          <a:bodyPr anchor="ctr">
            <a:normAutofit/>
          </a:bodyPr>
          <a:lstStyle/>
          <a:p>
            <a:r>
              <a:rPr lang="en-GB" dirty="0">
                <a:latin typeface="Arial" panose="020B0604020202020204" pitchFamily="34" charset="0"/>
                <a:cs typeface="Arial" panose="020B0604020202020204" pitchFamily="34" charset="0"/>
              </a:rPr>
              <a:t>EXECUTIVE SUMMARY</a:t>
            </a:r>
          </a:p>
          <a:p>
            <a:r>
              <a:rPr lang="en-GB" dirty="0">
                <a:latin typeface="Arial" panose="020B0604020202020204" pitchFamily="34" charset="0"/>
                <a:cs typeface="Arial" panose="020B0604020202020204" pitchFamily="34" charset="0"/>
              </a:rPr>
              <a:t>COMPANY OVERVIEW</a:t>
            </a:r>
          </a:p>
          <a:p>
            <a:r>
              <a:rPr lang="en-GB" dirty="0">
                <a:latin typeface="Arial" panose="020B0604020202020204" pitchFamily="34" charset="0"/>
                <a:cs typeface="Arial" panose="020B0604020202020204" pitchFamily="34" charset="0"/>
              </a:rPr>
              <a:t>PRODUCTS &amp; SERVICES</a:t>
            </a:r>
          </a:p>
          <a:p>
            <a:r>
              <a:rPr lang="en-GB" dirty="0">
                <a:latin typeface="Arial" panose="020B0604020202020204" pitchFamily="34" charset="0"/>
                <a:cs typeface="Arial" panose="020B0604020202020204" pitchFamily="34" charset="0"/>
              </a:rPr>
              <a:t>MARKET AUDIT</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COMPETITOR’S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SWOT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PESTLE ANALYSIS</a:t>
            </a:r>
          </a:p>
          <a:p>
            <a:r>
              <a:rPr lang="en-GB" dirty="0">
                <a:latin typeface="Arial" panose="020B0604020202020204" pitchFamily="34" charset="0"/>
                <a:cs typeface="Arial" panose="020B0604020202020204" pitchFamily="34" charset="0"/>
              </a:rPr>
              <a:t>TARGET MARKET</a:t>
            </a:r>
          </a:p>
          <a:p>
            <a:r>
              <a:rPr lang="en-GB" dirty="0">
                <a:latin typeface="Arial" panose="020B0604020202020204" pitchFamily="34" charset="0"/>
                <a:cs typeface="Arial" panose="020B0604020202020204" pitchFamily="34" charset="0"/>
              </a:rPr>
              <a:t>MARKETING AND SALES PLAN</a:t>
            </a:r>
          </a:p>
          <a:p>
            <a:r>
              <a:rPr lang="en-GB" dirty="0">
                <a:latin typeface="Arial" panose="020B0604020202020204" pitchFamily="34" charset="0"/>
                <a:cs typeface="Arial" panose="020B0604020202020204" pitchFamily="34" charset="0"/>
              </a:rPr>
              <a:t>MANAGEMENT TEAM</a:t>
            </a:r>
          </a:p>
          <a:p>
            <a:r>
              <a:rPr lang="en-GB" dirty="0">
                <a:latin typeface="Arial" panose="020B0604020202020204" pitchFamily="34" charset="0"/>
                <a:cs typeface="Arial" panose="020B0604020202020204" pitchFamily="34" charset="0"/>
              </a:rPr>
              <a:t>FINANCIAL PLAN</a:t>
            </a:r>
          </a:p>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398068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4495B-95B1-4E29-A5AD-116800A0D8B1}"/>
              </a:ext>
            </a:extLst>
          </p:cNvPr>
          <p:cNvSpPr>
            <a:spLocks noGrp="1"/>
          </p:cNvSpPr>
          <p:nvPr>
            <p:ph type="ctrTitle"/>
          </p:nvPr>
        </p:nvSpPr>
        <p:spPr>
          <a:xfrm>
            <a:off x="7153200" y="549277"/>
            <a:ext cx="4500561" cy="2261242"/>
          </a:xfrm>
        </p:spPr>
        <p:txBody>
          <a:bodyPr>
            <a:normAutofit/>
          </a:bodyPr>
          <a:lstStyle/>
          <a:p>
            <a:pPr algn="ctr"/>
            <a:r>
              <a:rPr lang="en-GB" sz="5500" dirty="0">
                <a:latin typeface="Arial" panose="020B0604020202020204" pitchFamily="34" charset="0"/>
                <a:cs typeface="Arial" panose="020B0604020202020204" pitchFamily="34" charset="0"/>
              </a:rPr>
              <a:t>EXECUTIVE SUMMARY</a:t>
            </a:r>
          </a:p>
        </p:txBody>
      </p:sp>
      <p:sp>
        <p:nvSpPr>
          <p:cNvPr id="3" name="Subtitle 2">
            <a:extLst>
              <a:ext uri="{FF2B5EF4-FFF2-40B4-BE49-F238E27FC236}">
                <a16:creationId xmlns:a16="http://schemas.microsoft.com/office/drawing/2014/main" id="{315D4BC5-8CDD-4AB1-B94F-6E5161CBEBBC}"/>
              </a:ext>
            </a:extLst>
          </p:cNvPr>
          <p:cNvSpPr>
            <a:spLocks noGrp="1"/>
          </p:cNvSpPr>
          <p:nvPr>
            <p:ph type="subTitle" idx="1"/>
          </p:nvPr>
        </p:nvSpPr>
        <p:spPr>
          <a:xfrm>
            <a:off x="6964326" y="3232298"/>
            <a:ext cx="5039832" cy="2923953"/>
          </a:xfrm>
        </p:spPr>
        <p:txBody>
          <a:bodyPr>
            <a:normAutofit/>
          </a:bodyPr>
          <a:lstStyle/>
          <a:p>
            <a:pPr algn="ctr">
              <a:lnSpc>
                <a:spcPct val="115000"/>
              </a:lnSpc>
            </a:pPr>
            <a:endParaRPr lang="en-GB" sz="1200" b="0" dirty="0">
              <a:effectLst/>
              <a:latin typeface="Arial" panose="020B0604020202020204" pitchFamily="34" charset="0"/>
              <a:ea typeface="Calibri" panose="020F0502020204030204" pitchFamily="34" charset="0"/>
              <a:cs typeface="Arial" panose="020B0604020202020204" pitchFamily="34" charset="0"/>
            </a:endParaRPr>
          </a:p>
          <a:p>
            <a:pPr algn="ctr">
              <a:lnSpc>
                <a:spcPct val="115000"/>
              </a:lnSpc>
            </a:pPr>
            <a:r>
              <a:rPr lang="en-GB" sz="1200" b="0" dirty="0">
                <a:effectLst/>
                <a:latin typeface="Arial" panose="020B0604020202020204" pitchFamily="34" charset="0"/>
                <a:ea typeface="Calibri" panose="020F0502020204030204" pitchFamily="34" charset="0"/>
                <a:cs typeface="Arial" panose="020B0604020202020204" pitchFamily="34" charset="0"/>
              </a:rPr>
              <a:t>The assignment has plotted a business strategic plan, which will help a Coffee Shop to be settled in Birmingham. </a:t>
            </a:r>
            <a:r>
              <a:rPr lang="en-GB" sz="1200">
                <a:latin typeface="Arial" panose="020B0604020202020204" pitchFamily="34" charset="0"/>
                <a:ea typeface="Calibri" panose="020F0502020204030204" pitchFamily="34" charset="0"/>
                <a:cs typeface="Arial" panose="020B0604020202020204" pitchFamily="34" charset="0"/>
              </a:rPr>
              <a:t>we</a:t>
            </a:r>
            <a:r>
              <a:rPr lang="en-GB" sz="1200" b="0">
                <a:effectLst/>
                <a:latin typeface="Arial" panose="020B0604020202020204" pitchFamily="34" charset="0"/>
                <a:ea typeface="Calibri" panose="020F0502020204030204" pitchFamily="34" charset="0"/>
                <a:cs typeface="Arial" panose="020B0604020202020204" pitchFamily="34" charset="0"/>
              </a:rPr>
              <a:t> have </a:t>
            </a:r>
            <a:r>
              <a:rPr lang="en-GB" sz="1200" b="0" dirty="0">
                <a:effectLst/>
                <a:latin typeface="Arial" panose="020B0604020202020204" pitchFamily="34" charset="0"/>
                <a:ea typeface="Calibri" panose="020F0502020204030204" pitchFamily="34" charset="0"/>
                <a:cs typeface="Arial" panose="020B0604020202020204" pitchFamily="34" charset="0"/>
              </a:rPr>
              <a:t>constructed the competitor’s analysis, SWOT analysis, PESTEL analysis, target market, marketing plan, which will help the shop to analyse all its threats and opportunities when expanding its business in the UK.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pPr>
            <a:endParaRPr lang="en-GB" sz="600" dirty="0">
              <a:latin typeface="Arial" panose="020B0604020202020204" pitchFamily="34" charset="0"/>
              <a:cs typeface="Arial" panose="020B0604020202020204" pitchFamily="34" charset="0"/>
            </a:endParaRPr>
          </a:p>
        </p:txBody>
      </p:sp>
      <p:grpSp>
        <p:nvGrpSpPr>
          <p:cNvPr id="31" name="Group 30">
            <a:extLst>
              <a:ext uri="{FF2B5EF4-FFF2-40B4-BE49-F238E27FC236}">
                <a16:creationId xmlns:a16="http://schemas.microsoft.com/office/drawing/2014/main" id="{4975C689-ED04-47EE-9DFA-90DE6B8245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32" name="Oval 31">
              <a:extLst>
                <a:ext uri="{FF2B5EF4-FFF2-40B4-BE49-F238E27FC236}">
                  <a16:creationId xmlns:a16="http://schemas.microsoft.com/office/drawing/2014/main" id="{9C8B254F-50AE-43F6-B83F-91858F26EA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8631972-6BE5-4A14-B012-30A7DD1A808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77DF9FA-653C-4D65-B509-0B2450FBDB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Freeform: Shape 35">
            <a:extLst>
              <a:ext uri="{FF2B5EF4-FFF2-40B4-BE49-F238E27FC236}">
                <a16:creationId xmlns:a16="http://schemas.microsoft.com/office/drawing/2014/main" id="{1361EC12-DCA7-4779-A44C-53CE7F7AF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text, beverage, porcelain, coffee cup&#10;&#10;Description automatically generated">
            <a:extLst>
              <a:ext uri="{FF2B5EF4-FFF2-40B4-BE49-F238E27FC236}">
                <a16:creationId xmlns:a16="http://schemas.microsoft.com/office/drawing/2014/main" id="{79D31234-4E63-4600-8BB9-E57F93B76E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9000" y="1836000"/>
            <a:ext cx="3600000" cy="3185999"/>
          </a:xfrm>
          <a:prstGeom prst="rect">
            <a:avLst/>
          </a:prstGeom>
        </p:spPr>
      </p:pic>
    </p:spTree>
    <p:extLst>
      <p:ext uri="{BB962C8B-B14F-4D97-AF65-F5344CB8AC3E}">
        <p14:creationId xmlns:p14="http://schemas.microsoft.com/office/powerpoint/2010/main" val="351837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2" name="Freeform: Shape 2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107C909E-2ECA-49CA-B052-8014960D149D}"/>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COMPANY OVERVIEW</a:t>
            </a:r>
          </a:p>
        </p:txBody>
      </p:sp>
      <p:sp>
        <p:nvSpPr>
          <p:cNvPr id="3" name="Content Placeholder 2">
            <a:extLst>
              <a:ext uri="{FF2B5EF4-FFF2-40B4-BE49-F238E27FC236}">
                <a16:creationId xmlns:a16="http://schemas.microsoft.com/office/drawing/2014/main" id="{B1CB6503-5233-44A7-914F-36FE061D20CF}"/>
              </a:ext>
            </a:extLst>
          </p:cNvPr>
          <p:cNvSpPr>
            <a:spLocks noGrp="1"/>
          </p:cNvSpPr>
          <p:nvPr>
            <p:ph idx="1"/>
          </p:nvPr>
        </p:nvSpPr>
        <p:spPr>
          <a:xfrm>
            <a:off x="7104062" y="540347"/>
            <a:ext cx="4537075" cy="5760000"/>
          </a:xfrm>
        </p:spPr>
        <p:txBody>
          <a:bodyPr anchor="ctr">
            <a:normAutofit/>
          </a:bodyPr>
          <a:lstStyle/>
          <a:p>
            <a:pPr algn="just">
              <a:lnSpc>
                <a:spcPct val="115000"/>
              </a:lnSpc>
            </a:pPr>
            <a:r>
              <a:rPr lang="en-GB" sz="1700" dirty="0">
                <a:effectLst/>
                <a:latin typeface="Arial" panose="020B0604020202020204" pitchFamily="34" charset="0"/>
                <a:ea typeface="Calibri" panose="020F0502020204030204" pitchFamily="34" charset="0"/>
              </a:rPr>
              <a:t>We would like to open a coffee shop where </a:t>
            </a:r>
            <a:r>
              <a:rPr lang="en-GB" sz="1700" dirty="0">
                <a:latin typeface="Arial" panose="020B0604020202020204" pitchFamily="34" charset="0"/>
                <a:ea typeface="Calibri" panose="020F0502020204030204" pitchFamily="34" charset="0"/>
              </a:rPr>
              <a:t>our goal</a:t>
            </a:r>
            <a:r>
              <a:rPr lang="en-GB" sz="1700" dirty="0">
                <a:effectLst/>
                <a:latin typeface="Arial" panose="020B0604020202020204" pitchFamily="34" charset="0"/>
                <a:ea typeface="Calibri" panose="020F0502020204030204" pitchFamily="34" charset="0"/>
              </a:rPr>
              <a:t> is to prepare a variety of coffee specialties and additionally </a:t>
            </a: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sell sandwiches, pasta, salads, strong alcohol and beer. The name of the brand will be </a:t>
            </a:r>
            <a:r>
              <a:rPr lang="en-GB" sz="1700" b="1" i="1" dirty="0">
                <a:effectLst/>
                <a:latin typeface="Arial" panose="020B0604020202020204" pitchFamily="34" charset="0"/>
                <a:ea typeface="Calibri" panose="020F0502020204030204" pitchFamily="34" charset="0"/>
              </a:rPr>
              <a:t>Distinto Cafe</a:t>
            </a:r>
            <a:r>
              <a:rPr lang="en-GB" sz="1700" dirty="0">
                <a:effectLst/>
                <a:latin typeface="Arial" panose="020B0604020202020204" pitchFamily="34" charset="0"/>
                <a:ea typeface="Calibri" panose="020F0502020204030204" pitchFamily="34" charset="0"/>
              </a:rPr>
              <a:t>, which designates that the coffee lovers can go to have their coffee.</a:t>
            </a:r>
          </a:p>
          <a:p>
            <a:pPr algn="just">
              <a:lnSpc>
                <a:spcPct val="115000"/>
              </a:lnSpc>
            </a:pPr>
            <a:r>
              <a:rPr lang="en-GB" sz="1700" dirty="0">
                <a:effectLst/>
                <a:latin typeface="Arial" panose="020B0604020202020204" pitchFamily="34" charset="0"/>
                <a:ea typeface="Calibri" panose="020F0502020204030204" pitchFamily="34" charset="0"/>
              </a:rPr>
              <a:t>Moreover, the restaurant will collect organic raw materials, which will be used while preparing dishes.</a:t>
            </a:r>
            <a:endParaRPr lang="en-GB" sz="1700" dirty="0">
              <a:latin typeface="Arial" panose="020B0604020202020204" pitchFamily="34" charset="0"/>
              <a:ea typeface="Calibri" panose="020F0502020204030204" pitchFamily="34" charset="0"/>
            </a:endParaRPr>
          </a:p>
          <a:p>
            <a:pPr algn="just">
              <a:lnSpc>
                <a:spcPct val="115000"/>
              </a:lnSpc>
            </a:pP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opt for employees who are trained in making coffee and serving several drinks (baristas). The architecture of the shop will have a natural view, which will help us attract large customer segments.</a:t>
            </a:r>
            <a:endParaRPr lang="en-GB" sz="1700" dirty="0"/>
          </a:p>
        </p:txBody>
      </p:sp>
    </p:spTree>
    <p:extLst>
      <p:ext uri="{BB962C8B-B14F-4D97-AF65-F5344CB8AC3E}">
        <p14:creationId xmlns:p14="http://schemas.microsoft.com/office/powerpoint/2010/main" val="251302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3"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5"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6882155-E73D-4DA9-8925-EA47CC4E6C73}"/>
              </a:ext>
            </a:extLst>
          </p:cNvPr>
          <p:cNvSpPr>
            <a:spLocks noGrp="1"/>
          </p:cNvSpPr>
          <p:nvPr>
            <p:ph type="title"/>
          </p:nvPr>
        </p:nvSpPr>
        <p:spPr>
          <a:xfrm>
            <a:off x="7086315" y="540000"/>
            <a:ext cx="4554821" cy="2186096"/>
          </a:xfrm>
        </p:spPr>
        <p:txBody>
          <a:bodyPr anchor="b">
            <a:normAutofit fontScale="90000"/>
          </a:bodyPr>
          <a:lstStyle/>
          <a:p>
            <a:pPr algn="ctr"/>
            <a:r>
              <a:rPr lang="en-GB" dirty="0">
                <a:latin typeface="Arial" panose="020B0604020202020204" pitchFamily="34" charset="0"/>
                <a:cs typeface="Arial" panose="020B0604020202020204" pitchFamily="34" charset="0"/>
              </a:rPr>
              <a:t>PRODUCTS &amp; SERVICES</a:t>
            </a:r>
          </a:p>
        </p:txBody>
      </p:sp>
      <p:pic>
        <p:nvPicPr>
          <p:cNvPr id="49" name="Picture 4" descr="Western food arranged on table">
            <a:extLst>
              <a:ext uri="{FF2B5EF4-FFF2-40B4-BE49-F238E27FC236}">
                <a16:creationId xmlns:a16="http://schemas.microsoft.com/office/drawing/2014/main" id="{601F0D26-1A18-45AD-8662-3183BC0D6C9F}"/>
              </a:ext>
            </a:extLst>
          </p:cNvPr>
          <p:cNvPicPr>
            <a:picLocks noChangeAspect="1"/>
          </p:cNvPicPr>
          <p:nvPr/>
        </p:nvPicPr>
        <p:blipFill rotWithShape="1">
          <a:blip r:embed="rId2"/>
          <a:srcRect l="21172" r="1610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EC7CDCFF-7D66-4DD5-BF27-5C0C280DA53E}"/>
              </a:ext>
            </a:extLst>
          </p:cNvPr>
          <p:cNvSpPr>
            <a:spLocks noGrp="1"/>
          </p:cNvSpPr>
          <p:nvPr>
            <p:ph idx="1"/>
          </p:nvPr>
        </p:nvSpPr>
        <p:spPr>
          <a:xfrm>
            <a:off x="7104063" y="2947121"/>
            <a:ext cx="4537073" cy="3361604"/>
          </a:xfrm>
        </p:spPr>
        <p:txBody>
          <a:bodyPr anchor="t">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VARIETIES OF COFFEES</a:t>
            </a:r>
          </a:p>
          <a:p>
            <a:r>
              <a:rPr lang="en-GB" dirty="0">
                <a:latin typeface="Arial" panose="020B0604020202020204" pitchFamily="34" charset="0"/>
                <a:cs typeface="Arial" panose="020B0604020202020204" pitchFamily="34" charset="0"/>
              </a:rPr>
              <a:t>PASTAS</a:t>
            </a:r>
          </a:p>
          <a:p>
            <a:pPr algn="just"/>
            <a:r>
              <a:rPr lang="en-GB" dirty="0">
                <a:latin typeface="Arial" panose="020B0604020202020204" pitchFamily="34" charset="0"/>
                <a:cs typeface="Arial" panose="020B0604020202020204" pitchFamily="34" charset="0"/>
              </a:rPr>
              <a:t>SANDWICHES</a:t>
            </a:r>
          </a:p>
          <a:p>
            <a:r>
              <a:rPr lang="en-GB" dirty="0">
                <a:latin typeface="Arial" panose="020B0604020202020204" pitchFamily="34" charset="0"/>
                <a:cs typeface="Arial" panose="020B0604020202020204" pitchFamily="34" charset="0"/>
              </a:rPr>
              <a:t>BEER</a:t>
            </a:r>
          </a:p>
          <a:p>
            <a:r>
              <a:rPr lang="en-GB" dirty="0">
                <a:latin typeface="Arial" panose="020B0604020202020204" pitchFamily="34" charset="0"/>
                <a:cs typeface="Arial" panose="020B0604020202020204" pitchFamily="34" charset="0"/>
              </a:rPr>
              <a:t>ALCOHOL</a:t>
            </a:r>
          </a:p>
        </p:txBody>
      </p:sp>
    </p:spTree>
    <p:extLst>
      <p:ext uri="{BB962C8B-B14F-4D97-AF65-F5344CB8AC3E}">
        <p14:creationId xmlns:p14="http://schemas.microsoft.com/office/powerpoint/2010/main" val="578738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B1E70-BB40-497B-A2FF-89FB8669CB45}"/>
              </a:ext>
            </a:extLst>
          </p:cNvPr>
          <p:cNvSpPr>
            <a:spLocks noGrp="1"/>
          </p:cNvSpPr>
          <p:nvPr>
            <p:ph type="title"/>
          </p:nvPr>
        </p:nvSpPr>
        <p:spPr>
          <a:xfrm>
            <a:off x="554849" y="321636"/>
            <a:ext cx="11101135" cy="793500"/>
          </a:xfrm>
        </p:spPr>
        <p:txBody>
          <a:bodyPr anchor="t">
            <a:noAutofit/>
          </a:bodyPr>
          <a:lstStyle/>
          <a:p>
            <a:pPr algn="ctr"/>
            <a:r>
              <a:rPr lang="en-GB" sz="4000" dirty="0">
                <a:latin typeface="Arial" panose="020B0604020202020204" pitchFamily="34" charset="0"/>
                <a:cs typeface="Arial" panose="020B0604020202020204" pitchFamily="34" charset="0"/>
              </a:rPr>
              <a:t>MARKET AUDIT – COMPETITOR’S ANALYSIS</a:t>
            </a:r>
          </a:p>
        </p:txBody>
      </p:sp>
      <p:graphicFrame>
        <p:nvGraphicFramePr>
          <p:cNvPr id="4" name="Content Placeholder 3">
            <a:extLst>
              <a:ext uri="{FF2B5EF4-FFF2-40B4-BE49-F238E27FC236}">
                <a16:creationId xmlns:a16="http://schemas.microsoft.com/office/drawing/2014/main" id="{F0C8474F-2AE4-4F44-8776-C7F192CA1F16}"/>
              </a:ext>
            </a:extLst>
          </p:cNvPr>
          <p:cNvGraphicFramePr>
            <a:graphicFrameLocks noGrp="1"/>
          </p:cNvGraphicFramePr>
          <p:nvPr>
            <p:ph idx="1"/>
            <p:extLst>
              <p:ext uri="{D42A27DB-BD31-4B8C-83A1-F6EECF244321}">
                <p14:modId xmlns:p14="http://schemas.microsoft.com/office/powerpoint/2010/main" val="2134995433"/>
              </p:ext>
            </p:extLst>
          </p:nvPr>
        </p:nvGraphicFramePr>
        <p:xfrm>
          <a:off x="231169" y="1171254"/>
          <a:ext cx="11748496" cy="5583477"/>
        </p:xfrm>
        <a:graphic>
          <a:graphicData uri="http://schemas.openxmlformats.org/drawingml/2006/table">
            <a:tbl>
              <a:tblPr firstRow="1" firstCol="1" lastRow="1" lastCol="1" bandRow="1" bandCol="1">
                <a:tableStyleId>{5C22544A-7EE6-4342-B048-85BDC9FD1C3A}</a:tableStyleId>
              </a:tblPr>
              <a:tblGrid>
                <a:gridCol w="1808624">
                  <a:extLst>
                    <a:ext uri="{9D8B030D-6E8A-4147-A177-3AD203B41FA5}">
                      <a16:colId xmlns:a16="http://schemas.microsoft.com/office/drawing/2014/main" val="3450185160"/>
                    </a:ext>
                  </a:extLst>
                </a:gridCol>
                <a:gridCol w="3100301">
                  <a:extLst>
                    <a:ext uri="{9D8B030D-6E8A-4147-A177-3AD203B41FA5}">
                      <a16:colId xmlns:a16="http://schemas.microsoft.com/office/drawing/2014/main" val="1668989473"/>
                    </a:ext>
                  </a:extLst>
                </a:gridCol>
                <a:gridCol w="2115878">
                  <a:extLst>
                    <a:ext uri="{9D8B030D-6E8A-4147-A177-3AD203B41FA5}">
                      <a16:colId xmlns:a16="http://schemas.microsoft.com/office/drawing/2014/main" val="1270828843"/>
                    </a:ext>
                  </a:extLst>
                </a:gridCol>
                <a:gridCol w="2609464">
                  <a:extLst>
                    <a:ext uri="{9D8B030D-6E8A-4147-A177-3AD203B41FA5}">
                      <a16:colId xmlns:a16="http://schemas.microsoft.com/office/drawing/2014/main" val="3855729856"/>
                    </a:ext>
                  </a:extLst>
                </a:gridCol>
                <a:gridCol w="2114229">
                  <a:extLst>
                    <a:ext uri="{9D8B030D-6E8A-4147-A177-3AD203B41FA5}">
                      <a16:colId xmlns:a16="http://schemas.microsoft.com/office/drawing/2014/main" val="2875868493"/>
                    </a:ext>
                  </a:extLst>
                </a:gridCol>
              </a:tblGrid>
              <a:tr h="253449">
                <a:tc>
                  <a:txBody>
                    <a:bodyPr/>
                    <a:lstStyle/>
                    <a:p>
                      <a:pPr marL="69850" algn="ctr">
                        <a:lnSpc>
                          <a:spcPts val="1695"/>
                        </a:lnSpc>
                      </a:pPr>
                      <a:r>
                        <a:rPr lang="en-GB" sz="1100">
                          <a:effectLst/>
                          <a:latin typeface="Arial" panose="020B0604020202020204" pitchFamily="34" charset="0"/>
                          <a:cs typeface="Arial" panose="020B0604020202020204" pitchFamily="34" charset="0"/>
                        </a:rPr>
                        <a:t>Factors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ts val="1695"/>
                        </a:lnSpc>
                      </a:pPr>
                      <a:r>
                        <a:rPr lang="en-GB" sz="1100" dirty="0" err="1">
                          <a:effectLst/>
                          <a:latin typeface="Arial" panose="020B0604020202020204" pitchFamily="34" charset="0"/>
                          <a:ea typeface="Calibri" panose="020F0502020204030204" pitchFamily="34" charset="0"/>
                          <a:cs typeface="Arial" panose="020B0604020202020204" pitchFamily="34" charset="0"/>
                        </a:rPr>
                        <a:t>Distinto</a:t>
                      </a:r>
                      <a:r>
                        <a:rPr lang="en-GB" sz="1100" dirty="0">
                          <a:effectLst/>
                          <a:latin typeface="Arial" panose="020B0604020202020204" pitchFamily="34" charset="0"/>
                          <a:ea typeface="Calibri" panose="020F0502020204030204" pitchFamily="34" charset="0"/>
                          <a:cs typeface="Arial" panose="020B0604020202020204" pitchFamily="34" charset="0"/>
                        </a:rPr>
                        <a:t> Café </a:t>
                      </a:r>
                    </a:p>
                  </a:txBody>
                  <a:tcPr marL="0" marR="0" marT="0" marB="0"/>
                </a:tc>
                <a:tc>
                  <a:txBody>
                    <a:bodyPr/>
                    <a:lstStyle/>
                    <a:p>
                      <a:pPr marL="66040" algn="ctr">
                        <a:lnSpc>
                          <a:spcPts val="1695"/>
                        </a:lnSpc>
                      </a:pPr>
                      <a:r>
                        <a:rPr lang="en-GB" sz="1100" dirty="0">
                          <a:effectLst/>
                          <a:latin typeface="Arial" panose="020B0604020202020204" pitchFamily="34" charset="0"/>
                          <a:cs typeface="Arial" panose="020B0604020202020204" pitchFamily="34" charset="0"/>
                        </a:rPr>
                        <a:t>Costa cafe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gn="ctr">
                        <a:lnSpc>
                          <a:spcPts val="1695"/>
                        </a:lnSpc>
                      </a:pPr>
                      <a:r>
                        <a:rPr lang="en-GB" sz="1100">
                          <a:effectLst/>
                          <a:latin typeface="Arial" panose="020B0604020202020204" pitchFamily="34" charset="0"/>
                          <a:cs typeface="Arial" panose="020B0604020202020204" pitchFamily="34" charset="0"/>
                        </a:rPr>
                        <a:t>Starbucks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gn="ctr">
                        <a:lnSpc>
                          <a:spcPts val="1695"/>
                        </a:lnSpc>
                      </a:pPr>
                      <a:r>
                        <a:rPr lang="en-GB" sz="1100">
                          <a:effectLst/>
                          <a:latin typeface="Arial" panose="020B0604020202020204" pitchFamily="34" charset="0"/>
                          <a:cs typeface="Arial" panose="020B0604020202020204" pitchFamily="34" charset="0"/>
                        </a:rPr>
                        <a:t>McCafé</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39396728"/>
                  </a:ext>
                </a:extLst>
              </a:tr>
              <a:tr h="253449">
                <a:tc>
                  <a:txBody>
                    <a:bodyPr/>
                    <a:lstStyle/>
                    <a:p>
                      <a:pPr marL="69850">
                        <a:lnSpc>
                          <a:spcPts val="1695"/>
                        </a:lnSpc>
                      </a:pPr>
                      <a:r>
                        <a:rPr lang="en-GB" sz="1100">
                          <a:effectLst/>
                          <a:latin typeface="Arial" panose="020B0604020202020204" pitchFamily="34" charset="0"/>
                          <a:cs typeface="Arial" panose="020B0604020202020204" pitchFamily="34" charset="0"/>
                        </a:rPr>
                        <a:t>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69384385"/>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Products or services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dirty="0">
                          <a:effectLst/>
                          <a:latin typeface="Arial" panose="020B0604020202020204" pitchFamily="34" charset="0"/>
                          <a:cs typeface="Arial" panose="020B0604020202020204" pitchFamily="34" charset="0"/>
                        </a:rPr>
                        <a:t>Specialised in coffee manufacturer, sandwiches, pasta, beer and strong alcohol.</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Manufacturers of coffee, latte and corta.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Ice cream, cold drink and brand coffee.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Manufacturers of coffee, hot coffee, latte and corta.</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32998564"/>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Key success factors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dirty="0">
                          <a:effectLst/>
                          <a:latin typeface="Arial" panose="020B0604020202020204" pitchFamily="34" charset="0"/>
                          <a:cs typeface="Arial" panose="020B0604020202020204" pitchFamily="34" charset="0"/>
                        </a:rPr>
                        <a:t>Organic raw materials will attract customers. </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Loyalty cards mostly attracts its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Leading coffee 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Brand value, cleanliness, service and quality.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91278666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Market share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20% in the UK.</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29%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36.5%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7.57%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684845018"/>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Past strategies and</a:t>
                      </a:r>
                    </a:p>
                    <a:p>
                      <a:pPr marL="69850">
                        <a:lnSpc>
                          <a:spcPts val="1695"/>
                        </a:lnSpc>
                      </a:pPr>
                      <a:r>
                        <a:rPr lang="en-GB" sz="1100" dirty="0">
                          <a:effectLst/>
                          <a:latin typeface="Arial" panose="020B0604020202020204" pitchFamily="34" charset="0"/>
                          <a:cs typeface="Arial" panose="020B0604020202020204" pitchFamily="34" charset="0"/>
                        </a:rPr>
                        <a:t>current strategies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Low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42471837"/>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Advertising front</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Social media, newspaper, advertisement and magazine.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54635546"/>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Strengths and</a:t>
                      </a:r>
                    </a:p>
                    <a:p>
                      <a:pPr marL="69850">
                        <a:lnSpc>
                          <a:spcPts val="1695"/>
                        </a:lnSpc>
                      </a:pPr>
                      <a:r>
                        <a:rPr lang="en-GB" sz="1100" dirty="0">
                          <a:effectLst/>
                          <a:latin typeface="Arial" panose="020B0604020202020204" pitchFamily="34" charset="0"/>
                          <a:cs typeface="Arial" panose="020B0604020202020204" pitchFamily="34" charset="0"/>
                        </a:rPr>
                        <a:t>Weaknesses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Strengths: Organic raw materials</a:t>
                      </a:r>
                    </a:p>
                    <a:p>
                      <a:pPr>
                        <a:lnSpc>
                          <a:spcPts val="1695"/>
                        </a:lnSpc>
                      </a:pPr>
                      <a:r>
                        <a:rPr lang="en-GB" sz="1100">
                          <a:effectLst/>
                          <a:latin typeface="Arial" panose="020B0604020202020204" pitchFamily="34" charset="0"/>
                          <a:cs typeface="Arial" panose="020B0604020202020204" pitchFamily="34" charset="0"/>
                        </a:rPr>
                        <a:t>Weaknesses: Less shareholders.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604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77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135">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89567368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Organizational Culture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Linear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580124"/>
                  </a:ext>
                </a:extLst>
              </a:tr>
              <a:tr h="430092">
                <a:tc>
                  <a:txBody>
                    <a:bodyPr/>
                    <a:lstStyle/>
                    <a:p>
                      <a:pPr marL="69850">
                        <a:lnSpc>
                          <a:spcPts val="1695"/>
                        </a:lnSpc>
                      </a:pPr>
                      <a:r>
                        <a:rPr lang="en-GB" sz="1100" dirty="0">
                          <a:effectLst/>
                          <a:latin typeface="Arial" panose="020B0604020202020204" pitchFamily="34" charset="0"/>
                          <a:cs typeface="Arial" panose="020B0604020202020204" pitchFamily="34" charset="0"/>
                        </a:rPr>
                        <a:t>Distribution</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Local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Foreign investment and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2698151"/>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How big of a threat are</a:t>
                      </a:r>
                    </a:p>
                    <a:p>
                      <a:pPr marL="69850">
                        <a:lnSpc>
                          <a:spcPts val="1695"/>
                        </a:lnSpc>
                      </a:pPr>
                      <a:r>
                        <a:rPr lang="en-GB" sz="1100" dirty="0">
                          <a:effectLst/>
                          <a:latin typeface="Arial" panose="020B0604020202020204" pitchFamily="34" charset="0"/>
                          <a:cs typeface="Arial" panose="020B0604020202020204" pitchFamily="34" charset="0"/>
                        </a:rPr>
                        <a:t>competitors to you?</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dirty="0">
                          <a:effectLst/>
                          <a:latin typeface="Arial" panose="020B0604020202020204" pitchFamily="34" charset="0"/>
                          <a:cs typeface="Arial" panose="020B0604020202020204" pitchFamily="34" charset="0"/>
                        </a:rPr>
                        <a:t>Brand image of the competitors are more developed. </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dirty="0">
                          <a:effectLst/>
                          <a:latin typeface="Arial" panose="020B0604020202020204" pitchFamily="34" charset="0"/>
                          <a:cs typeface="Arial" panose="020B0604020202020204" pitchFamily="34" charset="0"/>
                        </a:rPr>
                        <a:t>They have already created its brand image and customers loyalty. </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dirty="0">
                          <a:effectLst/>
                          <a:latin typeface="Arial" panose="020B0604020202020204" pitchFamily="34" charset="0"/>
                          <a:cs typeface="Arial" panose="020B0604020202020204" pitchFamily="34" charset="0"/>
                        </a:rPr>
                        <a:t>They have expanded its business at an earlier stage with all its premium quality of product. </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They composed a variety of products to enhance their target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050081319"/>
                  </a:ext>
                </a:extLst>
              </a:tr>
              <a:tr h="656771">
                <a:tc>
                  <a:txBody>
                    <a:bodyPr/>
                    <a:lstStyle/>
                    <a:p>
                      <a:pPr marL="69850">
                        <a:lnSpc>
                          <a:spcPts val="1695"/>
                        </a:lnSpc>
                      </a:pPr>
                      <a:r>
                        <a:rPr lang="en-GB" sz="1100">
                          <a:effectLst/>
                          <a:latin typeface="Arial" panose="020B0604020202020204" pitchFamily="34" charset="0"/>
                          <a:cs typeface="Arial" panose="020B0604020202020204" pitchFamily="34" charset="0"/>
                        </a:rPr>
                        <a:t>How do their strategies affect your business?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dirty="0">
                          <a:effectLst/>
                          <a:latin typeface="Arial" panose="020B0604020202020204" pitchFamily="34" charset="0"/>
                          <a:cs typeface="Arial" panose="020B0604020202020204" pitchFamily="34" charset="0"/>
                        </a:rPr>
                        <a:t>Brand image, quality of food items will affect </a:t>
                      </a:r>
                      <a:r>
                        <a:rPr lang="en-GB" sz="1100" dirty="0" err="1">
                          <a:effectLst/>
                          <a:latin typeface="Arial" panose="020B0604020202020204" pitchFamily="34" charset="0"/>
                          <a:cs typeface="Arial" panose="020B0604020202020204" pitchFamily="34" charset="0"/>
                        </a:rPr>
                        <a:t>Distinto</a:t>
                      </a:r>
                      <a:r>
                        <a:rPr lang="en-GB" sz="1100" dirty="0">
                          <a:effectLst/>
                          <a:latin typeface="Arial" panose="020B0604020202020204" pitchFamily="34" charset="0"/>
                          <a:cs typeface="Arial" panose="020B0604020202020204" pitchFamily="34" charset="0"/>
                        </a:rPr>
                        <a:t> Café. </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dirty="0">
                          <a:effectLst/>
                          <a:latin typeface="Arial" panose="020B0604020202020204" pitchFamily="34" charset="0"/>
                          <a:cs typeface="Arial" panose="020B0604020202020204" pitchFamily="34" charset="0"/>
                        </a:rPr>
                        <a:t>They have already created its brand image and customers loyalty.</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dirty="0">
                          <a:effectLst/>
                          <a:latin typeface="Arial" panose="020B0604020202020204" pitchFamily="34" charset="0"/>
                          <a:cs typeface="Arial" panose="020B0604020202020204" pitchFamily="34" charset="0"/>
                        </a:rPr>
                        <a:t>They have expanded its business at an earlier stage with all its premium quality of product.</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dirty="0">
                          <a:effectLst/>
                          <a:latin typeface="Arial" panose="020B0604020202020204" pitchFamily="34" charset="0"/>
                          <a:cs typeface="Arial" panose="020B0604020202020204" pitchFamily="34" charset="0"/>
                        </a:rPr>
                        <a:t>They composed a variety of products to enhance their target customers.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39639595"/>
                  </a:ext>
                </a:extLst>
              </a:tr>
            </a:tbl>
          </a:graphicData>
        </a:graphic>
      </p:graphicFrame>
    </p:spTree>
    <p:extLst>
      <p:ext uri="{BB962C8B-B14F-4D97-AF65-F5344CB8AC3E}">
        <p14:creationId xmlns:p14="http://schemas.microsoft.com/office/powerpoint/2010/main" val="2000612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5621-EFF9-4FB7-8836-DBD25F51033B}"/>
              </a:ext>
            </a:extLst>
          </p:cNvPr>
          <p:cNvSpPr>
            <a:spLocks noGrp="1"/>
          </p:cNvSpPr>
          <p:nvPr>
            <p:ph type="title"/>
          </p:nvPr>
        </p:nvSpPr>
        <p:spPr>
          <a:xfrm>
            <a:off x="539999" y="200953"/>
            <a:ext cx="11101135" cy="821326"/>
          </a:xfrm>
        </p:spPr>
        <p:txBody>
          <a:bodyPr>
            <a:normAutofit/>
          </a:bodyPr>
          <a:lstStyle/>
          <a:p>
            <a:pPr algn="ctr"/>
            <a:r>
              <a:rPr lang="en-GB" sz="4800" dirty="0">
                <a:latin typeface="Arial" panose="020B0604020202020204" pitchFamily="34" charset="0"/>
                <a:cs typeface="Arial" panose="020B0604020202020204" pitchFamily="34" charset="0"/>
              </a:rPr>
              <a:t>MARKET AUDIT – SWOT </a:t>
            </a:r>
            <a:r>
              <a:rPr lang="en-GB" sz="4400" dirty="0">
                <a:latin typeface="Arial" panose="020B0604020202020204" pitchFamily="34" charset="0"/>
                <a:cs typeface="Arial" panose="020B0604020202020204" pitchFamily="34" charset="0"/>
              </a:rPr>
              <a:t>ANALYSIS</a:t>
            </a:r>
            <a:endParaRPr lang="en-GB" sz="48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FB15F22-8391-4572-97F2-FE1D47452C98}"/>
              </a:ext>
            </a:extLst>
          </p:cNvPr>
          <p:cNvGraphicFramePr>
            <a:graphicFrameLocks noGrp="1"/>
          </p:cNvGraphicFramePr>
          <p:nvPr>
            <p:ph idx="1"/>
            <p:extLst>
              <p:ext uri="{D42A27DB-BD31-4B8C-83A1-F6EECF244321}">
                <p14:modId xmlns:p14="http://schemas.microsoft.com/office/powerpoint/2010/main" val="1192041598"/>
              </p:ext>
            </p:extLst>
          </p:nvPr>
        </p:nvGraphicFramePr>
        <p:xfrm>
          <a:off x="368301" y="1104899"/>
          <a:ext cx="11518900" cy="5552147"/>
        </p:xfrm>
        <a:graphic>
          <a:graphicData uri="http://schemas.openxmlformats.org/drawingml/2006/table">
            <a:tbl>
              <a:tblPr firstRow="1" firstCol="1" bandRow="1">
                <a:tableStyleId>{5C22544A-7EE6-4342-B048-85BDC9FD1C3A}</a:tableStyleId>
              </a:tblPr>
              <a:tblGrid>
                <a:gridCol w="2166820">
                  <a:extLst>
                    <a:ext uri="{9D8B030D-6E8A-4147-A177-3AD203B41FA5}">
                      <a16:colId xmlns:a16="http://schemas.microsoft.com/office/drawing/2014/main" val="1799632532"/>
                    </a:ext>
                  </a:extLst>
                </a:gridCol>
                <a:gridCol w="9352080">
                  <a:extLst>
                    <a:ext uri="{9D8B030D-6E8A-4147-A177-3AD203B41FA5}">
                      <a16:colId xmlns:a16="http://schemas.microsoft.com/office/drawing/2014/main" val="1760097522"/>
                    </a:ext>
                  </a:extLst>
                </a:gridCol>
              </a:tblGrid>
              <a:tr h="2682491">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Strengths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Our coffee shop will prepare items with natural products, which will help us attract customers who are concerned about their health.</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provide dietary plans to customers before they are ordering products (</a:t>
                      </a:r>
                      <a:r>
                        <a:rPr lang="en-GB" sz="1200" dirty="0" err="1">
                          <a:effectLst/>
                          <a:latin typeface="Arial" panose="020B0604020202020204" pitchFamily="34" charset="0"/>
                          <a:cs typeface="Arial" panose="020B0604020202020204" pitchFamily="34" charset="0"/>
                        </a:rPr>
                        <a:t>Niftiyeva</a:t>
                      </a:r>
                      <a:r>
                        <a:rPr lang="en-GB" sz="1200" dirty="0">
                          <a:effectLst/>
                          <a:latin typeface="Arial" panose="020B0604020202020204" pitchFamily="34" charset="0"/>
                          <a:cs typeface="Arial" panose="020B0604020202020204" pitchFamily="34" charset="0"/>
                        </a:rPr>
                        <a:t>, 2020).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shop will be decorated with natural architectural forms, which will attract customers who are nature lovers.</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provide doorstep delivery to our customers.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Consumers will get both options that they will be able to have their food in the shop and can carry food in their home.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Coffee shop manufactures varieties of food items apart from coffee. </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382382337"/>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Weaknesses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shop will get a fewer number of shareholders, which will not allow us to sell products or services at a huge rate.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Even coffee shops will have less amount of funds, which will not allow to make large investments in the business activities. </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920782669"/>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Opportunities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be located in Birmingham, which will attract most of the UK population and tourists (Flynn, 2020).</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shop will be getting financial support from Lottery Company, which will help us make a start-up. </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730180172"/>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Threats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Costa Coffee, Greggs and Starbucks will be the fiercest rivals of </a:t>
                      </a:r>
                      <a:r>
                        <a:rPr lang="en-GB" sz="1200" dirty="0" err="1">
                          <a:effectLst/>
                          <a:latin typeface="Arial" panose="020B0604020202020204" pitchFamily="34" charset="0"/>
                          <a:cs typeface="Arial" panose="020B0604020202020204" pitchFamily="34" charset="0"/>
                        </a:rPr>
                        <a:t>Disinto</a:t>
                      </a:r>
                      <a:r>
                        <a:rPr lang="en-GB" sz="1200" dirty="0">
                          <a:effectLst/>
                          <a:latin typeface="Arial" panose="020B0604020202020204" pitchFamily="34" charset="0"/>
                          <a:cs typeface="Arial" panose="020B0604020202020204" pitchFamily="34" charset="0"/>
                        </a:rPr>
                        <a:t> Café.</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be unable to provide advanced training to their employees so that they can compete with their competitors,</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672961288"/>
                  </a:ext>
                </a:extLst>
              </a:tr>
            </a:tbl>
          </a:graphicData>
        </a:graphic>
      </p:graphicFrame>
    </p:spTree>
    <p:extLst>
      <p:ext uri="{BB962C8B-B14F-4D97-AF65-F5344CB8AC3E}">
        <p14:creationId xmlns:p14="http://schemas.microsoft.com/office/powerpoint/2010/main" val="1317649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8CEFD169-5840-4DFF-B81B-801882BBC594}"/>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PESTLE ANALYSIS</a:t>
            </a:r>
          </a:p>
        </p:txBody>
      </p:sp>
      <p:sp>
        <p:nvSpPr>
          <p:cNvPr id="9" name="Content Placeholder 2">
            <a:extLst>
              <a:ext uri="{FF2B5EF4-FFF2-40B4-BE49-F238E27FC236}">
                <a16:creationId xmlns:a16="http://schemas.microsoft.com/office/drawing/2014/main" id="{D08FEFCB-2719-47B2-96C9-F2C9D027281D}"/>
              </a:ext>
            </a:extLst>
          </p:cNvPr>
          <p:cNvSpPr>
            <a:spLocks noGrp="1"/>
          </p:cNvSpPr>
          <p:nvPr>
            <p:ph idx="1"/>
          </p:nvPr>
        </p:nvSpPr>
        <p:spPr>
          <a:xfrm>
            <a:off x="7104062" y="540347"/>
            <a:ext cx="4537075" cy="5760000"/>
          </a:xfrm>
        </p:spPr>
        <p:txBody>
          <a:bodyPr anchor="ctr">
            <a:normAutofit/>
          </a:bodyPr>
          <a:lstStyle/>
          <a:p>
            <a:pPr algn="just"/>
            <a:r>
              <a:rPr lang="en-GB" sz="2400" dirty="0">
                <a:latin typeface="Arial" panose="020B0604020202020204" pitchFamily="34" charset="0"/>
                <a:cs typeface="Arial" panose="020B0604020202020204" pitchFamily="34" charset="0"/>
              </a:rPr>
              <a:t>POLITICAL FACTORS</a:t>
            </a:r>
          </a:p>
          <a:p>
            <a:pPr algn="just"/>
            <a:r>
              <a:rPr lang="en-GB" sz="2400" dirty="0">
                <a:latin typeface="Arial" panose="020B0604020202020204" pitchFamily="34" charset="0"/>
                <a:cs typeface="Arial" panose="020B0604020202020204" pitchFamily="34" charset="0"/>
              </a:rPr>
              <a:t>ECONOMIC FACTORS</a:t>
            </a:r>
          </a:p>
          <a:p>
            <a:pPr algn="just"/>
            <a:r>
              <a:rPr lang="en-GB" sz="2400" dirty="0">
                <a:latin typeface="Arial" panose="020B0604020202020204" pitchFamily="34" charset="0"/>
                <a:cs typeface="Arial" panose="020B0604020202020204" pitchFamily="34" charset="0"/>
              </a:rPr>
              <a:t>SOCIAL FACTORS</a:t>
            </a:r>
          </a:p>
          <a:p>
            <a:pPr algn="just"/>
            <a:r>
              <a:rPr lang="en-GB" sz="2400" dirty="0">
                <a:latin typeface="Arial" panose="020B0604020202020204" pitchFamily="34" charset="0"/>
                <a:cs typeface="Arial" panose="020B0604020202020204" pitchFamily="34" charset="0"/>
              </a:rPr>
              <a:t>TECHNOLOGICAL FACTORS</a:t>
            </a:r>
          </a:p>
          <a:p>
            <a:pPr algn="just"/>
            <a:r>
              <a:rPr lang="en-GB" sz="2400" dirty="0">
                <a:latin typeface="Arial" panose="020B0604020202020204" pitchFamily="34" charset="0"/>
                <a:cs typeface="Arial" panose="020B0604020202020204" pitchFamily="34" charset="0"/>
              </a:rPr>
              <a:t>ENVIRONMENTAL FACTORS</a:t>
            </a:r>
          </a:p>
          <a:p>
            <a:pPr algn="just"/>
            <a:r>
              <a:rPr lang="en-GB" sz="2400" dirty="0">
                <a:latin typeface="Arial" panose="020B0604020202020204" pitchFamily="34" charset="0"/>
                <a:cs typeface="Arial" panose="020B0604020202020204" pitchFamily="34" charset="0"/>
              </a:rPr>
              <a:t>LEGAL FACTORS</a:t>
            </a:r>
          </a:p>
        </p:txBody>
      </p:sp>
    </p:spTree>
    <p:extLst>
      <p:ext uri="{BB962C8B-B14F-4D97-AF65-F5344CB8AC3E}">
        <p14:creationId xmlns:p14="http://schemas.microsoft.com/office/powerpoint/2010/main" val="263186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8DCFC0E-2D2D-4A24-9BBD-A40F09E80070}"/>
              </a:ext>
            </a:extLst>
          </p:cNvPr>
          <p:cNvSpPr>
            <a:spLocks noGrp="1"/>
          </p:cNvSpPr>
          <p:nvPr>
            <p:ph type="title"/>
          </p:nvPr>
        </p:nvSpPr>
        <p:spPr>
          <a:xfrm>
            <a:off x="922020" y="833015"/>
            <a:ext cx="5193960" cy="5202026"/>
          </a:xfrm>
        </p:spPr>
        <p:txBody>
          <a:bodyPr anchor="ctr">
            <a:normAutofit/>
          </a:bodyPr>
          <a:lstStyle/>
          <a:p>
            <a:pPr algn="ctr"/>
            <a:r>
              <a:rPr lang="en-GB" dirty="0">
                <a:latin typeface="Arial" panose="020B0604020202020204" pitchFamily="34" charset="0"/>
                <a:cs typeface="Arial" panose="020B0604020202020204" pitchFamily="34" charset="0"/>
              </a:rPr>
              <a:t>TARGET MARKET</a:t>
            </a:r>
          </a:p>
        </p:txBody>
      </p:sp>
      <p:sp>
        <p:nvSpPr>
          <p:cNvPr id="3" name="Content Placeholder 2">
            <a:extLst>
              <a:ext uri="{FF2B5EF4-FFF2-40B4-BE49-F238E27FC236}">
                <a16:creationId xmlns:a16="http://schemas.microsoft.com/office/drawing/2014/main" id="{81432BE8-A4FB-494D-8652-5E0395F996E5}"/>
              </a:ext>
            </a:extLst>
          </p:cNvPr>
          <p:cNvSpPr>
            <a:spLocks noGrp="1"/>
          </p:cNvSpPr>
          <p:nvPr>
            <p:ph idx="1"/>
          </p:nvPr>
        </p:nvSpPr>
        <p:spPr>
          <a:xfrm>
            <a:off x="7104062" y="540347"/>
            <a:ext cx="4537075" cy="5760000"/>
          </a:xfrm>
        </p:spPr>
        <p:txBody>
          <a:bodyPr anchor="ctr">
            <a:normAutofit/>
          </a:bodyPr>
          <a:lstStyle/>
          <a:p>
            <a:pPr marL="0" indent="0" algn="just">
              <a:buNone/>
            </a:pPr>
            <a:r>
              <a:rPr lang="en-GB" dirty="0" err="1">
                <a:latin typeface="Arial" panose="020B0604020202020204" pitchFamily="34" charset="0"/>
                <a:ea typeface="Calibri" panose="020F0502020204030204" pitchFamily="34" charset="0"/>
                <a:cs typeface="Times New Roman" panose="02020603050405020304" pitchFamily="18" charset="0"/>
              </a:rPr>
              <a:t>Distinto</a:t>
            </a:r>
            <a:r>
              <a:rPr lang="en-GB" dirty="0">
                <a:latin typeface="Arial" panose="020B0604020202020204" pitchFamily="34" charset="0"/>
                <a:ea typeface="Calibri" panose="020F0502020204030204" pitchFamily="34" charset="0"/>
                <a:cs typeface="Times New Roman" panose="02020603050405020304" pitchFamily="18" charset="0"/>
              </a:rPr>
              <a:t> Café </a:t>
            </a:r>
            <a:r>
              <a:rPr lang="en-GB" b="0" dirty="0">
                <a:effectLst/>
                <a:latin typeface="Arial" panose="020B0604020202020204" pitchFamily="34" charset="0"/>
                <a:ea typeface="Calibri" panose="020F0502020204030204" pitchFamily="34" charset="0"/>
                <a:cs typeface="Times New Roman" panose="02020603050405020304" pitchFamily="18" charset="0"/>
              </a:rPr>
              <a:t>will target people who </a:t>
            </a:r>
            <a:r>
              <a:rPr lang="en-GB" dirty="0">
                <a:latin typeface="Arial" panose="020B0604020202020204" pitchFamily="34" charset="0"/>
                <a:ea typeface="Calibri" panose="020F0502020204030204" pitchFamily="34" charset="0"/>
                <a:cs typeface="Times New Roman" panose="02020603050405020304" pitchFamily="18" charset="0"/>
              </a:rPr>
              <a:t>have </a:t>
            </a:r>
            <a:r>
              <a:rPr lang="en-GB" b="0" dirty="0">
                <a:effectLst/>
                <a:latin typeface="Arial" panose="020B0604020202020204" pitchFamily="34" charset="0"/>
                <a:ea typeface="Calibri" panose="020F0502020204030204" pitchFamily="34" charset="0"/>
                <a:cs typeface="Times New Roman" panose="02020603050405020304" pitchFamily="18" charset="0"/>
              </a:rPr>
              <a:t>minimum income level and the people who are concerned about their health. The price of the products will be  affordable so large customer segments can </a:t>
            </a:r>
            <a:r>
              <a:rPr lang="en-GB" dirty="0">
                <a:latin typeface="Arial" panose="020B0604020202020204" pitchFamily="34" charset="0"/>
                <a:ea typeface="Calibri" panose="020F0502020204030204" pitchFamily="34" charset="0"/>
                <a:cs typeface="Times New Roman" panose="02020603050405020304" pitchFamily="18" charset="0"/>
              </a:rPr>
              <a:t>find</a:t>
            </a:r>
            <a:r>
              <a:rPr lang="en-GB" b="0" dirty="0">
                <a:effectLst/>
                <a:latin typeface="Arial" panose="020B0604020202020204" pitchFamily="34" charset="0"/>
                <a:ea typeface="Calibri" panose="020F0502020204030204" pitchFamily="34" charset="0"/>
                <a:cs typeface="Times New Roman" panose="02020603050405020304" pitchFamily="18" charset="0"/>
              </a:rPr>
              <a:t> </a:t>
            </a:r>
            <a:r>
              <a:rPr lang="en-GB" dirty="0">
                <a:latin typeface="Arial" panose="020B0604020202020204" pitchFamily="34" charset="0"/>
                <a:ea typeface="Calibri" panose="020F0502020204030204" pitchFamily="34" charset="0"/>
                <a:cs typeface="Times New Roman" panose="02020603050405020304" pitchFamily="18" charset="0"/>
              </a:rPr>
              <a:t>our </a:t>
            </a:r>
            <a:r>
              <a:rPr lang="en-GB" b="0" dirty="0">
                <a:effectLst/>
                <a:latin typeface="Arial" panose="020B0604020202020204" pitchFamily="34" charset="0"/>
                <a:ea typeface="Calibri" panose="020F0502020204030204" pitchFamily="34" charset="0"/>
                <a:cs typeface="Times New Roman" panose="02020603050405020304" pitchFamily="18" charset="0"/>
              </a:rPr>
              <a:t>products or services appealing. The products will be promoted through social media, newspaper and magazines so that </a:t>
            </a:r>
            <a:r>
              <a:rPr lang="en-GB" b="0" dirty="0" err="1">
                <a:effectLst/>
                <a:latin typeface="Arial" panose="020B0604020202020204" pitchFamily="34" charset="0"/>
                <a:ea typeface="Calibri" panose="020F0502020204030204" pitchFamily="34" charset="0"/>
                <a:cs typeface="Times New Roman" panose="02020603050405020304" pitchFamily="18" charset="0"/>
              </a:rPr>
              <a:t>Distinto</a:t>
            </a:r>
            <a:r>
              <a:rPr lang="en-GB" b="0" dirty="0">
                <a:effectLst/>
                <a:latin typeface="Arial" panose="020B0604020202020204" pitchFamily="34" charset="0"/>
                <a:ea typeface="Calibri" panose="020F0502020204030204" pitchFamily="34" charset="0"/>
                <a:cs typeface="Times New Roman" panose="02020603050405020304" pitchFamily="18" charset="0"/>
              </a:rPr>
              <a:t> Café will reach to large population. The people who are aged between 20 to </a:t>
            </a:r>
            <a:r>
              <a:rPr lang="en-GB" dirty="0">
                <a:latin typeface="Arial" panose="020B0604020202020204" pitchFamily="34" charset="0"/>
                <a:ea typeface="Calibri" panose="020F0502020204030204" pitchFamily="34" charset="0"/>
                <a:cs typeface="Times New Roman" panose="02020603050405020304" pitchFamily="18" charset="0"/>
              </a:rPr>
              <a:t>70</a:t>
            </a:r>
            <a:r>
              <a:rPr lang="en-GB" b="0" dirty="0">
                <a:effectLst/>
                <a:latin typeface="Arial" panose="020B0604020202020204" pitchFamily="34" charset="0"/>
                <a:ea typeface="Calibri" panose="020F0502020204030204" pitchFamily="34" charset="0"/>
                <a:cs typeface="Times New Roman" panose="02020603050405020304" pitchFamily="18" charset="0"/>
              </a:rPr>
              <a:t> years are the target population. </a:t>
            </a:r>
            <a:endParaRPr lang="en-GB"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11611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63" name="Rectangle 6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4" name="Oval 6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5" name="Oval 6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6" name="Group 6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2" name="Rectangle 7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67" name="Group 6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0" name="Rectangle 6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8" name="Rectangle 6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4" name="Rectangle 7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6" name="Rectangle 75">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6724B526-41CF-467F-8B67-BFFC44531B50}"/>
              </a:ext>
            </a:extLst>
          </p:cNvPr>
          <p:cNvGraphicFramePr>
            <a:graphicFrameLocks noGrp="1"/>
          </p:cNvGraphicFramePr>
          <p:nvPr>
            <p:extLst>
              <p:ext uri="{D42A27DB-BD31-4B8C-83A1-F6EECF244321}">
                <p14:modId xmlns:p14="http://schemas.microsoft.com/office/powerpoint/2010/main" val="1932264664"/>
              </p:ext>
            </p:extLst>
          </p:nvPr>
        </p:nvGraphicFramePr>
        <p:xfrm>
          <a:off x="457200" y="628606"/>
          <a:ext cx="11183935" cy="5708692"/>
        </p:xfrm>
        <a:graphic>
          <a:graphicData uri="http://schemas.openxmlformats.org/drawingml/2006/table">
            <a:tbl>
              <a:tblPr firstRow="1" firstCol="1" bandRow="1">
                <a:tableStyleId>{5C22544A-7EE6-4342-B048-85BDC9FD1C3A}</a:tableStyleId>
              </a:tblPr>
              <a:tblGrid>
                <a:gridCol w="2295480">
                  <a:extLst>
                    <a:ext uri="{9D8B030D-6E8A-4147-A177-3AD203B41FA5}">
                      <a16:colId xmlns:a16="http://schemas.microsoft.com/office/drawing/2014/main" val="3794608553"/>
                    </a:ext>
                  </a:extLst>
                </a:gridCol>
                <a:gridCol w="8888455">
                  <a:extLst>
                    <a:ext uri="{9D8B030D-6E8A-4147-A177-3AD203B41FA5}">
                      <a16:colId xmlns:a16="http://schemas.microsoft.com/office/drawing/2014/main" val="2889585773"/>
                    </a:ext>
                  </a:extLst>
                </a:gridCol>
              </a:tblGrid>
              <a:tr h="1902898">
                <a:tc>
                  <a:txBody>
                    <a:bodyPr/>
                    <a:lstStyle/>
                    <a:p>
                      <a:pPr algn="just">
                        <a:lnSpc>
                          <a:spcPct val="150000"/>
                        </a:lnSpc>
                        <a:spcAft>
                          <a:spcPts val="800"/>
                        </a:spcAft>
                      </a:pPr>
                      <a:r>
                        <a:rPr lang="en-GB" sz="1300" dirty="0">
                          <a:effectLst/>
                        </a:rPr>
                        <a:t>Segmentation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Distinto Café will select demographic and psychographic segmentation. Within demographic segmentation, we will invite all people categories 18+. In the psychographic segments, we will welcome people who maintain a quality life.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914041981"/>
                  </a:ext>
                </a:extLst>
              </a:tr>
              <a:tr h="2375666">
                <a:tc>
                  <a:txBody>
                    <a:bodyPr/>
                    <a:lstStyle/>
                    <a:p>
                      <a:pPr algn="just">
                        <a:lnSpc>
                          <a:spcPct val="150000"/>
                        </a:lnSpc>
                        <a:spcAft>
                          <a:spcPts val="800"/>
                        </a:spcAft>
                      </a:pPr>
                      <a:r>
                        <a:rPr lang="en-GB" sz="1300">
                          <a:effectLst/>
                        </a:rPr>
                        <a:t>Targeting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The shop will target consumers who like different coffee flavours and take substitutes when consuming them. It will help us increase the sales. When </a:t>
                      </a:r>
                      <a:r>
                        <a:rPr lang="en-GB" sz="1300" dirty="0" err="1">
                          <a:effectLst/>
                        </a:rPr>
                        <a:t>Distinto</a:t>
                      </a:r>
                      <a:r>
                        <a:rPr lang="en-GB" sz="1300" dirty="0">
                          <a:effectLst/>
                        </a:rPr>
                        <a:t> Café will be able to sell a variety of products then we will earn </a:t>
                      </a:r>
                      <a:r>
                        <a:rPr lang="en-GB" sz="1300">
                          <a:effectLst/>
                        </a:rPr>
                        <a:t>more revenue.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642283959"/>
                  </a:ext>
                </a:extLst>
              </a:tr>
              <a:tr h="1430128">
                <a:tc>
                  <a:txBody>
                    <a:bodyPr/>
                    <a:lstStyle/>
                    <a:p>
                      <a:pPr algn="just">
                        <a:lnSpc>
                          <a:spcPct val="150000"/>
                        </a:lnSpc>
                        <a:spcAft>
                          <a:spcPts val="800"/>
                        </a:spcAft>
                      </a:pPr>
                      <a:r>
                        <a:rPr lang="en-GB" sz="1300">
                          <a:effectLst/>
                        </a:rPr>
                        <a:t>Positioning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err="1">
                          <a:effectLst/>
                        </a:rPr>
                        <a:t>Distinto</a:t>
                      </a:r>
                      <a:r>
                        <a:rPr lang="en-GB" sz="1300" dirty="0">
                          <a:effectLst/>
                        </a:rPr>
                        <a:t> Café will be able to position the brand in line with other great competitors because we will manufacture food items with organic products. This will help us earn brand identity and increase customer loyalty.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840110114"/>
                  </a:ext>
                </a:extLst>
              </a:tr>
            </a:tbl>
          </a:graphicData>
        </a:graphic>
      </p:graphicFrame>
    </p:spTree>
    <p:extLst>
      <p:ext uri="{BB962C8B-B14F-4D97-AF65-F5344CB8AC3E}">
        <p14:creationId xmlns:p14="http://schemas.microsoft.com/office/powerpoint/2010/main" val="33350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6"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721C8D00-FDFC-4D56-8E92-B857AA4492F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MARKETING AND SALES PLAN</a:t>
            </a:r>
          </a:p>
        </p:txBody>
      </p:sp>
      <p:sp>
        <p:nvSpPr>
          <p:cNvPr id="30" name="Content Placeholder 2">
            <a:extLst>
              <a:ext uri="{FF2B5EF4-FFF2-40B4-BE49-F238E27FC236}">
                <a16:creationId xmlns:a16="http://schemas.microsoft.com/office/drawing/2014/main" id="{7FE9AC24-9512-4601-A467-3ABD9E6816E3}"/>
              </a:ext>
            </a:extLst>
          </p:cNvPr>
          <p:cNvSpPr>
            <a:spLocks noGrp="1"/>
          </p:cNvSpPr>
          <p:nvPr>
            <p:ph idx="1"/>
          </p:nvPr>
        </p:nvSpPr>
        <p:spPr>
          <a:xfrm>
            <a:off x="7104062" y="540347"/>
            <a:ext cx="4537075" cy="5760000"/>
          </a:xfrm>
        </p:spPr>
        <p:txBody>
          <a:bodyPr anchor="ctr">
            <a:normAutofit/>
          </a:bodyPr>
          <a:lstStyle/>
          <a:p>
            <a:pPr algn="just"/>
            <a:r>
              <a:rPr lang="en-GB" sz="2000" dirty="0">
                <a:latin typeface="Arial" panose="020B0604020202020204" pitchFamily="34" charset="0"/>
                <a:cs typeface="Arial" panose="020B0604020202020204" pitchFamily="34" charset="0"/>
              </a:rPr>
              <a:t>PRODUCT</a:t>
            </a:r>
          </a:p>
          <a:p>
            <a:pPr algn="just"/>
            <a:r>
              <a:rPr lang="en-GB" sz="2000" dirty="0">
                <a:latin typeface="Arial" panose="020B0604020202020204" pitchFamily="34" charset="0"/>
                <a:cs typeface="Arial" panose="020B0604020202020204" pitchFamily="34" charset="0"/>
              </a:rPr>
              <a:t>PRICE</a:t>
            </a:r>
          </a:p>
          <a:p>
            <a:pPr algn="just"/>
            <a:r>
              <a:rPr lang="en-GB" sz="2000" dirty="0">
                <a:latin typeface="Arial" panose="020B0604020202020204" pitchFamily="34" charset="0"/>
                <a:cs typeface="Arial" panose="020B0604020202020204" pitchFamily="34" charset="0"/>
              </a:rPr>
              <a:t>PROMOTION</a:t>
            </a:r>
          </a:p>
          <a:p>
            <a:pPr algn="just"/>
            <a:r>
              <a:rPr lang="en-GB" sz="2000" dirty="0">
                <a:latin typeface="Arial" panose="020B0604020202020204" pitchFamily="34" charset="0"/>
                <a:cs typeface="Arial" panose="020B0604020202020204" pitchFamily="34" charset="0"/>
              </a:rPr>
              <a:t>PLACE</a:t>
            </a:r>
          </a:p>
          <a:p>
            <a:pPr algn="just"/>
            <a:r>
              <a:rPr lang="en-GB" sz="2000" dirty="0">
                <a:latin typeface="Arial" panose="020B0604020202020204" pitchFamily="34" charset="0"/>
                <a:cs typeface="Arial" panose="020B0604020202020204" pitchFamily="34" charset="0"/>
              </a:rPr>
              <a:t>PEOPLE</a:t>
            </a:r>
          </a:p>
          <a:p>
            <a:pPr algn="just"/>
            <a:r>
              <a:rPr lang="en-GB" sz="2000" dirty="0">
                <a:latin typeface="Arial" panose="020B0604020202020204" pitchFamily="34" charset="0"/>
                <a:cs typeface="Arial" panose="020B0604020202020204" pitchFamily="34" charset="0"/>
              </a:rPr>
              <a:t>PROCESS</a:t>
            </a:r>
          </a:p>
          <a:p>
            <a:pPr algn="just"/>
            <a:r>
              <a:rPr lang="en-GB" sz="2000" dirty="0">
                <a:latin typeface="Arial" panose="020B0604020202020204" pitchFamily="34" charset="0"/>
                <a:cs typeface="Arial" panose="020B0604020202020204" pitchFamily="34" charset="0"/>
              </a:rPr>
              <a:t>PHYSICAL EVIDENCE</a:t>
            </a:r>
          </a:p>
        </p:txBody>
      </p:sp>
    </p:spTree>
    <p:extLst>
      <p:ext uri="{BB962C8B-B14F-4D97-AF65-F5344CB8AC3E}">
        <p14:creationId xmlns:p14="http://schemas.microsoft.com/office/powerpoint/2010/main" val="2925732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ACCD9CD-049F-4725-80F1-09CCBF073B57}"/>
              </a:ext>
            </a:extLst>
          </p:cNvPr>
          <p:cNvSpPr>
            <a:spLocks noGrp="1"/>
          </p:cNvSpPr>
          <p:nvPr>
            <p:ph type="title"/>
          </p:nvPr>
        </p:nvSpPr>
        <p:spPr>
          <a:xfrm>
            <a:off x="6876824" y="193856"/>
            <a:ext cx="4967752" cy="1609544"/>
          </a:xfrm>
        </p:spPr>
        <p:txBody>
          <a:bodyPr anchor="b">
            <a:normAutofit/>
          </a:bodyPr>
          <a:lstStyle/>
          <a:p>
            <a:pPr algn="ctr"/>
            <a:r>
              <a:rPr lang="en-GB" sz="4700" dirty="0">
                <a:latin typeface="Arial" panose="020B0604020202020204" pitchFamily="34" charset="0"/>
                <a:cs typeface="Arial" panose="020B0604020202020204" pitchFamily="34" charset="0"/>
              </a:rPr>
              <a:t>MANAGEMENT TEAM</a:t>
            </a:r>
          </a:p>
        </p:txBody>
      </p:sp>
      <p:pic>
        <p:nvPicPr>
          <p:cNvPr id="5" name="Picture 4" descr="Sunlit desk">
            <a:extLst>
              <a:ext uri="{FF2B5EF4-FFF2-40B4-BE49-F238E27FC236}">
                <a16:creationId xmlns:a16="http://schemas.microsoft.com/office/drawing/2014/main" id="{36052DF9-CFF7-4D1A-9E93-F5CA3C667FBC}"/>
              </a:ext>
            </a:extLst>
          </p:cNvPr>
          <p:cNvPicPr>
            <a:picLocks noChangeAspect="1"/>
          </p:cNvPicPr>
          <p:nvPr/>
        </p:nvPicPr>
        <p:blipFill rotWithShape="1">
          <a:blip r:embed="rId2"/>
          <a:srcRect l="14515" r="22758"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5664A17-CD98-4DE2-A29F-69F7A42F93A1}"/>
              </a:ext>
            </a:extLst>
          </p:cNvPr>
          <p:cNvSpPr>
            <a:spLocks noGrp="1"/>
          </p:cNvSpPr>
          <p:nvPr>
            <p:ph idx="1"/>
          </p:nvPr>
        </p:nvSpPr>
        <p:spPr>
          <a:xfrm>
            <a:off x="6710033" y="1997256"/>
            <a:ext cx="5416400" cy="4739684"/>
          </a:xfrm>
        </p:spPr>
        <p:txBody>
          <a:bodyPr anchor="t">
            <a:normAutofit lnSpcReduction="10000"/>
          </a:bodyPr>
          <a:lstStyle/>
          <a:p>
            <a:pPr>
              <a:lnSpc>
                <a:spcPct val="115000"/>
              </a:lnSpc>
            </a:pPr>
            <a:r>
              <a:rPr lang="en-GB" sz="1400" dirty="0">
                <a:latin typeface="Arial" panose="020B0604020202020204" pitchFamily="34" charset="0"/>
                <a:cs typeface="Arial" panose="020B0604020202020204" pitchFamily="34" charset="0"/>
              </a:rPr>
              <a:t>Darius Apostol – CEO</a:t>
            </a:r>
          </a:p>
          <a:p>
            <a:pPr>
              <a:lnSpc>
                <a:spcPct val="115000"/>
              </a:lnSpc>
            </a:pPr>
            <a:r>
              <a:rPr lang="en-GB" sz="1400" dirty="0">
                <a:latin typeface="Arial" panose="020B0604020202020204" pitchFamily="34" charset="0"/>
                <a:cs typeface="Arial" panose="020B0604020202020204" pitchFamily="34" charset="0"/>
              </a:rPr>
              <a:t>Qualification – BA Hons Business Management</a:t>
            </a:r>
          </a:p>
          <a:p>
            <a:pPr>
              <a:lnSpc>
                <a:spcPct val="115000"/>
              </a:lnSpc>
            </a:pPr>
            <a:r>
              <a:rPr lang="en-GB" sz="1400" dirty="0">
                <a:latin typeface="Arial" panose="020B0604020202020204" pitchFamily="34" charset="0"/>
                <a:cs typeface="Arial" panose="020B0604020202020204" pitchFamily="34" charset="0"/>
              </a:rPr>
              <a:t>Experience – 5 years owning his own coffee place</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gn="r">
              <a:lnSpc>
                <a:spcPct val="115000"/>
              </a:lnSpc>
            </a:pPr>
            <a:r>
              <a:rPr lang="en-GB" sz="1400" dirty="0">
                <a:latin typeface="Arial" panose="020B0604020202020204" pitchFamily="34" charset="0"/>
                <a:cs typeface="Arial" panose="020B0604020202020204" pitchFamily="34" charset="0"/>
              </a:rPr>
              <a:t>Mariana Grigorita – Market Analyst</a:t>
            </a:r>
          </a:p>
          <a:p>
            <a:pPr algn="r">
              <a:lnSpc>
                <a:spcPct val="115000"/>
              </a:lnSpc>
            </a:pPr>
            <a:r>
              <a:rPr lang="en-GB" sz="1400" dirty="0">
                <a:latin typeface="Arial" panose="020B0604020202020204" pitchFamily="34" charset="0"/>
                <a:cs typeface="Arial" panose="020B0604020202020204" pitchFamily="34" charset="0"/>
              </a:rPr>
              <a:t>Qualification – Marketing Management</a:t>
            </a:r>
          </a:p>
          <a:p>
            <a:pPr algn="r">
              <a:lnSpc>
                <a:spcPct val="115000"/>
              </a:lnSpc>
            </a:pPr>
            <a:r>
              <a:rPr lang="en-GB" sz="1400" dirty="0">
                <a:latin typeface="Arial" panose="020B0604020202020204" pitchFamily="34" charset="0"/>
                <a:cs typeface="Arial" panose="020B0604020202020204" pitchFamily="34" charset="0"/>
              </a:rPr>
              <a:t>Experience – 3 years of Market Analyst</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r>
              <a:rPr lang="en-GB" sz="1400" dirty="0">
                <a:latin typeface="Arial" panose="020B0604020202020204" pitchFamily="34" charset="0"/>
                <a:cs typeface="Arial" panose="020B0604020202020204" pitchFamily="34" charset="0"/>
              </a:rPr>
              <a:t>Mircea Catalin Dociu – Environmental Manager</a:t>
            </a:r>
          </a:p>
          <a:p>
            <a:pPr>
              <a:lnSpc>
                <a:spcPct val="115000"/>
              </a:lnSpc>
            </a:pPr>
            <a:r>
              <a:rPr lang="en-GB" sz="1400" dirty="0">
                <a:latin typeface="Arial" panose="020B0604020202020204" pitchFamily="34" charset="0"/>
                <a:cs typeface="Arial" panose="020B0604020202020204" pitchFamily="34" charset="0"/>
              </a:rPr>
              <a:t>Qualification – Environmental Science</a:t>
            </a:r>
          </a:p>
          <a:p>
            <a:pPr>
              <a:lnSpc>
                <a:spcPct val="115000"/>
              </a:lnSpc>
            </a:pPr>
            <a:r>
              <a:rPr lang="en-GB" sz="1400" dirty="0">
                <a:latin typeface="Arial" panose="020B0604020202020204" pitchFamily="34" charset="0"/>
                <a:cs typeface="Arial" panose="020B0604020202020204" pitchFamily="34" charset="0"/>
              </a:rPr>
              <a:t>Experience – 3 years of Environmental Manager</a:t>
            </a:r>
          </a:p>
          <a:p>
            <a:pPr>
              <a:lnSpc>
                <a:spcPct val="115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1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4"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6"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itle 3">
            <a:extLst>
              <a:ext uri="{FF2B5EF4-FFF2-40B4-BE49-F238E27FC236}">
                <a16:creationId xmlns:a16="http://schemas.microsoft.com/office/drawing/2014/main" id="{E4ED1777-BC07-4DC0-8BB6-F06DE33AC246}"/>
              </a:ext>
            </a:extLst>
          </p:cNvPr>
          <p:cNvSpPr>
            <a:spLocks noGrp="1"/>
          </p:cNvSpPr>
          <p:nvPr>
            <p:ph type="title"/>
          </p:nvPr>
        </p:nvSpPr>
        <p:spPr>
          <a:xfrm>
            <a:off x="6828975" y="143240"/>
            <a:ext cx="5062425" cy="1660160"/>
          </a:xfrm>
        </p:spPr>
        <p:txBody>
          <a:bodyPr anchor="b">
            <a:normAutofit/>
          </a:bodyPr>
          <a:lstStyle/>
          <a:p>
            <a:pPr algn="ctr"/>
            <a:r>
              <a:rPr lang="en-GB" sz="4400" dirty="0">
                <a:latin typeface="Arial" panose="020B0604020202020204" pitchFamily="34" charset="0"/>
                <a:cs typeface="Arial" panose="020B0604020202020204" pitchFamily="34" charset="0"/>
              </a:rPr>
              <a:t>MANAGEMENT TEAM </a:t>
            </a:r>
          </a:p>
        </p:txBody>
      </p:sp>
      <p:pic>
        <p:nvPicPr>
          <p:cNvPr id="5" name="Picture 4" descr="Working space background">
            <a:extLst>
              <a:ext uri="{FF2B5EF4-FFF2-40B4-BE49-F238E27FC236}">
                <a16:creationId xmlns:a16="http://schemas.microsoft.com/office/drawing/2014/main" id="{C7C05DB6-B815-4C5E-88AD-DD70AB5EFAAF}"/>
              </a:ext>
            </a:extLst>
          </p:cNvPr>
          <p:cNvPicPr>
            <a:picLocks noChangeAspect="1"/>
          </p:cNvPicPr>
          <p:nvPr/>
        </p:nvPicPr>
        <p:blipFill rotWithShape="1">
          <a:blip r:embed="rId3"/>
          <a:srcRect l="37275" r="-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DA2BF688-CC37-4B78-9CA9-7EFF77F41C17}"/>
              </a:ext>
            </a:extLst>
          </p:cNvPr>
          <p:cNvSpPr>
            <a:spLocks noGrp="1"/>
          </p:cNvSpPr>
          <p:nvPr>
            <p:ph idx="1"/>
          </p:nvPr>
        </p:nvSpPr>
        <p:spPr>
          <a:xfrm>
            <a:off x="6828975" y="2075277"/>
            <a:ext cx="5181367" cy="4233448"/>
          </a:xfrm>
        </p:spPr>
        <p:txBody>
          <a:bodyPr anchor="t">
            <a:normAutofit/>
          </a:bodyPr>
          <a:lstStyle/>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r>
              <a:rPr lang="en-GB" sz="1600" dirty="0">
                <a:latin typeface="Arial" panose="020B0604020202020204" pitchFamily="34" charset="0"/>
                <a:cs typeface="Arial" panose="020B0604020202020204" pitchFamily="34" charset="0"/>
              </a:rPr>
              <a:t>Ruxandra Simona Apostol – Marketing Manager</a:t>
            </a:r>
          </a:p>
          <a:p>
            <a:pPr>
              <a:lnSpc>
                <a:spcPct val="115000"/>
              </a:lnSpc>
            </a:pPr>
            <a:r>
              <a:rPr lang="en-GB" sz="1600" dirty="0">
                <a:latin typeface="Arial" panose="020B0604020202020204" pitchFamily="34" charset="0"/>
                <a:cs typeface="Arial" panose="020B0604020202020204" pitchFamily="34" charset="0"/>
              </a:rPr>
              <a:t>Qualification – Marketing Management</a:t>
            </a:r>
          </a:p>
          <a:p>
            <a:pPr>
              <a:lnSpc>
                <a:spcPct val="115000"/>
              </a:lnSpc>
            </a:pPr>
            <a:r>
              <a:rPr lang="en-GB" sz="1600" dirty="0">
                <a:latin typeface="Arial" panose="020B0604020202020204" pitchFamily="34" charset="0"/>
                <a:cs typeface="Arial" panose="020B0604020202020204" pitchFamily="34" charset="0"/>
              </a:rPr>
              <a:t>Experience – 4 years of Marketing Manager</a:t>
            </a:r>
          </a:p>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endParaRPr lang="en-GB" sz="1600" dirty="0">
              <a:latin typeface="Arial" panose="020B0604020202020204" pitchFamily="34" charset="0"/>
              <a:cs typeface="Arial" panose="020B0604020202020204" pitchFamily="34" charset="0"/>
            </a:endParaRPr>
          </a:p>
          <a:p>
            <a:pPr algn="r">
              <a:lnSpc>
                <a:spcPct val="115000"/>
              </a:lnSpc>
            </a:pPr>
            <a:r>
              <a:rPr lang="en-GB" sz="1600" dirty="0">
                <a:latin typeface="Arial" panose="020B0604020202020204" pitchFamily="34" charset="0"/>
                <a:cs typeface="Arial" panose="020B0604020202020204" pitchFamily="34" charset="0"/>
              </a:rPr>
              <a:t>Constantin Rusu – Financial Manager</a:t>
            </a:r>
          </a:p>
          <a:p>
            <a:pPr algn="r">
              <a:lnSpc>
                <a:spcPct val="115000"/>
              </a:lnSpc>
            </a:pPr>
            <a:r>
              <a:rPr lang="en-GB" sz="1600" dirty="0">
                <a:latin typeface="Arial" panose="020B0604020202020204" pitchFamily="34" charset="0"/>
                <a:cs typeface="Arial" panose="020B0604020202020204" pitchFamily="34" charset="0"/>
              </a:rPr>
              <a:t>Qualification – Leadership and Management</a:t>
            </a:r>
          </a:p>
          <a:p>
            <a:pPr algn="r">
              <a:lnSpc>
                <a:spcPct val="115000"/>
              </a:lnSpc>
            </a:pPr>
            <a:r>
              <a:rPr lang="en-GB" sz="1600" dirty="0">
                <a:latin typeface="Arial" panose="020B0604020202020204" pitchFamily="34" charset="0"/>
                <a:cs typeface="Arial" panose="020B0604020202020204" pitchFamily="34" charset="0"/>
              </a:rPr>
              <a:t>Experience – 5 years of Accounting Manager</a:t>
            </a:r>
          </a:p>
          <a:p>
            <a:pPr>
              <a:lnSpc>
                <a:spcPct val="115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683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8DB587-0218-4BF6-A88B-2ED46BEEF8E1}"/>
              </a:ext>
            </a:extLst>
          </p:cNvPr>
          <p:cNvSpPr>
            <a:spLocks noGrp="1"/>
          </p:cNvSpPr>
          <p:nvPr>
            <p:ph type="title"/>
          </p:nvPr>
        </p:nvSpPr>
        <p:spPr>
          <a:xfrm>
            <a:off x="540000" y="4136400"/>
            <a:ext cx="4500561" cy="2181946"/>
          </a:xfrm>
        </p:spPr>
        <p:txBody>
          <a:bodyPr anchor="b">
            <a:normAutofit/>
          </a:bodyPr>
          <a:lstStyle/>
          <a:p>
            <a:r>
              <a:rPr lang="en-GB" dirty="0">
                <a:latin typeface="Arial" panose="020B0604020202020204" pitchFamily="34" charset="0"/>
                <a:cs typeface="Arial" panose="020B0604020202020204" pitchFamily="34" charset="0"/>
              </a:rPr>
              <a:t>FINANCIAL PLAN</a:t>
            </a:r>
          </a:p>
        </p:txBody>
      </p:sp>
      <p:sp>
        <p:nvSpPr>
          <p:cNvPr id="3" name="Content Placeholder 2">
            <a:extLst>
              <a:ext uri="{FF2B5EF4-FFF2-40B4-BE49-F238E27FC236}">
                <a16:creationId xmlns:a16="http://schemas.microsoft.com/office/drawing/2014/main" id="{7B22EFF5-899C-4E31-B18F-79BC3F3624E2}"/>
              </a:ext>
            </a:extLst>
          </p:cNvPr>
          <p:cNvSpPr>
            <a:spLocks noGrp="1"/>
          </p:cNvSpPr>
          <p:nvPr>
            <p:ph idx="1"/>
          </p:nvPr>
        </p:nvSpPr>
        <p:spPr>
          <a:xfrm>
            <a:off x="540000" y="540000"/>
            <a:ext cx="4500562" cy="3361604"/>
          </a:xfrm>
        </p:spPr>
        <p:txBody>
          <a:bodyPr anchor="t">
            <a:normAutofit/>
          </a:bodyPr>
          <a:lstStyle/>
          <a:p>
            <a:pPr algn="just">
              <a:buFont typeface="Wingdings" panose="05000000000000000000" pitchFamily="2" charset="2"/>
              <a:buChar char="§"/>
            </a:pPr>
            <a:endParaRPr lang="en-GB" altLang="en-US"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altLang="en-US" dirty="0">
                <a:latin typeface="Arial" panose="020B0604020202020204" pitchFamily="34" charset="0"/>
                <a:cs typeface="Arial" panose="020B0604020202020204" pitchFamily="34" charset="0"/>
              </a:rPr>
              <a:t>Start-up Cost: £25,000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Income: £13,000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Expenses: £79,730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Gross Profit: £100,600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Net Profit: £63,970</a:t>
            </a:r>
          </a:p>
          <a:p>
            <a:endParaRPr lang="en-GB"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Stock exchange numbers">
            <a:extLst>
              <a:ext uri="{FF2B5EF4-FFF2-40B4-BE49-F238E27FC236}">
                <a16:creationId xmlns:a16="http://schemas.microsoft.com/office/drawing/2014/main" id="{4240F2C6-00A4-492F-BDB2-E6AFF5A2EDA7}"/>
              </a:ext>
            </a:extLst>
          </p:cNvPr>
          <p:cNvPicPr>
            <a:picLocks noChangeAspect="1"/>
          </p:cNvPicPr>
          <p:nvPr/>
        </p:nvPicPr>
        <p:blipFill rotWithShape="1">
          <a:blip r:embed="rId2"/>
          <a:srcRect l="17365" r="15884"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920333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DBF2-C9DE-4037-BFCF-5BB875D8B61A}"/>
              </a:ext>
            </a:extLst>
          </p:cNvPr>
          <p:cNvSpPr>
            <a:spLocks noGrp="1"/>
          </p:cNvSpPr>
          <p:nvPr>
            <p:ph type="title"/>
          </p:nvPr>
        </p:nvSpPr>
        <p:spPr>
          <a:xfrm>
            <a:off x="540000" y="146596"/>
            <a:ext cx="8710326" cy="921977"/>
          </a:xfrm>
        </p:spPr>
        <p:txBody>
          <a:bodyPr>
            <a:normAutofit/>
          </a:bodyPr>
          <a:lstStyle/>
          <a:p>
            <a:r>
              <a:rPr lang="en-GB" b="1" dirty="0">
                <a:effectLst/>
                <a:latin typeface="Arial" panose="020B0604020202020204" pitchFamily="34" charset="0"/>
                <a:ea typeface="Calibri" panose="020F0502020204030204" pitchFamily="34" charset="0"/>
                <a:cs typeface="Times New Roman" panose="02020603050405020304" pitchFamily="18" charset="0"/>
              </a:rPr>
              <a:t>Profit and loss account</a:t>
            </a:r>
            <a:endParaRPr lang="en-GB" sz="23900" dirty="0"/>
          </a:p>
        </p:txBody>
      </p:sp>
      <p:graphicFrame>
        <p:nvGraphicFramePr>
          <p:cNvPr id="4" name="Content Placeholder 3">
            <a:extLst>
              <a:ext uri="{FF2B5EF4-FFF2-40B4-BE49-F238E27FC236}">
                <a16:creationId xmlns:a16="http://schemas.microsoft.com/office/drawing/2014/main" id="{37960DD8-B7A9-429F-86D7-39EE82A19C52}"/>
              </a:ext>
            </a:extLst>
          </p:cNvPr>
          <p:cNvGraphicFramePr>
            <a:graphicFrameLocks noGrp="1"/>
          </p:cNvGraphicFramePr>
          <p:nvPr>
            <p:ph idx="1"/>
            <p:extLst>
              <p:ext uri="{D42A27DB-BD31-4B8C-83A1-F6EECF244321}">
                <p14:modId xmlns:p14="http://schemas.microsoft.com/office/powerpoint/2010/main" val="3366270448"/>
              </p:ext>
            </p:extLst>
          </p:nvPr>
        </p:nvGraphicFramePr>
        <p:xfrm>
          <a:off x="329609" y="1026042"/>
          <a:ext cx="11557591" cy="5730356"/>
        </p:xfrm>
        <a:graphic>
          <a:graphicData uri="http://schemas.openxmlformats.org/drawingml/2006/table">
            <a:tbl>
              <a:tblPr firstRow="1" firstCol="1" lastRow="1" lastCol="1" bandRow="1" bandCol="1">
                <a:tableStyleId>{5C22544A-7EE6-4342-B048-85BDC9FD1C3A}</a:tableStyleId>
              </a:tblPr>
              <a:tblGrid>
                <a:gridCol w="5596185">
                  <a:extLst>
                    <a:ext uri="{9D8B030D-6E8A-4147-A177-3AD203B41FA5}">
                      <a16:colId xmlns:a16="http://schemas.microsoft.com/office/drawing/2014/main" val="3430080449"/>
                    </a:ext>
                  </a:extLst>
                </a:gridCol>
                <a:gridCol w="815966">
                  <a:extLst>
                    <a:ext uri="{9D8B030D-6E8A-4147-A177-3AD203B41FA5}">
                      <a16:colId xmlns:a16="http://schemas.microsoft.com/office/drawing/2014/main" val="4286621061"/>
                    </a:ext>
                  </a:extLst>
                </a:gridCol>
                <a:gridCol w="1870019">
                  <a:extLst>
                    <a:ext uri="{9D8B030D-6E8A-4147-A177-3AD203B41FA5}">
                      <a16:colId xmlns:a16="http://schemas.microsoft.com/office/drawing/2014/main" val="4122590761"/>
                    </a:ext>
                  </a:extLst>
                </a:gridCol>
                <a:gridCol w="2505686">
                  <a:extLst>
                    <a:ext uri="{9D8B030D-6E8A-4147-A177-3AD203B41FA5}">
                      <a16:colId xmlns:a16="http://schemas.microsoft.com/office/drawing/2014/main" val="4176938554"/>
                    </a:ext>
                  </a:extLst>
                </a:gridCol>
                <a:gridCol w="769735">
                  <a:extLst>
                    <a:ext uri="{9D8B030D-6E8A-4147-A177-3AD203B41FA5}">
                      <a16:colId xmlns:a16="http://schemas.microsoft.com/office/drawing/2014/main" val="1998419830"/>
                    </a:ext>
                  </a:extLst>
                </a:gridCol>
              </a:tblGrid>
              <a:tr h="206586">
                <a:tc>
                  <a:txBody>
                    <a:bodyPr/>
                    <a:lstStyle/>
                    <a:p>
                      <a:pPr marL="31750">
                        <a:lnSpc>
                          <a:spcPct val="150000"/>
                        </a:lnSpc>
                        <a:tabLst>
                          <a:tab pos="664845" algn="l"/>
                        </a:tabLst>
                      </a:pPr>
                      <a:r>
                        <a:rPr lang="en-US" sz="1000" dirty="0">
                          <a:effectLst/>
                          <a:latin typeface="Arial" panose="020B0604020202020204" pitchFamily="34" charset="0"/>
                          <a:cs typeface="Arial" panose="020B0604020202020204" pitchFamily="34" charset="0"/>
                        </a:rPr>
                        <a:t>Business:	</a:t>
                      </a:r>
                      <a:r>
                        <a:rPr lang="en-US" sz="1000" dirty="0" err="1">
                          <a:effectLst/>
                          <a:latin typeface="Arial" panose="020B0604020202020204" pitchFamily="34" charset="0"/>
                          <a:cs typeface="Arial" panose="020B0604020202020204" pitchFamily="34" charset="0"/>
                        </a:rPr>
                        <a:t>Distinto</a:t>
                      </a:r>
                      <a:r>
                        <a:rPr lang="en-US" sz="1000" dirty="0">
                          <a:effectLst/>
                          <a:latin typeface="Arial" panose="020B0604020202020204" pitchFamily="34" charset="0"/>
                          <a:cs typeface="Arial" panose="020B0604020202020204" pitchFamily="34" charset="0"/>
                        </a:rPr>
                        <a:t> Cafe</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gridSpan="4">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51906946"/>
                  </a:ext>
                </a:extLst>
              </a:tr>
              <a:tr h="565706">
                <a:tc>
                  <a:txBody>
                    <a:bodyPr/>
                    <a:lstStyle/>
                    <a:p>
                      <a:pPr marL="31750">
                        <a:lnSpc>
                          <a:spcPct val="150000"/>
                        </a:lnSpc>
                        <a:spcBef>
                          <a:spcPts val="590"/>
                        </a:spcBef>
                        <a:spcAft>
                          <a:spcPts val="0"/>
                        </a:spcAft>
                        <a:tabLst>
                          <a:tab pos="562610" algn="l"/>
                        </a:tabLst>
                      </a:pPr>
                      <a:r>
                        <a:rPr lang="en-US" sz="1000">
                          <a:effectLst/>
                          <a:latin typeface="Arial" panose="020B0604020202020204" pitchFamily="34" charset="0"/>
                          <a:cs typeface="Arial" panose="020B0604020202020204" pitchFamily="34" charset="0"/>
                        </a:rPr>
                        <a:t>Period:	</a:t>
                      </a:r>
                      <a:r>
                        <a:rPr lang="en-US" sz="1000" spc="-20">
                          <a:effectLst/>
                          <a:latin typeface="Arial" panose="020B0604020202020204" pitchFamily="34" charset="0"/>
                          <a:cs typeface="Arial" panose="020B0604020202020204" pitchFamily="34" charset="0"/>
                        </a:rPr>
                        <a:t>Year </a:t>
                      </a:r>
                      <a:r>
                        <a:rPr lang="en-US" sz="1000">
                          <a:effectLst/>
                          <a:latin typeface="Arial" panose="020B0604020202020204" pitchFamily="34" charset="0"/>
                          <a:cs typeface="Arial" panose="020B0604020202020204" pitchFamily="34" charset="0"/>
                        </a:rPr>
                        <a:t>to 31 December,</a:t>
                      </a:r>
                      <a:r>
                        <a:rPr lang="en-US" sz="1000" spc="75">
                          <a:effectLst/>
                          <a:latin typeface="Arial" panose="020B0604020202020204" pitchFamily="34" charset="0"/>
                          <a:cs typeface="Arial" panose="020B0604020202020204" pitchFamily="34" charset="0"/>
                        </a:rPr>
                        <a:t> </a:t>
                      </a:r>
                      <a:r>
                        <a:rPr lang="en-US" sz="1000">
                          <a:effectLst/>
                          <a:latin typeface="Arial" panose="020B0604020202020204" pitchFamily="34" charset="0"/>
                          <a:cs typeface="Arial" panose="020B0604020202020204" pitchFamily="34" charset="0"/>
                        </a:rPr>
                        <a:t>2021</a:t>
                      </a:r>
                      <a:endParaRPr lang="en-GB" sz="1000">
                        <a:effectLst/>
                        <a:latin typeface="Arial" panose="020B0604020202020204" pitchFamily="34" charset="0"/>
                        <a:cs typeface="Arial" panose="020B0604020202020204" pitchFamily="34" charset="0"/>
                      </a:endParaRPr>
                    </a:p>
                    <a:p>
                      <a:pPr marL="31750">
                        <a:lnSpc>
                          <a:spcPct val="150000"/>
                        </a:lnSpc>
                        <a:spcBef>
                          <a:spcPts val="185"/>
                        </a:spcBef>
                        <a:spcAft>
                          <a:spcPts val="0"/>
                        </a:spcAft>
                      </a:pPr>
                      <a:r>
                        <a:rPr lang="en-US" sz="1000">
                          <a:effectLst/>
                          <a:latin typeface="Arial" panose="020B0604020202020204" pitchFamily="34" charset="0"/>
                          <a:cs typeface="Arial" panose="020B0604020202020204" pitchFamily="34" charset="0"/>
                        </a:rPr>
                        <a:t>Sales: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130000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R="74295" algn="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£ 40000(units)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L="60325" marR="16510" algn="ct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(A)</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80371404"/>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Less direct (variable)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581699262"/>
                  </a:ext>
                </a:extLst>
              </a:tr>
              <a:tr h="206586">
                <a:tc>
                  <a:txBody>
                    <a:bodyPr/>
                    <a:lstStyle/>
                    <a:p>
                      <a:pPr marL="158115">
                        <a:lnSpc>
                          <a:spcPct val="150000"/>
                        </a:lnSpc>
                        <a:spcBef>
                          <a:spcPts val="30"/>
                        </a:spcBef>
                        <a:spcAft>
                          <a:spcPts val="0"/>
                        </a:spcAft>
                      </a:pPr>
                      <a:r>
                        <a:rPr lang="en-US" sz="1000" dirty="0">
                          <a:effectLst/>
                          <a:latin typeface="Arial" panose="020B0604020202020204" pitchFamily="34" charset="0"/>
                          <a:cs typeface="Arial" panose="020B0604020202020204" pitchFamily="34" charset="0"/>
                        </a:rPr>
                        <a:t>materials</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29400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11653268"/>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direct wages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534182160"/>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other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743477048"/>
                  </a:ext>
                </a:extLst>
              </a:tr>
              <a:tr h="206586">
                <a:tc>
                  <a:txBody>
                    <a:bodyPr/>
                    <a:lstStyle/>
                    <a:p>
                      <a:pPr marL="31750">
                        <a:lnSpc>
                          <a:spcPct val="150000"/>
                        </a:lnSpc>
                        <a:spcBef>
                          <a:spcPts val="120"/>
                        </a:spcBef>
                        <a:spcAft>
                          <a:spcPts val="0"/>
                        </a:spcAft>
                      </a:pPr>
                      <a:r>
                        <a:rPr lang="en-US" sz="1000">
                          <a:effectLst/>
                          <a:latin typeface="Arial" panose="020B0604020202020204" pitchFamily="34" charset="0"/>
                          <a:cs typeface="Arial" panose="020B0604020202020204" pitchFamily="34" charset="0"/>
                        </a:rPr>
                        <a:t>Total direct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29400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90"/>
                        </a:spcBef>
                        <a:spcAft>
                          <a:spcPts val="0"/>
                        </a:spcAft>
                        <a:tabLst>
                          <a:tab pos="297180" algn="l"/>
                        </a:tabLs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a:t>
                      </a:r>
                      <a:r>
                        <a:rPr lang="en-US" sz="1000" u="sng" spc="75">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5457525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Gross profit/contribution: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100600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(B)</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540384789"/>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Overhead costs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 </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016551409"/>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wages/salaries (incl.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8100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269803951"/>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rent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4800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15707293"/>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heat/light/power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333314127"/>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advertising</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28056120"/>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insurance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190725896"/>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transport/travel</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1560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67107973"/>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telephone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690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2106113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stationery/postage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2550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715523611"/>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repairs/renewals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56675098"/>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depreciation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13750574"/>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local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987585683"/>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other Prof. fees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6013346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other Sundry</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78263089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Total overhead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36630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(C)</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4111018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Net profit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63970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838302583"/>
                  </a:ext>
                </a:extLst>
              </a:tr>
              <a:tr h="206586">
                <a:tc>
                  <a:txBody>
                    <a:bodyPr/>
                    <a:lstStyle/>
                    <a:p>
                      <a:pPr marL="31750">
                        <a:lnSpc>
                          <a:spcPct val="150000"/>
                        </a:lnSpc>
                        <a:spcBef>
                          <a:spcPts val="95"/>
                        </a:spcBef>
                        <a:spcAft>
                          <a:spcPts val="0"/>
                        </a:spcAft>
                      </a:pPr>
                      <a:r>
                        <a:rPr lang="en-US" sz="1000">
                          <a:effectLst/>
                          <a:latin typeface="Arial" panose="020B0604020202020204" pitchFamily="34" charset="0"/>
                          <a:cs typeface="Arial" panose="020B0604020202020204" pitchFamily="34" charset="0"/>
                        </a:rPr>
                        <a:t>Less drawings or dividends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65"/>
                        </a:spcBef>
                        <a:spcAft>
                          <a:spcPts val="0"/>
                        </a:spcAft>
                      </a:pPr>
                      <a:r>
                        <a:rPr lang="en-US" sz="1000">
                          <a:effectLst/>
                          <a:latin typeface="Arial" panose="020B0604020202020204" pitchFamily="34" charset="0"/>
                          <a:cs typeface="Arial" panose="020B0604020202020204" pitchFamily="34" charset="0"/>
                        </a:rPr>
                        <a:t>£ </a:t>
                      </a:r>
                      <a:r>
                        <a:rPr lang="en-US" sz="1000" u="sng">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6001364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Profit retained in the business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63970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tabLst>
                          <a:tab pos="234950" algn="l"/>
                        </a:tabLs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86773296"/>
                  </a:ext>
                </a:extLst>
              </a:tr>
            </a:tbl>
          </a:graphicData>
        </a:graphic>
      </p:graphicFrame>
    </p:spTree>
    <p:extLst>
      <p:ext uri="{BB962C8B-B14F-4D97-AF65-F5344CB8AC3E}">
        <p14:creationId xmlns:p14="http://schemas.microsoft.com/office/powerpoint/2010/main" val="403651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0E2A-AE5F-435D-BD34-7C772D3425BF}"/>
              </a:ext>
            </a:extLst>
          </p:cNvPr>
          <p:cNvSpPr>
            <a:spLocks noGrp="1"/>
          </p:cNvSpPr>
          <p:nvPr>
            <p:ph type="title"/>
          </p:nvPr>
        </p:nvSpPr>
        <p:spPr>
          <a:xfrm>
            <a:off x="433676" y="29639"/>
            <a:ext cx="9204740" cy="544520"/>
          </a:xfrm>
        </p:spPr>
        <p:txBody>
          <a:bodyPr>
            <a:normAutofit/>
          </a:bodyPr>
          <a:lstStyle/>
          <a:p>
            <a:r>
              <a:rPr lang="en-GB" sz="3200" dirty="0">
                <a:latin typeface="Arial" panose="020B0604020202020204" pitchFamily="34" charset="0"/>
                <a:cs typeface="Arial" panose="020B0604020202020204" pitchFamily="34" charset="0"/>
              </a:rPr>
              <a:t>CASH FLOW STATEMENT</a:t>
            </a:r>
          </a:p>
        </p:txBody>
      </p:sp>
      <p:graphicFrame>
        <p:nvGraphicFramePr>
          <p:cNvPr id="4" name="Content Placeholder 3">
            <a:extLst>
              <a:ext uri="{FF2B5EF4-FFF2-40B4-BE49-F238E27FC236}">
                <a16:creationId xmlns:a16="http://schemas.microsoft.com/office/drawing/2014/main" id="{01ABADB8-1C5D-4D62-9719-0F814C4E2A7F}"/>
              </a:ext>
            </a:extLst>
          </p:cNvPr>
          <p:cNvGraphicFramePr>
            <a:graphicFrameLocks noGrp="1"/>
          </p:cNvGraphicFramePr>
          <p:nvPr>
            <p:ph idx="1"/>
            <p:extLst>
              <p:ext uri="{D42A27DB-BD31-4B8C-83A1-F6EECF244321}">
                <p14:modId xmlns:p14="http://schemas.microsoft.com/office/powerpoint/2010/main" val="4063951466"/>
              </p:ext>
            </p:extLst>
          </p:nvPr>
        </p:nvGraphicFramePr>
        <p:xfrm>
          <a:off x="127592" y="574160"/>
          <a:ext cx="11897841" cy="6204106"/>
        </p:xfrm>
        <a:graphic>
          <a:graphicData uri="http://schemas.openxmlformats.org/drawingml/2006/table">
            <a:tbl>
              <a:tblPr firstRow="1" firstCol="1" bandRow="1">
                <a:tableStyleId>{5C22544A-7EE6-4342-B048-85BDC9FD1C3A}</a:tableStyleId>
              </a:tblPr>
              <a:tblGrid>
                <a:gridCol w="2030182">
                  <a:extLst>
                    <a:ext uri="{9D8B030D-6E8A-4147-A177-3AD203B41FA5}">
                      <a16:colId xmlns:a16="http://schemas.microsoft.com/office/drawing/2014/main" val="183583674"/>
                    </a:ext>
                  </a:extLst>
                </a:gridCol>
                <a:gridCol w="804455">
                  <a:extLst>
                    <a:ext uri="{9D8B030D-6E8A-4147-A177-3AD203B41FA5}">
                      <a16:colId xmlns:a16="http://schemas.microsoft.com/office/drawing/2014/main" val="1437777129"/>
                    </a:ext>
                  </a:extLst>
                </a:gridCol>
                <a:gridCol w="730673">
                  <a:extLst>
                    <a:ext uri="{9D8B030D-6E8A-4147-A177-3AD203B41FA5}">
                      <a16:colId xmlns:a16="http://schemas.microsoft.com/office/drawing/2014/main" val="3867103926"/>
                    </a:ext>
                  </a:extLst>
                </a:gridCol>
                <a:gridCol w="730673">
                  <a:extLst>
                    <a:ext uri="{9D8B030D-6E8A-4147-A177-3AD203B41FA5}">
                      <a16:colId xmlns:a16="http://schemas.microsoft.com/office/drawing/2014/main" val="2956625702"/>
                    </a:ext>
                  </a:extLst>
                </a:gridCol>
                <a:gridCol w="730673">
                  <a:extLst>
                    <a:ext uri="{9D8B030D-6E8A-4147-A177-3AD203B41FA5}">
                      <a16:colId xmlns:a16="http://schemas.microsoft.com/office/drawing/2014/main" val="343087547"/>
                    </a:ext>
                  </a:extLst>
                </a:gridCol>
                <a:gridCol w="730673">
                  <a:extLst>
                    <a:ext uri="{9D8B030D-6E8A-4147-A177-3AD203B41FA5}">
                      <a16:colId xmlns:a16="http://schemas.microsoft.com/office/drawing/2014/main" val="1372199658"/>
                    </a:ext>
                  </a:extLst>
                </a:gridCol>
                <a:gridCol w="730673">
                  <a:extLst>
                    <a:ext uri="{9D8B030D-6E8A-4147-A177-3AD203B41FA5}">
                      <a16:colId xmlns:a16="http://schemas.microsoft.com/office/drawing/2014/main" val="3813600689"/>
                    </a:ext>
                  </a:extLst>
                </a:gridCol>
                <a:gridCol w="730673">
                  <a:extLst>
                    <a:ext uri="{9D8B030D-6E8A-4147-A177-3AD203B41FA5}">
                      <a16:colId xmlns:a16="http://schemas.microsoft.com/office/drawing/2014/main" val="1290216865"/>
                    </a:ext>
                  </a:extLst>
                </a:gridCol>
                <a:gridCol w="730673">
                  <a:extLst>
                    <a:ext uri="{9D8B030D-6E8A-4147-A177-3AD203B41FA5}">
                      <a16:colId xmlns:a16="http://schemas.microsoft.com/office/drawing/2014/main" val="4079335454"/>
                    </a:ext>
                  </a:extLst>
                </a:gridCol>
                <a:gridCol w="804455">
                  <a:extLst>
                    <a:ext uri="{9D8B030D-6E8A-4147-A177-3AD203B41FA5}">
                      <a16:colId xmlns:a16="http://schemas.microsoft.com/office/drawing/2014/main" val="3807746265"/>
                    </a:ext>
                  </a:extLst>
                </a:gridCol>
                <a:gridCol w="804455">
                  <a:extLst>
                    <a:ext uri="{9D8B030D-6E8A-4147-A177-3AD203B41FA5}">
                      <a16:colId xmlns:a16="http://schemas.microsoft.com/office/drawing/2014/main" val="927756781"/>
                    </a:ext>
                  </a:extLst>
                </a:gridCol>
                <a:gridCol w="804455">
                  <a:extLst>
                    <a:ext uri="{9D8B030D-6E8A-4147-A177-3AD203B41FA5}">
                      <a16:colId xmlns:a16="http://schemas.microsoft.com/office/drawing/2014/main" val="1574855253"/>
                    </a:ext>
                  </a:extLst>
                </a:gridCol>
                <a:gridCol w="804455">
                  <a:extLst>
                    <a:ext uri="{9D8B030D-6E8A-4147-A177-3AD203B41FA5}">
                      <a16:colId xmlns:a16="http://schemas.microsoft.com/office/drawing/2014/main" val="1712336652"/>
                    </a:ext>
                  </a:extLst>
                </a:gridCol>
                <a:gridCol w="730673">
                  <a:extLst>
                    <a:ext uri="{9D8B030D-6E8A-4147-A177-3AD203B41FA5}">
                      <a16:colId xmlns:a16="http://schemas.microsoft.com/office/drawing/2014/main" val="1787378412"/>
                    </a:ext>
                  </a:extLst>
                </a:gridCol>
              </a:tblGrid>
              <a:tr h="254522">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dirty="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gridSpan="4">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CASH FLOW FORECAST</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extLst>
                  <a:ext uri="{0D108BD9-81ED-4DB2-BD59-A6C34878D82A}">
                    <a16:rowId xmlns:a16="http://schemas.microsoft.com/office/drawing/2014/main" val="2473952520"/>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Feb</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April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Aug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Sept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Oct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Nov</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Dec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Totals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56070565"/>
                  </a:ext>
                </a:extLst>
              </a:tr>
              <a:tr h="268712">
                <a:tc>
                  <a:txBody>
                    <a:bodyPr/>
                    <a:lstStyle/>
                    <a:p>
                      <a:pPr algn="l">
                        <a:lnSpc>
                          <a:spcPct val="150000"/>
                        </a:lnSpc>
                        <a:spcAft>
                          <a:spcPts val="800"/>
                        </a:spcAft>
                      </a:pPr>
                      <a:r>
                        <a:rPr lang="en-IN" sz="800" dirty="0">
                          <a:effectLst/>
                          <a:latin typeface="Arial" panose="020B0604020202020204" pitchFamily="34" charset="0"/>
                          <a:cs typeface="Arial" panose="020B0604020202020204" pitchFamily="34" charset="0"/>
                        </a:rPr>
                        <a:t>Sales Income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49994909"/>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Grants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9735546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Loan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43754460"/>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Investment by Owner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23859871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Any Other Income (Goodwill)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59657267"/>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70123348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Incoming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8630354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68369441"/>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Stock/ Materials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£1,700.00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£2,600.00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8137453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Rent &amp; Rates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15777070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Wages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£1000.00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1531460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Drawings and N.I.C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1518528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Utilities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552622910"/>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Insurances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50240862"/>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Repairs and Renewals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03876066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Motor Expenses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66334156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Phone/Internet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75117902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Advertising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5185488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Print/Stationery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£240.00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148257642"/>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Miscellaneous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6851085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Loan Repayments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86873873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Charges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80190645"/>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Accountancy Fees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7156052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78440314"/>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57497903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£4,650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£6,510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£6,840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£7,190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£7,520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£8,700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£79,730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79862433"/>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66099713"/>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Incoming less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£4,300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£50,270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74257607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Opening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£35,170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£39,850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£42,630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7454245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Closing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£37,750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£34,770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£37,440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£49,470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£53,970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606013850"/>
                  </a:ext>
                </a:extLst>
              </a:tr>
            </a:tbl>
          </a:graphicData>
        </a:graphic>
      </p:graphicFrame>
    </p:spTree>
    <p:extLst>
      <p:ext uri="{BB962C8B-B14F-4D97-AF65-F5344CB8AC3E}">
        <p14:creationId xmlns:p14="http://schemas.microsoft.com/office/powerpoint/2010/main" val="1376240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8A7371A-1CD8-4416-B529-40326BDC962E}"/>
              </a:ext>
            </a:extLst>
          </p:cNvPr>
          <p:cNvSpPr>
            <a:spLocks noGrp="1"/>
          </p:cNvSpPr>
          <p:nvPr>
            <p:ph type="title"/>
          </p:nvPr>
        </p:nvSpPr>
        <p:spPr>
          <a:xfrm>
            <a:off x="689758" y="826187"/>
            <a:ext cx="5193960" cy="5202026"/>
          </a:xfrm>
        </p:spPr>
        <p:txBody>
          <a:bodyPr anchor="ctr">
            <a:normAutofit/>
          </a:bodyPr>
          <a:lstStyle/>
          <a:p>
            <a:pPr algn="ctr"/>
            <a:r>
              <a:rPr lang="en-GB" sz="4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A02EDDA-01A3-4C25-94C7-4839FE703469}"/>
              </a:ext>
            </a:extLst>
          </p:cNvPr>
          <p:cNvSpPr>
            <a:spLocks noGrp="1"/>
          </p:cNvSpPr>
          <p:nvPr>
            <p:ph idx="1"/>
          </p:nvPr>
        </p:nvSpPr>
        <p:spPr>
          <a:xfrm>
            <a:off x="5991915" y="133350"/>
            <a:ext cx="6085786" cy="6721050"/>
          </a:xfrm>
        </p:spPr>
        <p:txBody>
          <a:bodyPr anchor="ctr">
            <a:noAutofit/>
          </a:bodyPr>
          <a:lstStyle/>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Al-</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Ansi</a:t>
            </a:r>
            <a:r>
              <a:rPr lang="en-GB" sz="800" b="0" dirty="0">
                <a:effectLst/>
                <a:latin typeface="Arial" panose="020B0604020202020204" pitchFamily="34" charset="0"/>
                <a:ea typeface="Calibri" panose="020F0502020204030204" pitchFamily="34" charset="0"/>
                <a:cs typeface="Times New Roman" panose="02020603050405020304" pitchFamily="18" charset="0"/>
              </a:rPr>
              <a:t>, A.,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Olya</a:t>
            </a:r>
            <a:r>
              <a:rPr lang="en-GB" sz="800" b="0" dirty="0">
                <a:effectLst/>
                <a:latin typeface="Arial" panose="020B0604020202020204" pitchFamily="34" charset="0"/>
                <a:ea typeface="Calibri" panose="020F0502020204030204" pitchFamily="34" charset="0"/>
                <a:cs typeface="Times New Roman" panose="02020603050405020304" pitchFamily="18" charset="0"/>
              </a:rPr>
              <a:t>, H.G. and Han, H., 2019. Effect of general risk on trust, satisfaction, and recommendation intention for halal food.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83</a:t>
            </a:r>
            <a:r>
              <a:rPr lang="en-GB" sz="800" b="0" dirty="0">
                <a:effectLst/>
                <a:latin typeface="Arial" panose="020B0604020202020204" pitchFamily="34" charset="0"/>
                <a:ea typeface="Calibri" panose="020F0502020204030204" pitchFamily="34" charset="0"/>
                <a:cs typeface="Times New Roman" panose="02020603050405020304" pitchFamily="18" charset="0"/>
              </a:rPr>
              <a:t>, pp.210-219.</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Field.org,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List Of Environmental Laws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http://www.field.org.uk/list-of-environmental-laws/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Foroudi</a:t>
            </a:r>
            <a:r>
              <a:rPr lang="en-GB" sz="800" b="0" dirty="0">
                <a:effectLst/>
                <a:latin typeface="Arial" panose="020B0604020202020204" pitchFamily="34" charset="0"/>
                <a:ea typeface="Calibri" panose="020F0502020204030204" pitchFamily="34" charset="0"/>
                <a:cs typeface="Times New Roman" panose="02020603050405020304" pitchFamily="18" charset="0"/>
              </a:rPr>
              <a:t>, P. and Montes, E., 2017. Corporate e-communication: Its relationship with corporate logo in the construction of digital interaction platforms.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The Bottom Line</a:t>
            </a:r>
            <a:r>
              <a:rPr lang="en-GB" sz="800" b="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Horgan, G.W.,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Scalco</a:t>
            </a:r>
            <a:r>
              <a:rPr lang="en-GB" sz="800" b="0" dirty="0">
                <a:effectLst/>
                <a:latin typeface="Arial" panose="020B0604020202020204" pitchFamily="34" charset="0"/>
                <a:ea typeface="Calibri" panose="020F0502020204030204" pitchFamily="34" charset="0"/>
                <a:cs typeface="Times New Roman" panose="02020603050405020304" pitchFamily="18" charset="0"/>
              </a:rPr>
              <a:t>, A., Craig, T., Whybrow, 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Macdiarmid</a:t>
            </a:r>
            <a:r>
              <a:rPr lang="en-GB" sz="800" b="0" dirty="0">
                <a:effectLst/>
                <a:latin typeface="Arial" panose="020B0604020202020204" pitchFamily="34" charset="0"/>
                <a:ea typeface="Calibri" panose="020F0502020204030204" pitchFamily="34" charset="0"/>
                <a:cs typeface="Times New Roman" panose="02020603050405020304" pitchFamily="18" charset="0"/>
              </a:rPr>
              <a:t>, J.I., 2019. Social, temporal and situational influences on meat consumption in the UK population.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Appetite</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138</a:t>
            </a:r>
            <a:r>
              <a:rPr lang="en-GB" sz="800" b="0" dirty="0">
                <a:effectLst/>
                <a:latin typeface="Arial" panose="020B0604020202020204" pitchFamily="34" charset="0"/>
                <a:ea typeface="Calibri" panose="020F0502020204030204" pitchFamily="34" charset="0"/>
                <a:cs typeface="Times New Roman" panose="02020603050405020304" pitchFamily="18" charset="0"/>
              </a:rPr>
              <a:t>, pp.1-9.</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Informi.co.uk,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What legislation covers the employment relationship?</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https://informi.co.uk/legal/what-legislation-covers-employment-relationship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Ons.gov,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Internet users, UK: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https://www.ons.gov.uk/businessindustryandtrade/itandinternetindustry/bulletins/internetusers/2020#:~:text=1.-,Main%20points,aged%2075%20years%20and%20over.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Raisin,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Everything you ever wanted to know about interest rates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https://www.raisin.co.uk/banking/interest-rates-uk/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Investing in UK Research and Development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https://royalsociety.org/topics-policy/projects/investing-in-uk-research-development/#:~:text=23%20November%202020,%25%20in%20the%20longer%2Dterm.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Statista,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Gross domestic product per capita in the United Kingdom from 1955 to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https://www.statista.com/statistics/970672/gdp-per-capita-in-the-uk/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Theglobaleconomy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United Kingdom: Political stability</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https://www.theglobaleconomy.com/United-Kingdom/wb_political_stability/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Transparency,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Corruption Perceptions Index</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https://www.transparency.org/en/countries/united-kingdom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Waqas, M., Rehman, C.A., Ullah, P.S.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Nizami</a:t>
            </a:r>
            <a:r>
              <a:rPr lang="en-GB" sz="800" b="0" dirty="0">
                <a:effectLst/>
                <a:latin typeface="Arial" panose="020B0604020202020204" pitchFamily="34" charset="0"/>
                <a:ea typeface="Calibri" panose="020F0502020204030204" pitchFamily="34" charset="0"/>
                <a:cs typeface="Times New Roman" panose="02020603050405020304" pitchFamily="18" charset="0"/>
              </a:rPr>
              <a:t>, M.A.N., 2019. Relationship of organizational learning and perceived firm performance through lenses of low-cost price strategy.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Paradigms</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a:t>
            </a:r>
            <a:r>
              <a:rPr lang="en-GB" sz="800" b="0" dirty="0">
                <a:effectLst/>
                <a:latin typeface="Arial" panose="020B0604020202020204" pitchFamily="34" charset="0"/>
                <a:ea typeface="Calibri" panose="020F0502020204030204" pitchFamily="34" charset="0"/>
                <a:cs typeface="Times New Roman" panose="02020603050405020304" pitchFamily="18" charset="0"/>
              </a:rPr>
              <a:t>(1), pp.111-116.</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pPr>
            <a:endParaRPr lang="en-GB" sz="800" dirty="0"/>
          </a:p>
        </p:txBody>
      </p:sp>
    </p:spTree>
    <p:extLst>
      <p:ext uri="{BB962C8B-B14F-4D97-AF65-F5344CB8AC3E}">
        <p14:creationId xmlns:p14="http://schemas.microsoft.com/office/powerpoint/2010/main" val="1231866673"/>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3708</Words>
  <Application>Microsoft Office PowerPoint</Application>
  <PresentationFormat>Widescreen</PresentationFormat>
  <Paragraphs>785</Paragraphs>
  <Slides>17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Avenir Next LT Pro</vt:lpstr>
      <vt:lpstr>Bell MT</vt:lpstr>
      <vt:lpstr>Calibri</vt:lpstr>
      <vt:lpstr>Symbol</vt:lpstr>
      <vt:lpstr>Times New Roman</vt:lpstr>
      <vt:lpstr>Wingdings</vt:lpstr>
      <vt:lpstr>GlowVTI</vt:lpstr>
      <vt:lpstr>DISTINTO CAFE</vt:lpstr>
      <vt:lpstr>CONTENT PAGE</vt:lpstr>
      <vt:lpstr>EXECUTIVE SUMMARY</vt:lpstr>
      <vt:lpstr>COMPANY OVERVIEW</vt:lpstr>
      <vt:lpstr>PRODUCTS &amp; SERVICES</vt:lpstr>
      <vt:lpstr>MARKET AUDIT – COMPETITOR’S ANALYSIS</vt:lpstr>
      <vt:lpstr>MARKET AUDIT – SWOT ANALYSIS</vt:lpstr>
      <vt:lpstr>PESTLE ANALYSIS</vt:lpstr>
      <vt:lpstr>TARGET MARKET</vt:lpstr>
      <vt:lpstr>PowerPoint Presentation</vt:lpstr>
      <vt:lpstr>MARKETING AND SALES PLAN</vt:lpstr>
      <vt:lpstr>MANAGEMENT TEAM</vt:lpstr>
      <vt:lpstr>MANAGEMENT TEAM </vt:lpstr>
      <vt:lpstr>FINANCIAL PLAN</vt:lpstr>
      <vt:lpstr>Profit and loss account</vt:lpstr>
      <vt:lpstr>CASH FLOW STATEMENT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DISTINTO CAFE</dc:title>
  <dc:creator>Ruxandra Apostol</dc:creator>
  <cp:lastModifiedBy>Ruxandra Apostol</cp:lastModifiedBy>
  <cp:revision>1</cp:revision>
  <dcterms:created xsi:type="dcterms:W3CDTF">2021-11-15T10:12:52Z</dcterms:created>
  <dcterms:modified xsi:type="dcterms:W3CDTF">2021-11-19T00:09:31Z</dcterms:modified>
</cp:coreProperties>
</file>