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9" r:id="rId3"/>
    <p:sldId id="260" r:id="rId4"/>
    <p:sldId id="28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80" autoAdjust="0"/>
    <p:restoredTop sz="94660"/>
  </p:normalViewPr>
  <p:slideViewPr>
    <p:cSldViewPr snapToGrid="0">
      <p:cViewPr>
        <p:scale>
          <a:sx n="80" d="100"/>
          <a:sy n="80" d="100"/>
        </p:scale>
        <p:origin x="-184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E42999-36C3-4296-976A-3FB989BECD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4700D8-03C3-4F2B-BC9D-45C6B55C2F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ABC9A-7C7D-4773-8ED5-FEDBB7C6BA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7B914F-BD61-4396-BAFF-236F1D1394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29897C-E64F-4D8F-A8E7-B75E3C3DAD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EA643E-F57F-46AE-8368-5A064991FF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174B3-A8EF-4CB5-9C0F-5E6C0917AD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E0C9EF-88B7-4978-8A37-1DFF3E0274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A15EE-7101-42C8-842E-8E2EC036CC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5E5028-6C98-4C6F-BF32-7BD877720F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CAF5B5-69CE-4A16-877A-DF48736F21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D0D081C-4459-4D65-8ACF-7D17540103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C24F480-78DA-48CD-915B-7E43BCCC06F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Pocket Money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Use the given rule to work out the daily pocket money of each person, given their age to the nearest half year.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259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50p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1620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8" name="AutoShape 14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9" name="Text Box 15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80" name="AutoShape 16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42p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271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41p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3116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44p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3148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36p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31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43p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2056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4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5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39p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9.5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3880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49p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3.5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2764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37p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407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45p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10.5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51p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1620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38p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52p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407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46p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532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8.5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1648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5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47p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11.5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53p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9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792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48p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54p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630238" y="593725"/>
            <a:ext cx="177958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sz="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12.5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3005138" y="1127125"/>
            <a:ext cx="538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 x Age   +   30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635375" y="4664075"/>
            <a:ext cx="1381125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Pocket</a:t>
            </a:r>
          </a:p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Money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(pence)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00"/>
                </a:solidFill>
                <a:latin typeface="Comic Sans MS" pitchFamily="66" charset="0"/>
              </a:rPr>
              <a:t>Age</a:t>
            </a:r>
          </a:p>
          <a:p>
            <a:pPr algn="ctr"/>
            <a:r>
              <a:rPr lang="en-GB" b="1">
                <a:solidFill>
                  <a:srgbClr val="FFFF00"/>
                </a:solidFill>
                <a:latin typeface="Comic Sans MS" pitchFamily="66" charset="0"/>
              </a:rPr>
              <a:t>(years)</a:t>
            </a:r>
            <a:endParaRPr lang="en-US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55p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473</Words>
  <Application>Microsoft Office PowerPoint</Application>
  <PresentationFormat>On-screen Show (4:3)</PresentationFormat>
  <Paragraphs>225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2011-11-25T20:17:49Z</dcterms:modified>
</cp:coreProperties>
</file>