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72" r:id="rId2"/>
    <p:sldId id="256" r:id="rId3"/>
    <p:sldId id="257" r:id="rId4"/>
    <p:sldId id="258" r:id="rId5"/>
    <p:sldId id="259" r:id="rId6"/>
    <p:sldId id="260" r:id="rId7"/>
    <p:sldId id="261" r:id="rId8"/>
    <p:sldId id="262" r:id="rId9"/>
    <p:sldId id="263" r:id="rId10"/>
    <p:sldId id="264" r:id="rId11"/>
    <p:sldId id="265" r:id="rId12"/>
    <p:sldId id="266" r:id="rId13"/>
    <p:sldId id="269" r:id="rId14"/>
    <p:sldId id="270" r:id="rId15"/>
    <p:sldId id="267" r:id="rId16"/>
    <p:sldId id="273" r:id="rId17"/>
    <p:sldId id="271"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1F192C-5F79-4E07-8AD5-A6566D84236C}" v="134" dt="2022-03-04T14:00:11.6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2" autoAdjust="0"/>
    <p:restoredTop sz="94660"/>
  </p:normalViewPr>
  <p:slideViewPr>
    <p:cSldViewPr snapToGrid="0">
      <p:cViewPr varScale="1">
        <p:scale>
          <a:sx n="71" d="100"/>
          <a:sy n="71" d="100"/>
        </p:scale>
        <p:origin x="40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yrille rene tounoudjou" userId="b1c2b42ee65e2296" providerId="LiveId" clId="{1C1F192C-5F79-4E07-8AD5-A6566D84236C}"/>
    <pc:docChg chg="undo custSel addSld modSld sldOrd">
      <pc:chgData name="cyrille rene tounoudjou" userId="b1c2b42ee65e2296" providerId="LiveId" clId="{1C1F192C-5F79-4E07-8AD5-A6566D84236C}" dt="2022-03-04T14:08:02.612" v="863" actId="20577"/>
      <pc:docMkLst>
        <pc:docMk/>
      </pc:docMkLst>
      <pc:sldChg chg="addSp delSp modSp mod ord modTransition setBg modAnim">
        <pc:chgData name="cyrille rene tounoudjou" userId="b1c2b42ee65e2296" providerId="LiveId" clId="{1C1F192C-5F79-4E07-8AD5-A6566D84236C}" dt="2022-03-04T13:43:47.840" v="807"/>
        <pc:sldMkLst>
          <pc:docMk/>
          <pc:sldMk cId="3371252732" sldId="256"/>
        </pc:sldMkLst>
        <pc:spChg chg="del mod">
          <ac:chgData name="cyrille rene tounoudjou" userId="b1c2b42ee65e2296" providerId="LiveId" clId="{1C1F192C-5F79-4E07-8AD5-A6566D84236C}" dt="2022-03-03T01:28:13.638" v="257" actId="21"/>
          <ac:spMkLst>
            <pc:docMk/>
            <pc:sldMk cId="3371252732" sldId="256"/>
            <ac:spMk id="2" creationId="{395AFCB0-8424-4ED3-A1C9-4BF60117C87D}"/>
          </ac:spMkLst>
        </pc:spChg>
        <pc:spChg chg="mod">
          <ac:chgData name="cyrille rene tounoudjou" userId="b1c2b42ee65e2296" providerId="LiveId" clId="{1C1F192C-5F79-4E07-8AD5-A6566D84236C}" dt="2022-03-03T01:33:14.957" v="266"/>
          <ac:spMkLst>
            <pc:docMk/>
            <pc:sldMk cId="3371252732" sldId="256"/>
            <ac:spMk id="3" creationId="{9DE38633-496A-45BF-9EC5-B53BF950A3EB}"/>
          </ac:spMkLst>
        </pc:spChg>
        <pc:spChg chg="add">
          <ac:chgData name="cyrille rene tounoudjou" userId="b1c2b42ee65e2296" providerId="LiveId" clId="{1C1F192C-5F79-4E07-8AD5-A6566D84236C}" dt="2022-03-04T00:59:42.118" v="625"/>
          <ac:spMkLst>
            <pc:docMk/>
            <pc:sldMk cId="3371252732" sldId="256"/>
            <ac:spMk id="5" creationId="{2B6A0BD0-16D4-4249-A550-4CE97C80C3E6}"/>
          </ac:spMkLst>
        </pc:spChg>
        <pc:spChg chg="add">
          <ac:chgData name="cyrille rene tounoudjou" userId="b1c2b42ee65e2296" providerId="LiveId" clId="{1C1F192C-5F79-4E07-8AD5-A6566D84236C}" dt="2022-03-04T00:59:42.118" v="625"/>
          <ac:spMkLst>
            <pc:docMk/>
            <pc:sldMk cId="3371252732" sldId="256"/>
            <ac:spMk id="6" creationId="{D94D2FA5-CBFB-4FA7-A5C2-A0FB242EFE69}"/>
          </ac:spMkLst>
        </pc:spChg>
        <pc:spChg chg="add del">
          <ac:chgData name="cyrille rene tounoudjou" userId="b1c2b42ee65e2296" providerId="LiveId" clId="{1C1F192C-5F79-4E07-8AD5-A6566D84236C}" dt="2022-03-03T01:21:31.090" v="235" actId="26606"/>
          <ac:spMkLst>
            <pc:docMk/>
            <pc:sldMk cId="3371252732" sldId="256"/>
            <ac:spMk id="10" creationId="{25E62178-5DE6-44C8-AE62-8B9F37AC0167}"/>
          </ac:spMkLst>
        </pc:spChg>
        <pc:spChg chg="add del">
          <ac:chgData name="cyrille rene tounoudjou" userId="b1c2b42ee65e2296" providerId="LiveId" clId="{1C1F192C-5F79-4E07-8AD5-A6566D84236C}" dt="2022-03-03T01:29:52.891" v="261" actId="22"/>
          <ac:spMkLst>
            <pc:docMk/>
            <pc:sldMk cId="3371252732" sldId="256"/>
            <ac:spMk id="28" creationId="{E7E5E4B1-555C-4993-B460-8B673269295C}"/>
          </ac:spMkLst>
        </pc:spChg>
        <pc:spChg chg="add">
          <ac:chgData name="cyrille rene tounoudjou" userId="b1c2b42ee65e2296" providerId="LiveId" clId="{1C1F192C-5F79-4E07-8AD5-A6566D84236C}" dt="2022-03-03T01:26:04.541" v="250" actId="26606"/>
          <ac:spMkLst>
            <pc:docMk/>
            <pc:sldMk cId="3371252732" sldId="256"/>
            <ac:spMk id="71" creationId="{23D09407-53BC-485E-B4CE-BC5E4FC4B25B}"/>
          </ac:spMkLst>
        </pc:spChg>
        <pc:spChg chg="add">
          <ac:chgData name="cyrille rene tounoudjou" userId="b1c2b42ee65e2296" providerId="LiveId" clId="{1C1F192C-5F79-4E07-8AD5-A6566D84236C}" dt="2022-03-03T01:26:04.541" v="250" actId="26606"/>
          <ac:spMkLst>
            <pc:docMk/>
            <pc:sldMk cId="3371252732" sldId="256"/>
            <ac:spMk id="73" creationId="{921DB988-49FC-4608-B0A2-E2F3A4019041}"/>
          </ac:spMkLst>
        </pc:spChg>
        <pc:grpChg chg="add del">
          <ac:chgData name="cyrille rene tounoudjou" userId="b1c2b42ee65e2296" providerId="LiveId" clId="{1C1F192C-5F79-4E07-8AD5-A6566D84236C}" dt="2022-03-03T01:21:31.090" v="235" actId="26606"/>
          <ac:grpSpMkLst>
            <pc:docMk/>
            <pc:sldMk cId="3371252732" sldId="256"/>
            <ac:grpSpMk id="12" creationId="{C29863D6-0FE2-4F80-9C72-1419BDEB4EDA}"/>
          </ac:grpSpMkLst>
        </pc:grpChg>
        <pc:grpChg chg="add">
          <ac:chgData name="cyrille rene tounoudjou" userId="b1c2b42ee65e2296" providerId="LiveId" clId="{1C1F192C-5F79-4E07-8AD5-A6566D84236C}" dt="2022-03-03T01:26:04.541" v="250" actId="26606"/>
          <ac:grpSpMkLst>
            <pc:docMk/>
            <pc:sldMk cId="3371252732" sldId="256"/>
            <ac:grpSpMk id="75" creationId="{E9B930FD-8671-4C4C-ADCF-73AC1D0CD417}"/>
          </ac:grpSpMkLst>
        </pc:grpChg>
        <pc:grpChg chg="add">
          <ac:chgData name="cyrille rene tounoudjou" userId="b1c2b42ee65e2296" providerId="LiveId" clId="{1C1F192C-5F79-4E07-8AD5-A6566D84236C}" dt="2022-03-03T01:26:04.541" v="250" actId="26606"/>
          <ac:grpSpMkLst>
            <pc:docMk/>
            <pc:sldMk cId="3371252732" sldId="256"/>
            <ac:grpSpMk id="81" creationId="{383C2651-AE0C-4AE4-8725-E2F9414FE219}"/>
          </ac:grpSpMkLst>
        </pc:grpChg>
        <pc:picChg chg="add del mod">
          <ac:chgData name="cyrille rene tounoudjou" userId="b1c2b42ee65e2296" providerId="LiveId" clId="{1C1F192C-5F79-4E07-8AD5-A6566D84236C}" dt="2022-03-03T15:13:03.160" v="334"/>
          <ac:picMkLst>
            <pc:docMk/>
            <pc:sldMk cId="3371252732" sldId="256"/>
            <ac:picMk id="2" creationId="{29736D8A-1EF9-4650-AB1B-A63E09B91BAA}"/>
          </ac:picMkLst>
        </pc:picChg>
        <pc:picChg chg="add del mod">
          <ac:chgData name="cyrille rene tounoudjou" userId="b1c2b42ee65e2296" providerId="LiveId" clId="{1C1F192C-5F79-4E07-8AD5-A6566D84236C}" dt="2022-03-03T01:18:01.768" v="232"/>
          <ac:picMkLst>
            <pc:docMk/>
            <pc:sldMk cId="3371252732" sldId="256"/>
            <ac:picMk id="4" creationId="{12C0DF31-9980-4683-A88D-67062EE632E6}"/>
          </ac:picMkLst>
        </pc:picChg>
        <pc:picChg chg="add mod">
          <ac:chgData name="cyrille rene tounoudjou" userId="b1c2b42ee65e2296" providerId="LiveId" clId="{1C1F192C-5F79-4E07-8AD5-A6566D84236C}" dt="2022-03-03T01:21:35.234" v="236"/>
          <ac:picMkLst>
            <pc:docMk/>
            <pc:sldMk cId="3371252732" sldId="256"/>
            <ac:picMk id="5" creationId="{A8E12144-980C-4B41-96FE-6A8665837C6C}"/>
          </ac:picMkLst>
        </pc:picChg>
        <pc:picChg chg="add del mod">
          <ac:chgData name="cyrille rene tounoudjou" userId="b1c2b42ee65e2296" providerId="LiveId" clId="{1C1F192C-5F79-4E07-8AD5-A6566D84236C}" dt="2022-03-04T01:59:40.705" v="678"/>
          <ac:picMkLst>
            <pc:docMk/>
            <pc:sldMk cId="3371252732" sldId="256"/>
            <ac:picMk id="7" creationId="{27C27CFB-1898-474F-B06B-266CE9852D1C}"/>
          </ac:picMkLst>
        </pc:picChg>
        <pc:picChg chg="add del mod">
          <ac:chgData name="cyrille rene tounoudjou" userId="b1c2b42ee65e2296" providerId="LiveId" clId="{1C1F192C-5F79-4E07-8AD5-A6566D84236C}" dt="2022-03-03T01:39:29.788" v="268"/>
          <ac:picMkLst>
            <pc:docMk/>
            <pc:sldMk cId="3371252732" sldId="256"/>
            <ac:picMk id="7" creationId="{4A723925-19CB-4E9D-8A79-C1AFEA2F7995}"/>
          </ac:picMkLst>
        </pc:picChg>
        <pc:picChg chg="add del mod">
          <ac:chgData name="cyrille rene tounoudjou" userId="b1c2b42ee65e2296" providerId="LiveId" clId="{1C1F192C-5F79-4E07-8AD5-A6566D84236C}" dt="2022-03-03T02:02:40.500" v="270"/>
          <ac:picMkLst>
            <pc:docMk/>
            <pc:sldMk cId="3371252732" sldId="256"/>
            <ac:picMk id="8" creationId="{9C21D1DA-6364-4B39-9B26-99332B2C2F5A}"/>
          </ac:picMkLst>
        </pc:picChg>
        <pc:picChg chg="add del mod">
          <ac:chgData name="cyrille rene tounoudjou" userId="b1c2b42ee65e2296" providerId="LiveId" clId="{1C1F192C-5F79-4E07-8AD5-A6566D84236C}" dt="2022-03-04T11:40:55.402" v="708"/>
          <ac:picMkLst>
            <pc:docMk/>
            <pc:sldMk cId="3371252732" sldId="256"/>
            <ac:picMk id="8" creationId="{B32A7F21-261B-4004-9766-E80C3767F884}"/>
          </ac:picMkLst>
        </pc:picChg>
        <pc:picChg chg="add del mod">
          <ac:chgData name="cyrille rene tounoudjou" userId="b1c2b42ee65e2296" providerId="LiveId" clId="{1C1F192C-5F79-4E07-8AD5-A6566D84236C}" dt="2022-03-04T11:44:22.168" v="713"/>
          <ac:picMkLst>
            <pc:docMk/>
            <pc:sldMk cId="3371252732" sldId="256"/>
            <ac:picMk id="9" creationId="{8AB8368A-5294-451E-AC11-5D932A08DCB7}"/>
          </ac:picMkLst>
        </pc:picChg>
        <pc:picChg chg="add del mod">
          <ac:chgData name="cyrille rene tounoudjou" userId="b1c2b42ee65e2296" providerId="LiveId" clId="{1C1F192C-5F79-4E07-8AD5-A6566D84236C}" dt="2022-03-04T11:45:11.227" v="715"/>
          <ac:picMkLst>
            <pc:docMk/>
            <pc:sldMk cId="3371252732" sldId="256"/>
            <ac:picMk id="10" creationId="{1E7FA332-1574-4FA1-9578-6D27DFBA9C41}"/>
          </ac:picMkLst>
        </pc:picChg>
        <pc:picChg chg="add del mod">
          <ac:chgData name="cyrille rene tounoudjou" userId="b1c2b42ee65e2296" providerId="LiveId" clId="{1C1F192C-5F79-4E07-8AD5-A6566D84236C}" dt="2022-03-04T11:45:28.126" v="717"/>
          <ac:picMkLst>
            <pc:docMk/>
            <pc:sldMk cId="3371252732" sldId="256"/>
            <ac:picMk id="11" creationId="{F637F7B8-50B2-4436-BE21-5BDA4C987891}"/>
          </ac:picMkLst>
        </pc:picChg>
        <pc:picChg chg="add del mod">
          <ac:chgData name="cyrille rene tounoudjou" userId="b1c2b42ee65e2296" providerId="LiveId" clId="{1C1F192C-5F79-4E07-8AD5-A6566D84236C}" dt="2022-03-04T13:42:09.404" v="806"/>
          <ac:picMkLst>
            <pc:docMk/>
            <pc:sldMk cId="3371252732" sldId="256"/>
            <ac:picMk id="12" creationId="{A8B956BE-4B02-4D88-8351-7634DF63812F}"/>
          </ac:picMkLst>
        </pc:picChg>
        <pc:picChg chg="add mod">
          <ac:chgData name="cyrille rene tounoudjou" userId="b1c2b42ee65e2296" providerId="LiveId" clId="{1C1F192C-5F79-4E07-8AD5-A6566D84236C}" dt="2022-03-04T13:43:47.840" v="807"/>
          <ac:picMkLst>
            <pc:docMk/>
            <pc:sldMk cId="3371252732" sldId="256"/>
            <ac:picMk id="13" creationId="{24F0FA5C-BDF1-4601-A3D1-D8811CA4501B}"/>
          </ac:picMkLst>
        </pc:picChg>
        <pc:picChg chg="add del mod">
          <ac:chgData name="cyrille rene tounoudjou" userId="b1c2b42ee65e2296" providerId="LiveId" clId="{1C1F192C-5F79-4E07-8AD5-A6566D84236C}" dt="2022-03-03T01:32:54.831" v="264" actId="14100"/>
          <ac:picMkLst>
            <pc:docMk/>
            <pc:sldMk cId="3371252732" sldId="256"/>
            <ac:picMk id="1026" creationId="{78B5C9CD-2025-40C3-AF76-4318C712D4CA}"/>
          </ac:picMkLst>
        </pc:picChg>
      </pc:sldChg>
      <pc:sldChg chg="addSp delSp modSp mod modTransition setBg modAnim">
        <pc:chgData name="cyrille rene tounoudjou" userId="b1c2b42ee65e2296" providerId="LiveId" clId="{1C1F192C-5F79-4E07-8AD5-A6566D84236C}" dt="2022-03-04T11:48:08.188" v="720"/>
        <pc:sldMkLst>
          <pc:docMk/>
          <pc:sldMk cId="17640629" sldId="257"/>
        </pc:sldMkLst>
        <pc:spChg chg="mod">
          <ac:chgData name="cyrille rene tounoudjou" userId="b1c2b42ee65e2296" providerId="LiveId" clId="{1C1F192C-5F79-4E07-8AD5-A6566D84236C}" dt="2022-03-03T02:08:00.122" v="277" actId="26606"/>
          <ac:spMkLst>
            <pc:docMk/>
            <pc:sldMk cId="17640629" sldId="257"/>
            <ac:spMk id="2" creationId="{67D012C8-567D-4512-A041-7A4AB642CA70}"/>
          </ac:spMkLst>
        </pc:spChg>
        <pc:spChg chg="mod">
          <ac:chgData name="cyrille rene tounoudjou" userId="b1c2b42ee65e2296" providerId="LiveId" clId="{1C1F192C-5F79-4E07-8AD5-A6566D84236C}" dt="2022-03-03T02:08:00.122" v="277" actId="26606"/>
          <ac:spMkLst>
            <pc:docMk/>
            <pc:sldMk cId="17640629" sldId="257"/>
            <ac:spMk id="3" creationId="{317E26EE-DDB6-430F-9C1A-7962E44ACCFC}"/>
          </ac:spMkLst>
        </pc:spChg>
        <pc:spChg chg="add del">
          <ac:chgData name="cyrille rene tounoudjou" userId="b1c2b42ee65e2296" providerId="LiveId" clId="{1C1F192C-5F79-4E07-8AD5-A6566D84236C}" dt="2022-03-03T02:08:00.122" v="277" actId="26606"/>
          <ac:spMkLst>
            <pc:docMk/>
            <pc:sldMk cId="17640629" sldId="257"/>
            <ac:spMk id="8" creationId="{100EDD19-6802-4EC3-95CE-CFFAB042CFD6}"/>
          </ac:spMkLst>
        </pc:spChg>
        <pc:spChg chg="add del">
          <ac:chgData name="cyrille rene tounoudjou" userId="b1c2b42ee65e2296" providerId="LiveId" clId="{1C1F192C-5F79-4E07-8AD5-A6566D84236C}" dt="2022-03-03T02:08:00.122" v="277" actId="26606"/>
          <ac:spMkLst>
            <pc:docMk/>
            <pc:sldMk cId="17640629" sldId="257"/>
            <ac:spMk id="10" creationId="{DB17E863-922E-4C26-BD64-E8FD41D28661}"/>
          </ac:spMkLst>
        </pc:spChg>
        <pc:spChg chg="add del">
          <ac:chgData name="cyrille rene tounoudjou" userId="b1c2b42ee65e2296" providerId="LiveId" clId="{1C1F192C-5F79-4E07-8AD5-A6566D84236C}" dt="2022-03-03T02:08:00.122" v="277" actId="26606"/>
          <ac:spMkLst>
            <pc:docMk/>
            <pc:sldMk cId="17640629" sldId="257"/>
            <ac:spMk id="15" creationId="{1BB867FF-FC45-48F7-8104-F89BE54909F1}"/>
          </ac:spMkLst>
        </pc:spChg>
        <pc:spChg chg="add del">
          <ac:chgData name="cyrille rene tounoudjou" userId="b1c2b42ee65e2296" providerId="LiveId" clId="{1C1F192C-5F79-4E07-8AD5-A6566D84236C}" dt="2022-03-03T02:08:00.122" v="277" actId="26606"/>
          <ac:spMkLst>
            <pc:docMk/>
            <pc:sldMk cId="17640629" sldId="257"/>
            <ac:spMk id="17" creationId="{8BB56887-D0D5-4F0C-9E19-7247EB83C8B7}"/>
          </ac:spMkLst>
        </pc:spChg>
        <pc:spChg chg="add del">
          <ac:chgData name="cyrille rene tounoudjou" userId="b1c2b42ee65e2296" providerId="LiveId" clId="{1C1F192C-5F79-4E07-8AD5-A6566D84236C}" dt="2022-03-03T02:08:00.122" v="277" actId="26606"/>
          <ac:spMkLst>
            <pc:docMk/>
            <pc:sldMk cId="17640629" sldId="257"/>
            <ac:spMk id="19" creationId="{081E4A58-353D-44AE-B2FC-2A74E2E400F7}"/>
          </ac:spMkLst>
        </pc:spChg>
        <pc:picChg chg="add del mod">
          <ac:chgData name="cyrille rene tounoudjou" userId="b1c2b42ee65e2296" providerId="LiveId" clId="{1C1F192C-5F79-4E07-8AD5-A6566D84236C}" dt="2022-03-04T11:47:02.472" v="719"/>
          <ac:picMkLst>
            <pc:docMk/>
            <pc:sldMk cId="17640629" sldId="257"/>
            <ac:picMk id="6" creationId="{D9E0DA6F-7F52-49EF-8D50-12B91FBF0A3E}"/>
          </ac:picMkLst>
        </pc:picChg>
        <pc:picChg chg="add mod">
          <ac:chgData name="cyrille rene tounoudjou" userId="b1c2b42ee65e2296" providerId="LiveId" clId="{1C1F192C-5F79-4E07-8AD5-A6566D84236C}" dt="2022-03-04T11:48:08.188" v="720"/>
          <ac:picMkLst>
            <pc:docMk/>
            <pc:sldMk cId="17640629" sldId="257"/>
            <ac:picMk id="7" creationId="{904B88C1-B55F-4650-B003-C95C0F3D0EAB}"/>
          </ac:picMkLst>
        </pc:picChg>
      </pc:sldChg>
      <pc:sldChg chg="addSp delSp modSp mod modTransition setBg modAnim">
        <pc:chgData name="cyrille rene tounoudjou" userId="b1c2b42ee65e2296" providerId="LiveId" clId="{1C1F192C-5F79-4E07-8AD5-A6566D84236C}" dt="2022-03-04T11:51:02.689" v="722"/>
        <pc:sldMkLst>
          <pc:docMk/>
          <pc:sldMk cId="2475229285" sldId="258"/>
        </pc:sldMkLst>
        <pc:spChg chg="mod">
          <ac:chgData name="cyrille rene tounoudjou" userId="b1c2b42ee65e2296" providerId="LiveId" clId="{1C1F192C-5F79-4E07-8AD5-A6566D84236C}" dt="2022-03-03T02:08:16.549" v="278" actId="26606"/>
          <ac:spMkLst>
            <pc:docMk/>
            <pc:sldMk cId="2475229285" sldId="258"/>
            <ac:spMk id="2" creationId="{78A01E9C-1175-479F-A3FA-C0F354EFCE66}"/>
          </ac:spMkLst>
        </pc:spChg>
        <pc:spChg chg="mod">
          <ac:chgData name="cyrille rene tounoudjou" userId="b1c2b42ee65e2296" providerId="LiveId" clId="{1C1F192C-5F79-4E07-8AD5-A6566D84236C}" dt="2022-03-03T02:08:41.932" v="281" actId="120"/>
          <ac:spMkLst>
            <pc:docMk/>
            <pc:sldMk cId="2475229285" sldId="258"/>
            <ac:spMk id="3" creationId="{259F1E85-1107-4D02-A1EA-B961D6049F38}"/>
          </ac:spMkLst>
        </pc:spChg>
        <pc:spChg chg="add">
          <ac:chgData name="cyrille rene tounoudjou" userId="b1c2b42ee65e2296" providerId="LiveId" clId="{1C1F192C-5F79-4E07-8AD5-A6566D84236C}" dt="2022-03-03T02:08:16.549" v="278" actId="26606"/>
          <ac:spMkLst>
            <pc:docMk/>
            <pc:sldMk cId="2475229285" sldId="258"/>
            <ac:spMk id="8" creationId="{100EDD19-6802-4EC3-95CE-CFFAB042CFD6}"/>
          </ac:spMkLst>
        </pc:spChg>
        <pc:spChg chg="add">
          <ac:chgData name="cyrille rene tounoudjou" userId="b1c2b42ee65e2296" providerId="LiveId" clId="{1C1F192C-5F79-4E07-8AD5-A6566D84236C}" dt="2022-03-03T02:08:16.549" v="278" actId="26606"/>
          <ac:spMkLst>
            <pc:docMk/>
            <pc:sldMk cId="2475229285" sldId="258"/>
            <ac:spMk id="10" creationId="{DB17E863-922E-4C26-BD64-E8FD41D28661}"/>
          </ac:spMkLst>
        </pc:spChg>
        <pc:picChg chg="add del mod">
          <ac:chgData name="cyrille rene tounoudjou" userId="b1c2b42ee65e2296" providerId="LiveId" clId="{1C1F192C-5F79-4E07-8AD5-A6566D84236C}" dt="2022-03-04T11:49:55.050" v="721"/>
          <ac:picMkLst>
            <pc:docMk/>
            <pc:sldMk cId="2475229285" sldId="258"/>
            <ac:picMk id="6" creationId="{1F51B291-1018-4203-B8A4-0D6A8FDB38D1}"/>
          </ac:picMkLst>
        </pc:picChg>
        <pc:picChg chg="add mod">
          <ac:chgData name="cyrille rene tounoudjou" userId="b1c2b42ee65e2296" providerId="LiveId" clId="{1C1F192C-5F79-4E07-8AD5-A6566D84236C}" dt="2022-03-04T11:51:02.689" v="722"/>
          <ac:picMkLst>
            <pc:docMk/>
            <pc:sldMk cId="2475229285" sldId="258"/>
            <ac:picMk id="7" creationId="{A8E71158-FD90-4FDF-A4DC-1FC4F6A15EED}"/>
          </ac:picMkLst>
        </pc:picChg>
      </pc:sldChg>
      <pc:sldChg chg="addSp delSp modSp mod modTransition setBg modAnim">
        <pc:chgData name="cyrille rene tounoudjou" userId="b1c2b42ee65e2296" providerId="LiveId" clId="{1C1F192C-5F79-4E07-8AD5-A6566D84236C}" dt="2022-03-04T11:59:06.697" v="728"/>
        <pc:sldMkLst>
          <pc:docMk/>
          <pc:sldMk cId="2476567152" sldId="259"/>
        </pc:sldMkLst>
        <pc:spChg chg="mod">
          <ac:chgData name="cyrille rene tounoudjou" userId="b1c2b42ee65e2296" providerId="LiveId" clId="{1C1F192C-5F79-4E07-8AD5-A6566D84236C}" dt="2022-03-03T02:10:01.670" v="286" actId="26606"/>
          <ac:spMkLst>
            <pc:docMk/>
            <pc:sldMk cId="2476567152" sldId="259"/>
            <ac:spMk id="2" creationId="{E577741B-9B12-41AE-8556-47936B5CE13F}"/>
          </ac:spMkLst>
        </pc:spChg>
        <pc:spChg chg="mod">
          <ac:chgData name="cyrille rene tounoudjou" userId="b1c2b42ee65e2296" providerId="LiveId" clId="{1C1F192C-5F79-4E07-8AD5-A6566D84236C}" dt="2022-03-03T02:10:01.670" v="286" actId="26606"/>
          <ac:spMkLst>
            <pc:docMk/>
            <pc:sldMk cId="2476567152" sldId="259"/>
            <ac:spMk id="3" creationId="{C5722ADE-1FFC-408C-B950-37E11B16766D}"/>
          </ac:spMkLst>
        </pc:spChg>
        <pc:spChg chg="add del">
          <ac:chgData name="cyrille rene tounoudjou" userId="b1c2b42ee65e2296" providerId="LiveId" clId="{1C1F192C-5F79-4E07-8AD5-A6566D84236C}" dt="2022-03-03T02:09:56.808" v="283" actId="26606"/>
          <ac:spMkLst>
            <pc:docMk/>
            <pc:sldMk cId="2476567152" sldId="259"/>
            <ac:spMk id="8" creationId="{1BB867FF-FC45-48F7-8104-F89BE54909F1}"/>
          </ac:spMkLst>
        </pc:spChg>
        <pc:spChg chg="add del">
          <ac:chgData name="cyrille rene tounoudjou" userId="b1c2b42ee65e2296" providerId="LiveId" clId="{1C1F192C-5F79-4E07-8AD5-A6566D84236C}" dt="2022-03-03T02:10:01.662" v="285" actId="26606"/>
          <ac:spMkLst>
            <pc:docMk/>
            <pc:sldMk cId="2476567152" sldId="259"/>
            <ac:spMk id="9" creationId="{2C61293E-6EBE-43EF-A52C-9BEBFD7679D4}"/>
          </ac:spMkLst>
        </pc:spChg>
        <pc:spChg chg="add del">
          <ac:chgData name="cyrille rene tounoudjou" userId="b1c2b42ee65e2296" providerId="LiveId" clId="{1C1F192C-5F79-4E07-8AD5-A6566D84236C}" dt="2022-03-03T02:09:56.808" v="283" actId="26606"/>
          <ac:spMkLst>
            <pc:docMk/>
            <pc:sldMk cId="2476567152" sldId="259"/>
            <ac:spMk id="10" creationId="{8BB56887-D0D5-4F0C-9E19-7247EB83C8B7}"/>
          </ac:spMkLst>
        </pc:spChg>
        <pc:spChg chg="add del">
          <ac:chgData name="cyrille rene tounoudjou" userId="b1c2b42ee65e2296" providerId="LiveId" clId="{1C1F192C-5F79-4E07-8AD5-A6566D84236C}" dt="2022-03-03T02:10:01.662" v="285" actId="26606"/>
          <ac:spMkLst>
            <pc:docMk/>
            <pc:sldMk cId="2476567152" sldId="259"/>
            <ac:spMk id="11" creationId="{21540236-BFD5-4A9D-8840-4703E7F76825}"/>
          </ac:spMkLst>
        </pc:spChg>
        <pc:spChg chg="add del">
          <ac:chgData name="cyrille rene tounoudjou" userId="b1c2b42ee65e2296" providerId="LiveId" clId="{1C1F192C-5F79-4E07-8AD5-A6566D84236C}" dt="2022-03-03T02:09:56.808" v="283" actId="26606"/>
          <ac:spMkLst>
            <pc:docMk/>
            <pc:sldMk cId="2476567152" sldId="259"/>
            <ac:spMk id="12" creationId="{081E4A58-353D-44AE-B2FC-2A74E2E400F7}"/>
          </ac:spMkLst>
        </pc:spChg>
        <pc:spChg chg="add">
          <ac:chgData name="cyrille rene tounoudjou" userId="b1c2b42ee65e2296" providerId="LiveId" clId="{1C1F192C-5F79-4E07-8AD5-A6566D84236C}" dt="2022-03-03T02:10:01.670" v="286" actId="26606"/>
          <ac:spMkLst>
            <pc:docMk/>
            <pc:sldMk cId="2476567152" sldId="259"/>
            <ac:spMk id="13" creationId="{1BB867FF-FC45-48F7-8104-F89BE54909F1}"/>
          </ac:spMkLst>
        </pc:spChg>
        <pc:spChg chg="add">
          <ac:chgData name="cyrille rene tounoudjou" userId="b1c2b42ee65e2296" providerId="LiveId" clId="{1C1F192C-5F79-4E07-8AD5-A6566D84236C}" dt="2022-03-03T02:10:01.670" v="286" actId="26606"/>
          <ac:spMkLst>
            <pc:docMk/>
            <pc:sldMk cId="2476567152" sldId="259"/>
            <ac:spMk id="14" creationId="{8BB56887-D0D5-4F0C-9E19-7247EB83C8B7}"/>
          </ac:spMkLst>
        </pc:spChg>
        <pc:spChg chg="add">
          <ac:chgData name="cyrille rene tounoudjou" userId="b1c2b42ee65e2296" providerId="LiveId" clId="{1C1F192C-5F79-4E07-8AD5-A6566D84236C}" dt="2022-03-03T02:10:01.670" v="286" actId="26606"/>
          <ac:spMkLst>
            <pc:docMk/>
            <pc:sldMk cId="2476567152" sldId="259"/>
            <ac:spMk id="15" creationId="{081E4A58-353D-44AE-B2FC-2A74E2E400F7}"/>
          </ac:spMkLst>
        </pc:spChg>
        <pc:picChg chg="add del">
          <ac:chgData name="cyrille rene tounoudjou" userId="b1c2b42ee65e2296" providerId="LiveId" clId="{1C1F192C-5F79-4E07-8AD5-A6566D84236C}" dt="2022-03-03T02:10:01.662" v="285" actId="26606"/>
          <ac:picMkLst>
            <pc:docMk/>
            <pc:sldMk cId="2476567152" sldId="259"/>
            <ac:picMk id="5" creationId="{282DBD48-9D06-48DC-A757-8E0BA784465E}"/>
          </ac:picMkLst>
        </pc:picChg>
        <pc:picChg chg="add del mod">
          <ac:chgData name="cyrille rene tounoudjou" userId="b1c2b42ee65e2296" providerId="LiveId" clId="{1C1F192C-5F79-4E07-8AD5-A6566D84236C}" dt="2022-03-04T11:52:35.328" v="723"/>
          <ac:picMkLst>
            <pc:docMk/>
            <pc:sldMk cId="2476567152" sldId="259"/>
            <ac:picMk id="6" creationId="{0A0F7791-C9C2-4F80-A872-9B43301D7154}"/>
          </ac:picMkLst>
        </pc:picChg>
        <pc:picChg chg="add del mod">
          <ac:chgData name="cyrille rene tounoudjou" userId="b1c2b42ee65e2296" providerId="LiveId" clId="{1C1F192C-5F79-4E07-8AD5-A6566D84236C}" dt="2022-03-04T11:55:10.919" v="725"/>
          <ac:picMkLst>
            <pc:docMk/>
            <pc:sldMk cId="2476567152" sldId="259"/>
            <ac:picMk id="7" creationId="{AC09A2D7-5616-4267-BE5B-4BE2E8DFA779}"/>
          </ac:picMkLst>
        </pc:picChg>
        <pc:picChg chg="add del mod">
          <ac:chgData name="cyrille rene tounoudjou" userId="b1c2b42ee65e2296" providerId="LiveId" clId="{1C1F192C-5F79-4E07-8AD5-A6566D84236C}" dt="2022-03-04T11:58:01.966" v="727"/>
          <ac:picMkLst>
            <pc:docMk/>
            <pc:sldMk cId="2476567152" sldId="259"/>
            <ac:picMk id="8" creationId="{10226D43-BC6B-487E-9725-0177AAFE9004}"/>
          </ac:picMkLst>
        </pc:picChg>
        <pc:picChg chg="add mod">
          <ac:chgData name="cyrille rene tounoudjou" userId="b1c2b42ee65e2296" providerId="LiveId" clId="{1C1F192C-5F79-4E07-8AD5-A6566D84236C}" dt="2022-03-04T11:59:06.697" v="728"/>
          <ac:picMkLst>
            <pc:docMk/>
            <pc:sldMk cId="2476567152" sldId="259"/>
            <ac:picMk id="9" creationId="{166667F8-825C-4626-8559-38DB073D7F62}"/>
          </ac:picMkLst>
        </pc:picChg>
      </pc:sldChg>
      <pc:sldChg chg="addSp delSp modSp mod modTransition setBg modAnim">
        <pc:chgData name="cyrille rene tounoudjou" userId="b1c2b42ee65e2296" providerId="LiveId" clId="{1C1F192C-5F79-4E07-8AD5-A6566D84236C}" dt="2022-03-04T02:11:41.070" v="684"/>
        <pc:sldMkLst>
          <pc:docMk/>
          <pc:sldMk cId="1154957713" sldId="260"/>
        </pc:sldMkLst>
        <pc:spChg chg="mod">
          <ac:chgData name="cyrille rene tounoudjou" userId="b1c2b42ee65e2296" providerId="LiveId" clId="{1C1F192C-5F79-4E07-8AD5-A6566D84236C}" dt="2022-03-03T02:10:22.552" v="287" actId="26606"/>
          <ac:spMkLst>
            <pc:docMk/>
            <pc:sldMk cId="1154957713" sldId="260"/>
            <ac:spMk id="2" creationId="{4AB44836-01E9-460D-91E3-2C418154A9AB}"/>
          </ac:spMkLst>
        </pc:spChg>
        <pc:spChg chg="mod">
          <ac:chgData name="cyrille rene tounoudjou" userId="b1c2b42ee65e2296" providerId="LiveId" clId="{1C1F192C-5F79-4E07-8AD5-A6566D84236C}" dt="2022-03-03T02:10:22.552" v="287" actId="26606"/>
          <ac:spMkLst>
            <pc:docMk/>
            <pc:sldMk cId="1154957713" sldId="260"/>
            <ac:spMk id="3" creationId="{9C8B80D1-528B-4F05-84A5-7F505B585163}"/>
          </ac:spMkLst>
        </pc:spChg>
        <pc:spChg chg="add">
          <ac:chgData name="cyrille rene tounoudjou" userId="b1c2b42ee65e2296" providerId="LiveId" clId="{1C1F192C-5F79-4E07-8AD5-A6566D84236C}" dt="2022-03-03T02:10:22.552" v="287" actId="26606"/>
          <ac:spMkLst>
            <pc:docMk/>
            <pc:sldMk cId="1154957713" sldId="260"/>
            <ac:spMk id="8" creationId="{1BB867FF-FC45-48F7-8104-F89BE54909F1}"/>
          </ac:spMkLst>
        </pc:spChg>
        <pc:spChg chg="add">
          <ac:chgData name="cyrille rene tounoudjou" userId="b1c2b42ee65e2296" providerId="LiveId" clId="{1C1F192C-5F79-4E07-8AD5-A6566D84236C}" dt="2022-03-03T02:10:22.552" v="287" actId="26606"/>
          <ac:spMkLst>
            <pc:docMk/>
            <pc:sldMk cId="1154957713" sldId="260"/>
            <ac:spMk id="10" creationId="{8BB56887-D0D5-4F0C-9E19-7247EB83C8B7}"/>
          </ac:spMkLst>
        </pc:spChg>
        <pc:spChg chg="add">
          <ac:chgData name="cyrille rene tounoudjou" userId="b1c2b42ee65e2296" providerId="LiveId" clId="{1C1F192C-5F79-4E07-8AD5-A6566D84236C}" dt="2022-03-03T02:10:22.552" v="287" actId="26606"/>
          <ac:spMkLst>
            <pc:docMk/>
            <pc:sldMk cId="1154957713" sldId="260"/>
            <ac:spMk id="12" creationId="{081E4A58-353D-44AE-B2FC-2A74E2E400F7}"/>
          </ac:spMkLst>
        </pc:spChg>
        <pc:picChg chg="add del mod">
          <ac:chgData name="cyrille rene tounoudjou" userId="b1c2b42ee65e2296" providerId="LiveId" clId="{1C1F192C-5F79-4E07-8AD5-A6566D84236C}" dt="2022-03-04T02:10:26.969" v="683"/>
          <ac:picMkLst>
            <pc:docMk/>
            <pc:sldMk cId="1154957713" sldId="260"/>
            <ac:picMk id="6" creationId="{07A40130-C624-419F-8280-1F90EA51568A}"/>
          </ac:picMkLst>
        </pc:picChg>
        <pc:picChg chg="add mod">
          <ac:chgData name="cyrille rene tounoudjou" userId="b1c2b42ee65e2296" providerId="LiveId" clId="{1C1F192C-5F79-4E07-8AD5-A6566D84236C}" dt="2022-03-04T02:11:41.070" v="684"/>
          <ac:picMkLst>
            <pc:docMk/>
            <pc:sldMk cId="1154957713" sldId="260"/>
            <ac:picMk id="7" creationId="{2C97EC14-DC4C-4C48-9C78-67B16F59F30C}"/>
          </ac:picMkLst>
        </pc:picChg>
      </pc:sldChg>
      <pc:sldChg chg="addSp delSp modSp mod modTransition setBg modAnim">
        <pc:chgData name="cyrille rene tounoudjou" userId="b1c2b42ee65e2296" providerId="LiveId" clId="{1C1F192C-5F79-4E07-8AD5-A6566D84236C}" dt="2022-03-04T12:06:32.240" v="732"/>
        <pc:sldMkLst>
          <pc:docMk/>
          <pc:sldMk cId="3862700761" sldId="261"/>
        </pc:sldMkLst>
        <pc:spChg chg="mod">
          <ac:chgData name="cyrille rene tounoudjou" userId="b1c2b42ee65e2296" providerId="LiveId" clId="{1C1F192C-5F79-4E07-8AD5-A6566D84236C}" dt="2022-03-03T02:10:36.257" v="288" actId="26606"/>
          <ac:spMkLst>
            <pc:docMk/>
            <pc:sldMk cId="3862700761" sldId="261"/>
            <ac:spMk id="2" creationId="{7510DAAA-EBE6-46F2-B9B2-5180F008E047}"/>
          </ac:spMkLst>
        </pc:spChg>
        <pc:spChg chg="mod">
          <ac:chgData name="cyrille rene tounoudjou" userId="b1c2b42ee65e2296" providerId="LiveId" clId="{1C1F192C-5F79-4E07-8AD5-A6566D84236C}" dt="2022-03-03T02:10:36.257" v="288" actId="26606"/>
          <ac:spMkLst>
            <pc:docMk/>
            <pc:sldMk cId="3862700761" sldId="261"/>
            <ac:spMk id="3" creationId="{DFDF9DAF-FF1F-452A-92DA-7940099ADD89}"/>
          </ac:spMkLst>
        </pc:spChg>
        <pc:spChg chg="add">
          <ac:chgData name="cyrille rene tounoudjou" userId="b1c2b42ee65e2296" providerId="LiveId" clId="{1C1F192C-5F79-4E07-8AD5-A6566D84236C}" dt="2022-03-03T02:10:36.257" v="288" actId="26606"/>
          <ac:spMkLst>
            <pc:docMk/>
            <pc:sldMk cId="3862700761" sldId="261"/>
            <ac:spMk id="8" creationId="{1BB867FF-FC45-48F7-8104-F89BE54909F1}"/>
          </ac:spMkLst>
        </pc:spChg>
        <pc:spChg chg="add">
          <ac:chgData name="cyrille rene tounoudjou" userId="b1c2b42ee65e2296" providerId="LiveId" clId="{1C1F192C-5F79-4E07-8AD5-A6566D84236C}" dt="2022-03-03T02:10:36.257" v="288" actId="26606"/>
          <ac:spMkLst>
            <pc:docMk/>
            <pc:sldMk cId="3862700761" sldId="261"/>
            <ac:spMk id="10" creationId="{8BB56887-D0D5-4F0C-9E19-7247EB83C8B7}"/>
          </ac:spMkLst>
        </pc:spChg>
        <pc:spChg chg="add">
          <ac:chgData name="cyrille rene tounoudjou" userId="b1c2b42ee65e2296" providerId="LiveId" clId="{1C1F192C-5F79-4E07-8AD5-A6566D84236C}" dt="2022-03-03T02:10:36.257" v="288" actId="26606"/>
          <ac:spMkLst>
            <pc:docMk/>
            <pc:sldMk cId="3862700761" sldId="261"/>
            <ac:spMk id="12" creationId="{081E4A58-353D-44AE-B2FC-2A74E2E400F7}"/>
          </ac:spMkLst>
        </pc:spChg>
        <pc:picChg chg="add del mod">
          <ac:chgData name="cyrille rene tounoudjou" userId="b1c2b42ee65e2296" providerId="LiveId" clId="{1C1F192C-5F79-4E07-8AD5-A6566D84236C}" dt="2022-03-04T12:02:46.235" v="729"/>
          <ac:picMkLst>
            <pc:docMk/>
            <pc:sldMk cId="3862700761" sldId="261"/>
            <ac:picMk id="6" creationId="{A4041C17-04C9-4FD2-A99C-E7D8774BB8A7}"/>
          </ac:picMkLst>
        </pc:picChg>
        <pc:picChg chg="add del mod">
          <ac:chgData name="cyrille rene tounoudjou" userId="b1c2b42ee65e2296" providerId="LiveId" clId="{1C1F192C-5F79-4E07-8AD5-A6566D84236C}" dt="2022-03-04T12:05:15.362" v="731"/>
          <ac:picMkLst>
            <pc:docMk/>
            <pc:sldMk cId="3862700761" sldId="261"/>
            <ac:picMk id="7" creationId="{30641C10-8399-4FE4-A09F-C7FBE3B67F77}"/>
          </ac:picMkLst>
        </pc:picChg>
        <pc:picChg chg="add mod">
          <ac:chgData name="cyrille rene tounoudjou" userId="b1c2b42ee65e2296" providerId="LiveId" clId="{1C1F192C-5F79-4E07-8AD5-A6566D84236C}" dt="2022-03-04T12:06:32.240" v="732"/>
          <ac:picMkLst>
            <pc:docMk/>
            <pc:sldMk cId="3862700761" sldId="261"/>
            <ac:picMk id="9" creationId="{533F782A-27F3-4DEF-A970-BA81080A8F9C}"/>
          </ac:picMkLst>
        </pc:picChg>
      </pc:sldChg>
      <pc:sldChg chg="addSp delSp modSp mod modTransition setBg">
        <pc:chgData name="cyrille rene tounoudjou" userId="b1c2b42ee65e2296" providerId="LiveId" clId="{1C1F192C-5F79-4E07-8AD5-A6566D84236C}" dt="2022-03-04T10:58:05.307" v="687"/>
        <pc:sldMkLst>
          <pc:docMk/>
          <pc:sldMk cId="2487874720" sldId="262"/>
        </pc:sldMkLst>
        <pc:spChg chg="mod">
          <ac:chgData name="cyrille rene tounoudjou" userId="b1c2b42ee65e2296" providerId="LiveId" clId="{1C1F192C-5F79-4E07-8AD5-A6566D84236C}" dt="2022-03-03T02:11:48.930" v="289" actId="26606"/>
          <ac:spMkLst>
            <pc:docMk/>
            <pc:sldMk cId="2487874720" sldId="262"/>
            <ac:spMk id="2" creationId="{234D9AEC-8F4B-4734-8558-50D59C2F328D}"/>
          </ac:spMkLst>
        </pc:spChg>
        <pc:spChg chg="add del mod">
          <ac:chgData name="cyrille rene tounoudjou" userId="b1c2b42ee65e2296" providerId="LiveId" clId="{1C1F192C-5F79-4E07-8AD5-A6566D84236C}" dt="2022-03-03T02:12:29.056" v="296" actId="27636"/>
          <ac:spMkLst>
            <pc:docMk/>
            <pc:sldMk cId="2487874720" sldId="262"/>
            <ac:spMk id="3" creationId="{49E7FFDD-C21E-46DE-A3B3-51CB40B68688}"/>
          </ac:spMkLst>
        </pc:spChg>
        <pc:spChg chg="add del mod">
          <ac:chgData name="cyrille rene tounoudjou" userId="b1c2b42ee65e2296" providerId="LiveId" clId="{1C1F192C-5F79-4E07-8AD5-A6566D84236C}" dt="2022-03-03T01:04:12.327" v="230" actId="21"/>
          <ac:spMkLst>
            <pc:docMk/>
            <pc:sldMk cId="2487874720" sldId="262"/>
            <ac:spMk id="5" creationId="{3C54749F-7E81-4F0C-9CC0-29052133E885}"/>
          </ac:spMkLst>
        </pc:spChg>
        <pc:spChg chg="add">
          <ac:chgData name="cyrille rene tounoudjou" userId="b1c2b42ee65e2296" providerId="LiveId" clId="{1C1F192C-5F79-4E07-8AD5-A6566D84236C}" dt="2022-03-03T02:11:48.930" v="289" actId="26606"/>
          <ac:spMkLst>
            <pc:docMk/>
            <pc:sldMk cId="2487874720" sldId="262"/>
            <ac:spMk id="8" creationId="{DAF1966E-FD40-4A4A-B61B-C4DF7FA05F06}"/>
          </ac:spMkLst>
        </pc:spChg>
        <pc:spChg chg="add">
          <ac:chgData name="cyrille rene tounoudjou" userId="b1c2b42ee65e2296" providerId="LiveId" clId="{1C1F192C-5F79-4E07-8AD5-A6566D84236C}" dt="2022-03-03T02:11:48.930" v="289" actId="26606"/>
          <ac:spMkLst>
            <pc:docMk/>
            <pc:sldMk cId="2487874720" sldId="262"/>
            <ac:spMk id="10" creationId="{047BFA19-D45E-416B-A404-7AF2F3F27017}"/>
          </ac:spMkLst>
        </pc:spChg>
        <pc:spChg chg="add">
          <ac:chgData name="cyrille rene tounoudjou" userId="b1c2b42ee65e2296" providerId="LiveId" clId="{1C1F192C-5F79-4E07-8AD5-A6566D84236C}" dt="2022-03-03T02:11:48.930" v="289" actId="26606"/>
          <ac:spMkLst>
            <pc:docMk/>
            <pc:sldMk cId="2487874720" sldId="262"/>
            <ac:spMk id="12" creationId="{8E0105E7-23DB-4CF2-8258-FF47C7620F6E}"/>
          </ac:spMkLst>
        </pc:spChg>
        <pc:spChg chg="add">
          <ac:chgData name="cyrille rene tounoudjou" userId="b1c2b42ee65e2296" providerId="LiveId" clId="{1C1F192C-5F79-4E07-8AD5-A6566D84236C}" dt="2022-03-03T02:11:48.930" v="289" actId="26606"/>
          <ac:spMkLst>
            <pc:docMk/>
            <pc:sldMk cId="2487874720" sldId="262"/>
            <ac:spMk id="14" creationId="{074B4F7D-14B2-478B-8BF5-01E4E0C5D263}"/>
          </ac:spMkLst>
        </pc:spChg>
        <pc:picChg chg="add mod">
          <ac:chgData name="cyrille rene tounoudjou" userId="b1c2b42ee65e2296" providerId="LiveId" clId="{1C1F192C-5F79-4E07-8AD5-A6566D84236C}" dt="2022-03-04T10:58:05.307" v="687"/>
          <ac:picMkLst>
            <pc:docMk/>
            <pc:sldMk cId="2487874720" sldId="262"/>
            <ac:picMk id="6" creationId="{039598A2-3D2E-4CD3-BFD0-D3F989A3438F}"/>
          </ac:picMkLst>
        </pc:picChg>
      </pc:sldChg>
      <pc:sldChg chg="addSp delSp modSp mod modTransition setBg modAnim">
        <pc:chgData name="cyrille rene tounoudjou" userId="b1c2b42ee65e2296" providerId="LiveId" clId="{1C1F192C-5F79-4E07-8AD5-A6566D84236C}" dt="2022-03-04T12:13:01.871" v="734"/>
        <pc:sldMkLst>
          <pc:docMk/>
          <pc:sldMk cId="4261444945" sldId="263"/>
        </pc:sldMkLst>
        <pc:spChg chg="mod">
          <ac:chgData name="cyrille rene tounoudjou" userId="b1c2b42ee65e2296" providerId="LiveId" clId="{1C1F192C-5F79-4E07-8AD5-A6566D84236C}" dt="2022-03-03T02:13:34.574" v="297" actId="26606"/>
          <ac:spMkLst>
            <pc:docMk/>
            <pc:sldMk cId="4261444945" sldId="263"/>
            <ac:spMk id="2" creationId="{74019955-3FCD-49A5-B76C-4F092D7BAB5E}"/>
          </ac:spMkLst>
        </pc:spChg>
        <pc:spChg chg="mod">
          <ac:chgData name="cyrille rene tounoudjou" userId="b1c2b42ee65e2296" providerId="LiveId" clId="{1C1F192C-5F79-4E07-8AD5-A6566D84236C}" dt="2022-03-03T02:14:01.660" v="299" actId="255"/>
          <ac:spMkLst>
            <pc:docMk/>
            <pc:sldMk cId="4261444945" sldId="263"/>
            <ac:spMk id="3" creationId="{00C70C62-A083-4348-A783-C01623205CFE}"/>
          </ac:spMkLst>
        </pc:spChg>
        <pc:spChg chg="add">
          <ac:chgData name="cyrille rene tounoudjou" userId="b1c2b42ee65e2296" providerId="LiveId" clId="{1C1F192C-5F79-4E07-8AD5-A6566D84236C}" dt="2022-03-03T02:13:34.574" v="297" actId="26606"/>
          <ac:spMkLst>
            <pc:docMk/>
            <pc:sldMk cId="4261444945" sldId="263"/>
            <ac:spMk id="8" creationId="{100EDD19-6802-4EC3-95CE-CFFAB042CFD6}"/>
          </ac:spMkLst>
        </pc:spChg>
        <pc:spChg chg="add">
          <ac:chgData name="cyrille rene tounoudjou" userId="b1c2b42ee65e2296" providerId="LiveId" clId="{1C1F192C-5F79-4E07-8AD5-A6566D84236C}" dt="2022-03-03T02:13:34.574" v="297" actId="26606"/>
          <ac:spMkLst>
            <pc:docMk/>
            <pc:sldMk cId="4261444945" sldId="263"/>
            <ac:spMk id="10" creationId="{DB17E863-922E-4C26-BD64-E8FD41D28661}"/>
          </ac:spMkLst>
        </pc:spChg>
        <pc:picChg chg="add del mod">
          <ac:chgData name="cyrille rene tounoudjou" userId="b1c2b42ee65e2296" providerId="LiveId" clId="{1C1F192C-5F79-4E07-8AD5-A6566D84236C}" dt="2022-03-04T11:00:55.922" v="689"/>
          <ac:picMkLst>
            <pc:docMk/>
            <pc:sldMk cId="4261444945" sldId="263"/>
            <ac:picMk id="6" creationId="{1944EBDF-D2B3-43B8-B5A8-3195E4085897}"/>
          </ac:picMkLst>
        </pc:picChg>
        <pc:picChg chg="add del mod">
          <ac:chgData name="cyrille rene tounoudjou" userId="b1c2b42ee65e2296" providerId="LiveId" clId="{1C1F192C-5F79-4E07-8AD5-A6566D84236C}" dt="2022-03-04T11:03:25.182" v="691"/>
          <ac:picMkLst>
            <pc:docMk/>
            <pc:sldMk cId="4261444945" sldId="263"/>
            <ac:picMk id="7" creationId="{380E6F6A-BF0E-4189-88AA-8D8B79A01A9A}"/>
          </ac:picMkLst>
        </pc:picChg>
        <pc:picChg chg="add del mod">
          <ac:chgData name="cyrille rene tounoudjou" userId="b1c2b42ee65e2296" providerId="LiveId" clId="{1C1F192C-5F79-4E07-8AD5-A6566D84236C}" dt="2022-03-04T12:11:59.549" v="733"/>
          <ac:picMkLst>
            <pc:docMk/>
            <pc:sldMk cId="4261444945" sldId="263"/>
            <ac:picMk id="9" creationId="{E7B362D9-B95F-4B0C-91BD-1785395FF538}"/>
          </ac:picMkLst>
        </pc:picChg>
        <pc:picChg chg="add mod">
          <ac:chgData name="cyrille rene tounoudjou" userId="b1c2b42ee65e2296" providerId="LiveId" clId="{1C1F192C-5F79-4E07-8AD5-A6566D84236C}" dt="2022-03-04T12:13:01.871" v="734"/>
          <ac:picMkLst>
            <pc:docMk/>
            <pc:sldMk cId="4261444945" sldId="263"/>
            <ac:picMk id="11" creationId="{5901E21C-8E8B-40D6-AF41-61BD5A91E55B}"/>
          </ac:picMkLst>
        </pc:picChg>
      </pc:sldChg>
      <pc:sldChg chg="addSp delSp modSp mod modTransition setBg modAnim">
        <pc:chgData name="cyrille rene tounoudjou" userId="b1c2b42ee65e2296" providerId="LiveId" clId="{1C1F192C-5F79-4E07-8AD5-A6566D84236C}" dt="2022-03-04T11:12:40.461" v="699"/>
        <pc:sldMkLst>
          <pc:docMk/>
          <pc:sldMk cId="2904128257" sldId="264"/>
        </pc:sldMkLst>
        <pc:spChg chg="mod">
          <ac:chgData name="cyrille rene tounoudjou" userId="b1c2b42ee65e2296" providerId="LiveId" clId="{1C1F192C-5F79-4E07-8AD5-A6566D84236C}" dt="2022-03-03T02:15:38.981" v="300" actId="26606"/>
          <ac:spMkLst>
            <pc:docMk/>
            <pc:sldMk cId="2904128257" sldId="264"/>
            <ac:spMk id="2" creationId="{3BCFEA97-BECD-4696-A606-3A7176AF3CDA}"/>
          </ac:spMkLst>
        </pc:spChg>
        <pc:spChg chg="mod">
          <ac:chgData name="cyrille rene tounoudjou" userId="b1c2b42ee65e2296" providerId="LiveId" clId="{1C1F192C-5F79-4E07-8AD5-A6566D84236C}" dt="2022-03-03T02:15:38.981" v="300" actId="26606"/>
          <ac:spMkLst>
            <pc:docMk/>
            <pc:sldMk cId="2904128257" sldId="264"/>
            <ac:spMk id="3" creationId="{6E692D86-1F1D-4169-94D1-BD79014BFADD}"/>
          </ac:spMkLst>
        </pc:spChg>
        <pc:spChg chg="add">
          <ac:chgData name="cyrille rene tounoudjou" userId="b1c2b42ee65e2296" providerId="LiveId" clId="{1C1F192C-5F79-4E07-8AD5-A6566D84236C}" dt="2022-03-03T02:15:38.981" v="300" actId="26606"/>
          <ac:spMkLst>
            <pc:docMk/>
            <pc:sldMk cId="2904128257" sldId="264"/>
            <ac:spMk id="8" creationId="{1BB867FF-FC45-48F7-8104-F89BE54909F1}"/>
          </ac:spMkLst>
        </pc:spChg>
        <pc:spChg chg="add">
          <ac:chgData name="cyrille rene tounoudjou" userId="b1c2b42ee65e2296" providerId="LiveId" clId="{1C1F192C-5F79-4E07-8AD5-A6566D84236C}" dt="2022-03-03T02:15:38.981" v="300" actId="26606"/>
          <ac:spMkLst>
            <pc:docMk/>
            <pc:sldMk cId="2904128257" sldId="264"/>
            <ac:spMk id="10" creationId="{8BB56887-D0D5-4F0C-9E19-7247EB83C8B7}"/>
          </ac:spMkLst>
        </pc:spChg>
        <pc:spChg chg="add">
          <ac:chgData name="cyrille rene tounoudjou" userId="b1c2b42ee65e2296" providerId="LiveId" clId="{1C1F192C-5F79-4E07-8AD5-A6566D84236C}" dt="2022-03-03T02:15:38.981" v="300" actId="26606"/>
          <ac:spMkLst>
            <pc:docMk/>
            <pc:sldMk cId="2904128257" sldId="264"/>
            <ac:spMk id="12" creationId="{081E4A58-353D-44AE-B2FC-2A74E2E400F7}"/>
          </ac:spMkLst>
        </pc:spChg>
        <pc:picChg chg="add del mod">
          <ac:chgData name="cyrille rene tounoudjou" userId="b1c2b42ee65e2296" providerId="LiveId" clId="{1C1F192C-5F79-4E07-8AD5-A6566D84236C}" dt="2022-03-04T11:09:47.461" v="694"/>
          <ac:picMkLst>
            <pc:docMk/>
            <pc:sldMk cId="2904128257" sldId="264"/>
            <ac:picMk id="6" creationId="{4E8D4CA4-CF83-44E5-B6AC-326785DC963F}"/>
          </ac:picMkLst>
        </pc:picChg>
        <pc:picChg chg="add del mod">
          <ac:chgData name="cyrille rene tounoudjou" userId="b1c2b42ee65e2296" providerId="LiveId" clId="{1C1F192C-5F79-4E07-8AD5-A6566D84236C}" dt="2022-03-04T11:10:30.170" v="696"/>
          <ac:picMkLst>
            <pc:docMk/>
            <pc:sldMk cId="2904128257" sldId="264"/>
            <ac:picMk id="7" creationId="{B3F833F5-898F-4674-995C-05276A2E633A}"/>
          </ac:picMkLst>
        </pc:picChg>
        <pc:picChg chg="add del mod">
          <ac:chgData name="cyrille rene tounoudjou" userId="b1c2b42ee65e2296" providerId="LiveId" clId="{1C1F192C-5F79-4E07-8AD5-A6566D84236C}" dt="2022-03-04T11:11:22.963" v="698"/>
          <ac:picMkLst>
            <pc:docMk/>
            <pc:sldMk cId="2904128257" sldId="264"/>
            <ac:picMk id="9" creationId="{D2552630-998F-4985-AE23-409B5DA79E9D}"/>
          </ac:picMkLst>
        </pc:picChg>
        <pc:picChg chg="add mod">
          <ac:chgData name="cyrille rene tounoudjou" userId="b1c2b42ee65e2296" providerId="LiveId" clId="{1C1F192C-5F79-4E07-8AD5-A6566D84236C}" dt="2022-03-04T11:12:40.461" v="699"/>
          <ac:picMkLst>
            <pc:docMk/>
            <pc:sldMk cId="2904128257" sldId="264"/>
            <ac:picMk id="11" creationId="{9CB5C465-F96C-4823-AE6A-B75D630618A0}"/>
          </ac:picMkLst>
        </pc:picChg>
      </pc:sldChg>
      <pc:sldChg chg="addSp delSp modSp new mod modTransition setBg modAnim">
        <pc:chgData name="cyrille rene tounoudjou" userId="b1c2b42ee65e2296" providerId="LiveId" clId="{1C1F192C-5F79-4E07-8AD5-A6566D84236C}" dt="2022-03-04T12:19:32.494" v="738"/>
        <pc:sldMkLst>
          <pc:docMk/>
          <pc:sldMk cId="4076017987" sldId="265"/>
        </pc:sldMkLst>
        <pc:spChg chg="mod">
          <ac:chgData name="cyrille rene tounoudjou" userId="b1c2b42ee65e2296" providerId="LiveId" clId="{1C1F192C-5F79-4E07-8AD5-A6566D84236C}" dt="2022-03-03T02:16:17.694" v="303" actId="26606"/>
          <ac:spMkLst>
            <pc:docMk/>
            <pc:sldMk cId="4076017987" sldId="265"/>
            <ac:spMk id="2" creationId="{1B034EAC-6152-4EC3-9F80-F1B0091A6D97}"/>
          </ac:spMkLst>
        </pc:spChg>
        <pc:spChg chg="mod">
          <ac:chgData name="cyrille rene tounoudjou" userId="b1c2b42ee65e2296" providerId="LiveId" clId="{1C1F192C-5F79-4E07-8AD5-A6566D84236C}" dt="2022-03-03T02:16:42.255" v="307" actId="255"/>
          <ac:spMkLst>
            <pc:docMk/>
            <pc:sldMk cId="4076017987" sldId="265"/>
            <ac:spMk id="3" creationId="{A7345340-5F23-4334-BD77-74770D756057}"/>
          </ac:spMkLst>
        </pc:spChg>
        <pc:spChg chg="add">
          <ac:chgData name="cyrille rene tounoudjou" userId="b1c2b42ee65e2296" providerId="LiveId" clId="{1C1F192C-5F79-4E07-8AD5-A6566D84236C}" dt="2022-03-03T02:16:17.694" v="303" actId="26606"/>
          <ac:spMkLst>
            <pc:docMk/>
            <pc:sldMk cId="4076017987" sldId="265"/>
            <ac:spMk id="8" creationId="{1BB867FF-FC45-48F7-8104-F89BE54909F1}"/>
          </ac:spMkLst>
        </pc:spChg>
        <pc:spChg chg="add">
          <ac:chgData name="cyrille rene tounoudjou" userId="b1c2b42ee65e2296" providerId="LiveId" clId="{1C1F192C-5F79-4E07-8AD5-A6566D84236C}" dt="2022-03-03T02:16:17.694" v="303" actId="26606"/>
          <ac:spMkLst>
            <pc:docMk/>
            <pc:sldMk cId="4076017987" sldId="265"/>
            <ac:spMk id="10" creationId="{8BB56887-D0D5-4F0C-9E19-7247EB83C8B7}"/>
          </ac:spMkLst>
        </pc:spChg>
        <pc:spChg chg="add">
          <ac:chgData name="cyrille rene tounoudjou" userId="b1c2b42ee65e2296" providerId="LiveId" clId="{1C1F192C-5F79-4E07-8AD5-A6566D84236C}" dt="2022-03-03T02:16:17.694" v="303" actId="26606"/>
          <ac:spMkLst>
            <pc:docMk/>
            <pc:sldMk cId="4076017987" sldId="265"/>
            <ac:spMk id="12" creationId="{081E4A58-353D-44AE-B2FC-2A74E2E400F7}"/>
          </ac:spMkLst>
        </pc:spChg>
        <pc:picChg chg="add del mod">
          <ac:chgData name="cyrille rene tounoudjou" userId="b1c2b42ee65e2296" providerId="LiveId" clId="{1C1F192C-5F79-4E07-8AD5-A6566D84236C}" dt="2022-03-04T12:16:12.115" v="735"/>
          <ac:picMkLst>
            <pc:docMk/>
            <pc:sldMk cId="4076017987" sldId="265"/>
            <ac:picMk id="6" creationId="{F0B6E25B-A997-49F3-8379-BAACDC7E1DFB}"/>
          </ac:picMkLst>
        </pc:picChg>
        <pc:picChg chg="add del mod">
          <ac:chgData name="cyrille rene tounoudjou" userId="b1c2b42ee65e2296" providerId="LiveId" clId="{1C1F192C-5F79-4E07-8AD5-A6566D84236C}" dt="2022-03-04T12:18:37.040" v="737"/>
          <ac:picMkLst>
            <pc:docMk/>
            <pc:sldMk cId="4076017987" sldId="265"/>
            <ac:picMk id="7" creationId="{E3C6FF33-9282-4454-A89C-10B290015698}"/>
          </ac:picMkLst>
        </pc:picChg>
        <pc:picChg chg="add mod">
          <ac:chgData name="cyrille rene tounoudjou" userId="b1c2b42ee65e2296" providerId="LiveId" clId="{1C1F192C-5F79-4E07-8AD5-A6566D84236C}" dt="2022-03-04T12:19:32.494" v="738"/>
          <ac:picMkLst>
            <pc:docMk/>
            <pc:sldMk cId="4076017987" sldId="265"/>
            <ac:picMk id="9" creationId="{AE84949A-DA72-4209-804A-2AD1F4DE6FD8}"/>
          </ac:picMkLst>
        </pc:picChg>
      </pc:sldChg>
      <pc:sldChg chg="addSp delSp modSp new mod modTransition setBg modAnim">
        <pc:chgData name="cyrille rene tounoudjou" userId="b1c2b42ee65e2296" providerId="LiveId" clId="{1C1F192C-5F79-4E07-8AD5-A6566D84236C}" dt="2022-03-04T11:32:49.204" v="705"/>
        <pc:sldMkLst>
          <pc:docMk/>
          <pc:sldMk cId="209354507" sldId="266"/>
        </pc:sldMkLst>
        <pc:spChg chg="mod">
          <ac:chgData name="cyrille rene tounoudjou" userId="b1c2b42ee65e2296" providerId="LiveId" clId="{1C1F192C-5F79-4E07-8AD5-A6566D84236C}" dt="2022-03-04T01:05:53.372" v="635" actId="26606"/>
          <ac:spMkLst>
            <pc:docMk/>
            <pc:sldMk cId="209354507" sldId="266"/>
            <ac:spMk id="2" creationId="{127A6698-5936-4091-BD96-DB334AC28F60}"/>
          </ac:spMkLst>
        </pc:spChg>
        <pc:spChg chg="mod">
          <ac:chgData name="cyrille rene tounoudjou" userId="b1c2b42ee65e2296" providerId="LiveId" clId="{1C1F192C-5F79-4E07-8AD5-A6566D84236C}" dt="2022-03-04T01:07:02.059" v="642" actId="5793"/>
          <ac:spMkLst>
            <pc:docMk/>
            <pc:sldMk cId="209354507" sldId="266"/>
            <ac:spMk id="3" creationId="{15D7432A-4B82-46E5-AD99-11E5B0A13A45}"/>
          </ac:spMkLst>
        </pc:spChg>
        <pc:spChg chg="mod">
          <ac:chgData name="cyrille rene tounoudjou" userId="b1c2b42ee65e2296" providerId="LiveId" clId="{1C1F192C-5F79-4E07-8AD5-A6566D84236C}" dt="2022-03-04T01:05:53.372" v="635" actId="26606"/>
          <ac:spMkLst>
            <pc:docMk/>
            <pc:sldMk cId="209354507" sldId="266"/>
            <ac:spMk id="4" creationId="{F2E3F58F-F6C9-47BD-9CD2-31450A750463}"/>
          </ac:spMkLst>
        </pc:spChg>
        <pc:spChg chg="mod">
          <ac:chgData name="cyrille rene tounoudjou" userId="b1c2b42ee65e2296" providerId="LiveId" clId="{1C1F192C-5F79-4E07-8AD5-A6566D84236C}" dt="2022-03-04T01:05:53.372" v="635" actId="26606"/>
          <ac:spMkLst>
            <pc:docMk/>
            <pc:sldMk cId="209354507" sldId="266"/>
            <ac:spMk id="5" creationId="{9BA87C78-BC5F-4C3F-B8AD-3FF9335992D6}"/>
          </ac:spMkLst>
        </pc:spChg>
        <pc:spChg chg="add del">
          <ac:chgData name="cyrille rene tounoudjou" userId="b1c2b42ee65e2296" providerId="LiveId" clId="{1C1F192C-5F79-4E07-8AD5-A6566D84236C}" dt="2022-03-04T01:05:53.372" v="635" actId="26606"/>
          <ac:spMkLst>
            <pc:docMk/>
            <pc:sldMk cId="209354507" sldId="266"/>
            <ac:spMk id="8" creationId="{907EF6B7-1338-4443-8C46-6A318D952DFD}"/>
          </ac:spMkLst>
        </pc:spChg>
        <pc:spChg chg="add del">
          <ac:chgData name="cyrille rene tounoudjou" userId="b1c2b42ee65e2296" providerId="LiveId" clId="{1C1F192C-5F79-4E07-8AD5-A6566D84236C}" dt="2022-03-04T01:05:53.372" v="635" actId="26606"/>
          <ac:spMkLst>
            <pc:docMk/>
            <pc:sldMk cId="209354507" sldId="266"/>
            <ac:spMk id="10" creationId="{DAAE4CDD-124C-4DCF-9584-B6033B545DD5}"/>
          </ac:spMkLst>
        </pc:spChg>
        <pc:spChg chg="add del">
          <ac:chgData name="cyrille rene tounoudjou" userId="b1c2b42ee65e2296" providerId="LiveId" clId="{1C1F192C-5F79-4E07-8AD5-A6566D84236C}" dt="2022-03-04T01:05:53.372" v="635" actId="26606"/>
          <ac:spMkLst>
            <pc:docMk/>
            <pc:sldMk cId="209354507" sldId="266"/>
            <ac:spMk id="12" creationId="{081E4A58-353D-44AE-B2FC-2A74E2E400F7}"/>
          </ac:spMkLst>
        </pc:spChg>
        <pc:spChg chg="add">
          <ac:chgData name="cyrille rene tounoudjou" userId="b1c2b42ee65e2296" providerId="LiveId" clId="{1C1F192C-5F79-4E07-8AD5-A6566D84236C}" dt="2022-03-04T01:05:53.372" v="635" actId="26606"/>
          <ac:spMkLst>
            <pc:docMk/>
            <pc:sldMk cId="209354507" sldId="266"/>
            <ac:spMk id="17" creationId="{100EDD19-6802-4EC3-95CE-CFFAB042CFD6}"/>
          </ac:spMkLst>
        </pc:spChg>
        <pc:spChg chg="add">
          <ac:chgData name="cyrille rene tounoudjou" userId="b1c2b42ee65e2296" providerId="LiveId" clId="{1C1F192C-5F79-4E07-8AD5-A6566D84236C}" dt="2022-03-04T01:05:53.372" v="635" actId="26606"/>
          <ac:spMkLst>
            <pc:docMk/>
            <pc:sldMk cId="209354507" sldId="266"/>
            <ac:spMk id="19" creationId="{DB17E863-922E-4C26-BD64-E8FD41D28661}"/>
          </ac:spMkLst>
        </pc:spChg>
        <pc:picChg chg="add del mod">
          <ac:chgData name="cyrille rene tounoudjou" userId="b1c2b42ee65e2296" providerId="LiveId" clId="{1C1F192C-5F79-4E07-8AD5-A6566D84236C}" dt="2022-03-04T11:30:22.974" v="702"/>
          <ac:picMkLst>
            <pc:docMk/>
            <pc:sldMk cId="209354507" sldId="266"/>
            <ac:picMk id="6" creationId="{62AEB984-3402-450C-BEBE-E9AB6F8ABE2C}"/>
          </ac:picMkLst>
        </pc:picChg>
        <pc:picChg chg="add del mod">
          <ac:chgData name="cyrille rene tounoudjou" userId="b1c2b42ee65e2296" providerId="LiveId" clId="{1C1F192C-5F79-4E07-8AD5-A6566D84236C}" dt="2022-03-04T11:32:04.941" v="704"/>
          <ac:picMkLst>
            <pc:docMk/>
            <pc:sldMk cId="209354507" sldId="266"/>
            <ac:picMk id="7" creationId="{BD22B20E-67E7-4F5B-A698-9C2E5513AC05}"/>
          </ac:picMkLst>
        </pc:picChg>
        <pc:picChg chg="add mod">
          <ac:chgData name="cyrille rene tounoudjou" userId="b1c2b42ee65e2296" providerId="LiveId" clId="{1C1F192C-5F79-4E07-8AD5-A6566D84236C}" dt="2022-03-04T11:32:49.204" v="705"/>
          <ac:picMkLst>
            <pc:docMk/>
            <pc:sldMk cId="209354507" sldId="266"/>
            <ac:picMk id="9" creationId="{1462A807-B930-4744-95DA-0B68616880DA}"/>
          </ac:picMkLst>
        </pc:picChg>
      </pc:sldChg>
      <pc:sldChg chg="addSp delSp modSp new mod ord modTransition setBg modAnim">
        <pc:chgData name="cyrille rene tounoudjou" userId="b1c2b42ee65e2296" providerId="LiveId" clId="{1C1F192C-5F79-4E07-8AD5-A6566D84236C}" dt="2022-03-04T14:04:38.542" v="816" actId="20577"/>
        <pc:sldMkLst>
          <pc:docMk/>
          <pc:sldMk cId="792349060" sldId="267"/>
        </pc:sldMkLst>
        <pc:spChg chg="mod">
          <ac:chgData name="cyrille rene tounoudjou" userId="b1c2b42ee65e2296" providerId="LiveId" clId="{1C1F192C-5F79-4E07-8AD5-A6566D84236C}" dt="2022-03-03T02:23:28.850" v="329" actId="26606"/>
          <ac:spMkLst>
            <pc:docMk/>
            <pc:sldMk cId="792349060" sldId="267"/>
            <ac:spMk id="2" creationId="{CA8C892E-8FC7-4C91-9EE4-7C82D0B7DBE4}"/>
          </ac:spMkLst>
        </pc:spChg>
        <pc:spChg chg="add del mod">
          <ac:chgData name="cyrille rene tounoudjou" userId="b1c2b42ee65e2296" providerId="LiveId" clId="{1C1F192C-5F79-4E07-8AD5-A6566D84236C}" dt="2022-03-04T14:04:38.542" v="816" actId="20577"/>
          <ac:spMkLst>
            <pc:docMk/>
            <pc:sldMk cId="792349060" sldId="267"/>
            <ac:spMk id="3" creationId="{58381E5E-CA24-4893-93F4-8B5C1F113F25}"/>
          </ac:spMkLst>
        </pc:spChg>
        <pc:spChg chg="add del mod">
          <ac:chgData name="cyrille rene tounoudjou" userId="b1c2b42ee65e2296" providerId="LiveId" clId="{1C1F192C-5F79-4E07-8AD5-A6566D84236C}" dt="2022-03-04T01:50:45.771" v="674" actId="21"/>
          <ac:spMkLst>
            <pc:docMk/>
            <pc:sldMk cId="792349060" sldId="267"/>
            <ac:spMk id="7" creationId="{3B391012-135C-413C-8EEA-9675DB07E7D9}"/>
          </ac:spMkLst>
        </pc:spChg>
        <pc:spChg chg="add">
          <ac:chgData name="cyrille rene tounoudjou" userId="b1c2b42ee65e2296" providerId="LiveId" clId="{1C1F192C-5F79-4E07-8AD5-A6566D84236C}" dt="2022-03-03T02:23:28.850" v="329" actId="26606"/>
          <ac:spMkLst>
            <pc:docMk/>
            <pc:sldMk cId="792349060" sldId="267"/>
            <ac:spMk id="8" creationId="{100EDD19-6802-4EC3-95CE-CFFAB042CFD6}"/>
          </ac:spMkLst>
        </pc:spChg>
        <pc:spChg chg="add">
          <ac:chgData name="cyrille rene tounoudjou" userId="b1c2b42ee65e2296" providerId="LiveId" clId="{1C1F192C-5F79-4E07-8AD5-A6566D84236C}" dt="2022-03-03T02:23:28.850" v="329" actId="26606"/>
          <ac:spMkLst>
            <pc:docMk/>
            <pc:sldMk cId="792349060" sldId="267"/>
            <ac:spMk id="10" creationId="{DB17E863-922E-4C26-BD64-E8FD41D28661}"/>
          </ac:spMkLst>
        </pc:spChg>
        <pc:picChg chg="add del mod">
          <ac:chgData name="cyrille rene tounoudjou" userId="b1c2b42ee65e2296" providerId="LiveId" clId="{1C1F192C-5F79-4E07-8AD5-A6566D84236C}" dt="2022-03-04T13:32:35.329" v="798"/>
          <ac:picMkLst>
            <pc:docMk/>
            <pc:sldMk cId="792349060" sldId="267"/>
            <ac:picMk id="9" creationId="{CED611FB-6FFA-4D66-BDDB-FEA2EC7F5D41}"/>
          </ac:picMkLst>
        </pc:picChg>
        <pc:picChg chg="add mod">
          <ac:chgData name="cyrille rene tounoudjou" userId="b1c2b42ee65e2296" providerId="LiveId" clId="{1C1F192C-5F79-4E07-8AD5-A6566D84236C}" dt="2022-03-04T13:34:04.967" v="799"/>
          <ac:picMkLst>
            <pc:docMk/>
            <pc:sldMk cId="792349060" sldId="267"/>
            <ac:picMk id="11" creationId="{B04E835D-9214-47B5-8B73-2B3041252FF7}"/>
          </ac:picMkLst>
        </pc:picChg>
      </pc:sldChg>
      <pc:sldChg chg="addSp delSp modSp new mod ord modTransition setBg">
        <pc:chgData name="cyrille rene tounoudjou" userId="b1c2b42ee65e2296" providerId="LiveId" clId="{1C1F192C-5F79-4E07-8AD5-A6566D84236C}" dt="2022-03-04T14:00:11.662" v="813"/>
        <pc:sldMkLst>
          <pc:docMk/>
          <pc:sldMk cId="3439678715" sldId="268"/>
        </pc:sldMkLst>
        <pc:spChg chg="del mod">
          <ac:chgData name="cyrille rene tounoudjou" userId="b1c2b42ee65e2296" providerId="LiveId" clId="{1C1F192C-5F79-4E07-8AD5-A6566D84236C}" dt="2022-03-01T19:05:21.458" v="199" actId="21"/>
          <ac:spMkLst>
            <pc:docMk/>
            <pc:sldMk cId="3439678715" sldId="268"/>
            <ac:spMk id="2" creationId="{1B09DD06-C07D-4725-AF78-132AD594DEBB}"/>
          </ac:spMkLst>
        </pc:spChg>
        <pc:spChg chg="mod">
          <ac:chgData name="cyrille rene tounoudjou" userId="b1c2b42ee65e2296" providerId="LiveId" clId="{1C1F192C-5F79-4E07-8AD5-A6566D84236C}" dt="2022-03-03T02:24:28.540" v="332" actId="26606"/>
          <ac:spMkLst>
            <pc:docMk/>
            <pc:sldMk cId="3439678715" sldId="268"/>
            <ac:spMk id="3" creationId="{CA401F00-9C72-4D7B-A415-A14F57E2D0D6}"/>
          </ac:spMkLst>
        </pc:spChg>
        <pc:spChg chg="add">
          <ac:chgData name="cyrille rene tounoudjou" userId="b1c2b42ee65e2296" providerId="LiveId" clId="{1C1F192C-5F79-4E07-8AD5-A6566D84236C}" dt="2022-03-03T02:24:28.540" v="332" actId="26606"/>
          <ac:spMkLst>
            <pc:docMk/>
            <pc:sldMk cId="3439678715" sldId="268"/>
            <ac:spMk id="8" creationId="{1BB867FF-FC45-48F7-8104-F89BE54909F1}"/>
          </ac:spMkLst>
        </pc:spChg>
        <pc:spChg chg="add">
          <ac:chgData name="cyrille rene tounoudjou" userId="b1c2b42ee65e2296" providerId="LiveId" clId="{1C1F192C-5F79-4E07-8AD5-A6566D84236C}" dt="2022-03-03T02:24:28.540" v="332" actId="26606"/>
          <ac:spMkLst>
            <pc:docMk/>
            <pc:sldMk cId="3439678715" sldId="268"/>
            <ac:spMk id="10" creationId="{8BB56887-D0D5-4F0C-9E19-7247EB83C8B7}"/>
          </ac:spMkLst>
        </pc:spChg>
        <pc:spChg chg="add">
          <ac:chgData name="cyrille rene tounoudjou" userId="b1c2b42ee65e2296" providerId="LiveId" clId="{1C1F192C-5F79-4E07-8AD5-A6566D84236C}" dt="2022-03-03T02:24:28.540" v="332" actId="26606"/>
          <ac:spMkLst>
            <pc:docMk/>
            <pc:sldMk cId="3439678715" sldId="268"/>
            <ac:spMk id="12" creationId="{081E4A58-353D-44AE-B2FC-2A74E2E400F7}"/>
          </ac:spMkLst>
        </pc:spChg>
        <pc:picChg chg="add mod">
          <ac:chgData name="cyrille rene tounoudjou" userId="b1c2b42ee65e2296" providerId="LiveId" clId="{1C1F192C-5F79-4E07-8AD5-A6566D84236C}" dt="2022-03-04T14:00:11.662" v="813"/>
          <ac:picMkLst>
            <pc:docMk/>
            <pc:sldMk cId="3439678715" sldId="268"/>
            <ac:picMk id="5" creationId="{50B6201D-4021-4759-8A3E-F287791E9B16}"/>
          </ac:picMkLst>
        </pc:picChg>
      </pc:sldChg>
      <pc:sldChg chg="addSp delSp modSp new mod modTransition setBg modAnim">
        <pc:chgData name="cyrille rene tounoudjou" userId="b1c2b42ee65e2296" providerId="LiveId" clId="{1C1F192C-5F79-4E07-8AD5-A6566D84236C}" dt="2022-03-04T14:08:02.612" v="863" actId="20577"/>
        <pc:sldMkLst>
          <pc:docMk/>
          <pc:sldMk cId="3139393496" sldId="269"/>
        </pc:sldMkLst>
        <pc:spChg chg="mod">
          <ac:chgData name="cyrille rene tounoudjou" userId="b1c2b42ee65e2296" providerId="LiveId" clId="{1C1F192C-5F79-4E07-8AD5-A6566D84236C}" dt="2022-03-03T02:17:45.392" v="309" actId="26606"/>
          <ac:spMkLst>
            <pc:docMk/>
            <pc:sldMk cId="3139393496" sldId="269"/>
            <ac:spMk id="2" creationId="{3BB2859F-D2E8-42AD-9B54-BA08382C52D0}"/>
          </ac:spMkLst>
        </pc:spChg>
        <pc:spChg chg="mod">
          <ac:chgData name="cyrille rene tounoudjou" userId="b1c2b42ee65e2296" providerId="LiveId" clId="{1C1F192C-5F79-4E07-8AD5-A6566D84236C}" dt="2022-03-04T14:08:02.612" v="863" actId="20577"/>
          <ac:spMkLst>
            <pc:docMk/>
            <pc:sldMk cId="3139393496" sldId="269"/>
            <ac:spMk id="3" creationId="{026A0AA9-094D-4218-9BF9-75E01AACAB62}"/>
          </ac:spMkLst>
        </pc:spChg>
        <pc:spChg chg="add">
          <ac:chgData name="cyrille rene tounoudjou" userId="b1c2b42ee65e2296" providerId="LiveId" clId="{1C1F192C-5F79-4E07-8AD5-A6566D84236C}" dt="2022-03-03T02:17:45.392" v="309" actId="26606"/>
          <ac:spMkLst>
            <pc:docMk/>
            <pc:sldMk cId="3139393496" sldId="269"/>
            <ac:spMk id="8" creationId="{AC17DE74-01C9-4859-B65A-85CF999E8580}"/>
          </ac:spMkLst>
        </pc:spChg>
        <pc:spChg chg="add">
          <ac:chgData name="cyrille rene tounoudjou" userId="b1c2b42ee65e2296" providerId="LiveId" clId="{1C1F192C-5F79-4E07-8AD5-A6566D84236C}" dt="2022-03-03T02:17:45.392" v="309" actId="26606"/>
          <ac:spMkLst>
            <pc:docMk/>
            <pc:sldMk cId="3139393496" sldId="269"/>
            <ac:spMk id="10" creationId="{068C0432-0E90-4CC1-8CD3-D44A90DF07EF}"/>
          </ac:spMkLst>
        </pc:spChg>
        <pc:picChg chg="add del mod">
          <ac:chgData name="cyrille rene tounoudjou" userId="b1c2b42ee65e2296" providerId="LiveId" clId="{1C1F192C-5F79-4E07-8AD5-A6566D84236C}" dt="2022-03-04T11:40:32.533" v="707"/>
          <ac:picMkLst>
            <pc:docMk/>
            <pc:sldMk cId="3139393496" sldId="269"/>
            <ac:picMk id="6" creationId="{A5D40427-C65F-4246-A443-A7041EA96E4A}"/>
          </ac:picMkLst>
        </pc:picChg>
        <pc:picChg chg="add del mod">
          <ac:chgData name="cyrille rene tounoudjou" userId="b1c2b42ee65e2296" providerId="LiveId" clId="{1C1F192C-5F79-4E07-8AD5-A6566D84236C}" dt="2022-03-04T12:32:54.069" v="747"/>
          <ac:picMkLst>
            <pc:docMk/>
            <pc:sldMk cId="3139393496" sldId="269"/>
            <ac:picMk id="7" creationId="{ABC43D03-BC55-4EA2-8182-1552DACBB374}"/>
          </ac:picMkLst>
        </pc:picChg>
        <pc:picChg chg="add del mod">
          <ac:chgData name="cyrille rene tounoudjou" userId="b1c2b42ee65e2296" providerId="LiveId" clId="{1C1F192C-5F79-4E07-8AD5-A6566D84236C}" dt="2022-03-04T12:33:07.267" v="749"/>
          <ac:picMkLst>
            <pc:docMk/>
            <pc:sldMk cId="3139393496" sldId="269"/>
            <ac:picMk id="9" creationId="{BD72FC33-D918-45A7-A70F-39715F64E611}"/>
          </ac:picMkLst>
        </pc:picChg>
        <pc:picChg chg="add del mod">
          <ac:chgData name="cyrille rene tounoudjou" userId="b1c2b42ee65e2296" providerId="LiveId" clId="{1C1F192C-5F79-4E07-8AD5-A6566D84236C}" dt="2022-03-04T12:37:22.317" v="751"/>
          <ac:picMkLst>
            <pc:docMk/>
            <pc:sldMk cId="3139393496" sldId="269"/>
            <ac:picMk id="11" creationId="{B7D8CCD8-C42C-4BCD-96E8-9F2FEFBD865A}"/>
          </ac:picMkLst>
        </pc:picChg>
        <pc:picChg chg="add del mod">
          <ac:chgData name="cyrille rene tounoudjou" userId="b1c2b42ee65e2296" providerId="LiveId" clId="{1C1F192C-5F79-4E07-8AD5-A6566D84236C}" dt="2022-03-04T12:52:17.558" v="754"/>
          <ac:picMkLst>
            <pc:docMk/>
            <pc:sldMk cId="3139393496" sldId="269"/>
            <ac:picMk id="12" creationId="{16B9692B-8A20-40DB-98C4-C3D1F4738B91}"/>
          </ac:picMkLst>
        </pc:picChg>
        <pc:picChg chg="add del mod">
          <ac:chgData name="cyrille rene tounoudjou" userId="b1c2b42ee65e2296" providerId="LiveId" clId="{1C1F192C-5F79-4E07-8AD5-A6566D84236C}" dt="2022-03-04T12:55:14.657" v="756"/>
          <ac:picMkLst>
            <pc:docMk/>
            <pc:sldMk cId="3139393496" sldId="269"/>
            <ac:picMk id="13" creationId="{06832A73-9DC6-4C60-924B-8BBEE76CBD1B}"/>
          </ac:picMkLst>
        </pc:picChg>
        <pc:picChg chg="add mod">
          <ac:chgData name="cyrille rene tounoudjou" userId="b1c2b42ee65e2296" providerId="LiveId" clId="{1C1F192C-5F79-4E07-8AD5-A6566D84236C}" dt="2022-03-04T12:57:09.099" v="757"/>
          <ac:picMkLst>
            <pc:docMk/>
            <pc:sldMk cId="3139393496" sldId="269"/>
            <ac:picMk id="14" creationId="{9565D3B0-D9C3-4DD2-A4FC-A47462322AA8}"/>
          </ac:picMkLst>
        </pc:picChg>
      </pc:sldChg>
      <pc:sldChg chg="addSp delSp modSp new mod modTransition setBg modAnim">
        <pc:chgData name="cyrille rene tounoudjou" userId="b1c2b42ee65e2296" providerId="LiveId" clId="{1C1F192C-5F79-4E07-8AD5-A6566D84236C}" dt="2022-03-04T13:06:14.932" v="761"/>
        <pc:sldMkLst>
          <pc:docMk/>
          <pc:sldMk cId="4168307478" sldId="270"/>
        </pc:sldMkLst>
        <pc:spChg chg="mod">
          <ac:chgData name="cyrille rene tounoudjou" userId="b1c2b42ee65e2296" providerId="LiveId" clId="{1C1F192C-5F79-4E07-8AD5-A6566D84236C}" dt="2022-03-03T02:20:58.539" v="317" actId="26606"/>
          <ac:spMkLst>
            <pc:docMk/>
            <pc:sldMk cId="4168307478" sldId="270"/>
            <ac:spMk id="2" creationId="{8AB26C0A-393B-4105-9503-A33DF5F375B4}"/>
          </ac:spMkLst>
        </pc:spChg>
        <pc:spChg chg="mod">
          <ac:chgData name="cyrille rene tounoudjou" userId="b1c2b42ee65e2296" providerId="LiveId" clId="{1C1F192C-5F79-4E07-8AD5-A6566D84236C}" dt="2022-03-03T02:22:52.854" v="328" actId="27636"/>
          <ac:spMkLst>
            <pc:docMk/>
            <pc:sldMk cId="4168307478" sldId="270"/>
            <ac:spMk id="3" creationId="{F738F00B-FB7F-4237-8A46-FFA3B5873153}"/>
          </ac:spMkLst>
        </pc:spChg>
        <pc:spChg chg="add">
          <ac:chgData name="cyrille rene tounoudjou" userId="b1c2b42ee65e2296" providerId="LiveId" clId="{1C1F192C-5F79-4E07-8AD5-A6566D84236C}" dt="2022-03-03T02:20:58.539" v="317" actId="26606"/>
          <ac:spMkLst>
            <pc:docMk/>
            <pc:sldMk cId="4168307478" sldId="270"/>
            <ac:spMk id="8" creationId="{1BB867FF-FC45-48F7-8104-F89BE54909F1}"/>
          </ac:spMkLst>
        </pc:spChg>
        <pc:spChg chg="add">
          <ac:chgData name="cyrille rene tounoudjou" userId="b1c2b42ee65e2296" providerId="LiveId" clId="{1C1F192C-5F79-4E07-8AD5-A6566D84236C}" dt="2022-03-03T02:20:58.539" v="317" actId="26606"/>
          <ac:spMkLst>
            <pc:docMk/>
            <pc:sldMk cId="4168307478" sldId="270"/>
            <ac:spMk id="10" creationId="{8BB56887-D0D5-4F0C-9E19-7247EB83C8B7}"/>
          </ac:spMkLst>
        </pc:spChg>
        <pc:spChg chg="add">
          <ac:chgData name="cyrille rene tounoudjou" userId="b1c2b42ee65e2296" providerId="LiveId" clId="{1C1F192C-5F79-4E07-8AD5-A6566D84236C}" dt="2022-03-03T02:20:58.539" v="317" actId="26606"/>
          <ac:spMkLst>
            <pc:docMk/>
            <pc:sldMk cId="4168307478" sldId="270"/>
            <ac:spMk id="12" creationId="{081E4A58-353D-44AE-B2FC-2A74E2E400F7}"/>
          </ac:spMkLst>
        </pc:spChg>
        <pc:picChg chg="add del mod">
          <ac:chgData name="cyrille rene tounoudjou" userId="b1c2b42ee65e2296" providerId="LiveId" clId="{1C1F192C-5F79-4E07-8AD5-A6566D84236C}" dt="2022-03-04T13:00:40.342" v="758"/>
          <ac:picMkLst>
            <pc:docMk/>
            <pc:sldMk cId="4168307478" sldId="270"/>
            <ac:picMk id="6" creationId="{B70C1D7D-52C5-4829-87D1-27AA229C60E9}"/>
          </ac:picMkLst>
        </pc:picChg>
        <pc:picChg chg="add del mod">
          <ac:chgData name="cyrille rene tounoudjou" userId="b1c2b42ee65e2296" providerId="LiveId" clId="{1C1F192C-5F79-4E07-8AD5-A6566D84236C}" dt="2022-03-04T13:04:36.059" v="760"/>
          <ac:picMkLst>
            <pc:docMk/>
            <pc:sldMk cId="4168307478" sldId="270"/>
            <ac:picMk id="7" creationId="{808BF44C-5BF0-4A5B-8D24-4A9482774A38}"/>
          </ac:picMkLst>
        </pc:picChg>
        <pc:picChg chg="add mod">
          <ac:chgData name="cyrille rene tounoudjou" userId="b1c2b42ee65e2296" providerId="LiveId" clId="{1C1F192C-5F79-4E07-8AD5-A6566D84236C}" dt="2022-03-04T13:06:14.932" v="761"/>
          <ac:picMkLst>
            <pc:docMk/>
            <pc:sldMk cId="4168307478" sldId="270"/>
            <ac:picMk id="9" creationId="{8A64DC0D-D40D-4FED-B4F2-CAFA07BEE5AC}"/>
          </ac:picMkLst>
        </pc:picChg>
      </pc:sldChg>
      <pc:sldChg chg="addSp delSp modSp new mod modTransition setBg modAnim">
        <pc:chgData name="cyrille rene tounoudjou" userId="b1c2b42ee65e2296" providerId="LiveId" clId="{1C1F192C-5F79-4E07-8AD5-A6566D84236C}" dt="2022-03-04T13:59:57.407" v="812"/>
        <pc:sldMkLst>
          <pc:docMk/>
          <pc:sldMk cId="2848789815" sldId="271"/>
        </pc:sldMkLst>
        <pc:spChg chg="mod">
          <ac:chgData name="cyrille rene tounoudjou" userId="b1c2b42ee65e2296" providerId="LiveId" clId="{1C1F192C-5F79-4E07-8AD5-A6566D84236C}" dt="2022-03-03T02:23:58.820" v="331" actId="26606"/>
          <ac:spMkLst>
            <pc:docMk/>
            <pc:sldMk cId="2848789815" sldId="271"/>
            <ac:spMk id="2" creationId="{3041475A-5F2C-497C-9914-202803D766D9}"/>
          </ac:spMkLst>
        </pc:spChg>
        <pc:spChg chg="mod">
          <ac:chgData name="cyrille rene tounoudjou" userId="b1c2b42ee65e2296" providerId="LiveId" clId="{1C1F192C-5F79-4E07-8AD5-A6566D84236C}" dt="2022-03-03T02:23:58.820" v="331" actId="26606"/>
          <ac:spMkLst>
            <pc:docMk/>
            <pc:sldMk cId="2848789815" sldId="271"/>
            <ac:spMk id="3" creationId="{33814CE3-1760-41CF-88EF-415426A42FFD}"/>
          </ac:spMkLst>
        </pc:spChg>
        <pc:spChg chg="add">
          <ac:chgData name="cyrille rene tounoudjou" userId="b1c2b42ee65e2296" providerId="LiveId" clId="{1C1F192C-5F79-4E07-8AD5-A6566D84236C}" dt="2022-03-03T02:23:58.820" v="331" actId="26606"/>
          <ac:spMkLst>
            <pc:docMk/>
            <pc:sldMk cId="2848789815" sldId="271"/>
            <ac:spMk id="8" creationId="{1BB867FF-FC45-48F7-8104-F89BE54909F1}"/>
          </ac:spMkLst>
        </pc:spChg>
        <pc:spChg chg="add">
          <ac:chgData name="cyrille rene tounoudjou" userId="b1c2b42ee65e2296" providerId="LiveId" clId="{1C1F192C-5F79-4E07-8AD5-A6566D84236C}" dt="2022-03-03T02:23:58.820" v="331" actId="26606"/>
          <ac:spMkLst>
            <pc:docMk/>
            <pc:sldMk cId="2848789815" sldId="271"/>
            <ac:spMk id="10" creationId="{8BB56887-D0D5-4F0C-9E19-7247EB83C8B7}"/>
          </ac:spMkLst>
        </pc:spChg>
        <pc:spChg chg="add">
          <ac:chgData name="cyrille rene tounoudjou" userId="b1c2b42ee65e2296" providerId="LiveId" clId="{1C1F192C-5F79-4E07-8AD5-A6566D84236C}" dt="2022-03-03T02:23:58.820" v="331" actId="26606"/>
          <ac:spMkLst>
            <pc:docMk/>
            <pc:sldMk cId="2848789815" sldId="271"/>
            <ac:spMk id="12" creationId="{081E4A58-353D-44AE-B2FC-2A74E2E400F7}"/>
          </ac:spMkLst>
        </pc:spChg>
        <pc:picChg chg="add del mod">
          <ac:chgData name="cyrille rene tounoudjou" userId="b1c2b42ee65e2296" providerId="LiveId" clId="{1C1F192C-5F79-4E07-8AD5-A6566D84236C}" dt="2022-03-04T13:59:05.026" v="809"/>
          <ac:picMkLst>
            <pc:docMk/>
            <pc:sldMk cId="2848789815" sldId="271"/>
            <ac:picMk id="6" creationId="{44A4AF77-6D9B-45C2-B274-14B7E29BDBB2}"/>
          </ac:picMkLst>
        </pc:picChg>
        <pc:picChg chg="add del mod">
          <ac:chgData name="cyrille rene tounoudjou" userId="b1c2b42ee65e2296" providerId="LiveId" clId="{1C1F192C-5F79-4E07-8AD5-A6566D84236C}" dt="2022-03-04T13:59:45.332" v="811"/>
          <ac:picMkLst>
            <pc:docMk/>
            <pc:sldMk cId="2848789815" sldId="271"/>
            <ac:picMk id="7" creationId="{B23882FC-7EEB-4437-AC8A-7E4D0E2349F9}"/>
          </ac:picMkLst>
        </pc:picChg>
        <pc:picChg chg="add mod">
          <ac:chgData name="cyrille rene tounoudjou" userId="b1c2b42ee65e2296" providerId="LiveId" clId="{1C1F192C-5F79-4E07-8AD5-A6566D84236C}" dt="2022-03-04T13:59:57.407" v="812"/>
          <ac:picMkLst>
            <pc:docMk/>
            <pc:sldMk cId="2848789815" sldId="271"/>
            <ac:picMk id="9" creationId="{AACE07B7-607E-465D-8EC2-78F7344E1474}"/>
          </ac:picMkLst>
        </pc:picChg>
      </pc:sldChg>
      <pc:sldChg chg="addSp delSp modSp new mod ord modTransition setBg modAnim">
        <pc:chgData name="cyrille rene tounoudjou" userId="b1c2b42ee65e2296" providerId="LiveId" clId="{1C1F192C-5F79-4E07-8AD5-A6566D84236C}" dt="2022-03-04T11:42:35.117" v="711"/>
        <pc:sldMkLst>
          <pc:docMk/>
          <pc:sldMk cId="4084899622" sldId="272"/>
        </pc:sldMkLst>
        <pc:spChg chg="mod">
          <ac:chgData name="cyrille rene tounoudjou" userId="b1c2b42ee65e2296" providerId="LiveId" clId="{1C1F192C-5F79-4E07-8AD5-A6566D84236C}" dt="2022-03-04T00:51:54.967" v="613" actId="26606"/>
          <ac:spMkLst>
            <pc:docMk/>
            <pc:sldMk cId="4084899622" sldId="272"/>
            <ac:spMk id="2" creationId="{DDBAFCEE-D7FB-48B6-AAB2-A8693DD47082}"/>
          </ac:spMkLst>
        </pc:spChg>
        <pc:spChg chg="mod">
          <ac:chgData name="cyrille rene tounoudjou" userId="b1c2b42ee65e2296" providerId="LiveId" clId="{1C1F192C-5F79-4E07-8AD5-A6566D84236C}" dt="2022-03-04T01:01:41.118" v="634" actId="20577"/>
          <ac:spMkLst>
            <pc:docMk/>
            <pc:sldMk cId="4084899622" sldId="272"/>
            <ac:spMk id="3" creationId="{2A5E8529-49F1-4CBD-ABB8-E9F9CE29200A}"/>
          </ac:spMkLst>
        </pc:spChg>
        <pc:spChg chg="add">
          <ac:chgData name="cyrille rene tounoudjou" userId="b1c2b42ee65e2296" providerId="LiveId" clId="{1C1F192C-5F79-4E07-8AD5-A6566D84236C}" dt="2022-03-04T00:51:54.967" v="613" actId="26606"/>
          <ac:spMkLst>
            <pc:docMk/>
            <pc:sldMk cId="4084899622" sldId="272"/>
            <ac:spMk id="8" creationId="{907EF6B7-1338-4443-8C46-6A318D952DFD}"/>
          </ac:spMkLst>
        </pc:spChg>
        <pc:spChg chg="add">
          <ac:chgData name="cyrille rene tounoudjou" userId="b1c2b42ee65e2296" providerId="LiveId" clId="{1C1F192C-5F79-4E07-8AD5-A6566D84236C}" dt="2022-03-04T00:51:54.967" v="613" actId="26606"/>
          <ac:spMkLst>
            <pc:docMk/>
            <pc:sldMk cId="4084899622" sldId="272"/>
            <ac:spMk id="10" creationId="{DAAE4CDD-124C-4DCF-9584-B6033B545DD5}"/>
          </ac:spMkLst>
        </pc:spChg>
        <pc:spChg chg="add">
          <ac:chgData name="cyrille rene tounoudjou" userId="b1c2b42ee65e2296" providerId="LiveId" clId="{1C1F192C-5F79-4E07-8AD5-A6566D84236C}" dt="2022-03-04T00:51:54.967" v="613" actId="26606"/>
          <ac:spMkLst>
            <pc:docMk/>
            <pc:sldMk cId="4084899622" sldId="272"/>
            <ac:spMk id="12" creationId="{081E4A58-353D-44AE-B2FC-2A74E2E400F7}"/>
          </ac:spMkLst>
        </pc:spChg>
        <pc:picChg chg="add del mod">
          <ac:chgData name="cyrille rene tounoudjou" userId="b1c2b42ee65e2296" providerId="LiveId" clId="{1C1F192C-5F79-4E07-8AD5-A6566D84236C}" dt="2022-03-04T01:58:57.378" v="676"/>
          <ac:picMkLst>
            <pc:docMk/>
            <pc:sldMk cId="4084899622" sldId="272"/>
            <ac:picMk id="6" creationId="{5343CF03-F12F-45E6-AAD2-22C212B8E94B}"/>
          </ac:picMkLst>
        </pc:picChg>
        <pc:picChg chg="add del mod">
          <ac:chgData name="cyrille rene tounoudjou" userId="b1c2b42ee65e2296" providerId="LiveId" clId="{1C1F192C-5F79-4E07-8AD5-A6566D84236C}" dt="2022-03-04T11:42:09.928" v="710"/>
          <ac:picMkLst>
            <pc:docMk/>
            <pc:sldMk cId="4084899622" sldId="272"/>
            <ac:picMk id="7" creationId="{B7B9C4E9-279A-4389-A6C4-28063757C8DD}"/>
          </ac:picMkLst>
        </pc:picChg>
        <pc:picChg chg="add mod">
          <ac:chgData name="cyrille rene tounoudjou" userId="b1c2b42ee65e2296" providerId="LiveId" clId="{1C1F192C-5F79-4E07-8AD5-A6566D84236C}" dt="2022-03-04T11:42:35.117" v="711"/>
          <ac:picMkLst>
            <pc:docMk/>
            <pc:sldMk cId="4084899622" sldId="272"/>
            <ac:picMk id="9" creationId="{6DEE249D-A61D-42EA-A853-E086006B3976}"/>
          </ac:picMkLst>
        </pc:picChg>
      </pc:sldChg>
      <pc:sldChg chg="addSp delSp modSp new mod modTransition setBg modAnim">
        <pc:chgData name="cyrille rene tounoudjou" userId="b1c2b42ee65e2296" providerId="LiveId" clId="{1C1F192C-5F79-4E07-8AD5-A6566D84236C}" dt="2022-03-04T14:05:26.462" v="818" actId="20577"/>
        <pc:sldMkLst>
          <pc:docMk/>
          <pc:sldMk cId="3958890207" sldId="273"/>
        </pc:sldMkLst>
        <pc:spChg chg="mod">
          <ac:chgData name="cyrille rene tounoudjou" userId="b1c2b42ee65e2296" providerId="LiveId" clId="{1C1F192C-5F79-4E07-8AD5-A6566D84236C}" dt="2022-03-04T13:20:43.183" v="794" actId="20577"/>
          <ac:spMkLst>
            <pc:docMk/>
            <pc:sldMk cId="3958890207" sldId="273"/>
            <ac:spMk id="2" creationId="{F80346D2-05C1-42A0-BE93-CB959A210B47}"/>
          </ac:spMkLst>
        </pc:spChg>
        <pc:spChg chg="mod">
          <ac:chgData name="cyrille rene tounoudjou" userId="b1c2b42ee65e2296" providerId="LiveId" clId="{1C1F192C-5F79-4E07-8AD5-A6566D84236C}" dt="2022-03-04T14:05:26.462" v="818" actId="20577"/>
          <ac:spMkLst>
            <pc:docMk/>
            <pc:sldMk cId="3958890207" sldId="273"/>
            <ac:spMk id="3" creationId="{B3212E07-CB3D-4EDA-BBB2-A8C5F08EAED9}"/>
          </ac:spMkLst>
        </pc:spChg>
        <pc:spChg chg="mod">
          <ac:chgData name="cyrille rene tounoudjou" userId="b1c2b42ee65e2296" providerId="LiveId" clId="{1C1F192C-5F79-4E07-8AD5-A6566D84236C}" dt="2022-03-04T01:45:56.610" v="669" actId="26606"/>
          <ac:spMkLst>
            <pc:docMk/>
            <pc:sldMk cId="3958890207" sldId="273"/>
            <ac:spMk id="4" creationId="{4EA61257-CF0C-4805-BD0A-057F8C22EB54}"/>
          </ac:spMkLst>
        </pc:spChg>
        <pc:spChg chg="mod">
          <ac:chgData name="cyrille rene tounoudjou" userId="b1c2b42ee65e2296" providerId="LiveId" clId="{1C1F192C-5F79-4E07-8AD5-A6566D84236C}" dt="2022-03-04T01:45:56.610" v="669" actId="26606"/>
          <ac:spMkLst>
            <pc:docMk/>
            <pc:sldMk cId="3958890207" sldId="273"/>
            <ac:spMk id="5" creationId="{222C5DE7-A6D9-46A2-8E07-0437C0B221FB}"/>
          </ac:spMkLst>
        </pc:spChg>
        <pc:spChg chg="add">
          <ac:chgData name="cyrille rene tounoudjou" userId="b1c2b42ee65e2296" providerId="LiveId" clId="{1C1F192C-5F79-4E07-8AD5-A6566D84236C}" dt="2022-03-04T01:45:56.610" v="669" actId="26606"/>
          <ac:spMkLst>
            <pc:docMk/>
            <pc:sldMk cId="3958890207" sldId="273"/>
            <ac:spMk id="10" creationId="{100EDD19-6802-4EC3-95CE-CFFAB042CFD6}"/>
          </ac:spMkLst>
        </pc:spChg>
        <pc:spChg chg="add">
          <ac:chgData name="cyrille rene tounoudjou" userId="b1c2b42ee65e2296" providerId="LiveId" clId="{1C1F192C-5F79-4E07-8AD5-A6566D84236C}" dt="2022-03-04T01:45:56.610" v="669" actId="26606"/>
          <ac:spMkLst>
            <pc:docMk/>
            <pc:sldMk cId="3958890207" sldId="273"/>
            <ac:spMk id="12" creationId="{DB17E863-922E-4C26-BD64-E8FD41D28661}"/>
          </ac:spMkLst>
        </pc:spChg>
        <pc:picChg chg="add del mod">
          <ac:chgData name="cyrille rene tounoudjou" userId="b1c2b42ee65e2296" providerId="LiveId" clId="{1C1F192C-5F79-4E07-8AD5-A6566D84236C}" dt="2022-03-04T13:27:55.111" v="796"/>
          <ac:picMkLst>
            <pc:docMk/>
            <pc:sldMk cId="3958890207" sldId="273"/>
            <ac:picMk id="6" creationId="{7C71217B-F60C-4448-9892-6103A0F130AE}"/>
          </ac:picMkLst>
        </pc:picChg>
        <pc:picChg chg="add del mod">
          <ac:chgData name="cyrille rene tounoudjou" userId="b1c2b42ee65e2296" providerId="LiveId" clId="{1C1F192C-5F79-4E07-8AD5-A6566D84236C}" dt="2022-03-04T13:36:19.108" v="800"/>
          <ac:picMkLst>
            <pc:docMk/>
            <pc:sldMk cId="3958890207" sldId="273"/>
            <ac:picMk id="7" creationId="{0FC355E1-64F5-4653-9DF5-3CCB9B83EFE9}"/>
          </ac:picMkLst>
        </pc:picChg>
        <pc:picChg chg="add del mod">
          <ac:chgData name="cyrille rene tounoudjou" userId="b1c2b42ee65e2296" providerId="LiveId" clId="{1C1F192C-5F79-4E07-8AD5-A6566D84236C}" dt="2022-03-04T13:36:48.516" v="802"/>
          <ac:picMkLst>
            <pc:docMk/>
            <pc:sldMk cId="3958890207" sldId="273"/>
            <ac:picMk id="8" creationId="{AFE36CE5-3189-475C-BC5B-E3385DF503F9}"/>
          </ac:picMkLst>
        </pc:picChg>
        <pc:picChg chg="add del mod">
          <ac:chgData name="cyrille rene tounoudjou" userId="b1c2b42ee65e2296" providerId="LiveId" clId="{1C1F192C-5F79-4E07-8AD5-A6566D84236C}" dt="2022-03-04T13:38:20.513" v="804"/>
          <ac:picMkLst>
            <pc:docMk/>
            <pc:sldMk cId="3958890207" sldId="273"/>
            <ac:picMk id="9" creationId="{0AB3EB98-A4B1-476C-AD38-BB41A5351545}"/>
          </ac:picMkLst>
        </pc:picChg>
        <pc:picChg chg="add mod">
          <ac:chgData name="cyrille rene tounoudjou" userId="b1c2b42ee65e2296" providerId="LiveId" clId="{1C1F192C-5F79-4E07-8AD5-A6566D84236C}" dt="2022-03-04T13:39:28.264" v="805"/>
          <ac:picMkLst>
            <pc:docMk/>
            <pc:sldMk cId="3958890207" sldId="273"/>
            <ac:picMk id="11" creationId="{0CFA0673-9022-45D7-BCD1-6A533CFCC27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145F5-FA19-4609-8F30-04E8E01C9331}" type="datetimeFigureOut">
              <a:rPr lang="en-GB" smtClean="0"/>
              <a:t>04/03/2022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9F5CF4-94B2-4320-A82A-4682B5E112BD}" type="slidenum">
              <a:rPr lang="en-GB" smtClean="0"/>
              <a:t>‹#›</a:t>
            </a:fld>
            <a:endParaRPr lang="en-GB"/>
          </a:p>
        </p:txBody>
      </p:sp>
    </p:spTree>
    <p:extLst>
      <p:ext uri="{BB962C8B-B14F-4D97-AF65-F5344CB8AC3E}">
        <p14:creationId xmlns:p14="http://schemas.microsoft.com/office/powerpoint/2010/main" val="679145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4DFD0-1C27-4A46-AEFB-CBB1ECAF1A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4BACAB-A767-4461-BAE0-A0347B2351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B0887D9-3445-4A9A-8116-F472D517D60F}"/>
              </a:ext>
            </a:extLst>
          </p:cNvPr>
          <p:cNvSpPr>
            <a:spLocks noGrp="1"/>
          </p:cNvSpPr>
          <p:nvPr>
            <p:ph type="dt" sz="half" idx="10"/>
          </p:nvPr>
        </p:nvSpPr>
        <p:spPr/>
        <p:txBody>
          <a:bodyPr/>
          <a:lstStyle/>
          <a:p>
            <a:fld id="{1FE31A68-5F8A-4D4A-8C4C-B86CB1E0DD79}" type="datetime1">
              <a:rPr lang="en-GB" smtClean="0"/>
              <a:t>04/03/2022</a:t>
            </a:fld>
            <a:endParaRPr lang="en-GB"/>
          </a:p>
        </p:txBody>
      </p:sp>
      <p:sp>
        <p:nvSpPr>
          <p:cNvPr id="5" name="Footer Placeholder 4">
            <a:extLst>
              <a:ext uri="{FF2B5EF4-FFF2-40B4-BE49-F238E27FC236}">
                <a16:creationId xmlns:a16="http://schemas.microsoft.com/office/drawing/2014/main" id="{AB050CAF-82D9-41D3-999A-DF62BE5F59CA}"/>
              </a:ext>
            </a:extLst>
          </p:cNvPr>
          <p:cNvSpPr>
            <a:spLocks noGrp="1"/>
          </p:cNvSpPr>
          <p:nvPr>
            <p:ph type="ftr" sz="quarter" idx="11"/>
          </p:nvPr>
        </p:nvSpPr>
        <p:spPr/>
        <p:txBody>
          <a:bodyPr/>
          <a:lstStyle/>
          <a:p>
            <a:r>
              <a:rPr lang="en-GB"/>
              <a:t>Cyrille Tounnoudjou 1914188</a:t>
            </a:r>
          </a:p>
        </p:txBody>
      </p:sp>
      <p:sp>
        <p:nvSpPr>
          <p:cNvPr id="6" name="Slide Number Placeholder 5">
            <a:extLst>
              <a:ext uri="{FF2B5EF4-FFF2-40B4-BE49-F238E27FC236}">
                <a16:creationId xmlns:a16="http://schemas.microsoft.com/office/drawing/2014/main" id="{521501DA-466C-4CDC-97A1-6459FC6A7805}"/>
              </a:ext>
            </a:extLst>
          </p:cNvPr>
          <p:cNvSpPr>
            <a:spLocks noGrp="1"/>
          </p:cNvSpPr>
          <p:nvPr>
            <p:ph type="sldNum" sz="quarter" idx="12"/>
          </p:nvPr>
        </p:nvSpPr>
        <p:spPr/>
        <p:txBody>
          <a:bodyPr/>
          <a:lstStyle/>
          <a:p>
            <a:fld id="{1BECEAEB-AC26-4C3D-B9AC-782121011CE7}" type="slidenum">
              <a:rPr lang="en-GB" smtClean="0"/>
              <a:t>‹#›</a:t>
            </a:fld>
            <a:endParaRPr lang="en-GB"/>
          </a:p>
        </p:txBody>
      </p:sp>
    </p:spTree>
    <p:extLst>
      <p:ext uri="{BB962C8B-B14F-4D97-AF65-F5344CB8AC3E}">
        <p14:creationId xmlns:p14="http://schemas.microsoft.com/office/powerpoint/2010/main" val="704298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A90CD-1C51-410E-B411-CD8E6672C6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083C07-D53D-4782-AFCD-5CB66D8674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DB0B00-AD82-48D6-8930-04B35FC15528}"/>
              </a:ext>
            </a:extLst>
          </p:cNvPr>
          <p:cNvSpPr>
            <a:spLocks noGrp="1"/>
          </p:cNvSpPr>
          <p:nvPr>
            <p:ph type="dt" sz="half" idx="10"/>
          </p:nvPr>
        </p:nvSpPr>
        <p:spPr/>
        <p:txBody>
          <a:bodyPr/>
          <a:lstStyle/>
          <a:p>
            <a:fld id="{ACD3C3FC-CC36-42A6-82B0-BDCE5A9599B9}" type="datetime1">
              <a:rPr lang="en-GB" smtClean="0"/>
              <a:t>04/03/2022</a:t>
            </a:fld>
            <a:endParaRPr lang="en-GB"/>
          </a:p>
        </p:txBody>
      </p:sp>
      <p:sp>
        <p:nvSpPr>
          <p:cNvPr id="5" name="Footer Placeholder 4">
            <a:extLst>
              <a:ext uri="{FF2B5EF4-FFF2-40B4-BE49-F238E27FC236}">
                <a16:creationId xmlns:a16="http://schemas.microsoft.com/office/drawing/2014/main" id="{2E86A03D-98CA-4F1C-B293-09B6AE1D2A59}"/>
              </a:ext>
            </a:extLst>
          </p:cNvPr>
          <p:cNvSpPr>
            <a:spLocks noGrp="1"/>
          </p:cNvSpPr>
          <p:nvPr>
            <p:ph type="ftr" sz="quarter" idx="11"/>
          </p:nvPr>
        </p:nvSpPr>
        <p:spPr/>
        <p:txBody>
          <a:bodyPr/>
          <a:lstStyle/>
          <a:p>
            <a:r>
              <a:rPr lang="en-GB"/>
              <a:t>Cyrille Tounnoudjou 1914188</a:t>
            </a:r>
          </a:p>
        </p:txBody>
      </p:sp>
      <p:sp>
        <p:nvSpPr>
          <p:cNvPr id="6" name="Slide Number Placeholder 5">
            <a:extLst>
              <a:ext uri="{FF2B5EF4-FFF2-40B4-BE49-F238E27FC236}">
                <a16:creationId xmlns:a16="http://schemas.microsoft.com/office/drawing/2014/main" id="{E7C1DD91-BC1B-448C-A406-0E4FAD0BD970}"/>
              </a:ext>
            </a:extLst>
          </p:cNvPr>
          <p:cNvSpPr>
            <a:spLocks noGrp="1"/>
          </p:cNvSpPr>
          <p:nvPr>
            <p:ph type="sldNum" sz="quarter" idx="12"/>
          </p:nvPr>
        </p:nvSpPr>
        <p:spPr/>
        <p:txBody>
          <a:bodyPr/>
          <a:lstStyle/>
          <a:p>
            <a:fld id="{1BECEAEB-AC26-4C3D-B9AC-782121011CE7}" type="slidenum">
              <a:rPr lang="en-GB" smtClean="0"/>
              <a:t>‹#›</a:t>
            </a:fld>
            <a:endParaRPr lang="en-GB"/>
          </a:p>
        </p:txBody>
      </p:sp>
    </p:spTree>
    <p:extLst>
      <p:ext uri="{BB962C8B-B14F-4D97-AF65-F5344CB8AC3E}">
        <p14:creationId xmlns:p14="http://schemas.microsoft.com/office/powerpoint/2010/main" val="1119367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50637-9033-4A93-A12E-F0EE016A90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5F9964-EADB-4747-8477-17D624E3DC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D4C696-2F3C-489E-9DFA-9518393F9919}"/>
              </a:ext>
            </a:extLst>
          </p:cNvPr>
          <p:cNvSpPr>
            <a:spLocks noGrp="1"/>
          </p:cNvSpPr>
          <p:nvPr>
            <p:ph type="dt" sz="half" idx="10"/>
          </p:nvPr>
        </p:nvSpPr>
        <p:spPr/>
        <p:txBody>
          <a:bodyPr/>
          <a:lstStyle/>
          <a:p>
            <a:fld id="{96269D1E-5950-496A-B34A-38279F34AFDA}" type="datetime1">
              <a:rPr lang="en-GB" smtClean="0"/>
              <a:t>04/03/2022</a:t>
            </a:fld>
            <a:endParaRPr lang="en-GB"/>
          </a:p>
        </p:txBody>
      </p:sp>
      <p:sp>
        <p:nvSpPr>
          <p:cNvPr id="5" name="Footer Placeholder 4">
            <a:extLst>
              <a:ext uri="{FF2B5EF4-FFF2-40B4-BE49-F238E27FC236}">
                <a16:creationId xmlns:a16="http://schemas.microsoft.com/office/drawing/2014/main" id="{2675AE58-47BD-47DD-9CCA-2ED1EC0EEDFD}"/>
              </a:ext>
            </a:extLst>
          </p:cNvPr>
          <p:cNvSpPr>
            <a:spLocks noGrp="1"/>
          </p:cNvSpPr>
          <p:nvPr>
            <p:ph type="ftr" sz="quarter" idx="11"/>
          </p:nvPr>
        </p:nvSpPr>
        <p:spPr/>
        <p:txBody>
          <a:bodyPr/>
          <a:lstStyle/>
          <a:p>
            <a:r>
              <a:rPr lang="en-GB"/>
              <a:t>Cyrille Tounnoudjou 1914188</a:t>
            </a:r>
          </a:p>
        </p:txBody>
      </p:sp>
      <p:sp>
        <p:nvSpPr>
          <p:cNvPr id="6" name="Slide Number Placeholder 5">
            <a:extLst>
              <a:ext uri="{FF2B5EF4-FFF2-40B4-BE49-F238E27FC236}">
                <a16:creationId xmlns:a16="http://schemas.microsoft.com/office/drawing/2014/main" id="{EFC6A59A-1C83-40DE-97DB-30C6D3FB2DE1}"/>
              </a:ext>
            </a:extLst>
          </p:cNvPr>
          <p:cNvSpPr>
            <a:spLocks noGrp="1"/>
          </p:cNvSpPr>
          <p:nvPr>
            <p:ph type="sldNum" sz="quarter" idx="12"/>
          </p:nvPr>
        </p:nvSpPr>
        <p:spPr/>
        <p:txBody>
          <a:bodyPr/>
          <a:lstStyle/>
          <a:p>
            <a:fld id="{1BECEAEB-AC26-4C3D-B9AC-782121011CE7}" type="slidenum">
              <a:rPr lang="en-GB" smtClean="0"/>
              <a:t>‹#›</a:t>
            </a:fld>
            <a:endParaRPr lang="en-GB"/>
          </a:p>
        </p:txBody>
      </p:sp>
    </p:spTree>
    <p:extLst>
      <p:ext uri="{BB962C8B-B14F-4D97-AF65-F5344CB8AC3E}">
        <p14:creationId xmlns:p14="http://schemas.microsoft.com/office/powerpoint/2010/main" val="2227775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61672-61BB-47D2-8857-46B375326E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CC142F-71DC-425F-82D8-6B2FC87119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C106869-7A47-42D9-A39C-13127B52F8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2B62FA-97A8-4E67-8E47-3E15128A99D4}"/>
              </a:ext>
            </a:extLst>
          </p:cNvPr>
          <p:cNvSpPr>
            <a:spLocks noGrp="1"/>
          </p:cNvSpPr>
          <p:nvPr>
            <p:ph type="dt" sz="half" idx="10"/>
          </p:nvPr>
        </p:nvSpPr>
        <p:spPr/>
        <p:txBody>
          <a:bodyPr/>
          <a:lstStyle/>
          <a:p>
            <a:fld id="{2BADB20C-F4ED-4CE3-8CAF-C707653DECB6}" type="datetime1">
              <a:rPr lang="en-GB" smtClean="0"/>
              <a:t>04/03/2022</a:t>
            </a:fld>
            <a:endParaRPr lang="en-GB"/>
          </a:p>
        </p:txBody>
      </p:sp>
      <p:sp>
        <p:nvSpPr>
          <p:cNvPr id="6" name="Footer Placeholder 5">
            <a:extLst>
              <a:ext uri="{FF2B5EF4-FFF2-40B4-BE49-F238E27FC236}">
                <a16:creationId xmlns:a16="http://schemas.microsoft.com/office/drawing/2014/main" id="{23FDC9F4-3F66-47A6-8E8B-A17197FDBC3A}"/>
              </a:ext>
            </a:extLst>
          </p:cNvPr>
          <p:cNvSpPr>
            <a:spLocks noGrp="1"/>
          </p:cNvSpPr>
          <p:nvPr>
            <p:ph type="ftr" sz="quarter" idx="11"/>
          </p:nvPr>
        </p:nvSpPr>
        <p:spPr/>
        <p:txBody>
          <a:bodyPr/>
          <a:lstStyle/>
          <a:p>
            <a:r>
              <a:rPr lang="en-GB"/>
              <a:t>Cyrille Tounnoudjou 1914188</a:t>
            </a:r>
          </a:p>
        </p:txBody>
      </p:sp>
      <p:sp>
        <p:nvSpPr>
          <p:cNvPr id="7" name="Slide Number Placeholder 6">
            <a:extLst>
              <a:ext uri="{FF2B5EF4-FFF2-40B4-BE49-F238E27FC236}">
                <a16:creationId xmlns:a16="http://schemas.microsoft.com/office/drawing/2014/main" id="{2166371B-F571-42F8-A831-91D6C05A0D8D}"/>
              </a:ext>
            </a:extLst>
          </p:cNvPr>
          <p:cNvSpPr>
            <a:spLocks noGrp="1"/>
          </p:cNvSpPr>
          <p:nvPr>
            <p:ph type="sldNum" sz="quarter" idx="12"/>
          </p:nvPr>
        </p:nvSpPr>
        <p:spPr/>
        <p:txBody>
          <a:bodyPr/>
          <a:lstStyle/>
          <a:p>
            <a:fld id="{1BECEAEB-AC26-4C3D-B9AC-782121011CE7}" type="slidenum">
              <a:rPr lang="en-GB" smtClean="0"/>
              <a:t>‹#›</a:t>
            </a:fld>
            <a:endParaRPr lang="en-GB"/>
          </a:p>
        </p:txBody>
      </p:sp>
    </p:spTree>
    <p:extLst>
      <p:ext uri="{BB962C8B-B14F-4D97-AF65-F5344CB8AC3E}">
        <p14:creationId xmlns:p14="http://schemas.microsoft.com/office/powerpoint/2010/main" val="740922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F28F8-B07F-42AA-B452-8C82BDAF0B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E6B769-C6D4-4EB6-AF9E-61552E7B92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48679D9-5751-4CDB-BA20-1687330F09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ED2E7E-7388-4E5C-B79E-59958C6E78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6D3D90-0B0E-4CC1-9E87-877D9AD70D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83C93-EA0C-4C63-805C-EEC656035B8D}"/>
              </a:ext>
            </a:extLst>
          </p:cNvPr>
          <p:cNvSpPr>
            <a:spLocks noGrp="1"/>
          </p:cNvSpPr>
          <p:nvPr>
            <p:ph type="dt" sz="half" idx="10"/>
          </p:nvPr>
        </p:nvSpPr>
        <p:spPr/>
        <p:txBody>
          <a:bodyPr/>
          <a:lstStyle/>
          <a:p>
            <a:fld id="{470B9897-A2EE-4B4D-A006-31D99561DC23}" type="datetime1">
              <a:rPr lang="en-GB" smtClean="0"/>
              <a:t>04/03/2022</a:t>
            </a:fld>
            <a:endParaRPr lang="en-GB"/>
          </a:p>
        </p:txBody>
      </p:sp>
      <p:sp>
        <p:nvSpPr>
          <p:cNvPr id="8" name="Footer Placeholder 7">
            <a:extLst>
              <a:ext uri="{FF2B5EF4-FFF2-40B4-BE49-F238E27FC236}">
                <a16:creationId xmlns:a16="http://schemas.microsoft.com/office/drawing/2014/main" id="{655293AE-5AD0-4F40-AD1F-62AB4F6D1C5D}"/>
              </a:ext>
            </a:extLst>
          </p:cNvPr>
          <p:cNvSpPr>
            <a:spLocks noGrp="1"/>
          </p:cNvSpPr>
          <p:nvPr>
            <p:ph type="ftr" sz="quarter" idx="11"/>
          </p:nvPr>
        </p:nvSpPr>
        <p:spPr/>
        <p:txBody>
          <a:bodyPr/>
          <a:lstStyle/>
          <a:p>
            <a:r>
              <a:rPr lang="en-GB"/>
              <a:t>Cyrille Tounnoudjou 1914188</a:t>
            </a:r>
          </a:p>
        </p:txBody>
      </p:sp>
      <p:sp>
        <p:nvSpPr>
          <p:cNvPr id="9" name="Slide Number Placeholder 8">
            <a:extLst>
              <a:ext uri="{FF2B5EF4-FFF2-40B4-BE49-F238E27FC236}">
                <a16:creationId xmlns:a16="http://schemas.microsoft.com/office/drawing/2014/main" id="{E7D7A0D8-BE9F-4110-9D61-D7FBE514F63C}"/>
              </a:ext>
            </a:extLst>
          </p:cNvPr>
          <p:cNvSpPr>
            <a:spLocks noGrp="1"/>
          </p:cNvSpPr>
          <p:nvPr>
            <p:ph type="sldNum" sz="quarter" idx="12"/>
          </p:nvPr>
        </p:nvSpPr>
        <p:spPr/>
        <p:txBody>
          <a:bodyPr/>
          <a:lstStyle/>
          <a:p>
            <a:fld id="{1BECEAEB-AC26-4C3D-B9AC-782121011CE7}" type="slidenum">
              <a:rPr lang="en-GB" smtClean="0"/>
              <a:t>‹#›</a:t>
            </a:fld>
            <a:endParaRPr lang="en-GB"/>
          </a:p>
        </p:txBody>
      </p:sp>
    </p:spTree>
    <p:extLst>
      <p:ext uri="{BB962C8B-B14F-4D97-AF65-F5344CB8AC3E}">
        <p14:creationId xmlns:p14="http://schemas.microsoft.com/office/powerpoint/2010/main" val="4001000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FB42C-40E1-49A0-A9A2-EB83FCD3B9C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3EE1F2-4F01-4499-A0CA-EAC735750F4E}"/>
              </a:ext>
            </a:extLst>
          </p:cNvPr>
          <p:cNvSpPr>
            <a:spLocks noGrp="1"/>
          </p:cNvSpPr>
          <p:nvPr>
            <p:ph type="dt" sz="half" idx="10"/>
          </p:nvPr>
        </p:nvSpPr>
        <p:spPr/>
        <p:txBody>
          <a:bodyPr/>
          <a:lstStyle/>
          <a:p>
            <a:fld id="{3CE74B63-D1BD-40EC-8102-27311522EE11}" type="datetime1">
              <a:rPr lang="en-GB" smtClean="0"/>
              <a:t>04/03/2022</a:t>
            </a:fld>
            <a:endParaRPr lang="en-GB"/>
          </a:p>
        </p:txBody>
      </p:sp>
      <p:sp>
        <p:nvSpPr>
          <p:cNvPr id="4" name="Footer Placeholder 3">
            <a:extLst>
              <a:ext uri="{FF2B5EF4-FFF2-40B4-BE49-F238E27FC236}">
                <a16:creationId xmlns:a16="http://schemas.microsoft.com/office/drawing/2014/main" id="{EFF7E517-73A4-4303-89F5-9409B16CC512}"/>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8AE527AA-7928-46CF-831E-82DE2DD759A7}"/>
              </a:ext>
            </a:extLst>
          </p:cNvPr>
          <p:cNvSpPr>
            <a:spLocks noGrp="1"/>
          </p:cNvSpPr>
          <p:nvPr>
            <p:ph type="sldNum" sz="quarter" idx="12"/>
          </p:nvPr>
        </p:nvSpPr>
        <p:spPr/>
        <p:txBody>
          <a:bodyPr/>
          <a:lstStyle/>
          <a:p>
            <a:fld id="{1BECEAEB-AC26-4C3D-B9AC-782121011CE7}" type="slidenum">
              <a:rPr lang="en-GB" smtClean="0"/>
              <a:t>‹#›</a:t>
            </a:fld>
            <a:endParaRPr lang="en-GB"/>
          </a:p>
        </p:txBody>
      </p:sp>
    </p:spTree>
    <p:extLst>
      <p:ext uri="{BB962C8B-B14F-4D97-AF65-F5344CB8AC3E}">
        <p14:creationId xmlns:p14="http://schemas.microsoft.com/office/powerpoint/2010/main" val="1767536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607A84-521F-4289-9C29-B9A2175EC9B6}"/>
              </a:ext>
            </a:extLst>
          </p:cNvPr>
          <p:cNvSpPr>
            <a:spLocks noGrp="1"/>
          </p:cNvSpPr>
          <p:nvPr>
            <p:ph type="dt" sz="half" idx="10"/>
          </p:nvPr>
        </p:nvSpPr>
        <p:spPr/>
        <p:txBody>
          <a:bodyPr/>
          <a:lstStyle/>
          <a:p>
            <a:fld id="{40CE7AD5-E34B-4C98-BA23-AF8ED25D0B09}" type="datetime1">
              <a:rPr lang="en-GB" smtClean="0"/>
              <a:t>04/03/2022</a:t>
            </a:fld>
            <a:endParaRPr lang="en-GB"/>
          </a:p>
        </p:txBody>
      </p:sp>
      <p:sp>
        <p:nvSpPr>
          <p:cNvPr id="3" name="Footer Placeholder 2">
            <a:extLst>
              <a:ext uri="{FF2B5EF4-FFF2-40B4-BE49-F238E27FC236}">
                <a16:creationId xmlns:a16="http://schemas.microsoft.com/office/drawing/2014/main" id="{DBA6B087-694C-495D-B8AC-EC6EF4D64D7C}"/>
              </a:ext>
            </a:extLst>
          </p:cNvPr>
          <p:cNvSpPr>
            <a:spLocks noGrp="1"/>
          </p:cNvSpPr>
          <p:nvPr>
            <p:ph type="ftr" sz="quarter" idx="11"/>
          </p:nvPr>
        </p:nvSpPr>
        <p:spPr/>
        <p:txBody>
          <a:bodyPr/>
          <a:lstStyle/>
          <a:p>
            <a:r>
              <a:rPr lang="en-GB"/>
              <a:t>Cyrille Tounnoudjou 1914188</a:t>
            </a:r>
          </a:p>
        </p:txBody>
      </p:sp>
      <p:sp>
        <p:nvSpPr>
          <p:cNvPr id="4" name="Slide Number Placeholder 3">
            <a:extLst>
              <a:ext uri="{FF2B5EF4-FFF2-40B4-BE49-F238E27FC236}">
                <a16:creationId xmlns:a16="http://schemas.microsoft.com/office/drawing/2014/main" id="{EDE208B1-7FB1-4B57-ABBE-2A56AE723242}"/>
              </a:ext>
            </a:extLst>
          </p:cNvPr>
          <p:cNvSpPr>
            <a:spLocks noGrp="1"/>
          </p:cNvSpPr>
          <p:nvPr>
            <p:ph type="sldNum" sz="quarter" idx="12"/>
          </p:nvPr>
        </p:nvSpPr>
        <p:spPr/>
        <p:txBody>
          <a:bodyPr/>
          <a:lstStyle/>
          <a:p>
            <a:fld id="{1BECEAEB-AC26-4C3D-B9AC-782121011CE7}" type="slidenum">
              <a:rPr lang="en-GB" smtClean="0"/>
              <a:t>‹#›</a:t>
            </a:fld>
            <a:endParaRPr lang="en-GB"/>
          </a:p>
        </p:txBody>
      </p:sp>
    </p:spTree>
    <p:extLst>
      <p:ext uri="{BB962C8B-B14F-4D97-AF65-F5344CB8AC3E}">
        <p14:creationId xmlns:p14="http://schemas.microsoft.com/office/powerpoint/2010/main" val="2702484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2D0A8-336B-41E4-9854-8000BB786F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DDE06B-1206-4E84-AEB5-B10B7391B1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D5AF52-31B7-4EF4-9510-26DBE1FFF1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369D0-136A-434C-B04A-6553EB505E03}"/>
              </a:ext>
            </a:extLst>
          </p:cNvPr>
          <p:cNvSpPr>
            <a:spLocks noGrp="1"/>
          </p:cNvSpPr>
          <p:nvPr>
            <p:ph type="dt" sz="half" idx="10"/>
          </p:nvPr>
        </p:nvSpPr>
        <p:spPr/>
        <p:txBody>
          <a:bodyPr/>
          <a:lstStyle/>
          <a:p>
            <a:fld id="{1AF586DF-0E8D-47F0-9803-1343395D68EC}" type="datetime1">
              <a:rPr lang="en-GB" smtClean="0"/>
              <a:t>04/03/2022</a:t>
            </a:fld>
            <a:endParaRPr lang="en-GB"/>
          </a:p>
        </p:txBody>
      </p:sp>
      <p:sp>
        <p:nvSpPr>
          <p:cNvPr id="6" name="Footer Placeholder 5">
            <a:extLst>
              <a:ext uri="{FF2B5EF4-FFF2-40B4-BE49-F238E27FC236}">
                <a16:creationId xmlns:a16="http://schemas.microsoft.com/office/drawing/2014/main" id="{4E10F0A7-4327-4A02-80DD-A4F1BA094265}"/>
              </a:ext>
            </a:extLst>
          </p:cNvPr>
          <p:cNvSpPr>
            <a:spLocks noGrp="1"/>
          </p:cNvSpPr>
          <p:nvPr>
            <p:ph type="ftr" sz="quarter" idx="11"/>
          </p:nvPr>
        </p:nvSpPr>
        <p:spPr/>
        <p:txBody>
          <a:bodyPr/>
          <a:lstStyle/>
          <a:p>
            <a:r>
              <a:rPr lang="en-GB"/>
              <a:t>Cyrille Tounnoudjou 1914188</a:t>
            </a:r>
          </a:p>
        </p:txBody>
      </p:sp>
      <p:sp>
        <p:nvSpPr>
          <p:cNvPr id="7" name="Slide Number Placeholder 6">
            <a:extLst>
              <a:ext uri="{FF2B5EF4-FFF2-40B4-BE49-F238E27FC236}">
                <a16:creationId xmlns:a16="http://schemas.microsoft.com/office/drawing/2014/main" id="{EA1BF948-2F9E-442A-8038-824B419F8B24}"/>
              </a:ext>
            </a:extLst>
          </p:cNvPr>
          <p:cNvSpPr>
            <a:spLocks noGrp="1"/>
          </p:cNvSpPr>
          <p:nvPr>
            <p:ph type="sldNum" sz="quarter" idx="12"/>
          </p:nvPr>
        </p:nvSpPr>
        <p:spPr/>
        <p:txBody>
          <a:bodyPr/>
          <a:lstStyle/>
          <a:p>
            <a:fld id="{1BECEAEB-AC26-4C3D-B9AC-782121011CE7}" type="slidenum">
              <a:rPr lang="en-GB" smtClean="0"/>
              <a:t>‹#›</a:t>
            </a:fld>
            <a:endParaRPr lang="en-GB"/>
          </a:p>
        </p:txBody>
      </p:sp>
    </p:spTree>
    <p:extLst>
      <p:ext uri="{BB962C8B-B14F-4D97-AF65-F5344CB8AC3E}">
        <p14:creationId xmlns:p14="http://schemas.microsoft.com/office/powerpoint/2010/main" val="4060621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6B9BB-3143-46A5-B693-E1F1651E59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269C6F-012B-4951-9AAD-366342D48B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F36E8B-C821-4641-91B3-F93561736F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2D9768-D3F1-4CA0-B9BE-C14AB9693AC9}"/>
              </a:ext>
            </a:extLst>
          </p:cNvPr>
          <p:cNvSpPr>
            <a:spLocks noGrp="1"/>
          </p:cNvSpPr>
          <p:nvPr>
            <p:ph type="dt" sz="half" idx="10"/>
          </p:nvPr>
        </p:nvSpPr>
        <p:spPr/>
        <p:txBody>
          <a:bodyPr/>
          <a:lstStyle/>
          <a:p>
            <a:fld id="{4EB79CC6-487C-4F03-916E-613B9837FE8E}" type="datetime1">
              <a:rPr lang="en-GB" smtClean="0"/>
              <a:t>04/03/2022</a:t>
            </a:fld>
            <a:endParaRPr lang="en-GB"/>
          </a:p>
        </p:txBody>
      </p:sp>
      <p:sp>
        <p:nvSpPr>
          <p:cNvPr id="6" name="Footer Placeholder 5">
            <a:extLst>
              <a:ext uri="{FF2B5EF4-FFF2-40B4-BE49-F238E27FC236}">
                <a16:creationId xmlns:a16="http://schemas.microsoft.com/office/drawing/2014/main" id="{B8B772D2-73A6-437D-914A-BFD02C3427D5}"/>
              </a:ext>
            </a:extLst>
          </p:cNvPr>
          <p:cNvSpPr>
            <a:spLocks noGrp="1"/>
          </p:cNvSpPr>
          <p:nvPr>
            <p:ph type="ftr" sz="quarter" idx="11"/>
          </p:nvPr>
        </p:nvSpPr>
        <p:spPr/>
        <p:txBody>
          <a:bodyPr/>
          <a:lstStyle/>
          <a:p>
            <a:r>
              <a:rPr lang="en-GB"/>
              <a:t>Cyrille Tounnoudjou 1914188</a:t>
            </a:r>
          </a:p>
        </p:txBody>
      </p:sp>
      <p:sp>
        <p:nvSpPr>
          <p:cNvPr id="7" name="Slide Number Placeholder 6">
            <a:extLst>
              <a:ext uri="{FF2B5EF4-FFF2-40B4-BE49-F238E27FC236}">
                <a16:creationId xmlns:a16="http://schemas.microsoft.com/office/drawing/2014/main" id="{EE22CBF6-3F2B-4BFE-BBC1-35BCD3193987}"/>
              </a:ext>
            </a:extLst>
          </p:cNvPr>
          <p:cNvSpPr>
            <a:spLocks noGrp="1"/>
          </p:cNvSpPr>
          <p:nvPr>
            <p:ph type="sldNum" sz="quarter" idx="12"/>
          </p:nvPr>
        </p:nvSpPr>
        <p:spPr/>
        <p:txBody>
          <a:bodyPr/>
          <a:lstStyle/>
          <a:p>
            <a:fld id="{1BECEAEB-AC26-4C3D-B9AC-782121011CE7}" type="slidenum">
              <a:rPr lang="en-GB" smtClean="0"/>
              <a:t>‹#›</a:t>
            </a:fld>
            <a:endParaRPr lang="en-GB"/>
          </a:p>
        </p:txBody>
      </p:sp>
    </p:spTree>
    <p:extLst>
      <p:ext uri="{BB962C8B-B14F-4D97-AF65-F5344CB8AC3E}">
        <p14:creationId xmlns:p14="http://schemas.microsoft.com/office/powerpoint/2010/main" val="4275162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695B-B696-4198-9603-F116F87C9B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A4B3A0-5CA6-4A61-B443-50081B6A9E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7CE6DA-204A-48E9-85DB-39247C996D33}"/>
              </a:ext>
            </a:extLst>
          </p:cNvPr>
          <p:cNvSpPr>
            <a:spLocks noGrp="1"/>
          </p:cNvSpPr>
          <p:nvPr>
            <p:ph type="dt" sz="half" idx="10"/>
          </p:nvPr>
        </p:nvSpPr>
        <p:spPr/>
        <p:txBody>
          <a:bodyPr/>
          <a:lstStyle/>
          <a:p>
            <a:fld id="{5B3116B2-BCEA-427F-AC78-80BC251A7111}" type="datetime1">
              <a:rPr lang="en-GB" smtClean="0"/>
              <a:t>04/03/2022</a:t>
            </a:fld>
            <a:endParaRPr lang="en-GB"/>
          </a:p>
        </p:txBody>
      </p:sp>
      <p:sp>
        <p:nvSpPr>
          <p:cNvPr id="5" name="Footer Placeholder 4">
            <a:extLst>
              <a:ext uri="{FF2B5EF4-FFF2-40B4-BE49-F238E27FC236}">
                <a16:creationId xmlns:a16="http://schemas.microsoft.com/office/drawing/2014/main" id="{8FA51415-D50C-47C7-B6F0-EA9058FC9986}"/>
              </a:ext>
            </a:extLst>
          </p:cNvPr>
          <p:cNvSpPr>
            <a:spLocks noGrp="1"/>
          </p:cNvSpPr>
          <p:nvPr>
            <p:ph type="ftr" sz="quarter" idx="11"/>
          </p:nvPr>
        </p:nvSpPr>
        <p:spPr/>
        <p:txBody>
          <a:bodyPr/>
          <a:lstStyle/>
          <a:p>
            <a:r>
              <a:rPr lang="en-GB"/>
              <a:t>Cyrille Tounnoudjou 1914188</a:t>
            </a:r>
          </a:p>
        </p:txBody>
      </p:sp>
      <p:sp>
        <p:nvSpPr>
          <p:cNvPr id="6" name="Slide Number Placeholder 5">
            <a:extLst>
              <a:ext uri="{FF2B5EF4-FFF2-40B4-BE49-F238E27FC236}">
                <a16:creationId xmlns:a16="http://schemas.microsoft.com/office/drawing/2014/main" id="{BAE550DA-4843-4C6E-BB3F-DFCFA04B875C}"/>
              </a:ext>
            </a:extLst>
          </p:cNvPr>
          <p:cNvSpPr>
            <a:spLocks noGrp="1"/>
          </p:cNvSpPr>
          <p:nvPr>
            <p:ph type="sldNum" sz="quarter" idx="12"/>
          </p:nvPr>
        </p:nvSpPr>
        <p:spPr/>
        <p:txBody>
          <a:bodyPr/>
          <a:lstStyle/>
          <a:p>
            <a:fld id="{1BECEAEB-AC26-4C3D-B9AC-782121011CE7}" type="slidenum">
              <a:rPr lang="en-GB" smtClean="0"/>
              <a:t>‹#›</a:t>
            </a:fld>
            <a:endParaRPr lang="en-GB"/>
          </a:p>
        </p:txBody>
      </p:sp>
    </p:spTree>
    <p:extLst>
      <p:ext uri="{BB962C8B-B14F-4D97-AF65-F5344CB8AC3E}">
        <p14:creationId xmlns:p14="http://schemas.microsoft.com/office/powerpoint/2010/main" val="1098226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18C07F-358B-429E-B0E1-E5610E1305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52B9A6-41EC-4ECB-A608-C1FDB13E74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C6D265-0747-4EE4-BE63-9549D6A30B6D}"/>
              </a:ext>
            </a:extLst>
          </p:cNvPr>
          <p:cNvSpPr>
            <a:spLocks noGrp="1"/>
          </p:cNvSpPr>
          <p:nvPr>
            <p:ph type="dt" sz="half" idx="10"/>
          </p:nvPr>
        </p:nvSpPr>
        <p:spPr/>
        <p:txBody>
          <a:bodyPr/>
          <a:lstStyle/>
          <a:p>
            <a:fld id="{AFEAD7AA-E120-4397-9544-4D7831EE8CD9}" type="datetime1">
              <a:rPr lang="en-GB" smtClean="0"/>
              <a:t>04/03/2022</a:t>
            </a:fld>
            <a:endParaRPr lang="en-GB"/>
          </a:p>
        </p:txBody>
      </p:sp>
      <p:sp>
        <p:nvSpPr>
          <p:cNvPr id="5" name="Footer Placeholder 4">
            <a:extLst>
              <a:ext uri="{FF2B5EF4-FFF2-40B4-BE49-F238E27FC236}">
                <a16:creationId xmlns:a16="http://schemas.microsoft.com/office/drawing/2014/main" id="{D35D89D8-64FE-4213-98D0-19348191E05A}"/>
              </a:ext>
            </a:extLst>
          </p:cNvPr>
          <p:cNvSpPr>
            <a:spLocks noGrp="1"/>
          </p:cNvSpPr>
          <p:nvPr>
            <p:ph type="ftr" sz="quarter" idx="11"/>
          </p:nvPr>
        </p:nvSpPr>
        <p:spPr/>
        <p:txBody>
          <a:bodyPr/>
          <a:lstStyle/>
          <a:p>
            <a:r>
              <a:rPr lang="en-GB"/>
              <a:t>Cyrille Tounnoudjou 1914188</a:t>
            </a:r>
          </a:p>
        </p:txBody>
      </p:sp>
      <p:sp>
        <p:nvSpPr>
          <p:cNvPr id="6" name="Slide Number Placeholder 5">
            <a:extLst>
              <a:ext uri="{FF2B5EF4-FFF2-40B4-BE49-F238E27FC236}">
                <a16:creationId xmlns:a16="http://schemas.microsoft.com/office/drawing/2014/main" id="{DCBF761E-8ED1-4340-9A31-F67676710D42}"/>
              </a:ext>
            </a:extLst>
          </p:cNvPr>
          <p:cNvSpPr>
            <a:spLocks noGrp="1"/>
          </p:cNvSpPr>
          <p:nvPr>
            <p:ph type="sldNum" sz="quarter" idx="12"/>
          </p:nvPr>
        </p:nvSpPr>
        <p:spPr/>
        <p:txBody>
          <a:bodyPr/>
          <a:lstStyle/>
          <a:p>
            <a:fld id="{1BECEAEB-AC26-4C3D-B9AC-782121011CE7}" type="slidenum">
              <a:rPr lang="en-GB" smtClean="0"/>
              <a:t>‹#›</a:t>
            </a:fld>
            <a:endParaRPr lang="en-GB"/>
          </a:p>
        </p:txBody>
      </p:sp>
    </p:spTree>
    <p:extLst>
      <p:ext uri="{BB962C8B-B14F-4D97-AF65-F5344CB8AC3E}">
        <p14:creationId xmlns:p14="http://schemas.microsoft.com/office/powerpoint/2010/main" val="377630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2430ED-9596-41C1-9FA8-67848E691D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0C2143-9B1B-42E3-82F0-AD898D9EC3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215D0B-B1F7-4D2E-A078-8265FAAA2A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1B61AC-F3BF-44FF-AB2D-A0598C0BB2EA}" type="datetime1">
              <a:rPr lang="en-GB" smtClean="0"/>
              <a:t>04/03/2022</a:t>
            </a:fld>
            <a:endParaRPr lang="en-GB"/>
          </a:p>
        </p:txBody>
      </p:sp>
      <p:sp>
        <p:nvSpPr>
          <p:cNvPr id="5" name="Footer Placeholder 4">
            <a:extLst>
              <a:ext uri="{FF2B5EF4-FFF2-40B4-BE49-F238E27FC236}">
                <a16:creationId xmlns:a16="http://schemas.microsoft.com/office/drawing/2014/main" id="{7E8C399D-7E09-41AE-9606-EE0462181C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Cyrille Tounnoudjou 1914188</a:t>
            </a:r>
          </a:p>
        </p:txBody>
      </p:sp>
      <p:sp>
        <p:nvSpPr>
          <p:cNvPr id="6" name="Slide Number Placeholder 5">
            <a:extLst>
              <a:ext uri="{FF2B5EF4-FFF2-40B4-BE49-F238E27FC236}">
                <a16:creationId xmlns:a16="http://schemas.microsoft.com/office/drawing/2014/main" id="{E4C8179E-F1DF-47F4-9C8A-EA21FD23BA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ECEAEB-AC26-4C3D-B9AC-782121011CE7}" type="slidenum">
              <a:rPr lang="en-GB" smtClean="0"/>
              <a:t>‹#›</a:t>
            </a:fld>
            <a:endParaRPr lang="en-GB"/>
          </a:p>
        </p:txBody>
      </p:sp>
    </p:spTree>
    <p:extLst>
      <p:ext uri="{BB962C8B-B14F-4D97-AF65-F5344CB8AC3E}">
        <p14:creationId xmlns:p14="http://schemas.microsoft.com/office/powerpoint/2010/main" val="22905147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BAFCEE-D7FB-48B6-AAB2-A8693DD47082}"/>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UNIVERSITY OF WALES TRINITY SAINT DAVID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A5E8529-49F1-4CBD-ABB8-E9F9CE29200A}"/>
              </a:ext>
            </a:extLst>
          </p:cNvPr>
          <p:cNvSpPr>
            <a:spLocks noGrp="1"/>
          </p:cNvSpPr>
          <p:nvPr>
            <p:ph idx="1"/>
          </p:nvPr>
        </p:nvSpPr>
        <p:spPr>
          <a:xfrm>
            <a:off x="4447308" y="591344"/>
            <a:ext cx="7057858" cy="5825498"/>
          </a:xfrm>
        </p:spPr>
        <p:txBody>
          <a:bodyPr anchor="ctr">
            <a:normAutofit/>
          </a:bodyPr>
          <a:lstStyle/>
          <a:p>
            <a:pPr marL="0" indent="0">
              <a:buNone/>
            </a:pPr>
            <a:r>
              <a:rPr lang="en-GB" dirty="0"/>
              <a:t>LEADERSHIP AND MAMANGEMENT SKILLS FOR THE WORKPLACE</a:t>
            </a:r>
          </a:p>
          <a:p>
            <a:pPr marL="0" indent="0">
              <a:buNone/>
            </a:pPr>
            <a:endParaRPr lang="en-GB" dirty="0"/>
          </a:p>
          <a:p>
            <a:pPr marL="0" indent="0">
              <a:buNone/>
            </a:pPr>
            <a:r>
              <a:rPr lang="en-GB" dirty="0"/>
              <a:t>Module: Workplace Culture and its impact on Organisational Efficiency(BMSW5105_SWAN)</a:t>
            </a:r>
          </a:p>
          <a:p>
            <a:pPr marL="0" indent="0">
              <a:buNone/>
            </a:pPr>
            <a:endParaRPr lang="en-GB" dirty="0"/>
          </a:p>
          <a:p>
            <a:pPr marL="0" indent="0">
              <a:buNone/>
            </a:pPr>
            <a:r>
              <a:rPr lang="en-GB" dirty="0"/>
              <a:t>Lecturer: Brynach Heffernan</a:t>
            </a:r>
          </a:p>
          <a:p>
            <a:pPr marL="0" indent="0">
              <a:buNone/>
            </a:pPr>
            <a:r>
              <a:rPr lang="en-GB" dirty="0"/>
              <a:t>Student: Cyrille Rene Tounoudjou 1914188</a:t>
            </a:r>
          </a:p>
          <a:p>
            <a:pPr marL="0" indent="0">
              <a:buNone/>
            </a:pPr>
            <a:r>
              <a:rPr lang="en-GB" dirty="0"/>
              <a:t>04/03/2022</a:t>
            </a:r>
          </a:p>
          <a:p>
            <a:pPr marL="0" indent="0">
              <a:buNone/>
            </a:pPr>
            <a:endParaRPr lang="en-GB" dirty="0"/>
          </a:p>
        </p:txBody>
      </p:sp>
      <p:sp>
        <p:nvSpPr>
          <p:cNvPr id="4" name="Footer Placeholder 3">
            <a:extLst>
              <a:ext uri="{FF2B5EF4-FFF2-40B4-BE49-F238E27FC236}">
                <a16:creationId xmlns:a16="http://schemas.microsoft.com/office/drawing/2014/main" id="{8D0D4E20-377D-41CC-9661-92262B7D8EC2}"/>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C1E7B7E2-6BA4-473C-9E5A-6216D34273D6}"/>
              </a:ext>
            </a:extLst>
          </p:cNvPr>
          <p:cNvSpPr>
            <a:spLocks noGrp="1"/>
          </p:cNvSpPr>
          <p:nvPr>
            <p:ph type="sldNum" sz="quarter" idx="12"/>
          </p:nvPr>
        </p:nvSpPr>
        <p:spPr/>
        <p:txBody>
          <a:bodyPr/>
          <a:lstStyle/>
          <a:p>
            <a:fld id="{1BECEAEB-AC26-4C3D-B9AC-782121011CE7}" type="slidenum">
              <a:rPr lang="en-GB" smtClean="0"/>
              <a:t>1</a:t>
            </a:fld>
            <a:endParaRPr lang="en-GB"/>
          </a:p>
        </p:txBody>
      </p:sp>
      <p:pic>
        <p:nvPicPr>
          <p:cNvPr id="9" name="Video 8">
            <a:hlinkClick r:id="" action="ppaction://media"/>
            <a:extLst>
              <a:ext uri="{FF2B5EF4-FFF2-40B4-BE49-F238E27FC236}">
                <a16:creationId xmlns:a16="http://schemas.microsoft.com/office/drawing/2014/main" id="{6DEE249D-A61D-42EA-A853-E086006B397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084899622"/>
      </p:ext>
    </p:extLst>
  </p:cSld>
  <p:clrMapOvr>
    <a:masterClrMapping/>
  </p:clrMapOvr>
  <mc:AlternateContent xmlns:mc="http://schemas.openxmlformats.org/markup-compatibility/2006">
    <mc:Choice xmlns:p14="http://schemas.microsoft.com/office/powerpoint/2010/main" Requires="p14">
      <p:transition spd="slow" p14:dur="2000" advTm="3004"/>
    </mc:Choice>
    <mc:Fallback>
      <p:transition spd="slow" advTm="3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DE38633-496A-45BF-9EC5-B53BF950A3EB}"/>
              </a:ext>
            </a:extLst>
          </p:cNvPr>
          <p:cNvSpPr>
            <a:spLocks noGrp="1"/>
          </p:cNvSpPr>
          <p:nvPr>
            <p:ph type="subTitle" idx="1"/>
          </p:nvPr>
        </p:nvSpPr>
        <p:spPr>
          <a:xfrm>
            <a:off x="1514121" y="3840480"/>
            <a:ext cx="9163757" cy="2170178"/>
          </a:xfrm>
        </p:spPr>
        <p:txBody>
          <a:bodyPr anchor="ctr">
            <a:noAutofit/>
          </a:bodyPr>
          <a:lstStyle/>
          <a:p>
            <a:r>
              <a:rPr lang="en-GB" sz="2400" b="0" i="0" dirty="0">
                <a:solidFill>
                  <a:srgbClr val="000000"/>
                </a:solidFill>
                <a:effectLst/>
                <a:latin typeface="Linux Libertine"/>
              </a:rPr>
              <a:t>Google logo (2010-2013).</a:t>
            </a:r>
            <a:r>
              <a:rPr lang="en-GB" sz="2400" b="0" i="0" dirty="0" err="1">
                <a:solidFill>
                  <a:srgbClr val="000000"/>
                </a:solidFill>
                <a:effectLst/>
                <a:latin typeface="Linux Libertine"/>
              </a:rPr>
              <a:t>svg</a:t>
            </a:r>
            <a:endParaRPr lang="en-GB" sz="2400" b="0" i="0" dirty="0">
              <a:solidFill>
                <a:srgbClr val="000000"/>
              </a:solidFill>
              <a:effectLst/>
              <a:latin typeface="Linux Libertine"/>
            </a:endParaRPr>
          </a:p>
          <a:p>
            <a:endParaRPr lang="en-IN" sz="3200" dirty="0">
              <a:solidFill>
                <a:schemeClr val="tx2"/>
              </a:solidFill>
              <a:effectLst/>
              <a:latin typeface="Times New Roman" panose="02020603050405020304" pitchFamily="18" charset="0"/>
              <a:ea typeface="Calibri" panose="020F0502020204030204" pitchFamily="34" charset="0"/>
            </a:endParaRPr>
          </a:p>
          <a:p>
            <a:r>
              <a:rPr lang="en-IN" sz="3200" dirty="0">
                <a:solidFill>
                  <a:schemeClr val="tx2"/>
                </a:solidFill>
                <a:effectLst/>
                <a:latin typeface="Times New Roman" panose="02020603050405020304" pitchFamily="18" charset="0"/>
                <a:ea typeface="Calibri" panose="020F0502020204030204" pitchFamily="34" charset="0"/>
              </a:rPr>
              <a:t>To understand a company's culture, we must first understand its employees' attitudes and behaviours (Groysberg, et al.,2018).</a:t>
            </a:r>
            <a:endParaRPr lang="en-GB" sz="3200" dirty="0">
              <a:solidFill>
                <a:schemeClr val="tx2"/>
              </a:solidFill>
            </a:endParaRPr>
          </a:p>
        </p:txBody>
      </p:sp>
      <p:grpSp>
        <p:nvGrpSpPr>
          <p:cNvPr id="75" name="Group 74">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76" name="Freeform: Shape 75">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9" name="Freeform: Shape 78">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a:extLst>
              <a:ext uri="{FF2B5EF4-FFF2-40B4-BE49-F238E27FC236}">
                <a16:creationId xmlns:a16="http://schemas.microsoft.com/office/drawing/2014/main" id="{78B5C9CD-2025-40C3-AF76-4318C712D4C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188081" y="320230"/>
            <a:ext cx="8920196" cy="3322773"/>
          </a:xfrm>
          <a:prstGeom prst="rect">
            <a:avLst/>
          </a:prstGeom>
          <a:noFill/>
          <a:extLst>
            <a:ext uri="{909E8E84-426E-40DD-AFC4-6F175D3DCCD1}">
              <a14:hiddenFill xmlns:a14="http://schemas.microsoft.com/office/drawing/2010/main">
                <a:solidFill>
                  <a:srgbClr val="FFFFFF"/>
                </a:solidFill>
              </a14:hiddenFill>
            </a:ext>
          </a:extLst>
        </p:spPr>
      </p:pic>
      <p:grpSp>
        <p:nvGrpSpPr>
          <p:cNvPr id="81" name="Group 80">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82" name="Freeform: Shape 81">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Freeform: Shape 83">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Freeform: Shape 84">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Footer Placeholder 4">
            <a:extLst>
              <a:ext uri="{FF2B5EF4-FFF2-40B4-BE49-F238E27FC236}">
                <a16:creationId xmlns:a16="http://schemas.microsoft.com/office/drawing/2014/main" id="{2B6A0BD0-16D4-4249-A550-4CE97C80C3E6}"/>
              </a:ext>
            </a:extLst>
          </p:cNvPr>
          <p:cNvSpPr>
            <a:spLocks noGrp="1"/>
          </p:cNvSpPr>
          <p:nvPr>
            <p:ph type="ftr" sz="quarter" idx="11"/>
          </p:nvPr>
        </p:nvSpPr>
        <p:spPr/>
        <p:txBody>
          <a:bodyPr/>
          <a:lstStyle/>
          <a:p>
            <a:r>
              <a:rPr lang="en-GB"/>
              <a:t>Cyrille Tounnoudjou 1914188</a:t>
            </a:r>
          </a:p>
        </p:txBody>
      </p:sp>
      <p:sp>
        <p:nvSpPr>
          <p:cNvPr id="6" name="Slide Number Placeholder 5">
            <a:extLst>
              <a:ext uri="{FF2B5EF4-FFF2-40B4-BE49-F238E27FC236}">
                <a16:creationId xmlns:a16="http://schemas.microsoft.com/office/drawing/2014/main" id="{D94D2FA5-CBFB-4FA7-A5C2-A0FB242EFE69}"/>
              </a:ext>
            </a:extLst>
          </p:cNvPr>
          <p:cNvSpPr>
            <a:spLocks noGrp="1"/>
          </p:cNvSpPr>
          <p:nvPr>
            <p:ph type="sldNum" sz="quarter" idx="12"/>
          </p:nvPr>
        </p:nvSpPr>
        <p:spPr/>
        <p:txBody>
          <a:bodyPr/>
          <a:lstStyle/>
          <a:p>
            <a:fld id="{1BECEAEB-AC26-4C3D-B9AC-782121011CE7}" type="slidenum">
              <a:rPr lang="en-GB" smtClean="0"/>
              <a:t>2</a:t>
            </a:fld>
            <a:endParaRPr lang="en-GB"/>
          </a:p>
        </p:txBody>
      </p:sp>
      <p:pic>
        <p:nvPicPr>
          <p:cNvPr id="13" name="Video 12">
            <a:hlinkClick r:id="" action="ppaction://media"/>
            <a:extLst>
              <a:ext uri="{FF2B5EF4-FFF2-40B4-BE49-F238E27FC236}">
                <a16:creationId xmlns:a16="http://schemas.microsoft.com/office/drawing/2014/main" id="{24F0FA5C-BDF1-4601-A3D1-D8811CA4501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371252732"/>
      </p:ext>
    </p:extLst>
  </p:cSld>
  <p:clrMapOvr>
    <a:masterClrMapping/>
  </p:clrMapOvr>
  <mc:AlternateContent xmlns:mc="http://schemas.openxmlformats.org/markup-compatibility/2006">
    <mc:Choice xmlns:p14="http://schemas.microsoft.com/office/powerpoint/2010/main" Requires="p14">
      <p:transition spd="slow" p14:dur="2000" advTm="30751"/>
    </mc:Choice>
    <mc:Fallback>
      <p:transition spd="slow" advTm="30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012C8-567D-4512-A041-7A4AB642CA70}"/>
              </a:ext>
            </a:extLst>
          </p:cNvPr>
          <p:cNvSpPr>
            <a:spLocks noGrp="1"/>
          </p:cNvSpPr>
          <p:nvPr>
            <p:ph type="title"/>
          </p:nvPr>
        </p:nvSpPr>
        <p:spPr>
          <a:xfrm>
            <a:off x="838200" y="365125"/>
            <a:ext cx="10515600" cy="1325563"/>
          </a:xfrm>
        </p:spPr>
        <p:txBody>
          <a:bodyPr>
            <a:normAutofit/>
          </a:bodyPr>
          <a:lstStyle/>
          <a:p>
            <a:r>
              <a:rPr lang="en-GB" sz="5400"/>
              <a:t>                 Introduction</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7E26EE-DDB6-430F-9C1A-7962E44ACCFC}"/>
              </a:ext>
            </a:extLst>
          </p:cNvPr>
          <p:cNvSpPr>
            <a:spLocks noGrp="1"/>
          </p:cNvSpPr>
          <p:nvPr>
            <p:ph idx="1"/>
          </p:nvPr>
        </p:nvSpPr>
        <p:spPr>
          <a:xfrm>
            <a:off x="838200" y="1929384"/>
            <a:ext cx="10515600" cy="4631020"/>
          </a:xfrm>
        </p:spPr>
        <p:txBody>
          <a:bodyPr>
            <a:normAutofit fontScale="92500"/>
          </a:bodyPr>
          <a:lstStyle/>
          <a:p>
            <a:endParaRPr lang="en-IN" altLang="en-US" sz="2200" dirty="0"/>
          </a:p>
          <a:p>
            <a:r>
              <a:rPr lang="en-GB" sz="2200" dirty="0"/>
              <a:t>What is Culture</a:t>
            </a:r>
            <a:endParaRPr lang="en-IN" altLang="en-US" sz="2200" dirty="0"/>
          </a:p>
          <a:p>
            <a:pPr marL="0" indent="0">
              <a:buNone/>
            </a:pPr>
            <a:r>
              <a:rPr lang="en-IN" altLang="en-US" sz="3200" dirty="0"/>
              <a:t>For a company to be successful, it must have a strong corporate culture that is grounded on shared values and supported by a sound business strategy and organisational structure. There are three possible outcomes in a company with a strong culture: For example, employees are aware of how management expects them to respond in every given situation, and they think that the expected response is the right one, and they know the organization's basic principles will reward them for adhering to these standards(</a:t>
            </a:r>
            <a:r>
              <a:rPr lang="en-IN" altLang="en-US" sz="3200" dirty="0" err="1"/>
              <a:t>Paais</a:t>
            </a:r>
            <a:r>
              <a:rPr lang="en-IN" altLang="en-US" sz="3200" dirty="0"/>
              <a:t> &amp; </a:t>
            </a:r>
            <a:r>
              <a:rPr lang="en-IN" altLang="en-US" sz="3200" dirty="0" err="1"/>
              <a:t>Pattiruhu</a:t>
            </a:r>
            <a:r>
              <a:rPr lang="en-IN" altLang="en-US" sz="3200" dirty="0"/>
              <a:t>, 2020).</a:t>
            </a:r>
          </a:p>
          <a:p>
            <a:endParaRPr lang="en-GB" sz="2200" dirty="0"/>
          </a:p>
        </p:txBody>
      </p:sp>
      <p:sp>
        <p:nvSpPr>
          <p:cNvPr id="4" name="Footer Placeholder 3">
            <a:extLst>
              <a:ext uri="{FF2B5EF4-FFF2-40B4-BE49-F238E27FC236}">
                <a16:creationId xmlns:a16="http://schemas.microsoft.com/office/drawing/2014/main" id="{C5CA5D42-03D3-400F-A873-8AD751C58C01}"/>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A4A5CE02-6EB1-4FD5-99AD-41B3AF0ECFAA}"/>
              </a:ext>
            </a:extLst>
          </p:cNvPr>
          <p:cNvSpPr>
            <a:spLocks noGrp="1"/>
          </p:cNvSpPr>
          <p:nvPr>
            <p:ph type="sldNum" sz="quarter" idx="12"/>
          </p:nvPr>
        </p:nvSpPr>
        <p:spPr/>
        <p:txBody>
          <a:bodyPr/>
          <a:lstStyle/>
          <a:p>
            <a:fld id="{1BECEAEB-AC26-4C3D-B9AC-782121011CE7}" type="slidenum">
              <a:rPr lang="en-GB" smtClean="0"/>
              <a:t>3</a:t>
            </a:fld>
            <a:endParaRPr lang="en-GB"/>
          </a:p>
        </p:txBody>
      </p:sp>
      <p:pic>
        <p:nvPicPr>
          <p:cNvPr id="7" name="Video 6">
            <a:hlinkClick r:id="" action="ppaction://media"/>
            <a:extLst>
              <a:ext uri="{FF2B5EF4-FFF2-40B4-BE49-F238E27FC236}">
                <a16:creationId xmlns:a16="http://schemas.microsoft.com/office/drawing/2014/main" id="{904B88C1-B55F-4650-B003-C95C0F3D0EA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7640629"/>
      </p:ext>
    </p:extLst>
  </p:cSld>
  <p:clrMapOvr>
    <a:masterClrMapping/>
  </p:clrMapOvr>
  <mc:AlternateContent xmlns:mc="http://schemas.openxmlformats.org/markup-compatibility/2006">
    <mc:Choice xmlns:p14="http://schemas.microsoft.com/office/powerpoint/2010/main" Requires="p14">
      <p:transition spd="slow" p14:dur="2000" advTm="45990"/>
    </mc:Choice>
    <mc:Fallback>
      <p:transition spd="slow" advTm="45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01E9C-1175-479F-A3FA-C0F354EFCE66}"/>
              </a:ext>
            </a:extLst>
          </p:cNvPr>
          <p:cNvSpPr>
            <a:spLocks noGrp="1"/>
          </p:cNvSpPr>
          <p:nvPr>
            <p:ph type="title"/>
          </p:nvPr>
        </p:nvSpPr>
        <p:spPr>
          <a:xfrm>
            <a:off x="838200" y="365125"/>
            <a:ext cx="10515600" cy="1325563"/>
          </a:xfrm>
        </p:spPr>
        <p:txBody>
          <a:bodyPr>
            <a:normAutofit/>
          </a:bodyPr>
          <a:lstStyle/>
          <a:p>
            <a:r>
              <a:rPr lang="en-GB" sz="5400"/>
              <a:t>What is Culture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9F1E85-1107-4D02-A1EA-B961D6049F38}"/>
              </a:ext>
            </a:extLst>
          </p:cNvPr>
          <p:cNvSpPr>
            <a:spLocks noGrp="1"/>
          </p:cNvSpPr>
          <p:nvPr>
            <p:ph idx="1"/>
          </p:nvPr>
        </p:nvSpPr>
        <p:spPr>
          <a:xfrm>
            <a:off x="838200" y="1929384"/>
            <a:ext cx="10515600" cy="4251960"/>
          </a:xfrm>
        </p:spPr>
        <p:txBody>
          <a:bodyPr>
            <a:normAutofit/>
          </a:bodyPr>
          <a:lstStyle/>
          <a:p>
            <a:r>
              <a:rPr lang="en-IN" altLang="en-US" sz="3200" dirty="0"/>
              <a:t>In an organisation, the culture dictates how employees should conduct themselves. Management shapes these values and beliefs, which are then communicated and reinforced by a variety of means, all of which have the effect of affecting how employees view the company's mission and how they behave. A company's organisational culture sets the stage for all of its actions (</a:t>
            </a:r>
            <a:r>
              <a:rPr lang="en-IN" altLang="en-US" sz="3200" dirty="0" err="1"/>
              <a:t>Paais</a:t>
            </a:r>
            <a:r>
              <a:rPr lang="en-IN" altLang="en-US" sz="3200" dirty="0"/>
              <a:t> &amp; </a:t>
            </a:r>
            <a:r>
              <a:rPr lang="en-IN" altLang="en-US" sz="3200" dirty="0" err="1"/>
              <a:t>Pattiruhu</a:t>
            </a:r>
            <a:r>
              <a:rPr lang="en-IN" altLang="en-US" sz="3200" dirty="0"/>
              <a:t>, 2020).</a:t>
            </a:r>
            <a:endParaRPr lang="en-GB" sz="3200" dirty="0"/>
          </a:p>
        </p:txBody>
      </p:sp>
      <p:sp>
        <p:nvSpPr>
          <p:cNvPr id="4" name="Footer Placeholder 3">
            <a:extLst>
              <a:ext uri="{FF2B5EF4-FFF2-40B4-BE49-F238E27FC236}">
                <a16:creationId xmlns:a16="http://schemas.microsoft.com/office/drawing/2014/main" id="{69897B02-2732-4913-A90C-503CCA8C8B2C}"/>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5A83750F-A269-49C5-BB07-D8099059C46B}"/>
              </a:ext>
            </a:extLst>
          </p:cNvPr>
          <p:cNvSpPr>
            <a:spLocks noGrp="1"/>
          </p:cNvSpPr>
          <p:nvPr>
            <p:ph type="sldNum" sz="quarter" idx="12"/>
          </p:nvPr>
        </p:nvSpPr>
        <p:spPr/>
        <p:txBody>
          <a:bodyPr/>
          <a:lstStyle/>
          <a:p>
            <a:fld id="{1BECEAEB-AC26-4C3D-B9AC-782121011CE7}" type="slidenum">
              <a:rPr lang="en-GB" smtClean="0"/>
              <a:t>4</a:t>
            </a:fld>
            <a:endParaRPr lang="en-GB"/>
          </a:p>
        </p:txBody>
      </p:sp>
      <p:pic>
        <p:nvPicPr>
          <p:cNvPr id="7" name="Audio 6">
            <a:hlinkClick r:id="" action="ppaction://media"/>
            <a:extLst>
              <a:ext uri="{FF2B5EF4-FFF2-40B4-BE49-F238E27FC236}">
                <a16:creationId xmlns:a16="http://schemas.microsoft.com/office/drawing/2014/main" id="{A8E71158-FD90-4FDF-A4DC-1FC4F6A15E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75229285"/>
      </p:ext>
    </p:extLst>
  </p:cSld>
  <p:clrMapOvr>
    <a:masterClrMapping/>
  </p:clrMapOvr>
  <mc:AlternateContent xmlns:mc="http://schemas.openxmlformats.org/markup-compatibility/2006">
    <mc:Choice xmlns:p14="http://schemas.microsoft.com/office/powerpoint/2010/main" Requires="p14">
      <p:transition spd="slow" p14:dur="2000" advTm="34805"/>
    </mc:Choice>
    <mc:Fallback>
      <p:transition spd="slow" advTm="34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577741B-9B12-41AE-8556-47936B5CE13F}"/>
              </a:ext>
            </a:extLst>
          </p:cNvPr>
          <p:cNvSpPr>
            <a:spLocks noGrp="1"/>
          </p:cNvSpPr>
          <p:nvPr>
            <p:ph type="title"/>
          </p:nvPr>
        </p:nvSpPr>
        <p:spPr>
          <a:xfrm>
            <a:off x="838200" y="365125"/>
            <a:ext cx="10515600" cy="1325563"/>
          </a:xfrm>
        </p:spPr>
        <p:txBody>
          <a:bodyPr>
            <a:normAutofit/>
          </a:bodyPr>
          <a:lstStyle/>
          <a:p>
            <a:r>
              <a:rPr lang="en-GB"/>
              <a:t>ORGANISATION CULTURE OF GOOGLE</a:t>
            </a:r>
          </a:p>
        </p:txBody>
      </p:sp>
      <p:sp>
        <p:nvSpPr>
          <p:cNvPr id="15"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5722ADE-1FFC-408C-B950-37E11B16766D}"/>
              </a:ext>
            </a:extLst>
          </p:cNvPr>
          <p:cNvSpPr>
            <a:spLocks noGrp="1"/>
          </p:cNvSpPr>
          <p:nvPr>
            <p:ph idx="1"/>
          </p:nvPr>
        </p:nvSpPr>
        <p:spPr>
          <a:xfrm>
            <a:off x="838200" y="1825625"/>
            <a:ext cx="10515600" cy="4351338"/>
          </a:xfrm>
        </p:spPr>
        <p:txBody>
          <a:bodyPr>
            <a:normAutofit/>
          </a:bodyPr>
          <a:lstStyle/>
          <a:p>
            <a:r>
              <a:rPr lang="en-IN" altLang="en-US"/>
              <a:t>The company's culture is focused on improving employee performance. The corporation hopes its corporate culture will inspire employees. Workers at Google are encouraged to think outside the box and come up with creative solutions to common consumer concerns. Google's overall strategy and aggressive expansion objectives can be supported by human resources because of the organization's culture. The cultural support for digital advertising, cloud computing, internet services, hardware, and consumer gadgets cannot be overstated. </a:t>
            </a:r>
          </a:p>
          <a:p>
            <a:endParaRPr lang="en-IN" altLang="en-US"/>
          </a:p>
          <a:p>
            <a:endParaRPr lang="en-GB" b="1" dirty="0"/>
          </a:p>
        </p:txBody>
      </p:sp>
      <p:sp>
        <p:nvSpPr>
          <p:cNvPr id="4" name="Footer Placeholder 3">
            <a:extLst>
              <a:ext uri="{FF2B5EF4-FFF2-40B4-BE49-F238E27FC236}">
                <a16:creationId xmlns:a16="http://schemas.microsoft.com/office/drawing/2014/main" id="{08E5068C-50D2-4877-9BA5-93ABBE741486}"/>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E31F560D-C315-4C9C-895E-7C44ECC88B52}"/>
              </a:ext>
            </a:extLst>
          </p:cNvPr>
          <p:cNvSpPr>
            <a:spLocks noGrp="1"/>
          </p:cNvSpPr>
          <p:nvPr>
            <p:ph type="sldNum" sz="quarter" idx="12"/>
          </p:nvPr>
        </p:nvSpPr>
        <p:spPr/>
        <p:txBody>
          <a:bodyPr/>
          <a:lstStyle/>
          <a:p>
            <a:fld id="{1BECEAEB-AC26-4C3D-B9AC-782121011CE7}" type="slidenum">
              <a:rPr lang="en-GB" smtClean="0"/>
              <a:t>5</a:t>
            </a:fld>
            <a:endParaRPr lang="en-GB"/>
          </a:p>
        </p:txBody>
      </p:sp>
      <p:pic>
        <p:nvPicPr>
          <p:cNvPr id="9" name="Video 8">
            <a:hlinkClick r:id="" action="ppaction://media"/>
            <a:extLst>
              <a:ext uri="{FF2B5EF4-FFF2-40B4-BE49-F238E27FC236}">
                <a16:creationId xmlns:a16="http://schemas.microsoft.com/office/drawing/2014/main" id="{166667F8-825C-4626-8559-38DB073D7F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476567152"/>
      </p:ext>
    </p:extLst>
  </p:cSld>
  <p:clrMapOvr>
    <a:masterClrMapping/>
  </p:clrMapOvr>
  <mc:AlternateContent xmlns:mc="http://schemas.openxmlformats.org/markup-compatibility/2006">
    <mc:Choice xmlns:p14="http://schemas.microsoft.com/office/powerpoint/2010/main" Requires="p14">
      <p:transition spd="slow" p14:dur="2000" advTm="55355"/>
    </mc:Choice>
    <mc:Fallback>
      <p:transition spd="slow" advTm="55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AB44836-01E9-460D-91E3-2C418154A9AB}"/>
              </a:ext>
            </a:extLst>
          </p:cNvPr>
          <p:cNvSpPr>
            <a:spLocks noGrp="1"/>
          </p:cNvSpPr>
          <p:nvPr>
            <p:ph type="title"/>
          </p:nvPr>
        </p:nvSpPr>
        <p:spPr>
          <a:xfrm>
            <a:off x="838200" y="365125"/>
            <a:ext cx="10515600" cy="1325563"/>
          </a:xfrm>
        </p:spPr>
        <p:txBody>
          <a:bodyPr>
            <a:normAutofit/>
          </a:bodyPr>
          <a:lstStyle/>
          <a:p>
            <a:r>
              <a:rPr lang="en-GB" dirty="0"/>
              <a:t>Continue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C8B80D1-528B-4F05-84A5-7F505B585163}"/>
              </a:ext>
            </a:extLst>
          </p:cNvPr>
          <p:cNvSpPr>
            <a:spLocks noGrp="1"/>
          </p:cNvSpPr>
          <p:nvPr>
            <p:ph idx="1"/>
          </p:nvPr>
        </p:nvSpPr>
        <p:spPr>
          <a:xfrm>
            <a:off x="838200" y="1825625"/>
            <a:ext cx="10515600" cy="4351338"/>
          </a:xfrm>
        </p:spPr>
        <p:txBody>
          <a:bodyPr>
            <a:normAutofit/>
          </a:bodyPr>
          <a:lstStyle/>
          <a:p>
            <a:r>
              <a:rPr lang="en-IN" altLang="en-US" dirty="0"/>
              <a:t>Google's inventions are propelled by the company's entrepreneurial spirit, which permeates the company's corporate culture. A more open workplace encourages employees to be more honest with each other. With this new technology, Google can compete in a wide variety of sectors. In the online advertising market, for example, companies constantly upgrade their technology and services. Google's corporate culture is driven by a desire to maintain leadership in both the IT and internet advertising industries (Men &amp; Yue, 2019). Employees' behaviour is influenced by the business culture's traditions, practises, and values. </a:t>
            </a:r>
          </a:p>
          <a:p>
            <a:endParaRPr lang="en-GB" dirty="0"/>
          </a:p>
        </p:txBody>
      </p:sp>
      <p:sp>
        <p:nvSpPr>
          <p:cNvPr id="4" name="Footer Placeholder 3">
            <a:extLst>
              <a:ext uri="{FF2B5EF4-FFF2-40B4-BE49-F238E27FC236}">
                <a16:creationId xmlns:a16="http://schemas.microsoft.com/office/drawing/2014/main" id="{3F4AC2D4-2D04-4486-B2F1-626296E6B38E}"/>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CD265100-C208-4074-9B9E-1F33D9124178}"/>
              </a:ext>
            </a:extLst>
          </p:cNvPr>
          <p:cNvSpPr>
            <a:spLocks noGrp="1"/>
          </p:cNvSpPr>
          <p:nvPr>
            <p:ph type="sldNum" sz="quarter" idx="12"/>
          </p:nvPr>
        </p:nvSpPr>
        <p:spPr/>
        <p:txBody>
          <a:bodyPr/>
          <a:lstStyle/>
          <a:p>
            <a:fld id="{1BECEAEB-AC26-4C3D-B9AC-782121011CE7}" type="slidenum">
              <a:rPr lang="en-GB" smtClean="0"/>
              <a:t>6</a:t>
            </a:fld>
            <a:endParaRPr lang="en-GB"/>
          </a:p>
        </p:txBody>
      </p:sp>
      <p:pic>
        <p:nvPicPr>
          <p:cNvPr id="7" name="Audio 6">
            <a:hlinkClick r:id="" action="ppaction://media"/>
            <a:extLst>
              <a:ext uri="{FF2B5EF4-FFF2-40B4-BE49-F238E27FC236}">
                <a16:creationId xmlns:a16="http://schemas.microsoft.com/office/drawing/2014/main" id="{2C97EC14-DC4C-4C48-9C78-67B16F59F3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54957713"/>
      </p:ext>
    </p:extLst>
  </p:cSld>
  <p:clrMapOvr>
    <a:masterClrMapping/>
  </p:clrMapOvr>
  <mc:AlternateContent xmlns:mc="http://schemas.openxmlformats.org/markup-compatibility/2006">
    <mc:Choice xmlns:p14="http://schemas.microsoft.com/office/powerpoint/2010/main" Requires="p14">
      <p:transition spd="slow" p14:dur="2000" advTm="57909"/>
    </mc:Choice>
    <mc:Fallback>
      <p:transition spd="slow" advTm="57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10DAAA-EBE6-46F2-B9B2-5180F008E047}"/>
              </a:ext>
            </a:extLst>
          </p:cNvPr>
          <p:cNvSpPr>
            <a:spLocks noGrp="1"/>
          </p:cNvSpPr>
          <p:nvPr>
            <p:ph type="title"/>
          </p:nvPr>
        </p:nvSpPr>
        <p:spPr>
          <a:xfrm>
            <a:off x="838200" y="365125"/>
            <a:ext cx="10515600" cy="1325563"/>
          </a:xfrm>
        </p:spPr>
        <p:txBody>
          <a:bodyPr>
            <a:normAutofit/>
          </a:bodyPr>
          <a:lstStyle/>
          <a:p>
            <a:r>
              <a:rPr lang="en-GB" dirty="0"/>
              <a:t>Continue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FDF9DAF-FF1F-452A-92DA-7940099ADD89}"/>
              </a:ext>
            </a:extLst>
          </p:cNvPr>
          <p:cNvSpPr>
            <a:spLocks noGrp="1"/>
          </p:cNvSpPr>
          <p:nvPr>
            <p:ph idx="1"/>
          </p:nvPr>
        </p:nvSpPr>
        <p:spPr>
          <a:xfrm>
            <a:off x="838200" y="1825625"/>
            <a:ext cx="10515600" cy="4351338"/>
          </a:xfrm>
        </p:spPr>
        <p:txBody>
          <a:bodyPr>
            <a:normAutofit/>
          </a:bodyPr>
          <a:lstStyle/>
          <a:p>
            <a:r>
              <a:rPr lang="en-IN" altLang="en-US" dirty="0"/>
              <a:t>Organisation culture Google encourages its employees to contribute information to enhance technology. Apple, Facebook, IBM, Amazon.com, Microsoft, Intel, Twitter, and Snap Inc. all rely on innovation to stay competitive (Snapchat). A robust corporate culture at Google LLC means that staff can deal with external influences from competitors. Also, informal methods like personalised leadership and management assist develop the company's cultural advantages (Men &amp; Yue, 2019). Google is continually attempting to improve its organisational culture in order to retain its creativity and innovation.</a:t>
            </a:r>
          </a:p>
          <a:p>
            <a:endParaRPr lang="en-GB" dirty="0"/>
          </a:p>
        </p:txBody>
      </p:sp>
      <p:sp>
        <p:nvSpPr>
          <p:cNvPr id="4" name="Footer Placeholder 3">
            <a:extLst>
              <a:ext uri="{FF2B5EF4-FFF2-40B4-BE49-F238E27FC236}">
                <a16:creationId xmlns:a16="http://schemas.microsoft.com/office/drawing/2014/main" id="{1302CEBB-E8EC-4BD1-BA45-B77E10AD40B1}"/>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B34870C8-064F-4351-9FED-253654C7FEE9}"/>
              </a:ext>
            </a:extLst>
          </p:cNvPr>
          <p:cNvSpPr>
            <a:spLocks noGrp="1"/>
          </p:cNvSpPr>
          <p:nvPr>
            <p:ph type="sldNum" sz="quarter" idx="12"/>
          </p:nvPr>
        </p:nvSpPr>
        <p:spPr/>
        <p:txBody>
          <a:bodyPr/>
          <a:lstStyle/>
          <a:p>
            <a:fld id="{1BECEAEB-AC26-4C3D-B9AC-782121011CE7}" type="slidenum">
              <a:rPr lang="en-GB" smtClean="0"/>
              <a:t>7</a:t>
            </a:fld>
            <a:endParaRPr lang="en-GB"/>
          </a:p>
        </p:txBody>
      </p:sp>
      <p:pic>
        <p:nvPicPr>
          <p:cNvPr id="9" name="Audio 8">
            <a:hlinkClick r:id="" action="ppaction://media"/>
            <a:extLst>
              <a:ext uri="{FF2B5EF4-FFF2-40B4-BE49-F238E27FC236}">
                <a16:creationId xmlns:a16="http://schemas.microsoft.com/office/drawing/2014/main" id="{533F782A-27F3-4DEF-A970-BA81080A8F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62700761"/>
      </p:ext>
    </p:extLst>
  </p:cSld>
  <p:clrMapOvr>
    <a:masterClrMapping/>
  </p:clrMapOvr>
  <mc:AlternateContent xmlns:mc="http://schemas.openxmlformats.org/markup-compatibility/2006">
    <mc:Choice xmlns:p14="http://schemas.microsoft.com/office/powerpoint/2010/main" Requires="p14">
      <p:transition spd="slow" p14:dur="2000" advTm="58725"/>
    </mc:Choice>
    <mc:Fallback>
      <p:transition spd="slow" advTm="58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4D9AEC-8F4B-4734-8558-50D59C2F328D}"/>
              </a:ext>
            </a:extLst>
          </p:cNvPr>
          <p:cNvSpPr>
            <a:spLocks noGrp="1"/>
          </p:cNvSpPr>
          <p:nvPr>
            <p:ph type="title"/>
          </p:nvPr>
        </p:nvSpPr>
        <p:spPr>
          <a:xfrm>
            <a:off x="1115568" y="548640"/>
            <a:ext cx="10168128" cy="1179576"/>
          </a:xfrm>
        </p:spPr>
        <p:txBody>
          <a:bodyPr>
            <a:normAutofit/>
          </a:bodyPr>
          <a:lstStyle/>
          <a:p>
            <a:r>
              <a:rPr lang="en-GB" sz="4000"/>
              <a:t>PESTLE ANALYSIS</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9E7FFDD-C21E-46DE-A3B3-51CB40B68688}"/>
              </a:ext>
            </a:extLst>
          </p:cNvPr>
          <p:cNvSpPr>
            <a:spLocks noGrp="1"/>
          </p:cNvSpPr>
          <p:nvPr>
            <p:ph idx="1"/>
          </p:nvPr>
        </p:nvSpPr>
        <p:spPr>
          <a:xfrm>
            <a:off x="1115568" y="2276856"/>
            <a:ext cx="10168128" cy="4456453"/>
          </a:xfrm>
        </p:spPr>
        <p:txBody>
          <a:bodyPr>
            <a:normAutofit/>
          </a:bodyPr>
          <a:lstStyle/>
          <a:p>
            <a:r>
              <a:rPr lang="en-IN" altLang="en-US" dirty="0"/>
              <a:t>EXTERNAL ENVIRONMENT OF ORGANISATION</a:t>
            </a:r>
          </a:p>
          <a:p>
            <a:pPr marL="0" indent="0">
              <a:buNone/>
            </a:pPr>
            <a:r>
              <a:rPr lang="en-IN" altLang="en-US" dirty="0"/>
              <a:t>Corporations are affected by a variety of external factors as a result of globalisation. Free trade, money flows, communications, and access to lower-cost foreign labour are all hallmarks of the globalisation process, which is also known as the development of a global economy integrated into a single market. Despite its importance, this dimension continues to present both possibilities and problems to organisations both domestically and internationally. Globalization continues to have an impact on industries and businesses in ways that benefit some and harm others, despite this fact.</a:t>
            </a:r>
          </a:p>
          <a:p>
            <a:endParaRPr lang="en-GB" sz="2200" dirty="0"/>
          </a:p>
        </p:txBody>
      </p:sp>
      <p:sp>
        <p:nvSpPr>
          <p:cNvPr id="4" name="Footer Placeholder 3">
            <a:extLst>
              <a:ext uri="{FF2B5EF4-FFF2-40B4-BE49-F238E27FC236}">
                <a16:creationId xmlns:a16="http://schemas.microsoft.com/office/drawing/2014/main" id="{7FF0031E-F077-4AAD-BA05-E363DC6E4C3C}"/>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C6B0F6EA-68AC-46E6-9D68-2351156615BF}"/>
              </a:ext>
            </a:extLst>
          </p:cNvPr>
          <p:cNvSpPr>
            <a:spLocks noGrp="1"/>
          </p:cNvSpPr>
          <p:nvPr>
            <p:ph type="sldNum" sz="quarter" idx="12"/>
          </p:nvPr>
        </p:nvSpPr>
        <p:spPr/>
        <p:txBody>
          <a:bodyPr/>
          <a:lstStyle/>
          <a:p>
            <a:fld id="{1BECEAEB-AC26-4C3D-B9AC-782121011CE7}" type="slidenum">
              <a:rPr lang="en-GB" smtClean="0"/>
              <a:t>8</a:t>
            </a:fld>
            <a:endParaRPr lang="en-GB"/>
          </a:p>
        </p:txBody>
      </p:sp>
      <p:pic>
        <p:nvPicPr>
          <p:cNvPr id="6" name="Audio 5">
            <a:hlinkClick r:id="" action="ppaction://media"/>
            <a:extLst>
              <a:ext uri="{FF2B5EF4-FFF2-40B4-BE49-F238E27FC236}">
                <a16:creationId xmlns:a16="http://schemas.microsoft.com/office/drawing/2014/main" id="{039598A2-3D2E-4CD3-BFD0-D3F989A343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7874720"/>
      </p:ext>
    </p:extLst>
  </p:cSld>
  <p:clrMapOvr>
    <a:masterClrMapping/>
  </p:clrMapOvr>
  <mc:AlternateContent xmlns:mc="http://schemas.openxmlformats.org/markup-compatibility/2006">
    <mc:Choice xmlns:p14="http://schemas.microsoft.com/office/powerpoint/2010/main" Requires="p14">
      <p:transition spd="slow" p14:dur="2000" advTm="66502"/>
    </mc:Choice>
    <mc:Fallback>
      <p:transition spd="slow" advTm="66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019955-3FCD-49A5-B76C-4F092D7BAB5E}"/>
              </a:ext>
            </a:extLst>
          </p:cNvPr>
          <p:cNvSpPr>
            <a:spLocks noGrp="1"/>
          </p:cNvSpPr>
          <p:nvPr>
            <p:ph type="title"/>
          </p:nvPr>
        </p:nvSpPr>
        <p:spPr>
          <a:xfrm>
            <a:off x="838200" y="365125"/>
            <a:ext cx="10515600" cy="1325563"/>
          </a:xfrm>
        </p:spPr>
        <p:txBody>
          <a:bodyPr>
            <a:normAutofit/>
          </a:bodyPr>
          <a:lstStyle/>
          <a:p>
            <a:r>
              <a:rPr lang="en-IN" altLang="en-US" sz="5400"/>
              <a:t> ECONOMICS  FORCES</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C70C62-A083-4348-A783-C01623205CFE}"/>
              </a:ext>
            </a:extLst>
          </p:cNvPr>
          <p:cNvSpPr>
            <a:spLocks noGrp="1"/>
          </p:cNvSpPr>
          <p:nvPr>
            <p:ph idx="1"/>
          </p:nvPr>
        </p:nvSpPr>
        <p:spPr>
          <a:xfrm>
            <a:off x="838200" y="1929383"/>
            <a:ext cx="10515600" cy="4563491"/>
          </a:xfrm>
        </p:spPr>
        <p:txBody>
          <a:bodyPr>
            <a:normAutofit/>
          </a:bodyPr>
          <a:lstStyle/>
          <a:p>
            <a:pPr eaLnBrk="1" hangingPunct="1"/>
            <a:endParaRPr lang="en-IN" altLang="en-US" sz="2200" dirty="0"/>
          </a:p>
          <a:p>
            <a:pPr eaLnBrk="1" hangingPunct="1"/>
            <a:r>
              <a:rPr lang="en-IN" altLang="en-US" sz="3200" dirty="0"/>
              <a:t>Strategically, this decade's challenge is how to deal with a world that is simultaneously "integrated and fragmented." A global wave of political unrest has erupted on a scale not seen in decades, despite record high stock markets and historically low levels of economic volatility. It is possible for two contradictory facts to coexist. Between 2014 and 2020, two-thirds of all households in 25 industrialised economies saw their earnings stagnate or drop, according to a new report from the International Monetary Fund. </a:t>
            </a:r>
          </a:p>
          <a:p>
            <a:endParaRPr lang="en-GB" sz="2200" dirty="0"/>
          </a:p>
        </p:txBody>
      </p:sp>
      <p:sp>
        <p:nvSpPr>
          <p:cNvPr id="4" name="Footer Placeholder 3">
            <a:extLst>
              <a:ext uri="{FF2B5EF4-FFF2-40B4-BE49-F238E27FC236}">
                <a16:creationId xmlns:a16="http://schemas.microsoft.com/office/drawing/2014/main" id="{7C0FCAB2-10AF-4471-B0BD-58BCF414D2D4}"/>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C09BA775-EB2D-4A14-AB19-B4CA99117890}"/>
              </a:ext>
            </a:extLst>
          </p:cNvPr>
          <p:cNvSpPr>
            <a:spLocks noGrp="1"/>
          </p:cNvSpPr>
          <p:nvPr>
            <p:ph type="sldNum" sz="quarter" idx="12"/>
          </p:nvPr>
        </p:nvSpPr>
        <p:spPr/>
        <p:txBody>
          <a:bodyPr/>
          <a:lstStyle/>
          <a:p>
            <a:fld id="{1BECEAEB-AC26-4C3D-B9AC-782121011CE7}" type="slidenum">
              <a:rPr lang="en-GB" smtClean="0"/>
              <a:t>9</a:t>
            </a:fld>
            <a:endParaRPr lang="en-GB"/>
          </a:p>
        </p:txBody>
      </p:sp>
      <p:pic>
        <p:nvPicPr>
          <p:cNvPr id="11" name="Audio 10">
            <a:hlinkClick r:id="" action="ppaction://media"/>
            <a:extLst>
              <a:ext uri="{FF2B5EF4-FFF2-40B4-BE49-F238E27FC236}">
                <a16:creationId xmlns:a16="http://schemas.microsoft.com/office/drawing/2014/main" id="{5901E21C-8E8B-40D6-AF41-61BD5A91E5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1444945"/>
      </p:ext>
    </p:extLst>
  </p:cSld>
  <p:clrMapOvr>
    <a:masterClrMapping/>
  </p:clrMapOvr>
  <mc:AlternateContent xmlns:mc="http://schemas.openxmlformats.org/markup-compatibility/2006">
    <mc:Choice xmlns:p14="http://schemas.microsoft.com/office/powerpoint/2010/main" Requires="p14">
      <p:transition spd="slow" p14:dur="2000" advTm="56367"/>
    </mc:Choice>
    <mc:Fallback>
      <p:transition spd="slow" advTm="56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CFEA97-BECD-4696-A606-3A7176AF3CDA}"/>
              </a:ext>
            </a:extLst>
          </p:cNvPr>
          <p:cNvSpPr>
            <a:spLocks noGrp="1"/>
          </p:cNvSpPr>
          <p:nvPr>
            <p:ph type="title"/>
          </p:nvPr>
        </p:nvSpPr>
        <p:spPr>
          <a:xfrm>
            <a:off x="838200" y="365125"/>
            <a:ext cx="10515600" cy="1325563"/>
          </a:xfrm>
        </p:spPr>
        <p:txBody>
          <a:bodyPr>
            <a:normAutofit/>
          </a:bodyPr>
          <a:lstStyle/>
          <a:p>
            <a:r>
              <a:rPr lang="en-GB" dirty="0"/>
              <a:t>Continue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692D86-1F1D-4169-94D1-BD79014BFADD}"/>
              </a:ext>
            </a:extLst>
          </p:cNvPr>
          <p:cNvSpPr>
            <a:spLocks noGrp="1"/>
          </p:cNvSpPr>
          <p:nvPr>
            <p:ph idx="1"/>
          </p:nvPr>
        </p:nvSpPr>
        <p:spPr>
          <a:xfrm>
            <a:off x="838200" y="1825625"/>
            <a:ext cx="10515600" cy="4351338"/>
          </a:xfrm>
        </p:spPr>
        <p:txBody>
          <a:bodyPr>
            <a:normAutofit/>
          </a:bodyPr>
          <a:lstStyle/>
          <a:p>
            <a:r>
              <a:rPr lang="en-IN" altLang="en-US" dirty="0"/>
              <a:t>There has also been a steady decline in earnings for some time in the UK and the US. People in these countries are having an increasingly difficult time moving up the social ladder. The disparity between the rich and the poor is expanding over the world. In addition to the global, regional and local economies, these developments are also affecting the lives of people around the world (</a:t>
            </a:r>
            <a:r>
              <a:rPr lang="en-IN" altLang="en-US" dirty="0" err="1"/>
              <a:t>Eliyana</a:t>
            </a:r>
            <a:r>
              <a:rPr lang="en-IN" altLang="en-US" dirty="0"/>
              <a:t> &amp; </a:t>
            </a:r>
            <a:r>
              <a:rPr lang="en-IN" altLang="en-US" dirty="0" err="1"/>
              <a:t>Ma’arif</a:t>
            </a:r>
            <a:r>
              <a:rPr lang="en-IN" altLang="en-US" dirty="0"/>
              <a:t>, 2019). Organizations are also influenced by technological aspects in the environment. Fastness, cost, service, and overall product and service quality are the primary metrics used to determine a company's competitive edge these days.</a:t>
            </a:r>
          </a:p>
          <a:p>
            <a:endParaRPr lang="en-GB" dirty="0"/>
          </a:p>
        </p:txBody>
      </p:sp>
      <p:sp>
        <p:nvSpPr>
          <p:cNvPr id="4" name="Footer Placeholder 3">
            <a:extLst>
              <a:ext uri="{FF2B5EF4-FFF2-40B4-BE49-F238E27FC236}">
                <a16:creationId xmlns:a16="http://schemas.microsoft.com/office/drawing/2014/main" id="{116C0625-2CB4-4D0F-A6C0-8BB38D3C7CBD}"/>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8A37514A-C23F-41DF-92C2-AAD22770E760}"/>
              </a:ext>
            </a:extLst>
          </p:cNvPr>
          <p:cNvSpPr>
            <a:spLocks noGrp="1"/>
          </p:cNvSpPr>
          <p:nvPr>
            <p:ph type="sldNum" sz="quarter" idx="12"/>
          </p:nvPr>
        </p:nvSpPr>
        <p:spPr/>
        <p:txBody>
          <a:bodyPr/>
          <a:lstStyle/>
          <a:p>
            <a:fld id="{1BECEAEB-AC26-4C3D-B9AC-782121011CE7}" type="slidenum">
              <a:rPr lang="en-GB" smtClean="0"/>
              <a:t>10</a:t>
            </a:fld>
            <a:endParaRPr lang="en-GB"/>
          </a:p>
        </p:txBody>
      </p:sp>
      <p:pic>
        <p:nvPicPr>
          <p:cNvPr id="11" name="Audio 10">
            <a:hlinkClick r:id="" action="ppaction://media"/>
            <a:extLst>
              <a:ext uri="{FF2B5EF4-FFF2-40B4-BE49-F238E27FC236}">
                <a16:creationId xmlns:a16="http://schemas.microsoft.com/office/drawing/2014/main" id="{9CB5C465-F96C-4823-AE6A-B75D630618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04128257"/>
      </p:ext>
    </p:extLst>
  </p:cSld>
  <p:clrMapOvr>
    <a:masterClrMapping/>
  </p:clrMapOvr>
  <mc:AlternateContent xmlns:mc="http://schemas.openxmlformats.org/markup-compatibility/2006">
    <mc:Choice xmlns:p14="http://schemas.microsoft.com/office/powerpoint/2010/main" Requires="p14">
      <p:transition spd="slow" p14:dur="2000" advTm="63819"/>
    </mc:Choice>
    <mc:Fallback>
      <p:transition spd="slow" advTm="63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B034EAC-6152-4EC3-9F80-F1B0091A6D97}"/>
              </a:ext>
            </a:extLst>
          </p:cNvPr>
          <p:cNvSpPr>
            <a:spLocks noGrp="1"/>
          </p:cNvSpPr>
          <p:nvPr>
            <p:ph type="title"/>
          </p:nvPr>
        </p:nvSpPr>
        <p:spPr>
          <a:xfrm>
            <a:off x="838200" y="365125"/>
            <a:ext cx="10515600" cy="1325563"/>
          </a:xfrm>
        </p:spPr>
        <p:txBody>
          <a:bodyPr>
            <a:normAutofit/>
          </a:bodyPr>
          <a:lstStyle/>
          <a:p>
            <a:r>
              <a:rPr lang="en-GB" dirty="0"/>
              <a:t>Continue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7345340-5F23-4334-BD77-74770D756057}"/>
              </a:ext>
            </a:extLst>
          </p:cNvPr>
          <p:cNvSpPr>
            <a:spLocks noGrp="1"/>
          </p:cNvSpPr>
          <p:nvPr>
            <p:ph idx="1"/>
          </p:nvPr>
        </p:nvSpPr>
        <p:spPr>
          <a:xfrm>
            <a:off x="838200" y="2183221"/>
            <a:ext cx="10515600" cy="4309654"/>
          </a:xfrm>
        </p:spPr>
        <p:txBody>
          <a:bodyPr>
            <a:normAutofit/>
          </a:bodyPr>
          <a:lstStyle/>
          <a:p>
            <a:r>
              <a:rPr lang="en-IN" altLang="en-US" sz="3200" dirty="0"/>
              <a:t>Sharing economy enterprises like Airbnb and Uber have democratised and levelled many industries thanks to information technologies and social media powered by the Internet. Research and development (R&amp;D), operations, marketing, financial management, and sales all require the use of the Internet, social media, and innovative software. Large amounts of data in a wide range of functional areas are increasingly being managed and utilised by organisations through the use of technology in these organisations</a:t>
            </a:r>
            <a:r>
              <a:rPr lang="en-IN" altLang="en-US" dirty="0"/>
              <a:t>.</a:t>
            </a:r>
          </a:p>
          <a:p>
            <a:endParaRPr lang="en-GB" dirty="0"/>
          </a:p>
        </p:txBody>
      </p:sp>
      <p:sp>
        <p:nvSpPr>
          <p:cNvPr id="4" name="Footer Placeholder 3">
            <a:extLst>
              <a:ext uri="{FF2B5EF4-FFF2-40B4-BE49-F238E27FC236}">
                <a16:creationId xmlns:a16="http://schemas.microsoft.com/office/drawing/2014/main" id="{A93A03B1-6762-4D14-8DED-283163EAC7AD}"/>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30C9B6B5-EF4E-4A00-82C2-3FEE60CDF3BA}"/>
              </a:ext>
            </a:extLst>
          </p:cNvPr>
          <p:cNvSpPr>
            <a:spLocks noGrp="1"/>
          </p:cNvSpPr>
          <p:nvPr>
            <p:ph type="sldNum" sz="quarter" idx="12"/>
          </p:nvPr>
        </p:nvSpPr>
        <p:spPr/>
        <p:txBody>
          <a:bodyPr/>
          <a:lstStyle/>
          <a:p>
            <a:fld id="{1BECEAEB-AC26-4C3D-B9AC-782121011CE7}" type="slidenum">
              <a:rPr lang="en-GB" smtClean="0"/>
              <a:t>11</a:t>
            </a:fld>
            <a:endParaRPr lang="en-GB"/>
          </a:p>
        </p:txBody>
      </p:sp>
      <p:pic>
        <p:nvPicPr>
          <p:cNvPr id="9" name="Audio 8">
            <a:hlinkClick r:id="" action="ppaction://media"/>
            <a:extLst>
              <a:ext uri="{FF2B5EF4-FFF2-40B4-BE49-F238E27FC236}">
                <a16:creationId xmlns:a16="http://schemas.microsoft.com/office/drawing/2014/main" id="{AE84949A-DA72-4209-804A-2AD1F4DE6F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76017987"/>
      </p:ext>
    </p:extLst>
  </p:cSld>
  <p:clrMapOvr>
    <a:masterClrMapping/>
  </p:clrMapOvr>
  <mc:AlternateContent xmlns:mc="http://schemas.openxmlformats.org/markup-compatibility/2006">
    <mc:Choice xmlns:p14="http://schemas.microsoft.com/office/powerpoint/2010/main" Requires="p14">
      <p:transition spd="slow" p14:dur="2000" advTm="47187"/>
    </mc:Choice>
    <mc:Fallback>
      <p:transition spd="slow" advTm="47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7A6698-5936-4091-BD96-DB334AC28F60}"/>
              </a:ext>
            </a:extLst>
          </p:cNvPr>
          <p:cNvSpPr>
            <a:spLocks noGrp="1"/>
          </p:cNvSpPr>
          <p:nvPr>
            <p:ph type="title"/>
          </p:nvPr>
        </p:nvSpPr>
        <p:spPr>
          <a:xfrm>
            <a:off x="838200" y="365125"/>
            <a:ext cx="10515600" cy="1325563"/>
          </a:xfrm>
        </p:spPr>
        <p:txBody>
          <a:bodyPr>
            <a:normAutofit/>
          </a:bodyPr>
          <a:lstStyle/>
          <a:p>
            <a:r>
              <a:rPr lang="en-GB" sz="5400"/>
              <a:t>Continue</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D7432A-4B82-46E5-AD99-11E5B0A13A45}"/>
              </a:ext>
            </a:extLst>
          </p:cNvPr>
          <p:cNvSpPr>
            <a:spLocks noGrp="1"/>
          </p:cNvSpPr>
          <p:nvPr>
            <p:ph idx="1"/>
          </p:nvPr>
        </p:nvSpPr>
        <p:spPr>
          <a:xfrm>
            <a:off x="838199" y="1929384"/>
            <a:ext cx="11210365" cy="4928616"/>
          </a:xfrm>
        </p:spPr>
        <p:txBody>
          <a:bodyPr>
            <a:normAutofit/>
          </a:bodyPr>
          <a:lstStyle/>
          <a:p>
            <a:r>
              <a:rPr lang="en-IN" altLang="en-US" dirty="0"/>
              <a:t>Political and government influences have an impact on businesses and organisations, as well as individuals. The long-term effects of recent events, including as Brexit, Middle Eastern wars, and policies that undermine free trade, health care reform, and immigration, cannot yet be anticipated because it is yet too early. They all heighten corporate uncertainty, but also offer opportunities and volatility in some areas (Men &amp; Yue, 2019).</a:t>
            </a:r>
          </a:p>
          <a:p>
            <a:pPr marL="0" indent="0">
              <a:buNone/>
            </a:pPr>
            <a:endParaRPr lang="en-GB" sz="2200" dirty="0"/>
          </a:p>
        </p:txBody>
      </p:sp>
      <p:sp>
        <p:nvSpPr>
          <p:cNvPr id="4" name="Footer Placeholder 3">
            <a:extLst>
              <a:ext uri="{FF2B5EF4-FFF2-40B4-BE49-F238E27FC236}">
                <a16:creationId xmlns:a16="http://schemas.microsoft.com/office/drawing/2014/main" id="{F2E3F58F-F6C9-47BD-9CD2-31450A75046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Cyrille Tounnoudjou 1914188</a:t>
            </a:r>
          </a:p>
        </p:txBody>
      </p:sp>
      <p:sp>
        <p:nvSpPr>
          <p:cNvPr id="5" name="Slide Number Placeholder 4">
            <a:extLst>
              <a:ext uri="{FF2B5EF4-FFF2-40B4-BE49-F238E27FC236}">
                <a16:creationId xmlns:a16="http://schemas.microsoft.com/office/drawing/2014/main" id="{9BA87C78-BC5F-4C3F-B8AD-3FF9335992D6}"/>
              </a:ext>
            </a:extLst>
          </p:cNvPr>
          <p:cNvSpPr>
            <a:spLocks noGrp="1"/>
          </p:cNvSpPr>
          <p:nvPr>
            <p:ph type="sldNum" sz="quarter" idx="12"/>
          </p:nvPr>
        </p:nvSpPr>
        <p:spPr>
          <a:xfrm>
            <a:off x="8610600" y="6356350"/>
            <a:ext cx="2743200" cy="365125"/>
          </a:xfrm>
        </p:spPr>
        <p:txBody>
          <a:bodyPr>
            <a:normAutofit/>
          </a:bodyPr>
          <a:lstStyle/>
          <a:p>
            <a:pPr>
              <a:spcAft>
                <a:spcPts val="600"/>
              </a:spcAft>
            </a:pPr>
            <a:fld id="{1BECEAEB-AC26-4C3D-B9AC-782121011CE7}" type="slidenum">
              <a:rPr lang="en-GB" smtClean="0"/>
              <a:pPr>
                <a:spcAft>
                  <a:spcPts val="600"/>
                </a:spcAft>
              </a:pPr>
              <a:t>12</a:t>
            </a:fld>
            <a:endParaRPr lang="en-GB"/>
          </a:p>
        </p:txBody>
      </p:sp>
      <p:pic>
        <p:nvPicPr>
          <p:cNvPr id="9" name="Audio 8">
            <a:hlinkClick r:id="" action="ppaction://media"/>
            <a:extLst>
              <a:ext uri="{FF2B5EF4-FFF2-40B4-BE49-F238E27FC236}">
                <a16:creationId xmlns:a16="http://schemas.microsoft.com/office/drawing/2014/main" id="{1462A807-B930-4744-95DA-0B68616880D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9354507"/>
      </p:ext>
    </p:extLst>
  </p:cSld>
  <p:clrMapOvr>
    <a:masterClrMapping/>
  </p:clrMapOvr>
  <mc:AlternateContent xmlns:mc="http://schemas.openxmlformats.org/markup-compatibility/2006">
    <mc:Choice xmlns:p14="http://schemas.microsoft.com/office/powerpoint/2010/main" Requires="p14">
      <p:transition spd="slow" p14:dur="2000" advTm="36180"/>
    </mc:Choice>
    <mc:Fallback>
      <p:transition spd="slow" advTm="36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BB2859F-D2E8-42AD-9B54-BA08382C52D0}"/>
              </a:ext>
            </a:extLst>
          </p:cNvPr>
          <p:cNvSpPr>
            <a:spLocks noGrp="1"/>
          </p:cNvSpPr>
          <p:nvPr>
            <p:ph type="title"/>
          </p:nvPr>
        </p:nvSpPr>
        <p:spPr>
          <a:xfrm>
            <a:off x="838200" y="401221"/>
            <a:ext cx="10515600" cy="1348065"/>
          </a:xfrm>
        </p:spPr>
        <p:txBody>
          <a:bodyPr>
            <a:normAutofit/>
          </a:bodyPr>
          <a:lstStyle/>
          <a:p>
            <a:r>
              <a:rPr lang="en-IN" sz="30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Organizational cultures can fall into one of four categories, according to Charles Handy's Culture Model:</a:t>
            </a:r>
            <a:br>
              <a:rPr lang="en-GB" sz="3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GB" sz="3000">
              <a:solidFill>
                <a:srgbClr val="FFFFFF"/>
              </a:solidFill>
            </a:endParaRPr>
          </a:p>
        </p:txBody>
      </p:sp>
      <p:sp>
        <p:nvSpPr>
          <p:cNvPr id="3" name="Content Placeholder 2">
            <a:extLst>
              <a:ext uri="{FF2B5EF4-FFF2-40B4-BE49-F238E27FC236}">
                <a16:creationId xmlns:a16="http://schemas.microsoft.com/office/drawing/2014/main" id="{026A0AA9-094D-4218-9BF9-75E01AACAB62}"/>
              </a:ext>
            </a:extLst>
          </p:cNvPr>
          <p:cNvSpPr>
            <a:spLocks noGrp="1"/>
          </p:cNvSpPr>
          <p:nvPr>
            <p:ph idx="1"/>
          </p:nvPr>
        </p:nvSpPr>
        <p:spPr>
          <a:xfrm>
            <a:off x="838200" y="1995054"/>
            <a:ext cx="10515600" cy="4862945"/>
          </a:xfrm>
        </p:spPr>
        <p:txBody>
          <a:bodyPr>
            <a:normAutofit/>
          </a:bodyPr>
          <a:lstStyle/>
          <a:p>
            <a:pPr>
              <a:spcAft>
                <a:spcPts val="800"/>
              </a:spcAft>
              <a:buFont typeface="Wingdings" panose="05000000000000000000" pitchFamily="2" charset="2"/>
              <a:buChar char="Ø"/>
            </a:pPr>
            <a:endParaRPr lang="en-IN" sz="1700" u="sng"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buFont typeface="Wingdings" panose="05000000000000000000" pitchFamily="2" charset="2"/>
              <a:buChar char="Ø"/>
            </a:pPr>
            <a:r>
              <a:rPr lang="en-IN" sz="1700" u="sng" dirty="0">
                <a:latin typeface="Times New Roman" panose="02020603050405020304" pitchFamily="18" charset="0"/>
                <a:ea typeface="Calibri" panose="020F0502020204030204" pitchFamily="34" charset="0"/>
                <a:cs typeface="Times New Roman" panose="02020603050405020304" pitchFamily="18" charset="0"/>
              </a:rPr>
              <a:t>Power</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IN" sz="2000" dirty="0">
                <a:effectLst/>
                <a:latin typeface="Times New Roman" panose="02020603050405020304" pitchFamily="18" charset="0"/>
                <a:ea typeface="Calibri" panose="020F0502020204030204" pitchFamily="34" charset="0"/>
              </a:rPr>
              <a:t>Google is one of the most powerful organisations in the world since only a small number of people have the authority to make choices. </a:t>
            </a:r>
            <a:r>
              <a:rPr lang="en-IN" sz="2000" dirty="0">
                <a:latin typeface="Times New Roman" panose="02020603050405020304" pitchFamily="18" charset="0"/>
                <a:ea typeface="Calibri" panose="020F0502020204030204" pitchFamily="34" charset="0"/>
              </a:rPr>
              <a:t>L</a:t>
            </a:r>
            <a:r>
              <a:rPr lang="en-IN" sz="2000" dirty="0">
                <a:effectLst/>
                <a:latin typeface="Times New Roman" panose="02020603050405020304" pitchFamily="18" charset="0"/>
                <a:ea typeface="Calibri" panose="020F0502020204030204" pitchFamily="34" charset="0"/>
              </a:rPr>
              <a:t>eaders </a:t>
            </a:r>
            <a:r>
              <a:rPr lang="en-IN" sz="2000">
                <a:effectLst/>
                <a:latin typeface="Times New Roman" panose="02020603050405020304" pitchFamily="18" charset="0"/>
                <a:ea typeface="Calibri" panose="020F0502020204030204" pitchFamily="34" charset="0"/>
              </a:rPr>
              <a:t>roles in Google , </a:t>
            </a:r>
            <a:r>
              <a:rPr lang="en-IN" sz="2000" dirty="0">
                <a:effectLst/>
                <a:latin typeface="Times New Roman" panose="02020603050405020304" pitchFamily="18" charset="0"/>
                <a:ea typeface="Calibri" panose="020F0502020204030204" pitchFamily="34" charset="0"/>
              </a:rPr>
              <a:t>they are responsible for making and implementing critical decisions and taking decisive steps in the company. These people place even more responsibility on the shoulders of the team members. In such an environment, subordinates are obligated to adhere to the orders of their superiors and have no choice but to. It's against company policy for employees to voice their opinions in an open forum, and they must always obey their superiors' orders (</a:t>
            </a:r>
            <a:r>
              <a:rPr lang="en-IN" sz="2000" dirty="0" err="1">
                <a:effectLst/>
                <a:latin typeface="Times New Roman" panose="02020603050405020304" pitchFamily="18" charset="0"/>
                <a:ea typeface="Calibri" panose="020F0502020204030204" pitchFamily="34" charset="0"/>
              </a:rPr>
              <a:t>Berberoglu</a:t>
            </a:r>
            <a:r>
              <a:rPr lang="en-IN" sz="2000" dirty="0">
                <a:effectLst/>
                <a:latin typeface="Times New Roman" panose="02020603050405020304" pitchFamily="18" charset="0"/>
                <a:ea typeface="Calibri" panose="020F0502020204030204" pitchFamily="34" charset="0"/>
              </a:rPr>
              <a:t>, 2018).</a:t>
            </a:r>
            <a:endParaRPr lang="en-IN" sz="2000" u="sng"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buFont typeface="Wingdings" panose="05000000000000000000" pitchFamily="2" charset="2"/>
              <a:buChar char="Ø"/>
            </a:pPr>
            <a:r>
              <a:rPr lang="en-IN" sz="1700" u="sng" dirty="0">
                <a:effectLst/>
                <a:latin typeface="Times New Roman" panose="02020603050405020304" pitchFamily="18" charset="0"/>
                <a:ea typeface="Calibri" panose="020F0502020204030204" pitchFamily="34" charset="0"/>
                <a:cs typeface="Times New Roman" panose="02020603050405020304" pitchFamily="18" charset="0"/>
              </a:rPr>
              <a:t>Task Culture</a:t>
            </a:r>
            <a:endParaRPr lang="en-GB" sz="1700" u="sng" dirty="0">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The task culture is adopted by Google that organise teams to accomplish goals or deal with serious issues. To build a team in Google, you bring together people with similar talents and interests. For the most part, teams have four or five members. In this type of setting, everyone is expected to contribute fairly and creatively (Miao, et al.,2018).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F043031B-395E-41FA-9022-7FFEBBAEF944}"/>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8F03CD1D-C073-4BFC-9045-F4CC40DE4738}"/>
              </a:ext>
            </a:extLst>
          </p:cNvPr>
          <p:cNvSpPr>
            <a:spLocks noGrp="1"/>
          </p:cNvSpPr>
          <p:nvPr>
            <p:ph type="sldNum" sz="quarter" idx="12"/>
          </p:nvPr>
        </p:nvSpPr>
        <p:spPr/>
        <p:txBody>
          <a:bodyPr/>
          <a:lstStyle/>
          <a:p>
            <a:fld id="{1BECEAEB-AC26-4C3D-B9AC-782121011CE7}" type="slidenum">
              <a:rPr lang="en-GB" smtClean="0"/>
              <a:t>13</a:t>
            </a:fld>
            <a:endParaRPr lang="en-GB"/>
          </a:p>
        </p:txBody>
      </p:sp>
      <p:pic>
        <p:nvPicPr>
          <p:cNvPr id="14" name="Audio 13">
            <a:hlinkClick r:id="" action="ppaction://media"/>
            <a:extLst>
              <a:ext uri="{FF2B5EF4-FFF2-40B4-BE49-F238E27FC236}">
                <a16:creationId xmlns:a16="http://schemas.microsoft.com/office/drawing/2014/main" id="{9565D3B0-D9C3-4DD2-A4FC-A47462322A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39393496"/>
      </p:ext>
    </p:extLst>
  </p:cSld>
  <p:clrMapOvr>
    <a:masterClrMapping/>
  </p:clrMapOvr>
  <mc:AlternateContent xmlns:mc="http://schemas.openxmlformats.org/markup-compatibility/2006">
    <mc:Choice xmlns:p14="http://schemas.microsoft.com/office/powerpoint/2010/main" Requires="p14">
      <p:transition spd="slow" p14:dur="2000" advTm="104919"/>
    </mc:Choice>
    <mc:Fallback>
      <p:transition spd="slow" advTm="104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B26C0A-393B-4105-9503-A33DF5F375B4}"/>
              </a:ext>
            </a:extLst>
          </p:cNvPr>
          <p:cNvSpPr>
            <a:spLocks noGrp="1"/>
          </p:cNvSpPr>
          <p:nvPr>
            <p:ph type="title"/>
          </p:nvPr>
        </p:nvSpPr>
        <p:spPr>
          <a:xfrm>
            <a:off x="838200" y="365125"/>
            <a:ext cx="10515600" cy="1325563"/>
          </a:xfrm>
        </p:spPr>
        <p:txBody>
          <a:bodyPr>
            <a:normAutofit/>
          </a:bodyPr>
          <a:lstStyle/>
          <a:p>
            <a:r>
              <a:rPr lang="en-GB" dirty="0"/>
              <a:t>Continue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738F00B-FB7F-4237-8A46-FFA3B5873153}"/>
              </a:ext>
            </a:extLst>
          </p:cNvPr>
          <p:cNvSpPr>
            <a:spLocks noGrp="1"/>
          </p:cNvSpPr>
          <p:nvPr>
            <p:ph idx="1"/>
          </p:nvPr>
        </p:nvSpPr>
        <p:spPr>
          <a:xfrm>
            <a:off x="199505" y="1413164"/>
            <a:ext cx="11989447" cy="5444835"/>
          </a:xfrm>
        </p:spPr>
        <p:txBody>
          <a:bodyPr>
            <a:normAutofit lnSpcReduction="10000"/>
          </a:bodyPr>
          <a:lstStyle/>
          <a:p>
            <a:pPr>
              <a:buFont typeface="Wingdings" panose="05000000000000000000" pitchFamily="2" charset="2"/>
              <a:buChar char="Ø"/>
            </a:pPr>
            <a:endParaRPr lang="en-IN" sz="1800" dirty="0">
              <a:effectLst/>
              <a:latin typeface="Times New Roman" panose="02020603050405020304" pitchFamily="18" charset="0"/>
              <a:ea typeface="Calibri" panose="020F0502020204030204" pitchFamily="34" charset="0"/>
            </a:endParaRPr>
          </a:p>
          <a:p>
            <a:pPr>
              <a:buFont typeface="Wingdings" panose="05000000000000000000" pitchFamily="2" charset="2"/>
              <a:buChar char="Ø"/>
            </a:pPr>
            <a:r>
              <a:rPr lang="en-IN" sz="1800" u="sng" dirty="0">
                <a:effectLst/>
                <a:latin typeface="Times New Roman" panose="02020603050405020304" pitchFamily="18" charset="0"/>
                <a:ea typeface="Calibri" panose="020F0502020204030204" pitchFamily="34" charset="0"/>
                <a:cs typeface="Times New Roman" panose="02020603050405020304" pitchFamily="18" charset="0"/>
              </a:rPr>
              <a:t>Person Culture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IN" sz="2400" dirty="0">
                <a:effectLst/>
                <a:latin typeface="Times New Roman" panose="02020603050405020304" pitchFamily="18" charset="0"/>
                <a:ea typeface="Calibri" panose="020F0502020204030204" pitchFamily="34" charset="0"/>
              </a:rPr>
              <a:t>When employees believe they are more important than their employer, the results can be disastrous. Individuals within Google have developed a kind of collective identity that can be described as their own personal brand of corporate identity. Personal well-being is more important than company health to people who work in a person culture. In the end, a culture like this harms the Google employees. Employees go to work solely to earn a livelihood and have no emotional attachment to their jobs (Al-</a:t>
            </a:r>
            <a:r>
              <a:rPr lang="en-IN" sz="2400" dirty="0" err="1">
                <a:effectLst/>
                <a:latin typeface="Times New Roman" panose="02020603050405020304" pitchFamily="18" charset="0"/>
                <a:ea typeface="Calibri" panose="020F0502020204030204" pitchFamily="34" charset="0"/>
              </a:rPr>
              <a:t>dalahmeh</a:t>
            </a:r>
            <a:r>
              <a:rPr lang="en-IN" sz="2400" dirty="0">
                <a:effectLst/>
                <a:latin typeface="Times New Roman" panose="02020603050405020304" pitchFamily="18" charset="0"/>
                <a:ea typeface="Calibri" panose="020F0502020204030204" pitchFamily="34" charset="0"/>
              </a:rPr>
              <a:t>, et al., 2018).</a:t>
            </a:r>
          </a:p>
          <a:p>
            <a:pPr marL="0" indent="0">
              <a:buNone/>
            </a:pPr>
            <a:endParaRPr lang="en-GB" sz="2000" dirty="0"/>
          </a:p>
          <a:p>
            <a:pPr>
              <a:spcAft>
                <a:spcPts val="800"/>
              </a:spcAft>
              <a:buFont typeface="Wingdings" panose="05000000000000000000" pitchFamily="2" charset="2"/>
              <a:buChar char="Ø"/>
            </a:pPr>
            <a:r>
              <a:rPr lang="en-IN" sz="1800" u="sng" dirty="0">
                <a:effectLst/>
                <a:latin typeface="Times New Roman" panose="02020603050405020304" pitchFamily="18" charset="0"/>
                <a:ea typeface="Calibri" panose="020F0502020204030204" pitchFamily="34" charset="0"/>
                <a:cs typeface="Times New Roman" panose="02020603050405020304" pitchFamily="18" charset="0"/>
              </a:rPr>
              <a:t>Role Culture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Employees are assigned duties and responsibilities based on their talents, educational backgrounds, as well as personal interests and preferences, ensuring they get the most out of their time working at Google. Workers in this type of environment are expected to excel. Accepting one's job and the commitments it involves is each person's responsibility (Dubey, et al.,2019). In the workplace, accountability and authority go hand in hand.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p>
        </p:txBody>
      </p:sp>
      <p:sp>
        <p:nvSpPr>
          <p:cNvPr id="4" name="Footer Placeholder 3">
            <a:extLst>
              <a:ext uri="{FF2B5EF4-FFF2-40B4-BE49-F238E27FC236}">
                <a16:creationId xmlns:a16="http://schemas.microsoft.com/office/drawing/2014/main" id="{EEE557AF-D941-47DF-8270-BCCAEE3B22C6}"/>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667482FE-CD83-4975-9DC5-63F5AE39B65B}"/>
              </a:ext>
            </a:extLst>
          </p:cNvPr>
          <p:cNvSpPr>
            <a:spLocks noGrp="1"/>
          </p:cNvSpPr>
          <p:nvPr>
            <p:ph type="sldNum" sz="quarter" idx="12"/>
          </p:nvPr>
        </p:nvSpPr>
        <p:spPr/>
        <p:txBody>
          <a:bodyPr/>
          <a:lstStyle/>
          <a:p>
            <a:fld id="{1BECEAEB-AC26-4C3D-B9AC-782121011CE7}" type="slidenum">
              <a:rPr lang="en-GB" smtClean="0"/>
              <a:t>14</a:t>
            </a:fld>
            <a:endParaRPr lang="en-GB"/>
          </a:p>
        </p:txBody>
      </p:sp>
      <p:pic>
        <p:nvPicPr>
          <p:cNvPr id="9" name="Audio 8">
            <a:hlinkClick r:id="" action="ppaction://media"/>
            <a:extLst>
              <a:ext uri="{FF2B5EF4-FFF2-40B4-BE49-F238E27FC236}">
                <a16:creationId xmlns:a16="http://schemas.microsoft.com/office/drawing/2014/main" id="{8A64DC0D-D40D-4FED-B4F2-CAFA07BEE5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68307478"/>
      </p:ext>
    </p:extLst>
  </p:cSld>
  <p:clrMapOvr>
    <a:masterClrMapping/>
  </p:clrMapOvr>
  <mc:AlternateContent xmlns:mc="http://schemas.openxmlformats.org/markup-compatibility/2006">
    <mc:Choice xmlns:p14="http://schemas.microsoft.com/office/powerpoint/2010/main" Requires="p14">
      <p:transition spd="slow" p14:dur="2000" advTm="92652"/>
    </mc:Choice>
    <mc:Fallback>
      <p:transition spd="slow" advTm="92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8C892E-8FC7-4C91-9EE4-7C82D0B7DBE4}"/>
              </a:ext>
            </a:extLst>
          </p:cNvPr>
          <p:cNvSpPr>
            <a:spLocks noGrp="1"/>
          </p:cNvSpPr>
          <p:nvPr>
            <p:ph type="title"/>
          </p:nvPr>
        </p:nvSpPr>
        <p:spPr>
          <a:xfrm>
            <a:off x="838200" y="365125"/>
            <a:ext cx="10515600" cy="1325563"/>
          </a:xfrm>
        </p:spPr>
        <p:txBody>
          <a:bodyPr>
            <a:normAutofit/>
          </a:bodyPr>
          <a:lstStyle/>
          <a:p>
            <a:r>
              <a:rPr lang="en-GB" sz="5400"/>
              <a:t>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381E5E-CA24-4893-93F4-8B5C1F113F25}"/>
              </a:ext>
            </a:extLst>
          </p:cNvPr>
          <p:cNvSpPr>
            <a:spLocks noGrp="1"/>
          </p:cNvSpPr>
          <p:nvPr>
            <p:ph idx="1"/>
          </p:nvPr>
        </p:nvSpPr>
        <p:spPr>
          <a:xfrm>
            <a:off x="838200" y="1825035"/>
            <a:ext cx="10853928" cy="5032965"/>
          </a:xfrm>
        </p:spPr>
        <p:txBody>
          <a:bodyPr>
            <a:normAutofit lnSpcReduction="10000"/>
          </a:bodyPr>
          <a:lstStyle/>
          <a:p>
            <a:pPr marL="0" indent="0">
              <a:buNone/>
            </a:pPr>
            <a:r>
              <a:rPr lang="en-IN" dirty="0">
                <a:effectLst/>
                <a:latin typeface="Times New Roman" panose="02020603050405020304" pitchFamily="18" charset="0"/>
                <a:ea typeface="Calibri" panose="020F0502020204030204" pitchFamily="34" charset="0"/>
              </a:rPr>
              <a:t>When choosing a new job, employees consider their existing roles and commitments, as well as the prospective employer's organisational culture. </a:t>
            </a:r>
            <a:r>
              <a:rPr lang="en-IN" altLang="en-US" dirty="0"/>
              <a:t>Google's organisational culture may benefit from an increase in information exchange inside his company's structure. Communication and information-sharing are encouraged within the organisation by its cultural qualities, although this is done in a tightly controlled atmosphere. If Google can increase the level of autonomy offered to its employees, it can expedite and improve knowledge transfer(</a:t>
            </a:r>
            <a:r>
              <a:rPr lang="en-IN" altLang="en-US" dirty="0" err="1"/>
              <a:t>Oyemomi</a:t>
            </a:r>
            <a:r>
              <a:rPr lang="en-IN" altLang="en-US" dirty="0"/>
              <a:t> et al.,2019). The company's product development processes will experience an increase in innovation. Google's organisational culture can benefit from further innovative programmes aimed at promoting specialised functions among individual employees. This guidance aims to help people enhance their knowledge, skills, and ability to think outside the box.</a:t>
            </a:r>
            <a:endParaRPr lang="en-GB" dirty="0"/>
          </a:p>
        </p:txBody>
      </p:sp>
      <p:sp>
        <p:nvSpPr>
          <p:cNvPr id="4" name="Footer Placeholder 3">
            <a:extLst>
              <a:ext uri="{FF2B5EF4-FFF2-40B4-BE49-F238E27FC236}">
                <a16:creationId xmlns:a16="http://schemas.microsoft.com/office/drawing/2014/main" id="{93D1941E-88FD-4AF4-8B37-86CC160087CC}"/>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2E363EF9-0187-4F37-8A7D-E5F9785A5E8F}"/>
              </a:ext>
            </a:extLst>
          </p:cNvPr>
          <p:cNvSpPr>
            <a:spLocks noGrp="1"/>
          </p:cNvSpPr>
          <p:nvPr>
            <p:ph type="sldNum" sz="quarter" idx="12"/>
          </p:nvPr>
        </p:nvSpPr>
        <p:spPr/>
        <p:txBody>
          <a:bodyPr/>
          <a:lstStyle/>
          <a:p>
            <a:fld id="{1BECEAEB-AC26-4C3D-B9AC-782121011CE7}" type="slidenum">
              <a:rPr lang="en-GB" smtClean="0"/>
              <a:t>15</a:t>
            </a:fld>
            <a:endParaRPr lang="en-GB"/>
          </a:p>
        </p:txBody>
      </p:sp>
      <p:pic>
        <p:nvPicPr>
          <p:cNvPr id="11" name="Audio 10">
            <a:hlinkClick r:id="" action="ppaction://media"/>
            <a:extLst>
              <a:ext uri="{FF2B5EF4-FFF2-40B4-BE49-F238E27FC236}">
                <a16:creationId xmlns:a16="http://schemas.microsoft.com/office/drawing/2014/main" id="{B04E835D-9214-47B5-8B73-2B3041252F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92349060"/>
      </p:ext>
    </p:extLst>
  </p:cSld>
  <p:clrMapOvr>
    <a:masterClrMapping/>
  </p:clrMapOvr>
  <mc:AlternateContent xmlns:mc="http://schemas.openxmlformats.org/markup-compatibility/2006">
    <mc:Choice xmlns:p14="http://schemas.microsoft.com/office/powerpoint/2010/main" Requires="p14">
      <p:transition spd="slow" p14:dur="2000" advTm="83500"/>
    </mc:Choice>
    <mc:Fallback>
      <p:transition spd="slow" advTm="83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0346D2-05C1-42A0-BE93-CB959A210B47}"/>
              </a:ext>
            </a:extLst>
          </p:cNvPr>
          <p:cNvSpPr>
            <a:spLocks noGrp="1"/>
          </p:cNvSpPr>
          <p:nvPr>
            <p:ph type="title"/>
          </p:nvPr>
        </p:nvSpPr>
        <p:spPr>
          <a:xfrm>
            <a:off x="838200" y="365125"/>
            <a:ext cx="10515600" cy="1325563"/>
          </a:xfrm>
        </p:spPr>
        <p:txBody>
          <a:bodyPr>
            <a:normAutofit/>
          </a:bodyPr>
          <a:lstStyle/>
          <a:p>
            <a:r>
              <a:rPr lang="en-GB" sz="5400" dirty="0"/>
              <a:t>Continue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212E07-CB3D-4EDA-BBB2-A8C5F08EAED9}"/>
              </a:ext>
            </a:extLst>
          </p:cNvPr>
          <p:cNvSpPr>
            <a:spLocks noGrp="1"/>
          </p:cNvSpPr>
          <p:nvPr>
            <p:ph idx="1"/>
          </p:nvPr>
        </p:nvSpPr>
        <p:spPr>
          <a:xfrm>
            <a:off x="838200" y="1929384"/>
            <a:ext cx="10515600" cy="4928616"/>
          </a:xfrm>
        </p:spPr>
        <p:txBody>
          <a:bodyPr>
            <a:normAutofit/>
          </a:bodyPr>
          <a:lstStyle/>
          <a:p>
            <a:pPr marL="0" indent="0">
              <a:buNone/>
            </a:pPr>
            <a:r>
              <a:rPr lang="en-IN" dirty="0">
                <a:effectLst/>
                <a:latin typeface="Times New Roman" panose="02020603050405020304" pitchFamily="18" charset="0"/>
                <a:ea typeface="Calibri" panose="020F0502020204030204" pitchFamily="34" charset="0"/>
              </a:rPr>
              <a:t>The sense of belonging among management, employees, and customers is evident in this case study, and the word "connection" is used to emphasise the importance of employees who put in the most effort and align themselves with organisational goals.</a:t>
            </a:r>
            <a:endParaRPr lang="en-GB" dirty="0"/>
          </a:p>
        </p:txBody>
      </p:sp>
      <p:sp>
        <p:nvSpPr>
          <p:cNvPr id="4" name="Footer Placeholder 3">
            <a:extLst>
              <a:ext uri="{FF2B5EF4-FFF2-40B4-BE49-F238E27FC236}">
                <a16:creationId xmlns:a16="http://schemas.microsoft.com/office/drawing/2014/main" id="{4EA61257-CF0C-4805-BD0A-057F8C22EB5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Cyrille Tounnoudjou 1914188</a:t>
            </a:r>
          </a:p>
        </p:txBody>
      </p:sp>
      <p:sp>
        <p:nvSpPr>
          <p:cNvPr id="5" name="Slide Number Placeholder 4">
            <a:extLst>
              <a:ext uri="{FF2B5EF4-FFF2-40B4-BE49-F238E27FC236}">
                <a16:creationId xmlns:a16="http://schemas.microsoft.com/office/drawing/2014/main" id="{222C5DE7-A6D9-46A2-8E07-0437C0B221FB}"/>
              </a:ext>
            </a:extLst>
          </p:cNvPr>
          <p:cNvSpPr>
            <a:spLocks noGrp="1"/>
          </p:cNvSpPr>
          <p:nvPr>
            <p:ph type="sldNum" sz="quarter" idx="12"/>
          </p:nvPr>
        </p:nvSpPr>
        <p:spPr>
          <a:xfrm>
            <a:off x="8610600" y="6356350"/>
            <a:ext cx="2743200" cy="365125"/>
          </a:xfrm>
        </p:spPr>
        <p:txBody>
          <a:bodyPr>
            <a:normAutofit/>
          </a:bodyPr>
          <a:lstStyle/>
          <a:p>
            <a:pPr>
              <a:spcAft>
                <a:spcPts val="600"/>
              </a:spcAft>
            </a:pPr>
            <a:fld id="{1BECEAEB-AC26-4C3D-B9AC-782121011CE7}" type="slidenum">
              <a:rPr lang="en-GB" smtClean="0"/>
              <a:pPr>
                <a:spcAft>
                  <a:spcPts val="600"/>
                </a:spcAft>
              </a:pPr>
              <a:t>16</a:t>
            </a:fld>
            <a:endParaRPr lang="en-GB"/>
          </a:p>
        </p:txBody>
      </p:sp>
      <p:pic>
        <p:nvPicPr>
          <p:cNvPr id="11" name="Video 10">
            <a:hlinkClick r:id="" action="ppaction://media"/>
            <a:extLst>
              <a:ext uri="{FF2B5EF4-FFF2-40B4-BE49-F238E27FC236}">
                <a16:creationId xmlns:a16="http://schemas.microsoft.com/office/drawing/2014/main" id="{0CFA0673-9022-45D7-BCD1-6A533CFCC27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958890207"/>
      </p:ext>
    </p:extLst>
  </p:cSld>
  <p:clrMapOvr>
    <a:masterClrMapping/>
  </p:clrMapOvr>
  <mc:AlternateContent xmlns:mc="http://schemas.openxmlformats.org/markup-compatibility/2006">
    <mc:Choice xmlns:p14="http://schemas.microsoft.com/office/powerpoint/2010/main" Requires="p14">
      <p:transition spd="slow" p14:dur="2000" advTm="41334"/>
    </mc:Choice>
    <mc:Fallback>
      <p:transition spd="slow" advTm="41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41475A-5F2C-497C-9914-202803D766D9}"/>
              </a:ext>
            </a:extLst>
          </p:cNvPr>
          <p:cNvSpPr>
            <a:spLocks noGrp="1"/>
          </p:cNvSpPr>
          <p:nvPr>
            <p:ph type="title"/>
          </p:nvPr>
        </p:nvSpPr>
        <p:spPr>
          <a:xfrm>
            <a:off x="838200" y="365125"/>
            <a:ext cx="10515600" cy="1325563"/>
          </a:xfrm>
        </p:spPr>
        <p:txBody>
          <a:bodyPr>
            <a:normAutofit/>
          </a:bodyPr>
          <a:lstStyle/>
          <a:p>
            <a:r>
              <a:rPr lang="en-IN" altLang="en-US" dirty="0"/>
              <a:t>REFERENCES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3814CE3-1760-41CF-88EF-415426A42FFD}"/>
              </a:ext>
            </a:extLst>
          </p:cNvPr>
          <p:cNvSpPr>
            <a:spLocks noGrp="1"/>
          </p:cNvSpPr>
          <p:nvPr>
            <p:ph idx="1"/>
          </p:nvPr>
        </p:nvSpPr>
        <p:spPr>
          <a:xfrm>
            <a:off x="838200" y="1825625"/>
            <a:ext cx="10515600" cy="4351338"/>
          </a:xfrm>
        </p:spPr>
        <p:txBody>
          <a:bodyPr>
            <a:normAutofit/>
          </a:bodyPr>
          <a:lstStyle/>
          <a:p>
            <a:pPr marL="0" indent="0" eaLnBrk="1" hangingPunct="1">
              <a:buNone/>
            </a:pPr>
            <a:r>
              <a:rPr lang="en-IN" altLang="en-US" sz="1800" err="1"/>
              <a:t>Paais</a:t>
            </a:r>
            <a:r>
              <a:rPr lang="en-IN" altLang="en-US" sz="1800"/>
              <a:t>, M., &amp; </a:t>
            </a:r>
            <a:r>
              <a:rPr lang="en-IN" altLang="en-US" sz="1800" err="1"/>
              <a:t>Pattiruhu</a:t>
            </a:r>
            <a:r>
              <a:rPr lang="en-IN" altLang="en-US" sz="1800"/>
              <a:t>, J. R. (2020). Effect of motivation, leadership, and organizational culture on satisfaction and employee performance. </a:t>
            </a:r>
            <a:r>
              <a:rPr lang="en-IN" altLang="en-US" sz="1800" i="1"/>
              <a:t>The Journal of Asian Finance, Economics, and Business</a:t>
            </a:r>
            <a:r>
              <a:rPr lang="en-IN" altLang="en-US" sz="1800"/>
              <a:t>, </a:t>
            </a:r>
            <a:r>
              <a:rPr lang="en-IN" altLang="en-US" sz="1800" i="1"/>
              <a:t>7</a:t>
            </a:r>
            <a:r>
              <a:rPr lang="en-IN" altLang="en-US" sz="1800"/>
              <a:t>(8), 577-588.</a:t>
            </a:r>
          </a:p>
          <a:p>
            <a:pPr marL="0" indent="0">
              <a:buNone/>
            </a:pPr>
            <a:r>
              <a:rPr lang="en-IN" altLang="en-US" sz="1800" dirty="0" err="1"/>
              <a:t>Eliyana</a:t>
            </a:r>
            <a:r>
              <a:rPr lang="en-IN" altLang="en-US" sz="1800" dirty="0"/>
              <a:t>, A., &amp; </a:t>
            </a:r>
            <a:r>
              <a:rPr lang="en-IN" altLang="en-US" sz="1800" dirty="0" err="1"/>
              <a:t>Ma’arif</a:t>
            </a:r>
            <a:r>
              <a:rPr lang="en-IN" altLang="en-US" sz="1800" dirty="0"/>
              <a:t>, S. (2019). Job satisfaction and organizational commitment effect in the transformational leadership towards employee performance. </a:t>
            </a:r>
            <a:r>
              <a:rPr lang="en-IN" altLang="en-US" sz="1800" i="1" dirty="0"/>
              <a:t>European Research on Management and Business Economics</a:t>
            </a:r>
            <a:r>
              <a:rPr lang="en-IN" altLang="en-US" sz="1800" dirty="0"/>
              <a:t>, </a:t>
            </a:r>
            <a:r>
              <a:rPr lang="en-IN" altLang="en-US" sz="1800" i="1" dirty="0"/>
              <a:t>25</a:t>
            </a:r>
            <a:r>
              <a:rPr lang="en-IN" altLang="en-US" sz="1800" dirty="0"/>
              <a:t>(3), 144-150.</a:t>
            </a:r>
            <a:endParaRPr lang="en-IN" altLang="en-US" sz="1800"/>
          </a:p>
          <a:p>
            <a:pPr marL="0" indent="0" eaLnBrk="1" hangingPunct="1">
              <a:buNone/>
            </a:pPr>
            <a:r>
              <a:rPr lang="en-IN" altLang="en-US" sz="1800" err="1"/>
              <a:t>Oyemomi</a:t>
            </a:r>
            <a:r>
              <a:rPr lang="en-IN" altLang="en-US" sz="1800"/>
              <a:t>, O., Liu, S., </a:t>
            </a:r>
            <a:r>
              <a:rPr lang="en-IN" altLang="en-US" sz="1800" err="1"/>
              <a:t>Neaga</a:t>
            </a:r>
            <a:r>
              <a:rPr lang="en-IN" altLang="en-US" sz="1800"/>
              <a:t>, I., Chen, H., &amp; </a:t>
            </a:r>
            <a:r>
              <a:rPr lang="en-IN" altLang="en-US" sz="1800" err="1"/>
              <a:t>Nakpodia</a:t>
            </a:r>
            <a:r>
              <a:rPr lang="en-IN" altLang="en-US" sz="1800"/>
              <a:t>, F. (2019). How cultural impact on knowledge sharing contributes to organizational performance: Using the </a:t>
            </a:r>
            <a:r>
              <a:rPr lang="en-IN" altLang="en-US" sz="1800" err="1"/>
              <a:t>fsQCA</a:t>
            </a:r>
            <a:r>
              <a:rPr lang="en-IN" altLang="en-US" sz="1800"/>
              <a:t> approach. </a:t>
            </a:r>
            <a:r>
              <a:rPr lang="en-IN" altLang="en-US" sz="1800" i="1"/>
              <a:t>Journal of Business Research</a:t>
            </a:r>
            <a:r>
              <a:rPr lang="en-IN" altLang="en-US" sz="1800"/>
              <a:t>, </a:t>
            </a:r>
            <a:r>
              <a:rPr lang="en-IN" altLang="en-US" sz="1800" i="1"/>
              <a:t>94</a:t>
            </a:r>
            <a:r>
              <a:rPr lang="en-IN" altLang="en-US" sz="1800"/>
              <a:t>, 313-319.</a:t>
            </a:r>
          </a:p>
          <a:p>
            <a:pPr marL="0" indent="0" eaLnBrk="1" hangingPunct="1">
              <a:buNone/>
            </a:pPr>
            <a:r>
              <a:rPr lang="en-IN" altLang="en-US" sz="1800" err="1"/>
              <a:t>Riupassa</a:t>
            </a:r>
            <a:r>
              <a:rPr lang="en-IN" altLang="en-US" sz="1800"/>
              <a:t>, E. (2018). The Influence of organizational culture and work motivation on employee performance of industrial and trade services in Ambon City, Indonesia. </a:t>
            </a:r>
            <a:r>
              <a:rPr lang="en-IN" altLang="en-US" sz="1800" i="1"/>
              <a:t>Russian Journal of Agricultural and Socio-Economic Sciences</a:t>
            </a:r>
            <a:r>
              <a:rPr lang="en-IN" altLang="en-US" sz="1800"/>
              <a:t>.</a:t>
            </a:r>
          </a:p>
          <a:p>
            <a:pPr marL="0" indent="0" eaLnBrk="1" hangingPunct="1">
              <a:buNone/>
            </a:pPr>
            <a:r>
              <a:rPr lang="en-IN" altLang="en-US" sz="1800"/>
              <a:t>Men, L. R., &amp; Yue, C. A. (2019). Creating a positive emotional culture: Effect of internal communication and impact on employee supportive </a:t>
            </a:r>
            <a:r>
              <a:rPr lang="en-IN" altLang="en-US" sz="1800" err="1"/>
              <a:t>behaviors</a:t>
            </a:r>
            <a:r>
              <a:rPr lang="en-IN" altLang="en-US" sz="1800"/>
              <a:t>. </a:t>
            </a:r>
            <a:r>
              <a:rPr lang="en-IN" altLang="en-US" sz="1800" i="1"/>
              <a:t>Public relations review</a:t>
            </a:r>
            <a:r>
              <a:rPr lang="en-IN" altLang="en-US" sz="1800"/>
              <a:t>, </a:t>
            </a:r>
            <a:r>
              <a:rPr lang="en-IN" altLang="en-US" sz="1800" i="1"/>
              <a:t>45</a:t>
            </a:r>
            <a:r>
              <a:rPr lang="en-IN" altLang="en-US" sz="1800"/>
              <a:t>(3), 101764.</a:t>
            </a:r>
          </a:p>
          <a:p>
            <a:pPr marL="0" indent="0" eaLnBrk="1" hangingPunct="1">
              <a:buNone/>
            </a:pPr>
            <a:endParaRPr lang="en-IN" altLang="en-US" sz="1800" dirty="0"/>
          </a:p>
          <a:p>
            <a:pPr eaLnBrk="1" hangingPunct="1">
              <a:buFontTx/>
              <a:buNone/>
            </a:pPr>
            <a:endParaRPr lang="en-IN" altLang="en-US" sz="1800"/>
          </a:p>
          <a:p>
            <a:endParaRPr lang="en-GB" sz="1800"/>
          </a:p>
        </p:txBody>
      </p:sp>
      <p:sp>
        <p:nvSpPr>
          <p:cNvPr id="4" name="Footer Placeholder 3">
            <a:extLst>
              <a:ext uri="{FF2B5EF4-FFF2-40B4-BE49-F238E27FC236}">
                <a16:creationId xmlns:a16="http://schemas.microsoft.com/office/drawing/2014/main" id="{BD5F3A86-FDEA-4117-A049-B4F822043D92}"/>
              </a:ext>
            </a:extLst>
          </p:cNvPr>
          <p:cNvSpPr>
            <a:spLocks noGrp="1"/>
          </p:cNvSpPr>
          <p:nvPr>
            <p:ph type="ftr" sz="quarter" idx="11"/>
          </p:nvPr>
        </p:nvSpPr>
        <p:spPr/>
        <p:txBody>
          <a:bodyPr/>
          <a:lstStyle/>
          <a:p>
            <a:r>
              <a:rPr lang="en-GB"/>
              <a:t>Cyrille Tounnoudjou 1914188</a:t>
            </a:r>
          </a:p>
        </p:txBody>
      </p:sp>
      <p:sp>
        <p:nvSpPr>
          <p:cNvPr id="5" name="Slide Number Placeholder 4">
            <a:extLst>
              <a:ext uri="{FF2B5EF4-FFF2-40B4-BE49-F238E27FC236}">
                <a16:creationId xmlns:a16="http://schemas.microsoft.com/office/drawing/2014/main" id="{A6FA9B61-F6D6-4940-B87F-CCD664488182}"/>
              </a:ext>
            </a:extLst>
          </p:cNvPr>
          <p:cNvSpPr>
            <a:spLocks noGrp="1"/>
          </p:cNvSpPr>
          <p:nvPr>
            <p:ph type="sldNum" sz="quarter" idx="12"/>
          </p:nvPr>
        </p:nvSpPr>
        <p:spPr/>
        <p:txBody>
          <a:bodyPr/>
          <a:lstStyle/>
          <a:p>
            <a:fld id="{1BECEAEB-AC26-4C3D-B9AC-782121011CE7}" type="slidenum">
              <a:rPr lang="en-GB" smtClean="0"/>
              <a:t>17</a:t>
            </a:fld>
            <a:endParaRPr lang="en-GB"/>
          </a:p>
        </p:txBody>
      </p:sp>
      <p:pic>
        <p:nvPicPr>
          <p:cNvPr id="9" name="Audio 8">
            <a:hlinkClick r:id="" action="ppaction://media"/>
            <a:extLst>
              <a:ext uri="{FF2B5EF4-FFF2-40B4-BE49-F238E27FC236}">
                <a16:creationId xmlns:a16="http://schemas.microsoft.com/office/drawing/2014/main" id="{AACE07B7-607E-465D-8EC2-78F7344E147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48789815"/>
      </p:ext>
    </p:extLst>
  </p:cSld>
  <p:clrMapOvr>
    <a:masterClrMapping/>
  </p:clrMapOvr>
  <mc:AlternateContent xmlns:mc="http://schemas.openxmlformats.org/markup-compatibility/2006">
    <mc:Choice xmlns:p14="http://schemas.microsoft.com/office/powerpoint/2010/main" Requires="p14">
      <p:transition spd="slow" p14:dur="2000" advTm="4769"/>
    </mc:Choice>
    <mc:Fallback>
      <p:transition spd="slow" advTm="4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A401F00-9C72-4D7B-A415-A14F57E2D0D6}"/>
              </a:ext>
            </a:extLst>
          </p:cNvPr>
          <p:cNvSpPr>
            <a:spLocks noGrp="1"/>
          </p:cNvSpPr>
          <p:nvPr>
            <p:ph idx="1"/>
          </p:nvPr>
        </p:nvSpPr>
        <p:spPr>
          <a:xfrm>
            <a:off x="838200" y="1825625"/>
            <a:ext cx="10515600" cy="4351338"/>
          </a:xfrm>
        </p:spPr>
        <p:txBody>
          <a:bodyPr>
            <a:normAutofit/>
          </a:bodyPr>
          <a:lstStyle/>
          <a:p>
            <a:pPr marL="0" indent="0">
              <a:buNone/>
            </a:pPr>
            <a:r>
              <a:rPr lang="en-IN" sz="1800">
                <a:effectLst/>
                <a:latin typeface="Times New Roman" panose="02020603050405020304" pitchFamily="18" charset="0"/>
                <a:ea typeface="Calibri" panose="020F0502020204030204" pitchFamily="34" charset="0"/>
                <a:cs typeface="Times New Roman" panose="02020603050405020304" pitchFamily="18" charset="0"/>
              </a:rPr>
              <a:t>Groysberg, B., Lee, J., Price, J. and Cheng, J., 2018. The leader’s guide to corporate culture.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Harvard business review</a:t>
            </a:r>
            <a:r>
              <a:rPr lang="en-IN" sz="180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96</a:t>
            </a:r>
            <a:r>
              <a:rPr lang="en-IN" sz="1800">
                <a:effectLst/>
                <a:latin typeface="Times New Roman" panose="02020603050405020304" pitchFamily="18" charset="0"/>
                <a:ea typeface="Calibri" panose="020F0502020204030204" pitchFamily="34" charset="0"/>
                <a:cs typeface="Times New Roman" panose="02020603050405020304" pitchFamily="18" charset="0"/>
              </a:rPr>
              <a:t>(1), pp.44-52.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IN" sz="1800" err="1">
                <a:effectLst/>
                <a:latin typeface="Times New Roman" panose="02020603050405020304" pitchFamily="18" charset="0"/>
                <a:ea typeface="Calibri" panose="020F0502020204030204" pitchFamily="34" charset="0"/>
                <a:cs typeface="Times New Roman" panose="02020603050405020304" pitchFamily="18" charset="0"/>
              </a:rPr>
              <a:t>Berberoglu</a:t>
            </a:r>
            <a:r>
              <a:rPr lang="en-IN" sz="1800">
                <a:effectLst/>
                <a:latin typeface="Times New Roman" panose="02020603050405020304" pitchFamily="18" charset="0"/>
                <a:ea typeface="Calibri" panose="020F0502020204030204" pitchFamily="34" charset="0"/>
                <a:cs typeface="Times New Roman" panose="02020603050405020304" pitchFamily="18" charset="0"/>
              </a:rPr>
              <a:t>, A., 2018. Impact of organizational climate on organizational commitment and perceived organizational performance: empirical evidence from public hospitals.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BMC health services research</a:t>
            </a:r>
            <a:r>
              <a:rPr lang="en-IN" sz="180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18</a:t>
            </a:r>
            <a:r>
              <a:rPr lang="en-IN" sz="1800">
                <a:effectLst/>
                <a:latin typeface="Times New Roman" panose="02020603050405020304" pitchFamily="18" charset="0"/>
                <a:ea typeface="Calibri" panose="020F0502020204030204" pitchFamily="34" charset="0"/>
                <a:cs typeface="Times New Roman" panose="02020603050405020304" pitchFamily="18" charset="0"/>
              </a:rPr>
              <a:t>(1),</a:t>
            </a:r>
          </a:p>
          <a:p>
            <a:pPr marL="0" indent="0">
              <a:buNone/>
            </a:pPr>
            <a:r>
              <a:rPr lang="en-IN" sz="1800">
                <a:effectLst/>
                <a:latin typeface="Times New Roman" panose="02020603050405020304" pitchFamily="18" charset="0"/>
                <a:ea typeface="Calibri" panose="020F0502020204030204" pitchFamily="34" charset="0"/>
                <a:cs typeface="Times New Roman" panose="02020603050405020304" pitchFamily="18" charset="0"/>
              </a:rPr>
              <a:t> pp.1-9.</a:t>
            </a:r>
          </a:p>
          <a:p>
            <a:pPr marL="0" indent="0">
              <a:buNone/>
            </a:pPr>
            <a:r>
              <a:rPr lang="en-IN" sz="1800">
                <a:effectLst/>
                <a:latin typeface="Times New Roman" panose="02020603050405020304" pitchFamily="18" charset="0"/>
                <a:ea typeface="Calibri" panose="020F0502020204030204" pitchFamily="34" charset="0"/>
                <a:cs typeface="Times New Roman" panose="02020603050405020304" pitchFamily="18" charset="0"/>
              </a:rPr>
              <a:t>Miao, C., Humphrey, R.H. and Qian, S., 2018. A cross-cultural meta-analysis of how leader emotional intelligence influences subordinate task performance and organizational citizenship </a:t>
            </a:r>
            <a:r>
              <a:rPr lang="en-IN" sz="180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180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Journal of World Business</a:t>
            </a:r>
            <a:r>
              <a:rPr lang="en-IN" sz="180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53</a:t>
            </a:r>
            <a:r>
              <a:rPr lang="en-IN" sz="1800">
                <a:effectLst/>
                <a:latin typeface="Times New Roman" panose="02020603050405020304" pitchFamily="18" charset="0"/>
                <a:ea typeface="Calibri" panose="020F0502020204030204" pitchFamily="34" charset="0"/>
                <a:cs typeface="Times New Roman" panose="02020603050405020304" pitchFamily="18" charset="0"/>
              </a:rPr>
              <a:t>(4), pp.463-474.</a:t>
            </a:r>
          </a:p>
          <a:p>
            <a:pPr marL="0" indent="0">
              <a:buNone/>
            </a:pPr>
            <a:r>
              <a:rPr lang="en-IN" sz="1800">
                <a:effectLst/>
                <a:latin typeface="Times New Roman" panose="02020603050405020304" pitchFamily="18" charset="0"/>
                <a:ea typeface="Calibri" panose="020F0502020204030204" pitchFamily="34" charset="0"/>
                <a:cs typeface="Times New Roman" panose="02020603050405020304" pitchFamily="18" charset="0"/>
              </a:rPr>
              <a:t>Al-</a:t>
            </a:r>
            <a:r>
              <a:rPr lang="en-IN" sz="1800" err="1">
                <a:effectLst/>
                <a:latin typeface="Times New Roman" panose="02020603050405020304" pitchFamily="18" charset="0"/>
                <a:ea typeface="Calibri" panose="020F0502020204030204" pitchFamily="34" charset="0"/>
                <a:cs typeface="Times New Roman" panose="02020603050405020304" pitchFamily="18" charset="0"/>
              </a:rPr>
              <a:t>dalahmeh</a:t>
            </a:r>
            <a:r>
              <a:rPr lang="en-IN" sz="1800">
                <a:effectLst/>
                <a:latin typeface="Times New Roman" panose="02020603050405020304" pitchFamily="18" charset="0"/>
                <a:ea typeface="Calibri" panose="020F0502020204030204" pitchFamily="34" charset="0"/>
                <a:cs typeface="Times New Roman" panose="02020603050405020304" pitchFamily="18" charset="0"/>
              </a:rPr>
              <a:t>, M., Khalaf, R. and </a:t>
            </a:r>
            <a:r>
              <a:rPr lang="en-IN" sz="1800" err="1">
                <a:effectLst/>
                <a:latin typeface="Times New Roman" panose="02020603050405020304" pitchFamily="18" charset="0"/>
                <a:ea typeface="Calibri" panose="020F0502020204030204" pitchFamily="34" charset="0"/>
                <a:cs typeface="Times New Roman" panose="02020603050405020304" pitchFamily="18" charset="0"/>
              </a:rPr>
              <a:t>Obeidat</a:t>
            </a:r>
            <a:r>
              <a:rPr lang="en-IN" sz="1800">
                <a:effectLst/>
                <a:latin typeface="Times New Roman" panose="02020603050405020304" pitchFamily="18" charset="0"/>
                <a:ea typeface="Calibri" panose="020F0502020204030204" pitchFamily="34" charset="0"/>
                <a:cs typeface="Times New Roman" panose="02020603050405020304" pitchFamily="18" charset="0"/>
              </a:rPr>
              <a:t>, B., 2018. The effect of employee engagement on organizational performance via the mediating role of job satisfaction: The case of IT employees in Jordanian banking sector.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Modern Applied Science</a:t>
            </a:r>
            <a:r>
              <a:rPr lang="en-IN" sz="180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12</a:t>
            </a:r>
            <a:r>
              <a:rPr lang="en-IN" sz="1800">
                <a:effectLst/>
                <a:latin typeface="Times New Roman" panose="02020603050405020304" pitchFamily="18" charset="0"/>
                <a:ea typeface="Calibri" panose="020F0502020204030204" pitchFamily="34" charset="0"/>
                <a:cs typeface="Times New Roman" panose="02020603050405020304" pitchFamily="18" charset="0"/>
              </a:rPr>
              <a:t>(6), pp.17-43.</a:t>
            </a:r>
          </a:p>
          <a:p>
            <a:pPr marL="0" indent="0">
              <a:buNone/>
            </a:pPr>
            <a:r>
              <a:rPr lang="en-IN" sz="1800">
                <a:effectLst/>
                <a:latin typeface="Times New Roman" panose="02020603050405020304" pitchFamily="18" charset="0"/>
                <a:ea typeface="Calibri" panose="020F0502020204030204" pitchFamily="34" charset="0"/>
                <a:cs typeface="Times New Roman" panose="02020603050405020304" pitchFamily="18" charset="0"/>
              </a:rPr>
              <a:t>Dubey, R., Gunasekaran, A., Childe, S.J., </a:t>
            </a:r>
            <a:r>
              <a:rPr lang="en-IN" sz="1800" err="1">
                <a:effectLst/>
                <a:latin typeface="Times New Roman" panose="02020603050405020304" pitchFamily="18" charset="0"/>
                <a:ea typeface="Calibri" panose="020F0502020204030204" pitchFamily="34" charset="0"/>
                <a:cs typeface="Times New Roman" panose="02020603050405020304" pitchFamily="18" charset="0"/>
              </a:rPr>
              <a:t>Roubaud</a:t>
            </a:r>
            <a:r>
              <a:rPr lang="en-IN" sz="1800">
                <a:effectLst/>
                <a:latin typeface="Times New Roman" panose="02020603050405020304" pitchFamily="18" charset="0"/>
                <a:ea typeface="Calibri" panose="020F0502020204030204" pitchFamily="34" charset="0"/>
                <a:cs typeface="Times New Roman" panose="02020603050405020304" pitchFamily="18" charset="0"/>
              </a:rPr>
              <a:t>, D., Wamba, S.F., </a:t>
            </a:r>
            <a:r>
              <a:rPr lang="en-IN" sz="1800" err="1">
                <a:effectLst/>
                <a:latin typeface="Times New Roman" panose="02020603050405020304" pitchFamily="18" charset="0"/>
                <a:ea typeface="Calibri" panose="020F0502020204030204" pitchFamily="34" charset="0"/>
                <a:cs typeface="Times New Roman" panose="02020603050405020304" pitchFamily="18" charset="0"/>
              </a:rPr>
              <a:t>Giannakis</a:t>
            </a:r>
            <a:r>
              <a:rPr lang="en-IN" sz="1800">
                <a:effectLst/>
                <a:latin typeface="Times New Roman" panose="02020603050405020304" pitchFamily="18" charset="0"/>
                <a:ea typeface="Calibri" panose="020F0502020204030204" pitchFamily="34" charset="0"/>
                <a:cs typeface="Times New Roman" panose="02020603050405020304" pitchFamily="18" charset="0"/>
              </a:rPr>
              <a:t>, M. and </a:t>
            </a:r>
            <a:r>
              <a:rPr lang="en-IN" sz="1800" err="1">
                <a:effectLst/>
                <a:latin typeface="Times New Roman" panose="02020603050405020304" pitchFamily="18" charset="0"/>
                <a:ea typeface="Calibri" panose="020F0502020204030204" pitchFamily="34" charset="0"/>
                <a:cs typeface="Times New Roman" panose="02020603050405020304" pitchFamily="18" charset="0"/>
              </a:rPr>
              <a:t>Foropon</a:t>
            </a:r>
            <a:r>
              <a:rPr lang="en-IN" sz="1800">
                <a:effectLst/>
                <a:latin typeface="Times New Roman" panose="02020603050405020304" pitchFamily="18" charset="0"/>
                <a:ea typeface="Calibri" panose="020F0502020204030204" pitchFamily="34" charset="0"/>
                <a:cs typeface="Times New Roman" panose="02020603050405020304" pitchFamily="18" charset="0"/>
              </a:rPr>
              <a:t>, C., 2019. Big data analytics and organizational culture as complements to swift trust and collaborative performance in the humanitarian supply chain.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International Journal of Production Economics</a:t>
            </a:r>
            <a:r>
              <a:rPr lang="en-IN" sz="180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a:effectLst/>
                <a:latin typeface="Times New Roman" panose="02020603050405020304" pitchFamily="18" charset="0"/>
                <a:ea typeface="Calibri" panose="020F0502020204030204" pitchFamily="34" charset="0"/>
                <a:cs typeface="Times New Roman" panose="02020603050405020304" pitchFamily="18" charset="0"/>
              </a:rPr>
              <a:t>210</a:t>
            </a:r>
            <a:r>
              <a:rPr lang="en-IN" sz="1800">
                <a:effectLst/>
                <a:latin typeface="Times New Roman" panose="02020603050405020304" pitchFamily="18" charset="0"/>
                <a:ea typeface="Calibri" panose="020F0502020204030204" pitchFamily="34" charset="0"/>
                <a:cs typeface="Times New Roman" panose="02020603050405020304" pitchFamily="18" charset="0"/>
              </a:rPr>
              <a:t>, pp.120-136.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a:p>
        </p:txBody>
      </p:sp>
      <p:sp>
        <p:nvSpPr>
          <p:cNvPr id="2" name="Footer Placeholder 1">
            <a:extLst>
              <a:ext uri="{FF2B5EF4-FFF2-40B4-BE49-F238E27FC236}">
                <a16:creationId xmlns:a16="http://schemas.microsoft.com/office/drawing/2014/main" id="{106265E5-5D3D-4D10-AE33-41A39ECD223F}"/>
              </a:ext>
            </a:extLst>
          </p:cNvPr>
          <p:cNvSpPr>
            <a:spLocks noGrp="1"/>
          </p:cNvSpPr>
          <p:nvPr>
            <p:ph type="ftr" sz="quarter" idx="11"/>
          </p:nvPr>
        </p:nvSpPr>
        <p:spPr/>
        <p:txBody>
          <a:bodyPr/>
          <a:lstStyle/>
          <a:p>
            <a:r>
              <a:rPr lang="en-GB"/>
              <a:t>Cyrille Tounnoudjou 1914188</a:t>
            </a:r>
          </a:p>
        </p:txBody>
      </p:sp>
      <p:sp>
        <p:nvSpPr>
          <p:cNvPr id="4" name="Slide Number Placeholder 3">
            <a:extLst>
              <a:ext uri="{FF2B5EF4-FFF2-40B4-BE49-F238E27FC236}">
                <a16:creationId xmlns:a16="http://schemas.microsoft.com/office/drawing/2014/main" id="{15A143D6-D04A-4639-A585-07CBDF179C16}"/>
              </a:ext>
            </a:extLst>
          </p:cNvPr>
          <p:cNvSpPr>
            <a:spLocks noGrp="1"/>
          </p:cNvSpPr>
          <p:nvPr>
            <p:ph type="sldNum" sz="quarter" idx="12"/>
          </p:nvPr>
        </p:nvSpPr>
        <p:spPr/>
        <p:txBody>
          <a:bodyPr/>
          <a:lstStyle/>
          <a:p>
            <a:fld id="{1BECEAEB-AC26-4C3D-B9AC-782121011CE7}" type="slidenum">
              <a:rPr lang="en-GB" smtClean="0"/>
              <a:t>18</a:t>
            </a:fld>
            <a:endParaRPr lang="en-GB"/>
          </a:p>
        </p:txBody>
      </p:sp>
      <p:pic>
        <p:nvPicPr>
          <p:cNvPr id="5" name="Audio 4">
            <a:hlinkClick r:id="" action="ppaction://media"/>
            <a:extLst>
              <a:ext uri="{FF2B5EF4-FFF2-40B4-BE49-F238E27FC236}">
                <a16:creationId xmlns:a16="http://schemas.microsoft.com/office/drawing/2014/main" id="{50B6201D-4021-4759-8A3E-F287791E9B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39678715"/>
      </p:ext>
    </p:extLst>
  </p:cSld>
  <p:clrMapOvr>
    <a:masterClrMapping/>
  </p:clrMapOvr>
  <mc:AlternateContent xmlns:mc="http://schemas.openxmlformats.org/markup-compatibility/2006">
    <mc:Choice xmlns:p14="http://schemas.microsoft.com/office/powerpoint/2010/main" Requires="p14">
      <p:transition spd="slow" p14:dur="2000" advTm="4046"/>
    </mc:Choice>
    <mc:Fallback>
      <p:transition spd="slow" advTm="4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1235</TotalTime>
  <Words>2101</Words>
  <Application>Microsoft Office PowerPoint</Application>
  <PresentationFormat>Widescreen</PresentationFormat>
  <Paragraphs>103</Paragraphs>
  <Slides>18</Slides>
  <Notes>0</Notes>
  <HiddenSlides>0</HiddenSlides>
  <MMClips>18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Linux Libertine</vt:lpstr>
      <vt:lpstr>Times New Roman</vt:lpstr>
      <vt:lpstr>Wingdings</vt:lpstr>
      <vt:lpstr>Office Theme</vt:lpstr>
      <vt:lpstr>UNIVERSITY OF WALES TRINITY SAINT DAVID</vt:lpstr>
      <vt:lpstr>PowerPoint Presentation</vt:lpstr>
      <vt:lpstr>                 Introduction</vt:lpstr>
      <vt:lpstr>What is Culture</vt:lpstr>
      <vt:lpstr>ORGANISATION CULTURE OF GOOGLE</vt:lpstr>
      <vt:lpstr>Continue</vt:lpstr>
      <vt:lpstr>Continue</vt:lpstr>
      <vt:lpstr>PESTLE ANALYSIS</vt:lpstr>
      <vt:lpstr> ECONOMICS  FORCES</vt:lpstr>
      <vt:lpstr>Continue</vt:lpstr>
      <vt:lpstr>Continue</vt:lpstr>
      <vt:lpstr>Continue</vt:lpstr>
      <vt:lpstr>Organizational cultures can fall into one of four categories, according to Charles Handy's Culture Model: </vt:lpstr>
      <vt:lpstr>Continue</vt:lpstr>
      <vt:lpstr>CONCLUSION</vt:lpstr>
      <vt:lpstr>Continue</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Google</dc:title>
  <dc:creator>Cyrille Rene Tounoudjou (1914188)</dc:creator>
  <cp:lastModifiedBy>Cyrille Rene Tounoudjou (1914188)</cp:lastModifiedBy>
  <cp:revision>10</cp:revision>
  <dcterms:created xsi:type="dcterms:W3CDTF">2022-03-01T13:58:15Z</dcterms:created>
  <dcterms:modified xsi:type="dcterms:W3CDTF">2022-03-04T14:08:04Z</dcterms:modified>
</cp:coreProperties>
</file>