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258" r:id="rId2"/>
    <p:sldId id="259" r:id="rId3"/>
    <p:sldId id="260" r:id="rId4"/>
    <p:sldId id="265" r:id="rId5"/>
    <p:sldId id="266" r:id="rId6"/>
    <p:sldId id="262" r:id="rId7"/>
    <p:sldId id="263" r:id="rId8"/>
    <p:sldId id="264" r:id="rId9"/>
    <p:sldId id="261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CBE6BE-EB82-4C85-ABC6-1E0762DAD43B}" v="1" dt="2021-02-26T20:26:11.0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1" autoAdjust="0"/>
    <p:restoredTop sz="85696" autoAdjust="0"/>
  </p:normalViewPr>
  <p:slideViewPr>
    <p:cSldViewPr snapToGrid="0">
      <p:cViewPr varScale="1">
        <p:scale>
          <a:sx n="80" d="100"/>
          <a:sy n="80" d="100"/>
        </p:scale>
        <p:origin x="16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532E1A-EB6D-4544-A177-2B718C2192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C0CA613E-1209-46F1-A3C4-DEADAC30674A}">
      <dgm:prSet/>
      <dgm:spPr/>
      <dgm:t>
        <a:bodyPr/>
        <a:lstStyle/>
        <a:p>
          <a:r>
            <a:rPr lang="en-GB"/>
            <a:t>You may have to call the client to ask about some details you need – embarrassing!</a:t>
          </a:r>
          <a:endParaRPr lang="en-US"/>
        </a:p>
      </dgm:t>
    </dgm:pt>
    <dgm:pt modelId="{3532D500-34CC-4E15-9199-95678EAB7D5A}" type="parTrans" cxnId="{7F8DEC49-787D-4CBF-8510-444816BCC65F}">
      <dgm:prSet/>
      <dgm:spPr/>
      <dgm:t>
        <a:bodyPr/>
        <a:lstStyle/>
        <a:p>
          <a:endParaRPr lang="en-US"/>
        </a:p>
      </dgm:t>
    </dgm:pt>
    <dgm:pt modelId="{3A8197B2-97DF-4265-B3F3-1F0B0A978FA8}" type="sibTrans" cxnId="{7F8DEC49-787D-4CBF-8510-444816BCC65F}">
      <dgm:prSet/>
      <dgm:spPr/>
      <dgm:t>
        <a:bodyPr/>
        <a:lstStyle/>
        <a:p>
          <a:endParaRPr lang="en-US"/>
        </a:p>
      </dgm:t>
    </dgm:pt>
    <dgm:pt modelId="{B6A695E8-85ED-4A47-8CCC-0061609F125D}">
      <dgm:prSet/>
      <dgm:spPr/>
      <dgm:t>
        <a:bodyPr/>
        <a:lstStyle/>
        <a:p>
          <a:r>
            <a:rPr lang="en-GB"/>
            <a:t>Your client may have asked you to do something which you didn’t record – uh-oh!</a:t>
          </a:r>
          <a:endParaRPr lang="en-US"/>
        </a:p>
      </dgm:t>
    </dgm:pt>
    <dgm:pt modelId="{FC755C8B-74A9-4301-B029-BA9FACC47AD7}" type="parTrans" cxnId="{B5A2CBCB-020E-4C39-A956-16DE505AA725}">
      <dgm:prSet/>
      <dgm:spPr/>
      <dgm:t>
        <a:bodyPr/>
        <a:lstStyle/>
        <a:p>
          <a:endParaRPr lang="en-US"/>
        </a:p>
      </dgm:t>
    </dgm:pt>
    <dgm:pt modelId="{3CDCB52B-80FA-4540-BFBE-3F80F92E5E71}" type="sibTrans" cxnId="{B5A2CBCB-020E-4C39-A956-16DE505AA725}">
      <dgm:prSet/>
      <dgm:spPr/>
      <dgm:t>
        <a:bodyPr/>
        <a:lstStyle/>
        <a:p>
          <a:endParaRPr lang="en-US"/>
        </a:p>
      </dgm:t>
    </dgm:pt>
    <dgm:pt modelId="{7938F740-221E-49D4-B8D7-98357FB75368}">
      <dgm:prSet/>
      <dgm:spPr/>
      <dgm:t>
        <a:bodyPr/>
        <a:lstStyle/>
        <a:p>
          <a:r>
            <a:rPr lang="en-GB"/>
            <a:t>You may spend time doing work the client didn’t ask you to do – you may not be able to charge for your time!</a:t>
          </a:r>
          <a:endParaRPr lang="en-US"/>
        </a:p>
      </dgm:t>
    </dgm:pt>
    <dgm:pt modelId="{1302126F-351C-4DDB-910B-B23686011862}" type="parTrans" cxnId="{01638D87-04E7-4A86-8420-E7CA779693B0}">
      <dgm:prSet/>
      <dgm:spPr/>
      <dgm:t>
        <a:bodyPr/>
        <a:lstStyle/>
        <a:p>
          <a:endParaRPr lang="en-US"/>
        </a:p>
      </dgm:t>
    </dgm:pt>
    <dgm:pt modelId="{A739AB68-8455-4E3B-81C4-7A7C9DFA18C8}" type="sibTrans" cxnId="{01638D87-04E7-4A86-8420-E7CA779693B0}">
      <dgm:prSet/>
      <dgm:spPr/>
      <dgm:t>
        <a:bodyPr/>
        <a:lstStyle/>
        <a:p>
          <a:endParaRPr lang="en-US"/>
        </a:p>
      </dgm:t>
    </dgm:pt>
    <dgm:pt modelId="{B02BDB0E-C979-4E7B-8F68-79F7ACBA692C}">
      <dgm:prSet/>
      <dgm:spPr/>
      <dgm:t>
        <a:bodyPr/>
        <a:lstStyle/>
        <a:p>
          <a:r>
            <a:rPr lang="en-GB"/>
            <a:t>Professional negligence claim – not good!</a:t>
          </a:r>
          <a:endParaRPr lang="en-US"/>
        </a:p>
      </dgm:t>
    </dgm:pt>
    <dgm:pt modelId="{A92BCA54-B175-4368-A6A2-C1D811BB06E1}" type="parTrans" cxnId="{C1C37800-D7E2-4B87-8362-F83C610CC3CE}">
      <dgm:prSet/>
      <dgm:spPr/>
      <dgm:t>
        <a:bodyPr/>
        <a:lstStyle/>
        <a:p>
          <a:endParaRPr lang="en-US"/>
        </a:p>
      </dgm:t>
    </dgm:pt>
    <dgm:pt modelId="{C22A409E-849D-4DD5-A19F-A311D372C0AD}" type="sibTrans" cxnId="{C1C37800-D7E2-4B87-8362-F83C610CC3CE}">
      <dgm:prSet/>
      <dgm:spPr/>
      <dgm:t>
        <a:bodyPr/>
        <a:lstStyle/>
        <a:p>
          <a:endParaRPr lang="en-US"/>
        </a:p>
      </dgm:t>
    </dgm:pt>
    <dgm:pt modelId="{625B5AFD-11EB-4FF9-A87E-AF1C6C81D72F}" type="pres">
      <dgm:prSet presAssocID="{79532E1A-EB6D-4544-A177-2B718C2192F2}" presName="root" presStyleCnt="0">
        <dgm:presLayoutVars>
          <dgm:dir/>
          <dgm:resizeHandles val="exact"/>
        </dgm:presLayoutVars>
      </dgm:prSet>
      <dgm:spPr/>
    </dgm:pt>
    <dgm:pt modelId="{DC00FAF8-DB9C-4CC1-8A50-1E979DC9A748}" type="pres">
      <dgm:prSet presAssocID="{C0CA613E-1209-46F1-A3C4-DEADAC30674A}" presName="compNode" presStyleCnt="0"/>
      <dgm:spPr/>
    </dgm:pt>
    <dgm:pt modelId="{B5CA3644-65A1-4F8C-82C2-6CEFE02AAA14}" type="pres">
      <dgm:prSet presAssocID="{C0CA613E-1209-46F1-A3C4-DEADAC30674A}" presName="bgRect" presStyleLbl="bgShp" presStyleIdx="0" presStyleCnt="4"/>
      <dgm:spPr/>
    </dgm:pt>
    <dgm:pt modelId="{3788DB0F-D99C-4A93-8F25-B8D2FF5C81B3}" type="pres">
      <dgm:prSet presAssocID="{C0CA613E-1209-46F1-A3C4-DEADAC30674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ustache Face with Solid Fill"/>
        </a:ext>
      </dgm:extLst>
    </dgm:pt>
    <dgm:pt modelId="{15971103-8AE0-4351-81F2-F0CC86ECCDA6}" type="pres">
      <dgm:prSet presAssocID="{C0CA613E-1209-46F1-A3C4-DEADAC30674A}" presName="spaceRect" presStyleCnt="0"/>
      <dgm:spPr/>
    </dgm:pt>
    <dgm:pt modelId="{C2B0466D-2950-44BB-814D-18C909192CBC}" type="pres">
      <dgm:prSet presAssocID="{C0CA613E-1209-46F1-A3C4-DEADAC30674A}" presName="parTx" presStyleLbl="revTx" presStyleIdx="0" presStyleCnt="4">
        <dgm:presLayoutVars>
          <dgm:chMax val="0"/>
          <dgm:chPref val="0"/>
        </dgm:presLayoutVars>
      </dgm:prSet>
      <dgm:spPr/>
    </dgm:pt>
    <dgm:pt modelId="{B3EFD044-9606-4659-ADE4-383B5960269C}" type="pres">
      <dgm:prSet presAssocID="{3A8197B2-97DF-4265-B3F3-1F0B0A978FA8}" presName="sibTrans" presStyleCnt="0"/>
      <dgm:spPr/>
    </dgm:pt>
    <dgm:pt modelId="{FD862F80-7378-45CB-96A9-A7C31565259C}" type="pres">
      <dgm:prSet presAssocID="{B6A695E8-85ED-4A47-8CCC-0061609F125D}" presName="compNode" presStyleCnt="0"/>
      <dgm:spPr/>
    </dgm:pt>
    <dgm:pt modelId="{FDF294CB-E8EF-4788-8188-A9CB0AE865DA}" type="pres">
      <dgm:prSet presAssocID="{B6A695E8-85ED-4A47-8CCC-0061609F125D}" presName="bgRect" presStyleLbl="bgShp" presStyleIdx="1" presStyleCnt="4"/>
      <dgm:spPr/>
    </dgm:pt>
    <dgm:pt modelId="{B77252C1-5950-4FC3-942A-1751070AB3A0}" type="pres">
      <dgm:prSet presAssocID="{B6A695E8-85ED-4A47-8CCC-0061609F125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lash"/>
        </a:ext>
      </dgm:extLst>
    </dgm:pt>
    <dgm:pt modelId="{458960B8-F7FF-4C20-A445-4C9FC9DE62E7}" type="pres">
      <dgm:prSet presAssocID="{B6A695E8-85ED-4A47-8CCC-0061609F125D}" presName="spaceRect" presStyleCnt="0"/>
      <dgm:spPr/>
    </dgm:pt>
    <dgm:pt modelId="{9BA33069-0B12-494C-AC7D-6E559D382742}" type="pres">
      <dgm:prSet presAssocID="{B6A695E8-85ED-4A47-8CCC-0061609F125D}" presName="parTx" presStyleLbl="revTx" presStyleIdx="1" presStyleCnt="4">
        <dgm:presLayoutVars>
          <dgm:chMax val="0"/>
          <dgm:chPref val="0"/>
        </dgm:presLayoutVars>
      </dgm:prSet>
      <dgm:spPr/>
    </dgm:pt>
    <dgm:pt modelId="{752AF134-29D7-4759-8B30-D99FC6D8B15A}" type="pres">
      <dgm:prSet presAssocID="{3CDCB52B-80FA-4540-BFBE-3F80F92E5E71}" presName="sibTrans" presStyleCnt="0"/>
      <dgm:spPr/>
    </dgm:pt>
    <dgm:pt modelId="{D8EC15C6-BA55-4AEF-9C06-8B0236CD1DE6}" type="pres">
      <dgm:prSet presAssocID="{7938F740-221E-49D4-B8D7-98357FB75368}" presName="compNode" presStyleCnt="0"/>
      <dgm:spPr/>
    </dgm:pt>
    <dgm:pt modelId="{E5616729-D930-4B7B-B3EB-54AF6B16D7F9}" type="pres">
      <dgm:prSet presAssocID="{7938F740-221E-49D4-B8D7-98357FB75368}" presName="bgRect" presStyleLbl="bgShp" presStyleIdx="2" presStyleCnt="4"/>
      <dgm:spPr/>
    </dgm:pt>
    <dgm:pt modelId="{2F9F072B-EA71-4EDF-90B0-0FDC08FEFBB9}" type="pres">
      <dgm:prSet presAssocID="{7938F740-221E-49D4-B8D7-98357FB7536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lectrician"/>
        </a:ext>
      </dgm:extLst>
    </dgm:pt>
    <dgm:pt modelId="{6AD00D62-2C16-4B67-A8B6-7D57E4D95E7C}" type="pres">
      <dgm:prSet presAssocID="{7938F740-221E-49D4-B8D7-98357FB75368}" presName="spaceRect" presStyleCnt="0"/>
      <dgm:spPr/>
    </dgm:pt>
    <dgm:pt modelId="{B06B2426-EB04-4418-A65E-3C0E4705E3E7}" type="pres">
      <dgm:prSet presAssocID="{7938F740-221E-49D4-B8D7-98357FB75368}" presName="parTx" presStyleLbl="revTx" presStyleIdx="2" presStyleCnt="4">
        <dgm:presLayoutVars>
          <dgm:chMax val="0"/>
          <dgm:chPref val="0"/>
        </dgm:presLayoutVars>
      </dgm:prSet>
      <dgm:spPr/>
    </dgm:pt>
    <dgm:pt modelId="{99C9CF97-1D12-47B9-8EE1-05FEAE0635B9}" type="pres">
      <dgm:prSet presAssocID="{A739AB68-8455-4E3B-81C4-7A7C9DFA18C8}" presName="sibTrans" presStyleCnt="0"/>
      <dgm:spPr/>
    </dgm:pt>
    <dgm:pt modelId="{3C61E39B-6B61-4B36-AC0E-F0CA13662268}" type="pres">
      <dgm:prSet presAssocID="{B02BDB0E-C979-4E7B-8F68-79F7ACBA692C}" presName="compNode" presStyleCnt="0"/>
      <dgm:spPr/>
    </dgm:pt>
    <dgm:pt modelId="{151C7482-1407-4F25-965D-C876794791E9}" type="pres">
      <dgm:prSet presAssocID="{B02BDB0E-C979-4E7B-8F68-79F7ACBA692C}" presName="bgRect" presStyleLbl="bgShp" presStyleIdx="3" presStyleCnt="4"/>
      <dgm:spPr/>
    </dgm:pt>
    <dgm:pt modelId="{B7D0B822-133E-4429-8061-66EAE64A0EE5}" type="pres">
      <dgm:prSet presAssocID="{B02BDB0E-C979-4E7B-8F68-79F7ACBA692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ADF180F0-A18F-4D08-99C3-AB527A450E63}" type="pres">
      <dgm:prSet presAssocID="{B02BDB0E-C979-4E7B-8F68-79F7ACBA692C}" presName="spaceRect" presStyleCnt="0"/>
      <dgm:spPr/>
    </dgm:pt>
    <dgm:pt modelId="{46B36B9A-8E12-4DBD-8CC1-01BF20E8164C}" type="pres">
      <dgm:prSet presAssocID="{B02BDB0E-C979-4E7B-8F68-79F7ACBA692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1C37800-D7E2-4B87-8362-F83C610CC3CE}" srcId="{79532E1A-EB6D-4544-A177-2B718C2192F2}" destId="{B02BDB0E-C979-4E7B-8F68-79F7ACBA692C}" srcOrd="3" destOrd="0" parTransId="{A92BCA54-B175-4368-A6A2-C1D811BB06E1}" sibTransId="{C22A409E-849D-4DD5-A19F-A311D372C0AD}"/>
    <dgm:cxn modelId="{298D1537-7AF0-4D13-933F-59659B9D8B82}" type="presOf" srcId="{79532E1A-EB6D-4544-A177-2B718C2192F2}" destId="{625B5AFD-11EB-4FF9-A87E-AF1C6C81D72F}" srcOrd="0" destOrd="0" presId="urn:microsoft.com/office/officeart/2018/2/layout/IconVerticalSolidList"/>
    <dgm:cxn modelId="{7F8DEC49-787D-4CBF-8510-444816BCC65F}" srcId="{79532E1A-EB6D-4544-A177-2B718C2192F2}" destId="{C0CA613E-1209-46F1-A3C4-DEADAC30674A}" srcOrd="0" destOrd="0" parTransId="{3532D500-34CC-4E15-9199-95678EAB7D5A}" sibTransId="{3A8197B2-97DF-4265-B3F3-1F0B0A978FA8}"/>
    <dgm:cxn modelId="{25DDF47A-5D30-41CD-9F85-E8528B66735E}" type="presOf" srcId="{B02BDB0E-C979-4E7B-8F68-79F7ACBA692C}" destId="{46B36B9A-8E12-4DBD-8CC1-01BF20E8164C}" srcOrd="0" destOrd="0" presId="urn:microsoft.com/office/officeart/2018/2/layout/IconVerticalSolidList"/>
    <dgm:cxn modelId="{01638D87-04E7-4A86-8420-E7CA779693B0}" srcId="{79532E1A-EB6D-4544-A177-2B718C2192F2}" destId="{7938F740-221E-49D4-B8D7-98357FB75368}" srcOrd="2" destOrd="0" parTransId="{1302126F-351C-4DDB-910B-B23686011862}" sibTransId="{A739AB68-8455-4E3B-81C4-7A7C9DFA18C8}"/>
    <dgm:cxn modelId="{B5A2CBCB-020E-4C39-A956-16DE505AA725}" srcId="{79532E1A-EB6D-4544-A177-2B718C2192F2}" destId="{B6A695E8-85ED-4A47-8CCC-0061609F125D}" srcOrd="1" destOrd="0" parTransId="{FC755C8B-74A9-4301-B029-BA9FACC47AD7}" sibTransId="{3CDCB52B-80FA-4540-BFBE-3F80F92E5E71}"/>
    <dgm:cxn modelId="{84CCB1D8-758D-4921-A03C-6CFBD82F0914}" type="presOf" srcId="{C0CA613E-1209-46F1-A3C4-DEADAC30674A}" destId="{C2B0466D-2950-44BB-814D-18C909192CBC}" srcOrd="0" destOrd="0" presId="urn:microsoft.com/office/officeart/2018/2/layout/IconVerticalSolidList"/>
    <dgm:cxn modelId="{026132DC-0F09-4763-BD32-92F302890445}" type="presOf" srcId="{7938F740-221E-49D4-B8D7-98357FB75368}" destId="{B06B2426-EB04-4418-A65E-3C0E4705E3E7}" srcOrd="0" destOrd="0" presId="urn:microsoft.com/office/officeart/2018/2/layout/IconVerticalSolidList"/>
    <dgm:cxn modelId="{ED575DF2-F1E0-4FAC-A578-241348B4AB37}" type="presOf" srcId="{B6A695E8-85ED-4A47-8CCC-0061609F125D}" destId="{9BA33069-0B12-494C-AC7D-6E559D382742}" srcOrd="0" destOrd="0" presId="urn:microsoft.com/office/officeart/2018/2/layout/IconVerticalSolidList"/>
    <dgm:cxn modelId="{ECCFC0C3-5210-477E-9CBB-034725761606}" type="presParOf" srcId="{625B5AFD-11EB-4FF9-A87E-AF1C6C81D72F}" destId="{DC00FAF8-DB9C-4CC1-8A50-1E979DC9A748}" srcOrd="0" destOrd="0" presId="urn:microsoft.com/office/officeart/2018/2/layout/IconVerticalSolidList"/>
    <dgm:cxn modelId="{75582731-9F53-4589-80D9-4EF733CDE28C}" type="presParOf" srcId="{DC00FAF8-DB9C-4CC1-8A50-1E979DC9A748}" destId="{B5CA3644-65A1-4F8C-82C2-6CEFE02AAA14}" srcOrd="0" destOrd="0" presId="urn:microsoft.com/office/officeart/2018/2/layout/IconVerticalSolidList"/>
    <dgm:cxn modelId="{6FC4CA31-E1B5-4F74-A321-846581834B6F}" type="presParOf" srcId="{DC00FAF8-DB9C-4CC1-8A50-1E979DC9A748}" destId="{3788DB0F-D99C-4A93-8F25-B8D2FF5C81B3}" srcOrd="1" destOrd="0" presId="urn:microsoft.com/office/officeart/2018/2/layout/IconVerticalSolidList"/>
    <dgm:cxn modelId="{EAD8EC3D-8779-48C2-852D-7A20CC8D06A5}" type="presParOf" srcId="{DC00FAF8-DB9C-4CC1-8A50-1E979DC9A748}" destId="{15971103-8AE0-4351-81F2-F0CC86ECCDA6}" srcOrd="2" destOrd="0" presId="urn:microsoft.com/office/officeart/2018/2/layout/IconVerticalSolidList"/>
    <dgm:cxn modelId="{EEA4E39D-0F56-4DC6-86A0-711E939F059E}" type="presParOf" srcId="{DC00FAF8-DB9C-4CC1-8A50-1E979DC9A748}" destId="{C2B0466D-2950-44BB-814D-18C909192CBC}" srcOrd="3" destOrd="0" presId="urn:microsoft.com/office/officeart/2018/2/layout/IconVerticalSolidList"/>
    <dgm:cxn modelId="{5D269D9A-841D-4294-8D79-2042DDE9D88E}" type="presParOf" srcId="{625B5AFD-11EB-4FF9-A87E-AF1C6C81D72F}" destId="{B3EFD044-9606-4659-ADE4-383B5960269C}" srcOrd="1" destOrd="0" presId="urn:microsoft.com/office/officeart/2018/2/layout/IconVerticalSolidList"/>
    <dgm:cxn modelId="{0DEF39CC-A14A-438A-911B-B3416DAAFE8D}" type="presParOf" srcId="{625B5AFD-11EB-4FF9-A87E-AF1C6C81D72F}" destId="{FD862F80-7378-45CB-96A9-A7C31565259C}" srcOrd="2" destOrd="0" presId="urn:microsoft.com/office/officeart/2018/2/layout/IconVerticalSolidList"/>
    <dgm:cxn modelId="{53D6DC69-AB6A-4F54-B01E-EC5B2F3F341E}" type="presParOf" srcId="{FD862F80-7378-45CB-96A9-A7C31565259C}" destId="{FDF294CB-E8EF-4788-8188-A9CB0AE865DA}" srcOrd="0" destOrd="0" presId="urn:microsoft.com/office/officeart/2018/2/layout/IconVerticalSolidList"/>
    <dgm:cxn modelId="{3E44DF33-4BBA-4B3A-B800-484F7572C2F8}" type="presParOf" srcId="{FD862F80-7378-45CB-96A9-A7C31565259C}" destId="{B77252C1-5950-4FC3-942A-1751070AB3A0}" srcOrd="1" destOrd="0" presId="urn:microsoft.com/office/officeart/2018/2/layout/IconVerticalSolidList"/>
    <dgm:cxn modelId="{C58FCF7B-64D1-4BD5-BB3F-683E04DE8447}" type="presParOf" srcId="{FD862F80-7378-45CB-96A9-A7C31565259C}" destId="{458960B8-F7FF-4C20-A445-4C9FC9DE62E7}" srcOrd="2" destOrd="0" presId="urn:microsoft.com/office/officeart/2018/2/layout/IconVerticalSolidList"/>
    <dgm:cxn modelId="{9F05DEC9-14B1-4071-9EA2-C5A2A3A162A2}" type="presParOf" srcId="{FD862F80-7378-45CB-96A9-A7C31565259C}" destId="{9BA33069-0B12-494C-AC7D-6E559D382742}" srcOrd="3" destOrd="0" presId="urn:microsoft.com/office/officeart/2018/2/layout/IconVerticalSolidList"/>
    <dgm:cxn modelId="{39CC2B36-3145-4F70-8C36-767F7FE3ECB7}" type="presParOf" srcId="{625B5AFD-11EB-4FF9-A87E-AF1C6C81D72F}" destId="{752AF134-29D7-4759-8B30-D99FC6D8B15A}" srcOrd="3" destOrd="0" presId="urn:microsoft.com/office/officeart/2018/2/layout/IconVerticalSolidList"/>
    <dgm:cxn modelId="{D53899C8-593B-4013-95EF-0CA3AA28516C}" type="presParOf" srcId="{625B5AFD-11EB-4FF9-A87E-AF1C6C81D72F}" destId="{D8EC15C6-BA55-4AEF-9C06-8B0236CD1DE6}" srcOrd="4" destOrd="0" presId="urn:microsoft.com/office/officeart/2018/2/layout/IconVerticalSolidList"/>
    <dgm:cxn modelId="{755F72E4-6007-4592-98D0-FC94CAA81293}" type="presParOf" srcId="{D8EC15C6-BA55-4AEF-9C06-8B0236CD1DE6}" destId="{E5616729-D930-4B7B-B3EB-54AF6B16D7F9}" srcOrd="0" destOrd="0" presId="urn:microsoft.com/office/officeart/2018/2/layout/IconVerticalSolidList"/>
    <dgm:cxn modelId="{323BEEDD-2081-4797-8C92-476E189442BB}" type="presParOf" srcId="{D8EC15C6-BA55-4AEF-9C06-8B0236CD1DE6}" destId="{2F9F072B-EA71-4EDF-90B0-0FDC08FEFBB9}" srcOrd="1" destOrd="0" presId="urn:microsoft.com/office/officeart/2018/2/layout/IconVerticalSolidList"/>
    <dgm:cxn modelId="{3AD7D5C6-9A3E-400A-AF3A-98EF2964ACCE}" type="presParOf" srcId="{D8EC15C6-BA55-4AEF-9C06-8B0236CD1DE6}" destId="{6AD00D62-2C16-4B67-A8B6-7D57E4D95E7C}" srcOrd="2" destOrd="0" presId="urn:microsoft.com/office/officeart/2018/2/layout/IconVerticalSolidList"/>
    <dgm:cxn modelId="{D0EBAC8D-4D86-4D0B-BE34-E7A8A62EDB88}" type="presParOf" srcId="{D8EC15C6-BA55-4AEF-9C06-8B0236CD1DE6}" destId="{B06B2426-EB04-4418-A65E-3C0E4705E3E7}" srcOrd="3" destOrd="0" presId="urn:microsoft.com/office/officeart/2018/2/layout/IconVerticalSolidList"/>
    <dgm:cxn modelId="{C49EB570-7AD1-45F4-BFFB-956C39969EDF}" type="presParOf" srcId="{625B5AFD-11EB-4FF9-A87E-AF1C6C81D72F}" destId="{99C9CF97-1D12-47B9-8EE1-05FEAE0635B9}" srcOrd="5" destOrd="0" presId="urn:microsoft.com/office/officeart/2018/2/layout/IconVerticalSolidList"/>
    <dgm:cxn modelId="{D9806B8D-57FC-4A05-8663-1FE09EE33696}" type="presParOf" srcId="{625B5AFD-11EB-4FF9-A87E-AF1C6C81D72F}" destId="{3C61E39B-6B61-4B36-AC0E-F0CA13662268}" srcOrd="6" destOrd="0" presId="urn:microsoft.com/office/officeart/2018/2/layout/IconVerticalSolidList"/>
    <dgm:cxn modelId="{CA814FCF-F601-47C5-ACBA-D78FF53140FC}" type="presParOf" srcId="{3C61E39B-6B61-4B36-AC0E-F0CA13662268}" destId="{151C7482-1407-4F25-965D-C876794791E9}" srcOrd="0" destOrd="0" presId="urn:microsoft.com/office/officeart/2018/2/layout/IconVerticalSolidList"/>
    <dgm:cxn modelId="{7DE5FEC5-AE16-4EFD-8A03-2D361D735AAB}" type="presParOf" srcId="{3C61E39B-6B61-4B36-AC0E-F0CA13662268}" destId="{B7D0B822-133E-4429-8061-66EAE64A0EE5}" srcOrd="1" destOrd="0" presId="urn:microsoft.com/office/officeart/2018/2/layout/IconVerticalSolidList"/>
    <dgm:cxn modelId="{BA4B2AA4-8D3C-4430-B94D-0DAD908EC9A6}" type="presParOf" srcId="{3C61E39B-6B61-4B36-AC0E-F0CA13662268}" destId="{ADF180F0-A18F-4D08-99C3-AB527A450E63}" srcOrd="2" destOrd="0" presId="urn:microsoft.com/office/officeart/2018/2/layout/IconVerticalSolidList"/>
    <dgm:cxn modelId="{15CE79AD-ADE8-42DE-B203-6DC8E49A217D}" type="presParOf" srcId="{3C61E39B-6B61-4B36-AC0E-F0CA13662268}" destId="{46B36B9A-8E12-4DBD-8CC1-01BF20E8164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788191-2224-42A0-B13B-07BED06A29B6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13471606-3E16-441F-B312-077A58CD096D}">
      <dgm:prSet/>
      <dgm:spPr/>
      <dgm:t>
        <a:bodyPr/>
        <a:lstStyle/>
        <a:p>
          <a:r>
            <a:rPr lang="en-GB"/>
            <a:t>Don’t delay!</a:t>
          </a:r>
          <a:endParaRPr lang="en-US"/>
        </a:p>
      </dgm:t>
    </dgm:pt>
    <dgm:pt modelId="{4CD173C1-C24D-4103-A0CF-114BC2731F83}" type="parTrans" cxnId="{1EFBEF5F-0043-4DC9-999E-8084F2D036ED}">
      <dgm:prSet/>
      <dgm:spPr/>
      <dgm:t>
        <a:bodyPr/>
        <a:lstStyle/>
        <a:p>
          <a:endParaRPr lang="en-US"/>
        </a:p>
      </dgm:t>
    </dgm:pt>
    <dgm:pt modelId="{5CF5C09B-A476-403F-978A-80FB047EF2B6}" type="sibTrans" cxnId="{1EFBEF5F-0043-4DC9-999E-8084F2D036ED}">
      <dgm:prSet/>
      <dgm:spPr/>
      <dgm:t>
        <a:bodyPr/>
        <a:lstStyle/>
        <a:p>
          <a:endParaRPr lang="en-US"/>
        </a:p>
      </dgm:t>
    </dgm:pt>
    <dgm:pt modelId="{D78C7214-66EA-4BC3-9A3E-377DD3CDD967}">
      <dgm:prSet/>
      <dgm:spPr/>
      <dgm:t>
        <a:bodyPr/>
        <a:lstStyle/>
        <a:p>
          <a:r>
            <a:rPr lang="en-GB"/>
            <a:t>Read through the notes you made during the meeting/call</a:t>
          </a:r>
          <a:endParaRPr lang="en-US"/>
        </a:p>
      </dgm:t>
    </dgm:pt>
    <dgm:pt modelId="{5FC7F3A1-FCC7-4B67-8390-21506EE99546}" type="parTrans" cxnId="{1795AC9D-C0F2-40C8-A290-9CD4F8BB0B83}">
      <dgm:prSet/>
      <dgm:spPr/>
      <dgm:t>
        <a:bodyPr/>
        <a:lstStyle/>
        <a:p>
          <a:endParaRPr lang="en-US"/>
        </a:p>
      </dgm:t>
    </dgm:pt>
    <dgm:pt modelId="{4F0718A2-2904-48EC-82D9-ACC6862F81D0}" type="sibTrans" cxnId="{1795AC9D-C0F2-40C8-A290-9CD4F8BB0B83}">
      <dgm:prSet/>
      <dgm:spPr/>
      <dgm:t>
        <a:bodyPr/>
        <a:lstStyle/>
        <a:p>
          <a:endParaRPr lang="en-US"/>
        </a:p>
      </dgm:t>
    </dgm:pt>
    <dgm:pt modelId="{9CFD0810-4196-467C-A620-577E97118701}">
      <dgm:prSet/>
      <dgm:spPr/>
      <dgm:t>
        <a:bodyPr/>
        <a:lstStyle/>
        <a:p>
          <a:r>
            <a:rPr lang="en-GB"/>
            <a:t>Identify a logical pattern</a:t>
          </a:r>
          <a:endParaRPr lang="en-US"/>
        </a:p>
      </dgm:t>
    </dgm:pt>
    <dgm:pt modelId="{04122617-8E99-486D-BC44-2D84A0E6ABE7}" type="parTrans" cxnId="{11843BAE-057A-499F-BA14-EF520C38782F}">
      <dgm:prSet/>
      <dgm:spPr/>
      <dgm:t>
        <a:bodyPr/>
        <a:lstStyle/>
        <a:p>
          <a:endParaRPr lang="en-US"/>
        </a:p>
      </dgm:t>
    </dgm:pt>
    <dgm:pt modelId="{F6A6519B-5DAB-44FD-9FB6-26237F952FB3}" type="sibTrans" cxnId="{11843BAE-057A-499F-BA14-EF520C38782F}">
      <dgm:prSet/>
      <dgm:spPr/>
      <dgm:t>
        <a:bodyPr/>
        <a:lstStyle/>
        <a:p>
          <a:endParaRPr lang="en-US"/>
        </a:p>
      </dgm:t>
    </dgm:pt>
    <dgm:pt modelId="{BF47339B-6868-43B0-8FCA-A87347DCE2C2}">
      <dgm:prSet/>
      <dgm:spPr/>
      <dgm:t>
        <a:bodyPr/>
        <a:lstStyle/>
        <a:p>
          <a:r>
            <a:rPr lang="en-GB"/>
            <a:t>Organise the material</a:t>
          </a:r>
          <a:endParaRPr lang="en-US"/>
        </a:p>
      </dgm:t>
    </dgm:pt>
    <dgm:pt modelId="{D780AED2-6CC9-457F-888B-B59C196A354D}" type="parTrans" cxnId="{2022DA1A-6417-4FFA-BE7E-10D5ED424FCE}">
      <dgm:prSet/>
      <dgm:spPr/>
      <dgm:t>
        <a:bodyPr/>
        <a:lstStyle/>
        <a:p>
          <a:endParaRPr lang="en-US"/>
        </a:p>
      </dgm:t>
    </dgm:pt>
    <dgm:pt modelId="{ECBCDAAD-6803-4ED5-BAD3-F6F4F7491548}" type="sibTrans" cxnId="{2022DA1A-6417-4FFA-BE7E-10D5ED424FCE}">
      <dgm:prSet/>
      <dgm:spPr/>
      <dgm:t>
        <a:bodyPr/>
        <a:lstStyle/>
        <a:p>
          <a:endParaRPr lang="en-US"/>
        </a:p>
      </dgm:t>
    </dgm:pt>
    <dgm:pt modelId="{8601B57B-379E-478A-8AA1-59E67B6D9398}">
      <dgm:prSet/>
      <dgm:spPr/>
      <dgm:t>
        <a:bodyPr/>
        <a:lstStyle/>
        <a:p>
          <a:r>
            <a:rPr lang="en-GB"/>
            <a:t>Use headings and paragraphs</a:t>
          </a:r>
          <a:endParaRPr lang="en-US"/>
        </a:p>
      </dgm:t>
    </dgm:pt>
    <dgm:pt modelId="{3DC12CB5-7B70-4BD2-940F-7FE2EC45F018}" type="parTrans" cxnId="{A87B9CDB-72CC-4C7A-B3FC-2AD2AA6A9211}">
      <dgm:prSet/>
      <dgm:spPr/>
      <dgm:t>
        <a:bodyPr/>
        <a:lstStyle/>
        <a:p>
          <a:endParaRPr lang="en-US"/>
        </a:p>
      </dgm:t>
    </dgm:pt>
    <dgm:pt modelId="{C774E949-18AB-487B-BE82-0096C9EF4F75}" type="sibTrans" cxnId="{A87B9CDB-72CC-4C7A-B3FC-2AD2AA6A9211}">
      <dgm:prSet/>
      <dgm:spPr/>
      <dgm:t>
        <a:bodyPr/>
        <a:lstStyle/>
        <a:p>
          <a:endParaRPr lang="en-US"/>
        </a:p>
      </dgm:t>
    </dgm:pt>
    <dgm:pt modelId="{D91DB886-A3C8-49F3-A817-AB9DD74C61D2}">
      <dgm:prSet/>
      <dgm:spPr/>
      <dgm:t>
        <a:bodyPr/>
        <a:lstStyle/>
        <a:p>
          <a:r>
            <a:rPr lang="en-GB"/>
            <a:t>Exclude irrelevant or contradictory information</a:t>
          </a:r>
          <a:endParaRPr lang="en-US"/>
        </a:p>
      </dgm:t>
    </dgm:pt>
    <dgm:pt modelId="{CB6A22B1-E682-40EF-8DED-93C158659B3C}" type="parTrans" cxnId="{D3A716D4-D85E-4E34-ACE3-BCF6A8D7CFE7}">
      <dgm:prSet/>
      <dgm:spPr/>
      <dgm:t>
        <a:bodyPr/>
        <a:lstStyle/>
        <a:p>
          <a:endParaRPr lang="en-US"/>
        </a:p>
      </dgm:t>
    </dgm:pt>
    <dgm:pt modelId="{AE45B5DF-B78D-4FD6-B1B6-026D85DF7BDE}" type="sibTrans" cxnId="{D3A716D4-D85E-4E34-ACE3-BCF6A8D7CFE7}">
      <dgm:prSet/>
      <dgm:spPr/>
      <dgm:t>
        <a:bodyPr/>
        <a:lstStyle/>
        <a:p>
          <a:endParaRPr lang="en-US"/>
        </a:p>
      </dgm:t>
    </dgm:pt>
    <dgm:pt modelId="{424D3016-9AC6-4080-BBBD-A9C9961FD8AB}" type="pres">
      <dgm:prSet presAssocID="{54788191-2224-42A0-B13B-07BED06A29B6}" presName="diagram" presStyleCnt="0">
        <dgm:presLayoutVars>
          <dgm:dir/>
          <dgm:resizeHandles val="exact"/>
        </dgm:presLayoutVars>
      </dgm:prSet>
      <dgm:spPr/>
    </dgm:pt>
    <dgm:pt modelId="{E8D7EC14-5647-43C0-888F-AEA7A4F45E9E}" type="pres">
      <dgm:prSet presAssocID="{13471606-3E16-441F-B312-077A58CD096D}" presName="node" presStyleLbl="node1" presStyleIdx="0" presStyleCnt="6">
        <dgm:presLayoutVars>
          <dgm:bulletEnabled val="1"/>
        </dgm:presLayoutVars>
      </dgm:prSet>
      <dgm:spPr/>
    </dgm:pt>
    <dgm:pt modelId="{D113797C-E35C-4C3C-86B3-0783B127E2DB}" type="pres">
      <dgm:prSet presAssocID="{5CF5C09B-A476-403F-978A-80FB047EF2B6}" presName="sibTrans" presStyleCnt="0"/>
      <dgm:spPr/>
    </dgm:pt>
    <dgm:pt modelId="{C0575395-6C34-43B6-B145-1A5D8B32B372}" type="pres">
      <dgm:prSet presAssocID="{D78C7214-66EA-4BC3-9A3E-377DD3CDD967}" presName="node" presStyleLbl="node1" presStyleIdx="1" presStyleCnt="6">
        <dgm:presLayoutVars>
          <dgm:bulletEnabled val="1"/>
        </dgm:presLayoutVars>
      </dgm:prSet>
      <dgm:spPr/>
    </dgm:pt>
    <dgm:pt modelId="{3958EB8A-C8DA-40E3-9EE4-5E932DB660E9}" type="pres">
      <dgm:prSet presAssocID="{4F0718A2-2904-48EC-82D9-ACC6862F81D0}" presName="sibTrans" presStyleCnt="0"/>
      <dgm:spPr/>
    </dgm:pt>
    <dgm:pt modelId="{5434137C-AEB2-40CA-B70F-234EC6F7053E}" type="pres">
      <dgm:prSet presAssocID="{9CFD0810-4196-467C-A620-577E97118701}" presName="node" presStyleLbl="node1" presStyleIdx="2" presStyleCnt="6">
        <dgm:presLayoutVars>
          <dgm:bulletEnabled val="1"/>
        </dgm:presLayoutVars>
      </dgm:prSet>
      <dgm:spPr/>
    </dgm:pt>
    <dgm:pt modelId="{B8DAF56E-1840-4378-9D5C-21101EED2D01}" type="pres">
      <dgm:prSet presAssocID="{F6A6519B-5DAB-44FD-9FB6-26237F952FB3}" presName="sibTrans" presStyleCnt="0"/>
      <dgm:spPr/>
    </dgm:pt>
    <dgm:pt modelId="{660C00A3-970A-4B3B-83CF-45ED593642FD}" type="pres">
      <dgm:prSet presAssocID="{BF47339B-6868-43B0-8FCA-A87347DCE2C2}" presName="node" presStyleLbl="node1" presStyleIdx="3" presStyleCnt="6">
        <dgm:presLayoutVars>
          <dgm:bulletEnabled val="1"/>
        </dgm:presLayoutVars>
      </dgm:prSet>
      <dgm:spPr/>
    </dgm:pt>
    <dgm:pt modelId="{09756956-4C7E-4662-B51E-5BAAB17207E0}" type="pres">
      <dgm:prSet presAssocID="{ECBCDAAD-6803-4ED5-BAD3-F6F4F7491548}" presName="sibTrans" presStyleCnt="0"/>
      <dgm:spPr/>
    </dgm:pt>
    <dgm:pt modelId="{4356ADC5-9C16-43A6-A973-B19F7D0588B6}" type="pres">
      <dgm:prSet presAssocID="{8601B57B-379E-478A-8AA1-59E67B6D9398}" presName="node" presStyleLbl="node1" presStyleIdx="4" presStyleCnt="6">
        <dgm:presLayoutVars>
          <dgm:bulletEnabled val="1"/>
        </dgm:presLayoutVars>
      </dgm:prSet>
      <dgm:spPr/>
    </dgm:pt>
    <dgm:pt modelId="{132E1565-D816-419D-8B6B-1848724B1D69}" type="pres">
      <dgm:prSet presAssocID="{C774E949-18AB-487B-BE82-0096C9EF4F75}" presName="sibTrans" presStyleCnt="0"/>
      <dgm:spPr/>
    </dgm:pt>
    <dgm:pt modelId="{24D38619-9984-4B08-92AF-F385EC604E25}" type="pres">
      <dgm:prSet presAssocID="{D91DB886-A3C8-49F3-A817-AB9DD74C61D2}" presName="node" presStyleLbl="node1" presStyleIdx="5" presStyleCnt="6">
        <dgm:presLayoutVars>
          <dgm:bulletEnabled val="1"/>
        </dgm:presLayoutVars>
      </dgm:prSet>
      <dgm:spPr/>
    </dgm:pt>
  </dgm:ptLst>
  <dgm:cxnLst>
    <dgm:cxn modelId="{821DB905-9966-4113-8D8D-1151455C03E1}" type="presOf" srcId="{8601B57B-379E-478A-8AA1-59E67B6D9398}" destId="{4356ADC5-9C16-43A6-A973-B19F7D0588B6}" srcOrd="0" destOrd="0" presId="urn:microsoft.com/office/officeart/2005/8/layout/default"/>
    <dgm:cxn modelId="{2022DA1A-6417-4FFA-BE7E-10D5ED424FCE}" srcId="{54788191-2224-42A0-B13B-07BED06A29B6}" destId="{BF47339B-6868-43B0-8FCA-A87347DCE2C2}" srcOrd="3" destOrd="0" parTransId="{D780AED2-6CC9-457F-888B-B59C196A354D}" sibTransId="{ECBCDAAD-6803-4ED5-BAD3-F6F4F7491548}"/>
    <dgm:cxn modelId="{1EFBEF5F-0043-4DC9-999E-8084F2D036ED}" srcId="{54788191-2224-42A0-B13B-07BED06A29B6}" destId="{13471606-3E16-441F-B312-077A58CD096D}" srcOrd="0" destOrd="0" parTransId="{4CD173C1-C24D-4103-A0CF-114BC2731F83}" sibTransId="{5CF5C09B-A476-403F-978A-80FB047EF2B6}"/>
    <dgm:cxn modelId="{DCBE8366-9416-47C0-994F-5C354CF925F2}" type="presOf" srcId="{54788191-2224-42A0-B13B-07BED06A29B6}" destId="{424D3016-9AC6-4080-BBBD-A9C9961FD8AB}" srcOrd="0" destOrd="0" presId="urn:microsoft.com/office/officeart/2005/8/layout/default"/>
    <dgm:cxn modelId="{5B975A9D-7077-4486-BD6F-0DB55C09290E}" type="presOf" srcId="{13471606-3E16-441F-B312-077A58CD096D}" destId="{E8D7EC14-5647-43C0-888F-AEA7A4F45E9E}" srcOrd="0" destOrd="0" presId="urn:microsoft.com/office/officeart/2005/8/layout/default"/>
    <dgm:cxn modelId="{1795AC9D-C0F2-40C8-A290-9CD4F8BB0B83}" srcId="{54788191-2224-42A0-B13B-07BED06A29B6}" destId="{D78C7214-66EA-4BC3-9A3E-377DD3CDD967}" srcOrd="1" destOrd="0" parTransId="{5FC7F3A1-FCC7-4B67-8390-21506EE99546}" sibTransId="{4F0718A2-2904-48EC-82D9-ACC6862F81D0}"/>
    <dgm:cxn modelId="{B1A0DFA7-B817-4970-BE79-A0FED56D9006}" type="presOf" srcId="{D78C7214-66EA-4BC3-9A3E-377DD3CDD967}" destId="{C0575395-6C34-43B6-B145-1A5D8B32B372}" srcOrd="0" destOrd="0" presId="urn:microsoft.com/office/officeart/2005/8/layout/default"/>
    <dgm:cxn modelId="{11843BAE-057A-499F-BA14-EF520C38782F}" srcId="{54788191-2224-42A0-B13B-07BED06A29B6}" destId="{9CFD0810-4196-467C-A620-577E97118701}" srcOrd="2" destOrd="0" parTransId="{04122617-8E99-486D-BC44-2D84A0E6ABE7}" sibTransId="{F6A6519B-5DAB-44FD-9FB6-26237F952FB3}"/>
    <dgm:cxn modelId="{9278ADAF-AF39-4DF5-A2DD-2A77A852E289}" type="presOf" srcId="{D91DB886-A3C8-49F3-A817-AB9DD74C61D2}" destId="{24D38619-9984-4B08-92AF-F385EC604E25}" srcOrd="0" destOrd="0" presId="urn:microsoft.com/office/officeart/2005/8/layout/default"/>
    <dgm:cxn modelId="{D3A716D4-D85E-4E34-ACE3-BCF6A8D7CFE7}" srcId="{54788191-2224-42A0-B13B-07BED06A29B6}" destId="{D91DB886-A3C8-49F3-A817-AB9DD74C61D2}" srcOrd="5" destOrd="0" parTransId="{CB6A22B1-E682-40EF-8DED-93C158659B3C}" sibTransId="{AE45B5DF-B78D-4FD6-B1B6-026D85DF7BDE}"/>
    <dgm:cxn modelId="{A87B9CDB-72CC-4C7A-B3FC-2AD2AA6A9211}" srcId="{54788191-2224-42A0-B13B-07BED06A29B6}" destId="{8601B57B-379E-478A-8AA1-59E67B6D9398}" srcOrd="4" destOrd="0" parTransId="{3DC12CB5-7B70-4BD2-940F-7FE2EC45F018}" sibTransId="{C774E949-18AB-487B-BE82-0096C9EF4F75}"/>
    <dgm:cxn modelId="{02A5FCED-7F1B-4EEB-B80B-9B99EC5B995A}" type="presOf" srcId="{BF47339B-6868-43B0-8FCA-A87347DCE2C2}" destId="{660C00A3-970A-4B3B-83CF-45ED593642FD}" srcOrd="0" destOrd="0" presId="urn:microsoft.com/office/officeart/2005/8/layout/default"/>
    <dgm:cxn modelId="{B7E6D7F7-65C5-4A64-8C13-E914644EED4C}" type="presOf" srcId="{9CFD0810-4196-467C-A620-577E97118701}" destId="{5434137C-AEB2-40CA-B70F-234EC6F7053E}" srcOrd="0" destOrd="0" presId="urn:microsoft.com/office/officeart/2005/8/layout/default"/>
    <dgm:cxn modelId="{5DD75CE1-BF90-4CF9-84C7-BE9BE66EA545}" type="presParOf" srcId="{424D3016-9AC6-4080-BBBD-A9C9961FD8AB}" destId="{E8D7EC14-5647-43C0-888F-AEA7A4F45E9E}" srcOrd="0" destOrd="0" presId="urn:microsoft.com/office/officeart/2005/8/layout/default"/>
    <dgm:cxn modelId="{16E5B07B-EE4B-45D5-8EFC-4BEDDB9DBC40}" type="presParOf" srcId="{424D3016-9AC6-4080-BBBD-A9C9961FD8AB}" destId="{D113797C-E35C-4C3C-86B3-0783B127E2DB}" srcOrd="1" destOrd="0" presId="urn:microsoft.com/office/officeart/2005/8/layout/default"/>
    <dgm:cxn modelId="{36DB41BB-370F-4FB5-A612-A4B92515734F}" type="presParOf" srcId="{424D3016-9AC6-4080-BBBD-A9C9961FD8AB}" destId="{C0575395-6C34-43B6-B145-1A5D8B32B372}" srcOrd="2" destOrd="0" presId="urn:microsoft.com/office/officeart/2005/8/layout/default"/>
    <dgm:cxn modelId="{F3EFCA02-871A-4ECF-9CB2-0E23EC9AC8CB}" type="presParOf" srcId="{424D3016-9AC6-4080-BBBD-A9C9961FD8AB}" destId="{3958EB8A-C8DA-40E3-9EE4-5E932DB660E9}" srcOrd="3" destOrd="0" presId="urn:microsoft.com/office/officeart/2005/8/layout/default"/>
    <dgm:cxn modelId="{0F7759FE-3A18-4211-927C-87A2FA59AEB2}" type="presParOf" srcId="{424D3016-9AC6-4080-BBBD-A9C9961FD8AB}" destId="{5434137C-AEB2-40CA-B70F-234EC6F7053E}" srcOrd="4" destOrd="0" presId="urn:microsoft.com/office/officeart/2005/8/layout/default"/>
    <dgm:cxn modelId="{CA653C8D-C5A3-4349-A38A-79C0EDD7FCAC}" type="presParOf" srcId="{424D3016-9AC6-4080-BBBD-A9C9961FD8AB}" destId="{B8DAF56E-1840-4378-9D5C-21101EED2D01}" srcOrd="5" destOrd="0" presId="urn:microsoft.com/office/officeart/2005/8/layout/default"/>
    <dgm:cxn modelId="{5AE410CD-72BB-4E56-A58C-0A27487E5FF9}" type="presParOf" srcId="{424D3016-9AC6-4080-BBBD-A9C9961FD8AB}" destId="{660C00A3-970A-4B3B-83CF-45ED593642FD}" srcOrd="6" destOrd="0" presId="urn:microsoft.com/office/officeart/2005/8/layout/default"/>
    <dgm:cxn modelId="{6460DBB5-8F3B-46DA-BACB-A554A29BA623}" type="presParOf" srcId="{424D3016-9AC6-4080-BBBD-A9C9961FD8AB}" destId="{09756956-4C7E-4662-B51E-5BAAB17207E0}" srcOrd="7" destOrd="0" presId="urn:microsoft.com/office/officeart/2005/8/layout/default"/>
    <dgm:cxn modelId="{1C505155-DFC8-4322-82B0-15211D6E000F}" type="presParOf" srcId="{424D3016-9AC6-4080-BBBD-A9C9961FD8AB}" destId="{4356ADC5-9C16-43A6-A973-B19F7D0588B6}" srcOrd="8" destOrd="0" presId="urn:microsoft.com/office/officeart/2005/8/layout/default"/>
    <dgm:cxn modelId="{55E0C5E6-4724-40D0-8E6D-383E3131BE08}" type="presParOf" srcId="{424D3016-9AC6-4080-BBBD-A9C9961FD8AB}" destId="{132E1565-D816-419D-8B6B-1848724B1D69}" srcOrd="9" destOrd="0" presId="urn:microsoft.com/office/officeart/2005/8/layout/default"/>
    <dgm:cxn modelId="{1FCBD7E4-54C5-435D-B758-51BA9D49016A}" type="presParOf" srcId="{424D3016-9AC6-4080-BBBD-A9C9961FD8AB}" destId="{24D38619-9984-4B08-92AF-F385EC604E25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4DB15E-E570-477D-80A2-AF85FDE9E73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6BE39AE-9F20-4AFB-9962-B2B208636694}">
      <dgm:prSet/>
      <dgm:spPr/>
      <dgm:t>
        <a:bodyPr/>
        <a:lstStyle/>
        <a:p>
          <a:r>
            <a:rPr lang="en-GB"/>
            <a:t>Record the precise legal advice given</a:t>
          </a:r>
          <a:endParaRPr lang="en-US"/>
        </a:p>
      </dgm:t>
    </dgm:pt>
    <dgm:pt modelId="{58380F1D-C227-4880-8C79-DCA2D89D7A61}" type="parTrans" cxnId="{573C0B9A-257D-4905-B19F-0F6BF91393DD}">
      <dgm:prSet/>
      <dgm:spPr/>
      <dgm:t>
        <a:bodyPr/>
        <a:lstStyle/>
        <a:p>
          <a:endParaRPr lang="en-US"/>
        </a:p>
      </dgm:t>
    </dgm:pt>
    <dgm:pt modelId="{EBBEA723-D97A-434E-8B57-83888F6CA964}" type="sibTrans" cxnId="{573C0B9A-257D-4905-B19F-0F6BF91393DD}">
      <dgm:prSet/>
      <dgm:spPr/>
      <dgm:t>
        <a:bodyPr/>
        <a:lstStyle/>
        <a:p>
          <a:endParaRPr lang="en-US"/>
        </a:p>
      </dgm:t>
    </dgm:pt>
    <dgm:pt modelId="{A5E8E1DA-4A9E-4782-AD06-9D5BC9D6DE7E}">
      <dgm:prSet/>
      <dgm:spPr/>
      <dgm:t>
        <a:bodyPr/>
        <a:lstStyle/>
        <a:p>
          <a:r>
            <a:rPr lang="en-GB"/>
            <a:t>Describe what was said</a:t>
          </a:r>
          <a:endParaRPr lang="en-US"/>
        </a:p>
      </dgm:t>
    </dgm:pt>
    <dgm:pt modelId="{C21A25B4-4267-45B4-98C3-D28E6E5BCEA1}" type="parTrans" cxnId="{6ABEDE9A-8BD2-4689-85EE-A6147194AABE}">
      <dgm:prSet/>
      <dgm:spPr/>
      <dgm:t>
        <a:bodyPr/>
        <a:lstStyle/>
        <a:p>
          <a:endParaRPr lang="en-US"/>
        </a:p>
      </dgm:t>
    </dgm:pt>
    <dgm:pt modelId="{44D00CCB-269D-47FF-B7DA-93D49B52434C}" type="sibTrans" cxnId="{6ABEDE9A-8BD2-4689-85EE-A6147194AABE}">
      <dgm:prSet/>
      <dgm:spPr/>
      <dgm:t>
        <a:bodyPr/>
        <a:lstStyle/>
        <a:p>
          <a:endParaRPr lang="en-US"/>
        </a:p>
      </dgm:t>
    </dgm:pt>
    <dgm:pt modelId="{790AA3EB-524B-4861-994B-145026FA9AF4}">
      <dgm:prSet/>
      <dgm:spPr/>
      <dgm:t>
        <a:bodyPr/>
        <a:lstStyle/>
        <a:p>
          <a:r>
            <a:rPr lang="en-GB"/>
            <a:t>Outline the agreed next steps</a:t>
          </a:r>
          <a:endParaRPr lang="en-US"/>
        </a:p>
      </dgm:t>
    </dgm:pt>
    <dgm:pt modelId="{A2C88811-425E-4127-AA6B-34B6A28EA1A1}" type="parTrans" cxnId="{438C364B-7A57-4E2C-815A-DDD99319D450}">
      <dgm:prSet/>
      <dgm:spPr/>
      <dgm:t>
        <a:bodyPr/>
        <a:lstStyle/>
        <a:p>
          <a:endParaRPr lang="en-US"/>
        </a:p>
      </dgm:t>
    </dgm:pt>
    <dgm:pt modelId="{6FC34E25-6C06-498F-A7D0-3D0666DE2DB4}" type="sibTrans" cxnId="{438C364B-7A57-4E2C-815A-DDD99319D450}">
      <dgm:prSet/>
      <dgm:spPr/>
      <dgm:t>
        <a:bodyPr/>
        <a:lstStyle/>
        <a:p>
          <a:endParaRPr lang="en-US"/>
        </a:p>
      </dgm:t>
    </dgm:pt>
    <dgm:pt modelId="{F973E94F-2001-42FD-94E0-BD3B8FD0BE67}">
      <dgm:prSet/>
      <dgm:spPr/>
      <dgm:t>
        <a:bodyPr/>
        <a:lstStyle/>
        <a:p>
          <a:r>
            <a:rPr lang="en-GB"/>
            <a:t>Record the time you spent</a:t>
          </a:r>
          <a:endParaRPr lang="en-US"/>
        </a:p>
      </dgm:t>
    </dgm:pt>
    <dgm:pt modelId="{7E08D22C-373D-4592-90C1-E66B1F617BBD}" type="parTrans" cxnId="{5604E1BE-210B-4342-B3CB-07634BECF185}">
      <dgm:prSet/>
      <dgm:spPr/>
      <dgm:t>
        <a:bodyPr/>
        <a:lstStyle/>
        <a:p>
          <a:endParaRPr lang="en-US"/>
        </a:p>
      </dgm:t>
    </dgm:pt>
    <dgm:pt modelId="{E1EAC9B9-3694-412E-A68E-D7CE052E5B3E}" type="sibTrans" cxnId="{5604E1BE-210B-4342-B3CB-07634BECF185}">
      <dgm:prSet/>
      <dgm:spPr/>
      <dgm:t>
        <a:bodyPr/>
        <a:lstStyle/>
        <a:p>
          <a:endParaRPr lang="en-US"/>
        </a:p>
      </dgm:t>
    </dgm:pt>
    <dgm:pt modelId="{DE828D4B-E54D-403B-B838-AF4529ED4095}" type="pres">
      <dgm:prSet presAssocID="{224DB15E-E570-477D-80A2-AF85FDE9E734}" presName="root" presStyleCnt="0">
        <dgm:presLayoutVars>
          <dgm:dir/>
          <dgm:resizeHandles val="exact"/>
        </dgm:presLayoutVars>
      </dgm:prSet>
      <dgm:spPr/>
    </dgm:pt>
    <dgm:pt modelId="{82356AEA-9D57-46F5-81BD-5043B769F03F}" type="pres">
      <dgm:prSet presAssocID="{E6BE39AE-9F20-4AFB-9962-B2B208636694}" presName="compNode" presStyleCnt="0"/>
      <dgm:spPr/>
    </dgm:pt>
    <dgm:pt modelId="{AE19E950-467A-45CE-9663-E3F1D39E8558}" type="pres">
      <dgm:prSet presAssocID="{E6BE39AE-9F20-4AFB-9962-B2B208636694}" presName="bgRect" presStyleLbl="bgShp" presStyleIdx="0" presStyleCnt="4"/>
      <dgm:spPr/>
    </dgm:pt>
    <dgm:pt modelId="{885AD2F1-DC85-4B4A-AE78-A83375E185D5}" type="pres">
      <dgm:prSet presAssocID="{E6BE39AE-9F20-4AFB-9962-B2B20863669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28371070-B9B1-46FD-A461-ECB77B10DA54}" type="pres">
      <dgm:prSet presAssocID="{E6BE39AE-9F20-4AFB-9962-B2B208636694}" presName="spaceRect" presStyleCnt="0"/>
      <dgm:spPr/>
    </dgm:pt>
    <dgm:pt modelId="{D0482484-105C-417C-ABB5-8C3EA844650F}" type="pres">
      <dgm:prSet presAssocID="{E6BE39AE-9F20-4AFB-9962-B2B208636694}" presName="parTx" presStyleLbl="revTx" presStyleIdx="0" presStyleCnt="4">
        <dgm:presLayoutVars>
          <dgm:chMax val="0"/>
          <dgm:chPref val="0"/>
        </dgm:presLayoutVars>
      </dgm:prSet>
      <dgm:spPr/>
    </dgm:pt>
    <dgm:pt modelId="{54B8B6E6-5CCD-4F9F-9F6F-4756759ABABC}" type="pres">
      <dgm:prSet presAssocID="{EBBEA723-D97A-434E-8B57-83888F6CA964}" presName="sibTrans" presStyleCnt="0"/>
      <dgm:spPr/>
    </dgm:pt>
    <dgm:pt modelId="{957CDF7E-5A93-4D55-A0DE-B6290FE2CEA0}" type="pres">
      <dgm:prSet presAssocID="{A5E8E1DA-4A9E-4782-AD06-9D5BC9D6DE7E}" presName="compNode" presStyleCnt="0"/>
      <dgm:spPr/>
    </dgm:pt>
    <dgm:pt modelId="{6A357279-2793-44F3-BCDD-65B0FD176226}" type="pres">
      <dgm:prSet presAssocID="{A5E8E1DA-4A9E-4782-AD06-9D5BC9D6DE7E}" presName="bgRect" presStyleLbl="bgShp" presStyleIdx="1" presStyleCnt="4"/>
      <dgm:spPr/>
    </dgm:pt>
    <dgm:pt modelId="{7F4B9D39-A02A-4C1F-B3E1-324E6733E7FC}" type="pres">
      <dgm:prSet presAssocID="{A5E8E1DA-4A9E-4782-AD06-9D5BC9D6DE7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82008CF2-4596-476E-A99C-02FB909BD8EB}" type="pres">
      <dgm:prSet presAssocID="{A5E8E1DA-4A9E-4782-AD06-9D5BC9D6DE7E}" presName="spaceRect" presStyleCnt="0"/>
      <dgm:spPr/>
    </dgm:pt>
    <dgm:pt modelId="{997D1C0B-A98F-4621-975E-679DE8FC4524}" type="pres">
      <dgm:prSet presAssocID="{A5E8E1DA-4A9E-4782-AD06-9D5BC9D6DE7E}" presName="parTx" presStyleLbl="revTx" presStyleIdx="1" presStyleCnt="4">
        <dgm:presLayoutVars>
          <dgm:chMax val="0"/>
          <dgm:chPref val="0"/>
        </dgm:presLayoutVars>
      </dgm:prSet>
      <dgm:spPr/>
    </dgm:pt>
    <dgm:pt modelId="{2E903657-10FC-468B-8C2C-EB3B4FA0312C}" type="pres">
      <dgm:prSet presAssocID="{44D00CCB-269D-47FF-B7DA-93D49B52434C}" presName="sibTrans" presStyleCnt="0"/>
      <dgm:spPr/>
    </dgm:pt>
    <dgm:pt modelId="{EEFE4305-3AB4-4466-9927-EAB560FD143B}" type="pres">
      <dgm:prSet presAssocID="{790AA3EB-524B-4861-994B-145026FA9AF4}" presName="compNode" presStyleCnt="0"/>
      <dgm:spPr/>
    </dgm:pt>
    <dgm:pt modelId="{3047DF51-4A73-45F0-8ABD-EC19A2635C7A}" type="pres">
      <dgm:prSet presAssocID="{790AA3EB-524B-4861-994B-145026FA9AF4}" presName="bgRect" presStyleLbl="bgShp" presStyleIdx="2" presStyleCnt="4"/>
      <dgm:spPr/>
    </dgm:pt>
    <dgm:pt modelId="{ECE65619-895F-4651-A6CA-0F4674196C6F}" type="pres">
      <dgm:prSet presAssocID="{790AA3EB-524B-4861-994B-145026FA9AF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91FB8FE5-3821-4A03-AE3A-41D6A7DAD73B}" type="pres">
      <dgm:prSet presAssocID="{790AA3EB-524B-4861-994B-145026FA9AF4}" presName="spaceRect" presStyleCnt="0"/>
      <dgm:spPr/>
    </dgm:pt>
    <dgm:pt modelId="{2946098E-7D34-4DE2-987E-3B1814A5E739}" type="pres">
      <dgm:prSet presAssocID="{790AA3EB-524B-4861-994B-145026FA9AF4}" presName="parTx" presStyleLbl="revTx" presStyleIdx="2" presStyleCnt="4">
        <dgm:presLayoutVars>
          <dgm:chMax val="0"/>
          <dgm:chPref val="0"/>
        </dgm:presLayoutVars>
      </dgm:prSet>
      <dgm:spPr/>
    </dgm:pt>
    <dgm:pt modelId="{973877E8-A7C6-4C76-9A34-AF2FA991158E}" type="pres">
      <dgm:prSet presAssocID="{6FC34E25-6C06-498F-A7D0-3D0666DE2DB4}" presName="sibTrans" presStyleCnt="0"/>
      <dgm:spPr/>
    </dgm:pt>
    <dgm:pt modelId="{CFA7E294-4D69-4E02-BE60-46D3BB222954}" type="pres">
      <dgm:prSet presAssocID="{F973E94F-2001-42FD-94E0-BD3B8FD0BE67}" presName="compNode" presStyleCnt="0"/>
      <dgm:spPr/>
    </dgm:pt>
    <dgm:pt modelId="{1B6991AF-302D-4D2D-95AB-CF82256A9384}" type="pres">
      <dgm:prSet presAssocID="{F973E94F-2001-42FD-94E0-BD3B8FD0BE67}" presName="bgRect" presStyleLbl="bgShp" presStyleIdx="3" presStyleCnt="4"/>
      <dgm:spPr/>
    </dgm:pt>
    <dgm:pt modelId="{71D7BFD3-36DE-46B1-84A2-D95BC445BBDD}" type="pres">
      <dgm:prSet presAssocID="{F973E94F-2001-42FD-94E0-BD3B8FD0BE6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1FB735DF-C704-4CAC-BE23-9EF6A16D44F8}" type="pres">
      <dgm:prSet presAssocID="{F973E94F-2001-42FD-94E0-BD3B8FD0BE67}" presName="spaceRect" presStyleCnt="0"/>
      <dgm:spPr/>
    </dgm:pt>
    <dgm:pt modelId="{BDAE069F-5F58-49BC-B879-13EBB9EF8867}" type="pres">
      <dgm:prSet presAssocID="{F973E94F-2001-42FD-94E0-BD3B8FD0BE67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ECBD72B-DC26-4D0C-9C7C-05CB451AB417}" type="presOf" srcId="{224DB15E-E570-477D-80A2-AF85FDE9E734}" destId="{DE828D4B-E54D-403B-B838-AF4529ED4095}" srcOrd="0" destOrd="0" presId="urn:microsoft.com/office/officeart/2018/2/layout/IconVerticalSolidList"/>
    <dgm:cxn modelId="{438C364B-7A57-4E2C-815A-DDD99319D450}" srcId="{224DB15E-E570-477D-80A2-AF85FDE9E734}" destId="{790AA3EB-524B-4861-994B-145026FA9AF4}" srcOrd="2" destOrd="0" parTransId="{A2C88811-425E-4127-AA6B-34B6A28EA1A1}" sibTransId="{6FC34E25-6C06-498F-A7D0-3D0666DE2DB4}"/>
    <dgm:cxn modelId="{F263E04C-58A2-4B86-9798-CD4350A34595}" type="presOf" srcId="{F973E94F-2001-42FD-94E0-BD3B8FD0BE67}" destId="{BDAE069F-5F58-49BC-B879-13EBB9EF8867}" srcOrd="0" destOrd="0" presId="urn:microsoft.com/office/officeart/2018/2/layout/IconVerticalSolidList"/>
    <dgm:cxn modelId="{573C0B9A-257D-4905-B19F-0F6BF91393DD}" srcId="{224DB15E-E570-477D-80A2-AF85FDE9E734}" destId="{E6BE39AE-9F20-4AFB-9962-B2B208636694}" srcOrd="0" destOrd="0" parTransId="{58380F1D-C227-4880-8C79-DCA2D89D7A61}" sibTransId="{EBBEA723-D97A-434E-8B57-83888F6CA964}"/>
    <dgm:cxn modelId="{6ABEDE9A-8BD2-4689-85EE-A6147194AABE}" srcId="{224DB15E-E570-477D-80A2-AF85FDE9E734}" destId="{A5E8E1DA-4A9E-4782-AD06-9D5BC9D6DE7E}" srcOrd="1" destOrd="0" parTransId="{C21A25B4-4267-45B4-98C3-D28E6E5BCEA1}" sibTransId="{44D00CCB-269D-47FF-B7DA-93D49B52434C}"/>
    <dgm:cxn modelId="{10BE9E9D-85AA-4617-815D-EBDA046E539A}" type="presOf" srcId="{E6BE39AE-9F20-4AFB-9962-B2B208636694}" destId="{D0482484-105C-417C-ABB5-8C3EA844650F}" srcOrd="0" destOrd="0" presId="urn:microsoft.com/office/officeart/2018/2/layout/IconVerticalSolidList"/>
    <dgm:cxn modelId="{5DD516A7-56DA-4188-95AE-AC1B6B83F94D}" type="presOf" srcId="{790AA3EB-524B-4861-994B-145026FA9AF4}" destId="{2946098E-7D34-4DE2-987E-3B1814A5E739}" srcOrd="0" destOrd="0" presId="urn:microsoft.com/office/officeart/2018/2/layout/IconVerticalSolidList"/>
    <dgm:cxn modelId="{5604E1BE-210B-4342-B3CB-07634BECF185}" srcId="{224DB15E-E570-477D-80A2-AF85FDE9E734}" destId="{F973E94F-2001-42FD-94E0-BD3B8FD0BE67}" srcOrd="3" destOrd="0" parTransId="{7E08D22C-373D-4592-90C1-E66B1F617BBD}" sibTransId="{E1EAC9B9-3694-412E-A68E-D7CE052E5B3E}"/>
    <dgm:cxn modelId="{E1006BF3-BD19-49C2-BBEA-4FFB5CBD5D41}" type="presOf" srcId="{A5E8E1DA-4A9E-4782-AD06-9D5BC9D6DE7E}" destId="{997D1C0B-A98F-4621-975E-679DE8FC4524}" srcOrd="0" destOrd="0" presId="urn:microsoft.com/office/officeart/2018/2/layout/IconVerticalSolidList"/>
    <dgm:cxn modelId="{C603017D-AB68-4044-8ECA-73B03A1F6433}" type="presParOf" srcId="{DE828D4B-E54D-403B-B838-AF4529ED4095}" destId="{82356AEA-9D57-46F5-81BD-5043B769F03F}" srcOrd="0" destOrd="0" presId="urn:microsoft.com/office/officeart/2018/2/layout/IconVerticalSolidList"/>
    <dgm:cxn modelId="{9716B118-6FCF-468F-9589-FB5F699E8F99}" type="presParOf" srcId="{82356AEA-9D57-46F5-81BD-5043B769F03F}" destId="{AE19E950-467A-45CE-9663-E3F1D39E8558}" srcOrd="0" destOrd="0" presId="urn:microsoft.com/office/officeart/2018/2/layout/IconVerticalSolidList"/>
    <dgm:cxn modelId="{F66280D9-AA74-4150-B73B-3DB4057AA7C9}" type="presParOf" srcId="{82356AEA-9D57-46F5-81BD-5043B769F03F}" destId="{885AD2F1-DC85-4B4A-AE78-A83375E185D5}" srcOrd="1" destOrd="0" presId="urn:microsoft.com/office/officeart/2018/2/layout/IconVerticalSolidList"/>
    <dgm:cxn modelId="{DAEF6AB9-E416-4032-AEFC-2BB9024F9E5F}" type="presParOf" srcId="{82356AEA-9D57-46F5-81BD-5043B769F03F}" destId="{28371070-B9B1-46FD-A461-ECB77B10DA54}" srcOrd="2" destOrd="0" presId="urn:microsoft.com/office/officeart/2018/2/layout/IconVerticalSolidList"/>
    <dgm:cxn modelId="{538620CB-BB0D-49F6-AD8A-A1D9C2337C5B}" type="presParOf" srcId="{82356AEA-9D57-46F5-81BD-5043B769F03F}" destId="{D0482484-105C-417C-ABB5-8C3EA844650F}" srcOrd="3" destOrd="0" presId="urn:microsoft.com/office/officeart/2018/2/layout/IconVerticalSolidList"/>
    <dgm:cxn modelId="{53DCFB1E-CE04-4C02-8BC7-CB3BD918EE9F}" type="presParOf" srcId="{DE828D4B-E54D-403B-B838-AF4529ED4095}" destId="{54B8B6E6-5CCD-4F9F-9F6F-4756759ABABC}" srcOrd="1" destOrd="0" presId="urn:microsoft.com/office/officeart/2018/2/layout/IconVerticalSolidList"/>
    <dgm:cxn modelId="{AFA7C07B-4738-4F41-8751-4078D02D9C05}" type="presParOf" srcId="{DE828D4B-E54D-403B-B838-AF4529ED4095}" destId="{957CDF7E-5A93-4D55-A0DE-B6290FE2CEA0}" srcOrd="2" destOrd="0" presId="urn:microsoft.com/office/officeart/2018/2/layout/IconVerticalSolidList"/>
    <dgm:cxn modelId="{76E70B09-EF52-43A2-A3FC-833E8F2F5289}" type="presParOf" srcId="{957CDF7E-5A93-4D55-A0DE-B6290FE2CEA0}" destId="{6A357279-2793-44F3-BCDD-65B0FD176226}" srcOrd="0" destOrd="0" presId="urn:microsoft.com/office/officeart/2018/2/layout/IconVerticalSolidList"/>
    <dgm:cxn modelId="{031046E7-FFBA-4AF3-BA90-20512D4263AC}" type="presParOf" srcId="{957CDF7E-5A93-4D55-A0DE-B6290FE2CEA0}" destId="{7F4B9D39-A02A-4C1F-B3E1-324E6733E7FC}" srcOrd="1" destOrd="0" presId="urn:microsoft.com/office/officeart/2018/2/layout/IconVerticalSolidList"/>
    <dgm:cxn modelId="{6B68ADD4-C239-411B-99C1-C9E9BBA9F1C0}" type="presParOf" srcId="{957CDF7E-5A93-4D55-A0DE-B6290FE2CEA0}" destId="{82008CF2-4596-476E-A99C-02FB909BD8EB}" srcOrd="2" destOrd="0" presId="urn:microsoft.com/office/officeart/2018/2/layout/IconVerticalSolidList"/>
    <dgm:cxn modelId="{A7B4A2E0-E2DD-4DF3-B6D7-EB2703D43D05}" type="presParOf" srcId="{957CDF7E-5A93-4D55-A0DE-B6290FE2CEA0}" destId="{997D1C0B-A98F-4621-975E-679DE8FC4524}" srcOrd="3" destOrd="0" presId="urn:microsoft.com/office/officeart/2018/2/layout/IconVerticalSolidList"/>
    <dgm:cxn modelId="{380B0701-4640-4553-9167-6F9E529C308F}" type="presParOf" srcId="{DE828D4B-E54D-403B-B838-AF4529ED4095}" destId="{2E903657-10FC-468B-8C2C-EB3B4FA0312C}" srcOrd="3" destOrd="0" presId="urn:microsoft.com/office/officeart/2018/2/layout/IconVerticalSolidList"/>
    <dgm:cxn modelId="{87F1852C-20FC-4652-8C75-98CAA210F7C7}" type="presParOf" srcId="{DE828D4B-E54D-403B-B838-AF4529ED4095}" destId="{EEFE4305-3AB4-4466-9927-EAB560FD143B}" srcOrd="4" destOrd="0" presId="urn:microsoft.com/office/officeart/2018/2/layout/IconVerticalSolidList"/>
    <dgm:cxn modelId="{EF1366AF-CC25-4A26-83B6-BBB879D557C6}" type="presParOf" srcId="{EEFE4305-3AB4-4466-9927-EAB560FD143B}" destId="{3047DF51-4A73-45F0-8ABD-EC19A2635C7A}" srcOrd="0" destOrd="0" presId="urn:microsoft.com/office/officeart/2018/2/layout/IconVerticalSolidList"/>
    <dgm:cxn modelId="{31F3CBFA-0E5A-445E-B2B3-21F2FA7F0E0E}" type="presParOf" srcId="{EEFE4305-3AB4-4466-9927-EAB560FD143B}" destId="{ECE65619-895F-4651-A6CA-0F4674196C6F}" srcOrd="1" destOrd="0" presId="urn:microsoft.com/office/officeart/2018/2/layout/IconVerticalSolidList"/>
    <dgm:cxn modelId="{BF5CD737-E8A1-4C90-B647-491251B11546}" type="presParOf" srcId="{EEFE4305-3AB4-4466-9927-EAB560FD143B}" destId="{91FB8FE5-3821-4A03-AE3A-41D6A7DAD73B}" srcOrd="2" destOrd="0" presId="urn:microsoft.com/office/officeart/2018/2/layout/IconVerticalSolidList"/>
    <dgm:cxn modelId="{88AA563E-3011-433C-85AD-D13292987744}" type="presParOf" srcId="{EEFE4305-3AB4-4466-9927-EAB560FD143B}" destId="{2946098E-7D34-4DE2-987E-3B1814A5E739}" srcOrd="3" destOrd="0" presId="urn:microsoft.com/office/officeart/2018/2/layout/IconVerticalSolidList"/>
    <dgm:cxn modelId="{0A6CCFC2-74F9-4D25-B799-ED2B059FE9D7}" type="presParOf" srcId="{DE828D4B-E54D-403B-B838-AF4529ED4095}" destId="{973877E8-A7C6-4C76-9A34-AF2FA991158E}" srcOrd="5" destOrd="0" presId="urn:microsoft.com/office/officeart/2018/2/layout/IconVerticalSolidList"/>
    <dgm:cxn modelId="{7B6AB21D-64BE-444D-828D-6116B2C724DD}" type="presParOf" srcId="{DE828D4B-E54D-403B-B838-AF4529ED4095}" destId="{CFA7E294-4D69-4E02-BE60-46D3BB222954}" srcOrd="6" destOrd="0" presId="urn:microsoft.com/office/officeart/2018/2/layout/IconVerticalSolidList"/>
    <dgm:cxn modelId="{198D01FB-B3CD-4D85-8D62-F54746AD8429}" type="presParOf" srcId="{CFA7E294-4D69-4E02-BE60-46D3BB222954}" destId="{1B6991AF-302D-4D2D-95AB-CF82256A9384}" srcOrd="0" destOrd="0" presId="urn:microsoft.com/office/officeart/2018/2/layout/IconVerticalSolidList"/>
    <dgm:cxn modelId="{864D4C99-5684-4FF4-8B03-58055806FF18}" type="presParOf" srcId="{CFA7E294-4D69-4E02-BE60-46D3BB222954}" destId="{71D7BFD3-36DE-46B1-84A2-D95BC445BBDD}" srcOrd="1" destOrd="0" presId="urn:microsoft.com/office/officeart/2018/2/layout/IconVerticalSolidList"/>
    <dgm:cxn modelId="{39683660-9EF0-40C4-9B00-99F5BD0A8A1F}" type="presParOf" srcId="{CFA7E294-4D69-4E02-BE60-46D3BB222954}" destId="{1FB735DF-C704-4CAC-BE23-9EF6A16D44F8}" srcOrd="2" destOrd="0" presId="urn:microsoft.com/office/officeart/2018/2/layout/IconVerticalSolidList"/>
    <dgm:cxn modelId="{A1139C7F-D488-48AB-B17A-7B139631FDB9}" type="presParOf" srcId="{CFA7E294-4D69-4E02-BE60-46D3BB222954}" destId="{BDAE069F-5F58-49BC-B879-13EBB9EF886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CA3644-65A1-4F8C-82C2-6CEFE02AAA14}">
      <dsp:nvSpPr>
        <dsp:cNvPr id="0" name=""/>
        <dsp:cNvSpPr/>
      </dsp:nvSpPr>
      <dsp:spPr>
        <a:xfrm>
          <a:off x="0" y="2178"/>
          <a:ext cx="5914209" cy="11040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88DB0F-D99C-4A93-8F25-B8D2FF5C81B3}">
      <dsp:nvSpPr>
        <dsp:cNvPr id="0" name=""/>
        <dsp:cNvSpPr/>
      </dsp:nvSpPr>
      <dsp:spPr>
        <a:xfrm>
          <a:off x="333979" y="250592"/>
          <a:ext cx="607234" cy="6072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B0466D-2950-44BB-814D-18C909192CBC}">
      <dsp:nvSpPr>
        <dsp:cNvPr id="0" name=""/>
        <dsp:cNvSpPr/>
      </dsp:nvSpPr>
      <dsp:spPr>
        <a:xfrm>
          <a:off x="1275192" y="2178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You may have to call the client to ask about some details you need – embarrassing!</a:t>
          </a:r>
          <a:endParaRPr lang="en-US" sz="2200" kern="1200"/>
        </a:p>
      </dsp:txBody>
      <dsp:txXfrm>
        <a:off x="1275192" y="2178"/>
        <a:ext cx="4639016" cy="1104063"/>
      </dsp:txXfrm>
    </dsp:sp>
    <dsp:sp modelId="{FDF294CB-E8EF-4788-8188-A9CB0AE865DA}">
      <dsp:nvSpPr>
        <dsp:cNvPr id="0" name=""/>
        <dsp:cNvSpPr/>
      </dsp:nvSpPr>
      <dsp:spPr>
        <a:xfrm>
          <a:off x="0" y="1382257"/>
          <a:ext cx="5914209" cy="11040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7252C1-5950-4FC3-942A-1751070AB3A0}">
      <dsp:nvSpPr>
        <dsp:cNvPr id="0" name=""/>
        <dsp:cNvSpPr/>
      </dsp:nvSpPr>
      <dsp:spPr>
        <a:xfrm>
          <a:off x="333979" y="1630671"/>
          <a:ext cx="607234" cy="6072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A33069-0B12-494C-AC7D-6E559D382742}">
      <dsp:nvSpPr>
        <dsp:cNvPr id="0" name=""/>
        <dsp:cNvSpPr/>
      </dsp:nvSpPr>
      <dsp:spPr>
        <a:xfrm>
          <a:off x="1275192" y="1382257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Your client may have asked you to do something which you didn’t record – uh-oh!</a:t>
          </a:r>
          <a:endParaRPr lang="en-US" sz="2200" kern="1200"/>
        </a:p>
      </dsp:txBody>
      <dsp:txXfrm>
        <a:off x="1275192" y="1382257"/>
        <a:ext cx="4639016" cy="1104063"/>
      </dsp:txXfrm>
    </dsp:sp>
    <dsp:sp modelId="{E5616729-D930-4B7B-B3EB-54AF6B16D7F9}">
      <dsp:nvSpPr>
        <dsp:cNvPr id="0" name=""/>
        <dsp:cNvSpPr/>
      </dsp:nvSpPr>
      <dsp:spPr>
        <a:xfrm>
          <a:off x="0" y="2762336"/>
          <a:ext cx="5914209" cy="11040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9F072B-EA71-4EDF-90B0-0FDC08FEFBB9}">
      <dsp:nvSpPr>
        <dsp:cNvPr id="0" name=""/>
        <dsp:cNvSpPr/>
      </dsp:nvSpPr>
      <dsp:spPr>
        <a:xfrm>
          <a:off x="333979" y="3010750"/>
          <a:ext cx="607234" cy="6072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6B2426-EB04-4418-A65E-3C0E4705E3E7}">
      <dsp:nvSpPr>
        <dsp:cNvPr id="0" name=""/>
        <dsp:cNvSpPr/>
      </dsp:nvSpPr>
      <dsp:spPr>
        <a:xfrm>
          <a:off x="1275192" y="2762336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You may spend time doing work the client didn’t ask you to do – you may not be able to charge for your time!</a:t>
          </a:r>
          <a:endParaRPr lang="en-US" sz="2200" kern="1200"/>
        </a:p>
      </dsp:txBody>
      <dsp:txXfrm>
        <a:off x="1275192" y="2762336"/>
        <a:ext cx="4639016" cy="1104063"/>
      </dsp:txXfrm>
    </dsp:sp>
    <dsp:sp modelId="{151C7482-1407-4F25-965D-C876794791E9}">
      <dsp:nvSpPr>
        <dsp:cNvPr id="0" name=""/>
        <dsp:cNvSpPr/>
      </dsp:nvSpPr>
      <dsp:spPr>
        <a:xfrm>
          <a:off x="0" y="4142415"/>
          <a:ext cx="5914209" cy="110406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D0B822-133E-4429-8061-66EAE64A0EE5}">
      <dsp:nvSpPr>
        <dsp:cNvPr id="0" name=""/>
        <dsp:cNvSpPr/>
      </dsp:nvSpPr>
      <dsp:spPr>
        <a:xfrm>
          <a:off x="333979" y="4390829"/>
          <a:ext cx="607234" cy="6072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B36B9A-8E12-4DBD-8CC1-01BF20E8164C}">
      <dsp:nvSpPr>
        <dsp:cNvPr id="0" name=""/>
        <dsp:cNvSpPr/>
      </dsp:nvSpPr>
      <dsp:spPr>
        <a:xfrm>
          <a:off x="1275192" y="4142415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Professional negligence claim – not good!</a:t>
          </a:r>
          <a:endParaRPr lang="en-US" sz="2200" kern="1200"/>
        </a:p>
      </dsp:txBody>
      <dsp:txXfrm>
        <a:off x="1275192" y="4142415"/>
        <a:ext cx="4639016" cy="11040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7EC14-5647-43C0-888F-AEA7A4F45E9E}">
      <dsp:nvSpPr>
        <dsp:cNvPr id="0" name=""/>
        <dsp:cNvSpPr/>
      </dsp:nvSpPr>
      <dsp:spPr>
        <a:xfrm>
          <a:off x="1128890" y="1206"/>
          <a:ext cx="2294817" cy="137689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Don’t delay!</a:t>
          </a:r>
          <a:endParaRPr lang="en-US" sz="2300" kern="1200"/>
        </a:p>
      </dsp:txBody>
      <dsp:txXfrm>
        <a:off x="1128890" y="1206"/>
        <a:ext cx="2294817" cy="1376890"/>
      </dsp:txXfrm>
    </dsp:sp>
    <dsp:sp modelId="{C0575395-6C34-43B6-B145-1A5D8B32B372}">
      <dsp:nvSpPr>
        <dsp:cNvPr id="0" name=""/>
        <dsp:cNvSpPr/>
      </dsp:nvSpPr>
      <dsp:spPr>
        <a:xfrm>
          <a:off x="3653189" y="1206"/>
          <a:ext cx="2294817" cy="1376890"/>
        </a:xfrm>
        <a:prstGeom prst="rect">
          <a:avLst/>
        </a:prstGeom>
        <a:solidFill>
          <a:schemeClr val="accent5">
            <a:hueOff val="497853"/>
            <a:satOff val="-1764"/>
            <a:lumOff val="-2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Read through the notes you made during the meeting/call</a:t>
          </a:r>
          <a:endParaRPr lang="en-US" sz="2300" kern="1200"/>
        </a:p>
      </dsp:txBody>
      <dsp:txXfrm>
        <a:off x="3653189" y="1206"/>
        <a:ext cx="2294817" cy="1376890"/>
      </dsp:txXfrm>
    </dsp:sp>
    <dsp:sp modelId="{5434137C-AEB2-40CA-B70F-234EC6F7053E}">
      <dsp:nvSpPr>
        <dsp:cNvPr id="0" name=""/>
        <dsp:cNvSpPr/>
      </dsp:nvSpPr>
      <dsp:spPr>
        <a:xfrm>
          <a:off x="6177488" y="1206"/>
          <a:ext cx="2294817" cy="1376890"/>
        </a:xfrm>
        <a:prstGeom prst="rect">
          <a:avLst/>
        </a:prstGeom>
        <a:solidFill>
          <a:schemeClr val="accent5">
            <a:hueOff val="995705"/>
            <a:satOff val="-3527"/>
            <a:lumOff val="-4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Identify a logical pattern</a:t>
          </a:r>
          <a:endParaRPr lang="en-US" sz="2300" kern="1200"/>
        </a:p>
      </dsp:txBody>
      <dsp:txXfrm>
        <a:off x="6177488" y="1206"/>
        <a:ext cx="2294817" cy="1376890"/>
      </dsp:txXfrm>
    </dsp:sp>
    <dsp:sp modelId="{660C00A3-970A-4B3B-83CF-45ED593642FD}">
      <dsp:nvSpPr>
        <dsp:cNvPr id="0" name=""/>
        <dsp:cNvSpPr/>
      </dsp:nvSpPr>
      <dsp:spPr>
        <a:xfrm>
          <a:off x="1128890" y="1607578"/>
          <a:ext cx="2294817" cy="1376890"/>
        </a:xfrm>
        <a:prstGeom prst="rect">
          <a:avLst/>
        </a:prstGeom>
        <a:solidFill>
          <a:schemeClr val="accent5">
            <a:hueOff val="1493558"/>
            <a:satOff val="-5291"/>
            <a:lumOff val="-717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Organise the material</a:t>
          </a:r>
          <a:endParaRPr lang="en-US" sz="2300" kern="1200"/>
        </a:p>
      </dsp:txBody>
      <dsp:txXfrm>
        <a:off x="1128890" y="1607578"/>
        <a:ext cx="2294817" cy="1376890"/>
      </dsp:txXfrm>
    </dsp:sp>
    <dsp:sp modelId="{4356ADC5-9C16-43A6-A973-B19F7D0588B6}">
      <dsp:nvSpPr>
        <dsp:cNvPr id="0" name=""/>
        <dsp:cNvSpPr/>
      </dsp:nvSpPr>
      <dsp:spPr>
        <a:xfrm>
          <a:off x="3653189" y="1607578"/>
          <a:ext cx="2294817" cy="1376890"/>
        </a:xfrm>
        <a:prstGeom prst="rect">
          <a:avLst/>
        </a:prstGeom>
        <a:solidFill>
          <a:schemeClr val="accent5">
            <a:hueOff val="1991410"/>
            <a:satOff val="-7054"/>
            <a:lumOff val="-956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Use headings and paragraphs</a:t>
          </a:r>
          <a:endParaRPr lang="en-US" sz="2300" kern="1200"/>
        </a:p>
      </dsp:txBody>
      <dsp:txXfrm>
        <a:off x="3653189" y="1607578"/>
        <a:ext cx="2294817" cy="1376890"/>
      </dsp:txXfrm>
    </dsp:sp>
    <dsp:sp modelId="{24D38619-9984-4B08-92AF-F385EC604E25}">
      <dsp:nvSpPr>
        <dsp:cNvPr id="0" name=""/>
        <dsp:cNvSpPr/>
      </dsp:nvSpPr>
      <dsp:spPr>
        <a:xfrm>
          <a:off x="6177488" y="1607578"/>
          <a:ext cx="2294817" cy="1376890"/>
        </a:xfrm>
        <a:prstGeom prst="rect">
          <a:avLst/>
        </a:prstGeom>
        <a:solidFill>
          <a:schemeClr val="accent5">
            <a:hueOff val="2489263"/>
            <a:satOff val="-8818"/>
            <a:lumOff val="-1196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Exclude irrelevant or contradictory information</a:t>
          </a:r>
          <a:endParaRPr lang="en-US" sz="2300" kern="1200"/>
        </a:p>
      </dsp:txBody>
      <dsp:txXfrm>
        <a:off x="6177488" y="1607578"/>
        <a:ext cx="2294817" cy="13768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19E950-467A-45CE-9663-E3F1D39E8558}">
      <dsp:nvSpPr>
        <dsp:cNvPr id="0" name=""/>
        <dsp:cNvSpPr/>
      </dsp:nvSpPr>
      <dsp:spPr>
        <a:xfrm>
          <a:off x="0" y="2178"/>
          <a:ext cx="5914209" cy="110406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5AD2F1-DC85-4B4A-AE78-A83375E185D5}">
      <dsp:nvSpPr>
        <dsp:cNvPr id="0" name=""/>
        <dsp:cNvSpPr/>
      </dsp:nvSpPr>
      <dsp:spPr>
        <a:xfrm>
          <a:off x="333979" y="250592"/>
          <a:ext cx="607234" cy="60723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82484-105C-417C-ABB5-8C3EA844650F}">
      <dsp:nvSpPr>
        <dsp:cNvPr id="0" name=""/>
        <dsp:cNvSpPr/>
      </dsp:nvSpPr>
      <dsp:spPr>
        <a:xfrm>
          <a:off x="1275192" y="2178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Record the precise legal advice given</a:t>
          </a:r>
          <a:endParaRPr lang="en-US" sz="2200" kern="1200"/>
        </a:p>
      </dsp:txBody>
      <dsp:txXfrm>
        <a:off x="1275192" y="2178"/>
        <a:ext cx="4639016" cy="1104063"/>
      </dsp:txXfrm>
    </dsp:sp>
    <dsp:sp modelId="{6A357279-2793-44F3-BCDD-65B0FD176226}">
      <dsp:nvSpPr>
        <dsp:cNvPr id="0" name=""/>
        <dsp:cNvSpPr/>
      </dsp:nvSpPr>
      <dsp:spPr>
        <a:xfrm>
          <a:off x="0" y="1382257"/>
          <a:ext cx="5914209" cy="110406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4B9D39-A02A-4C1F-B3E1-324E6733E7FC}">
      <dsp:nvSpPr>
        <dsp:cNvPr id="0" name=""/>
        <dsp:cNvSpPr/>
      </dsp:nvSpPr>
      <dsp:spPr>
        <a:xfrm>
          <a:off x="333979" y="1630671"/>
          <a:ext cx="607234" cy="60723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7D1C0B-A98F-4621-975E-679DE8FC4524}">
      <dsp:nvSpPr>
        <dsp:cNvPr id="0" name=""/>
        <dsp:cNvSpPr/>
      </dsp:nvSpPr>
      <dsp:spPr>
        <a:xfrm>
          <a:off x="1275192" y="1382257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Describe what was said</a:t>
          </a:r>
          <a:endParaRPr lang="en-US" sz="2200" kern="1200"/>
        </a:p>
      </dsp:txBody>
      <dsp:txXfrm>
        <a:off x="1275192" y="1382257"/>
        <a:ext cx="4639016" cy="1104063"/>
      </dsp:txXfrm>
    </dsp:sp>
    <dsp:sp modelId="{3047DF51-4A73-45F0-8ABD-EC19A2635C7A}">
      <dsp:nvSpPr>
        <dsp:cNvPr id="0" name=""/>
        <dsp:cNvSpPr/>
      </dsp:nvSpPr>
      <dsp:spPr>
        <a:xfrm>
          <a:off x="0" y="2762336"/>
          <a:ext cx="5914209" cy="110406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E65619-895F-4651-A6CA-0F4674196C6F}">
      <dsp:nvSpPr>
        <dsp:cNvPr id="0" name=""/>
        <dsp:cNvSpPr/>
      </dsp:nvSpPr>
      <dsp:spPr>
        <a:xfrm>
          <a:off x="333979" y="3010750"/>
          <a:ext cx="607234" cy="60723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46098E-7D34-4DE2-987E-3B1814A5E739}">
      <dsp:nvSpPr>
        <dsp:cNvPr id="0" name=""/>
        <dsp:cNvSpPr/>
      </dsp:nvSpPr>
      <dsp:spPr>
        <a:xfrm>
          <a:off x="1275192" y="2762336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Outline the agreed next steps</a:t>
          </a:r>
          <a:endParaRPr lang="en-US" sz="2200" kern="1200"/>
        </a:p>
      </dsp:txBody>
      <dsp:txXfrm>
        <a:off x="1275192" y="2762336"/>
        <a:ext cx="4639016" cy="1104063"/>
      </dsp:txXfrm>
    </dsp:sp>
    <dsp:sp modelId="{1B6991AF-302D-4D2D-95AB-CF82256A9384}">
      <dsp:nvSpPr>
        <dsp:cNvPr id="0" name=""/>
        <dsp:cNvSpPr/>
      </dsp:nvSpPr>
      <dsp:spPr>
        <a:xfrm>
          <a:off x="0" y="4142415"/>
          <a:ext cx="5914209" cy="110406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D7BFD3-36DE-46B1-84A2-D95BC445BBDD}">
      <dsp:nvSpPr>
        <dsp:cNvPr id="0" name=""/>
        <dsp:cNvSpPr/>
      </dsp:nvSpPr>
      <dsp:spPr>
        <a:xfrm>
          <a:off x="333979" y="4390829"/>
          <a:ext cx="607234" cy="60723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AE069F-5F58-49BC-B879-13EBB9EF8867}">
      <dsp:nvSpPr>
        <dsp:cNvPr id="0" name=""/>
        <dsp:cNvSpPr/>
      </dsp:nvSpPr>
      <dsp:spPr>
        <a:xfrm>
          <a:off x="1275192" y="4142415"/>
          <a:ext cx="4639016" cy="1104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6847" tIns="116847" rIns="116847" bIns="116847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Record the time you spent</a:t>
          </a:r>
          <a:endParaRPr lang="en-US" sz="2200" kern="1200"/>
        </a:p>
      </dsp:txBody>
      <dsp:txXfrm>
        <a:off x="1275192" y="4142415"/>
        <a:ext cx="4639016" cy="1104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C20BB3-3CCB-4FE5-991B-82F6BCB48AF3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746DE6-3336-457D-A091-FA20AC1C53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603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6362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68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6293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74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342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979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889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59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074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798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0379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75311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2719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7889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77106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8012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3499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C12D574-25AB-4ED9-A06D-4279CBFE7127}" type="datetimeFigureOut">
              <a:rPr lang="en-US" smtClean="0"/>
              <a:t>12/5/2022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7FBE95E-9360-4856-B5BA-33A9034977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912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ommons.wikimedia.org/wiki/File:Written_in_moleskine.JPG" TargetMode="Externa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441B39E-9CEC-491F-9A5D-487DED644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0350" y="1266941"/>
            <a:ext cx="3079006" cy="1594558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Principles of Professional Legal Practice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7999431" y="3657596"/>
            <a:ext cx="3092865" cy="1933463"/>
          </a:xfrm>
        </p:spPr>
        <p:txBody>
          <a:bodyPr>
            <a:normAutofit/>
          </a:bodyPr>
          <a:lstStyle/>
          <a:p>
            <a:r>
              <a:rPr lang="en-GB"/>
              <a:t>Week 11 - File </a:t>
            </a:r>
            <a:r>
              <a:rPr lang="en-GB" dirty="0"/>
              <a:t>notes</a:t>
            </a:r>
            <a:endParaRPr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5572A79-1801-44EB-BDC2-BAEE6B473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2644" y="1092200"/>
            <a:ext cx="6432130" cy="4515104"/>
          </a:xfrm>
          <a:prstGeom prst="rect">
            <a:avLst/>
          </a:prstGeom>
          <a:solidFill>
            <a:schemeClr val="bg1"/>
          </a:solidFill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Notes in Turkish in a Moleskine notebook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481" y="1410208"/>
            <a:ext cx="4658486" cy="385878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FD37111-10AC-4926-81AC-9AD3968FD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99431" y="3509772"/>
            <a:ext cx="3074977" cy="1235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298448" y="5971032"/>
            <a:ext cx="5943600" cy="27940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hlinkClick r:id="rId5"/>
              </a:rPr>
              <a:t>Photo</a:t>
            </a:r>
            <a:r>
              <a:rPr lang="en-US" dirty="0"/>
              <a:t> by Homonihilis / Public domain</a:t>
            </a:r>
          </a:p>
        </p:txBody>
      </p:sp>
    </p:spTree>
    <p:extLst>
      <p:ext uri="{BB962C8B-B14F-4D97-AF65-F5344CB8AC3E}">
        <p14:creationId xmlns:p14="http://schemas.microsoft.com/office/powerpoint/2010/main" val="2036598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44B17FE-2E14-47B6-B5A8-4363DE7695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4E53280-E6EB-47D2-B0BB-78B772DC4B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rgbClr val="37373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4C4738-31FA-4AA4-9D3A-9B0F0B1F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Aims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09F3F69-CB9E-4C14-8F9B-7565980C8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gradFill>
            <a:gsLst>
              <a:gs pos="0">
                <a:srgbClr val="FFFFFF"/>
              </a:gs>
              <a:gs pos="30000">
                <a:srgbClr val="FFFFFF"/>
              </a:gs>
              <a:gs pos="61000">
                <a:srgbClr val="F8F8F8"/>
              </a:gs>
              <a:gs pos="97000">
                <a:srgbClr val="E5E5E5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127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5140934" y="469900"/>
            <a:ext cx="5953630" cy="5405968"/>
          </a:xfrm>
        </p:spPr>
        <p:txBody>
          <a:bodyPr anchor="ctr">
            <a:normAutofit/>
          </a:bodyPr>
          <a:lstStyle/>
          <a:p>
            <a:r>
              <a:rPr lang="en-US" dirty="0">
                <a:solidFill>
                  <a:srgbClr val="212121"/>
                </a:solidFill>
              </a:rPr>
              <a:t>Understand the need for good file management</a:t>
            </a:r>
          </a:p>
        </p:txBody>
      </p:sp>
    </p:spTree>
    <p:extLst>
      <p:ext uri="{BB962C8B-B14F-4D97-AF65-F5344CB8AC3E}">
        <p14:creationId xmlns:p14="http://schemas.microsoft.com/office/powerpoint/2010/main" val="3594840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5EB8E3BF-F464-4900-8994-851061A9A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Abstract orange tubes">
            <a:extLst>
              <a:ext uri="{FF2B5EF4-FFF2-40B4-BE49-F238E27FC236}">
                <a16:creationId xmlns:a16="http://schemas.microsoft.com/office/drawing/2014/main" id="{EB9824E8-0954-48CF-B9DF-51B8508829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598" b="1513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Types of memoranda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0602D6-3A81-42F8-AE67-1BAAFC967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421466"/>
            <a:ext cx="9144000" cy="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Attendance notes</a:t>
            </a:r>
          </a:p>
          <a:p>
            <a:r>
              <a:rPr lang="en-GB" dirty="0">
                <a:solidFill>
                  <a:srgbClr val="FFFFFF"/>
                </a:solidFill>
              </a:rPr>
              <a:t>Telephone attendance notes</a:t>
            </a:r>
          </a:p>
          <a:p>
            <a:r>
              <a:rPr lang="en-GB" dirty="0">
                <a:solidFill>
                  <a:srgbClr val="FFFFFF"/>
                </a:solidFill>
              </a:rPr>
              <a:t>File notes</a:t>
            </a:r>
          </a:p>
          <a:p>
            <a:r>
              <a:rPr lang="en-GB" dirty="0">
                <a:solidFill>
                  <a:srgbClr val="FFFFFF"/>
                </a:solidFill>
              </a:rPr>
              <a:t>Internal memoranda</a:t>
            </a:r>
          </a:p>
          <a:p>
            <a:r>
              <a:rPr lang="en-GB" dirty="0">
                <a:solidFill>
                  <a:srgbClr val="FFFFFF"/>
                </a:solidFill>
              </a:rPr>
              <a:t>Matter creation forms</a:t>
            </a:r>
          </a:p>
        </p:txBody>
      </p:sp>
    </p:spTree>
    <p:extLst>
      <p:ext uri="{BB962C8B-B14F-4D97-AF65-F5344CB8AC3E}">
        <p14:creationId xmlns:p14="http://schemas.microsoft.com/office/powerpoint/2010/main" val="23818744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EB8E3BF-F464-4900-8994-851061A9AD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lasses on top of a book">
            <a:extLst>
              <a:ext uri="{FF2B5EF4-FFF2-40B4-BE49-F238E27FC236}">
                <a16:creationId xmlns:a16="http://schemas.microsoft.com/office/drawing/2014/main" id="{848595FA-69E8-44B9-BFC9-BCE7FC7480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4112" b="98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AF8CAE5-95E8-448B-8AB9-E9B5D54C6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Why are notes important?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E0602D6-3A81-42F8-AE67-1BAAFC967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524000" y="2421466"/>
            <a:ext cx="9144000" cy="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536FD-7FDB-46EB-887D-D77916CEC6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Vital foundation document for files</a:t>
            </a:r>
          </a:p>
          <a:p>
            <a:r>
              <a:rPr lang="en-GB">
                <a:solidFill>
                  <a:srgbClr val="FFFFFF"/>
                </a:solidFill>
              </a:rPr>
              <a:t>Provides a record of what the client said and what the lawyer agreed to do</a:t>
            </a:r>
          </a:p>
          <a:p>
            <a:r>
              <a:rPr lang="en-GB">
                <a:solidFill>
                  <a:srgbClr val="FFFFFF"/>
                </a:solidFill>
              </a:rPr>
              <a:t>What if the note is handwritten and illegible? </a:t>
            </a:r>
          </a:p>
          <a:p>
            <a:r>
              <a:rPr lang="en-GB">
                <a:solidFill>
                  <a:srgbClr val="FFFFFF"/>
                </a:solidFill>
              </a:rPr>
              <a:t>What if the note is incorrect?</a:t>
            </a:r>
          </a:p>
          <a:p>
            <a:r>
              <a:rPr lang="en-GB">
                <a:solidFill>
                  <a:srgbClr val="FFFFFF"/>
                </a:solidFill>
              </a:rPr>
              <a:t>Must be accurate and detailed or it could lead to embarrassment, wasted time and possibly professional negligence</a:t>
            </a:r>
          </a:p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234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553AB8-AFF8-40AE-A53C-09FBBC03C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D6575D-C99F-4105-BC67-882C8B1ED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669BC1-1051-4091-A483-4C818674A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GB" sz="3100">
                <a:solidFill>
                  <a:srgbClr val="262626"/>
                </a:solidFill>
              </a:rPr>
              <a:t>Consequences of poorly drafted/no notes</a:t>
            </a: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1975BE-39CD-4AC1-85C4-565365160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053" y="-2"/>
            <a:ext cx="753994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B1E46F-D207-4AE7-BA3F-58F0016791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5699104"/>
              </p:ext>
            </p:extLst>
          </p:nvPr>
        </p:nvGraphicFramePr>
        <p:xfrm>
          <a:off x="5470072" y="804670"/>
          <a:ext cx="5914209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0372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20773-FAF9-4A5E-B21D-55017D86A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Attendance notes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A6002-7440-44B9-AE3B-63E330793B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Put on a file as a record of an oral discussion, transaction or agreement</a:t>
            </a:r>
          </a:p>
          <a:p>
            <a:r>
              <a:rPr lang="en-GB" dirty="0"/>
              <a:t>Must be clear and accurate in case of a dispute</a:t>
            </a:r>
          </a:p>
          <a:p>
            <a:r>
              <a:rPr lang="en-GB" dirty="0"/>
              <a:t>Essential for anyone who takes over the file or did not attend the meeting/call</a:t>
            </a:r>
          </a:p>
          <a:p>
            <a:r>
              <a:rPr lang="en-GB" dirty="0"/>
              <a:t>Needed for bill preparation as part of the record of chargeable time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262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B8286FD-0D8B-4A23-A1DB-E3296C72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45A990F-5655-4935-A76E-35B43EA79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0FE94B7-3D34-48F1-BFC5-953326BD22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262626"/>
                </a:solidFill>
              </a:rPr>
              <a:t>Drafting the attendance note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CE3F2A9-590A-4C2E-B084-E63D6EBA4AF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5432057"/>
              </p:ext>
            </p:extLst>
          </p:nvPr>
        </p:nvGraphicFramePr>
        <p:xfrm>
          <a:off x="1295401" y="2675822"/>
          <a:ext cx="9601197" cy="2985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15091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553AB8-AFF8-40AE-A53C-09FBBC03CA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D6575D-C99F-4105-BC67-882C8B1ED1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138" y="496088"/>
            <a:ext cx="3823215" cy="588329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>
            <a:outerShdw blurRad="114300" dist="127000" dir="5400000" sx="99000" sy="99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contourW="6350">
            <a:bevelT w="12700" h="0" prst="coolSlant"/>
            <a:contourClr>
              <a:schemeClr val="bg2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AE0C61-D02B-4412-AE49-593CA9894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599" y="1055077"/>
            <a:ext cx="2532909" cy="479457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262626"/>
                </a:solidFill>
              </a:rPr>
              <a:t>Drafting the attendance note continued</a:t>
            </a: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91975BE-39CD-4AC1-85C4-5653651604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2053" y="-2"/>
            <a:ext cx="7539947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D6B5E9B-510D-4E70-B6FB-B6C2BD05E7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9185913"/>
              </p:ext>
            </p:extLst>
          </p:nvPr>
        </p:nvGraphicFramePr>
        <p:xfrm>
          <a:off x="5470072" y="804670"/>
          <a:ext cx="5914209" cy="5248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210018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44B17FE-2E14-47B6-B5A8-4363DE7695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4E53280-E6EB-47D2-B0BB-78B772DC4B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4663" y="469900"/>
            <a:ext cx="3695002" cy="5918200"/>
          </a:xfrm>
          <a:prstGeom prst="rect">
            <a:avLst/>
          </a:prstGeom>
          <a:solidFill>
            <a:srgbClr val="37373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balanced" dir="t"/>
          </a:scene3d>
          <a:sp3d>
            <a:bevelT w="635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44C4738-31FA-4AA4-9D3A-9B0F0B1F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9668" y="635508"/>
            <a:ext cx="3364992" cy="5586984"/>
          </a:xfrm>
          <a:prstGeom prst="rect">
            <a:avLst/>
          </a:prstGeom>
          <a:noFill/>
          <a:ln w="15875" cap="flat">
            <a:solidFill>
              <a:schemeClr val="accent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108" y="954756"/>
            <a:ext cx="2730414" cy="4946003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Internal Memorandum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09F3F69-CB9E-4C14-8F9B-7565980C87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0"/>
            <a:ext cx="7537704" cy="6858000"/>
          </a:xfrm>
          <a:prstGeom prst="rect">
            <a:avLst/>
          </a:prstGeom>
          <a:gradFill>
            <a:gsLst>
              <a:gs pos="0">
                <a:srgbClr val="FFFFFF"/>
              </a:gs>
              <a:gs pos="30000">
                <a:srgbClr val="FFFFFF"/>
              </a:gs>
              <a:gs pos="61000">
                <a:srgbClr val="F8F8F8"/>
              </a:gs>
              <a:gs pos="97000">
                <a:srgbClr val="E5E5E5"/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innerShdw blurRad="63500" dist="12700" dir="108000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5140934" y="469900"/>
            <a:ext cx="5953630" cy="5405968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212121"/>
                </a:solidFill>
              </a:rPr>
              <a:t>Keep it brief and business-like</a:t>
            </a:r>
          </a:p>
          <a:p>
            <a:r>
              <a:rPr lang="en-GB" dirty="0">
                <a:solidFill>
                  <a:srgbClr val="212121"/>
                </a:solidFill>
              </a:rPr>
              <a:t>Take care with tone</a:t>
            </a:r>
          </a:p>
          <a:p>
            <a:r>
              <a:rPr lang="en-GB" dirty="0">
                <a:solidFill>
                  <a:srgbClr val="212121"/>
                </a:solidFill>
              </a:rPr>
              <a:t>Format: -</a:t>
            </a:r>
          </a:p>
          <a:p>
            <a:pPr marL="0" indent="0" algn="ctr">
              <a:buNone/>
            </a:pPr>
            <a:r>
              <a:rPr lang="en-GB" b="1" u="sng" dirty="0">
                <a:solidFill>
                  <a:srgbClr val="212121"/>
                </a:solidFill>
              </a:rPr>
              <a:t>Memorandum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From: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To: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Fee Earner’s Reference: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Date: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Client’s Name:</a:t>
            </a:r>
          </a:p>
          <a:p>
            <a:pPr marL="0" indent="0">
              <a:buNone/>
            </a:pPr>
            <a:r>
              <a:rPr lang="en-GB" b="1" dirty="0">
                <a:solidFill>
                  <a:srgbClr val="212121"/>
                </a:solidFill>
              </a:rPr>
              <a:t>Client’s Matter:</a:t>
            </a:r>
            <a:endParaRPr b="1" dirty="0">
              <a:solidFill>
                <a:srgbClr val="2121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375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F356A-CFDD-466F-BBD0-440786268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Matter creation forms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53F9DD-10AC-48B5-BFFF-2D5F1373F8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Completed as soon as the initial instructions have been received</a:t>
            </a:r>
          </a:p>
          <a:p>
            <a:r>
              <a:rPr lang="en-GB" dirty="0"/>
              <a:t>Information will be used to set up the client’s case on the firm’s database</a:t>
            </a:r>
          </a:p>
          <a:p>
            <a:r>
              <a:rPr lang="en-GB" dirty="0"/>
              <a:t>Need full names with correct spelling</a:t>
            </a:r>
          </a:p>
          <a:p>
            <a:r>
              <a:rPr lang="en-GB" dirty="0"/>
              <a:t>National Insurance number</a:t>
            </a:r>
          </a:p>
          <a:p>
            <a:r>
              <a:rPr lang="en-GB" dirty="0"/>
              <a:t>Preferred contact method – clients may express a preference</a:t>
            </a:r>
          </a:p>
          <a:p>
            <a:r>
              <a:rPr lang="en-GB" dirty="0"/>
              <a:t>Case type</a:t>
            </a:r>
          </a:p>
          <a:p>
            <a:r>
              <a:rPr lang="en-GB" dirty="0"/>
              <a:t>ID type</a:t>
            </a:r>
          </a:p>
          <a:p>
            <a:r>
              <a:rPr lang="en-GB" dirty="0"/>
              <a:t>Name of opponent</a:t>
            </a:r>
          </a:p>
          <a:p>
            <a:r>
              <a:rPr lang="en-GB" dirty="0"/>
              <a:t>Mode of address for letters</a:t>
            </a:r>
          </a:p>
          <a:p>
            <a:r>
              <a:rPr lang="en-GB" dirty="0"/>
              <a:t>Marketing Information</a:t>
            </a:r>
          </a:p>
        </p:txBody>
      </p:sp>
    </p:spTree>
    <p:extLst>
      <p:ext uri="{BB962C8B-B14F-4D97-AF65-F5344CB8AC3E}">
        <p14:creationId xmlns:p14="http://schemas.microsoft.com/office/powerpoint/2010/main" val="1679916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3B04196-EE2E-4500-AF8D-C6E01DA9B5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5B95145-40F9-436B-89CD-8054CBB2E3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7AF0FCDC-7BF8-4C15-B0DF-39495ABCC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540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3D09F1-D65C-4360-A042-A28A88B8D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34656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innerShdw blurRad="88900" dist="25400">
              <a:prstClr val="black">
                <a:alpha val="3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77AC1C-18A6-480E-82DB-F9371F905C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938687"/>
            <a:ext cx="5925988" cy="400923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5400" dirty="0">
                <a:solidFill>
                  <a:srgbClr val="010001"/>
                </a:solidFill>
              </a:rPr>
              <a:t>Tutorial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279D5-425C-4AE8-9BE2-5F92F36239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5200" y="5080001"/>
            <a:ext cx="5925988" cy="94488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r">
              <a:buNone/>
            </a:pPr>
            <a:r>
              <a:rPr lang="en-US" sz="2800" dirty="0">
                <a:solidFill>
                  <a:srgbClr val="010001"/>
                </a:solidFill>
              </a:rPr>
              <a:t>See separate handout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FE3C79B-5339-404D-AD57-DEFDC8C11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69264" y="938687"/>
            <a:ext cx="5879592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4646B48-D72A-4B29-9974-5196657AF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69264" y="4960395"/>
            <a:ext cx="5879592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Question mark on green pastel background">
            <a:extLst>
              <a:ext uri="{FF2B5EF4-FFF2-40B4-BE49-F238E27FC236}">
                <a16:creationId xmlns:a16="http://schemas.microsoft.com/office/drawing/2014/main" id="{79454A60-3240-4466-AFDB-93CFFA268B9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29" r="4537"/>
          <a:stretch/>
        </p:blipFill>
        <p:spPr>
          <a:xfrm>
            <a:off x="7534656" y="10"/>
            <a:ext cx="4657344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3044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378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Garamond</vt:lpstr>
      <vt:lpstr>Organic</vt:lpstr>
      <vt:lpstr>Principles of Professional Legal Practice</vt:lpstr>
      <vt:lpstr>Aims</vt:lpstr>
      <vt:lpstr>Types of memoranda</vt:lpstr>
      <vt:lpstr>Why are notes important?</vt:lpstr>
      <vt:lpstr>Consequences of poorly drafted/no notes</vt:lpstr>
      <vt:lpstr>Attendance notes </vt:lpstr>
      <vt:lpstr>Drafting the attendance note</vt:lpstr>
      <vt:lpstr>Drafting the attendance note continued</vt:lpstr>
      <vt:lpstr>Internal Memorandum</vt:lpstr>
      <vt:lpstr>Matter creation forms</vt:lpstr>
      <vt:lpstr>Tutorial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Professional Legal Practice</dc:title>
  <dc:creator>Sian Turvey</dc:creator>
  <cp:lastModifiedBy>James Drew</cp:lastModifiedBy>
  <cp:revision>2</cp:revision>
  <dcterms:created xsi:type="dcterms:W3CDTF">2021-02-22T20:49:16Z</dcterms:created>
  <dcterms:modified xsi:type="dcterms:W3CDTF">2022-12-05T12:30:43Z</dcterms:modified>
</cp:coreProperties>
</file>