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1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14D043-26F8-49D6-818B-3F08D1AFC8F1}" v="560" dt="2022-12-14T22:45:12.460"/>
    <p1510:client id="{B9785A32-4FC8-A702-9C10-E5EECA43A20F}" v="1" dt="2022-12-15T14:06:09.3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 Saxby (2200039)" userId="S::2200039@student.uwtsd.ac.uk::4ee99880-2885-4dce-9d20-afd078c1228c" providerId="AD" clId="Web-{B9785A32-4FC8-A702-9C10-E5EECA43A20F}"/>
    <pc:docChg chg="modSld">
      <pc:chgData name="Fin Saxby (2200039)" userId="S::2200039@student.uwtsd.ac.uk::4ee99880-2885-4dce-9d20-afd078c1228c" providerId="AD" clId="Web-{B9785A32-4FC8-A702-9C10-E5EECA43A20F}" dt="2022-12-15T14:06:09.335" v="0"/>
      <pc:docMkLst>
        <pc:docMk/>
      </pc:docMkLst>
      <pc:sldChg chg="delSp">
        <pc:chgData name="Fin Saxby (2200039)" userId="S::2200039@student.uwtsd.ac.uk::4ee99880-2885-4dce-9d20-afd078c1228c" providerId="AD" clId="Web-{B9785A32-4FC8-A702-9C10-E5EECA43A20F}" dt="2022-12-15T14:06:09.335" v="0"/>
        <pc:sldMkLst>
          <pc:docMk/>
          <pc:sldMk cId="2653087505" sldId="261"/>
        </pc:sldMkLst>
        <pc:spChg chg="del">
          <ac:chgData name="Fin Saxby (2200039)" userId="S::2200039@student.uwtsd.ac.uk::4ee99880-2885-4dce-9d20-afd078c1228c" providerId="AD" clId="Web-{B9785A32-4FC8-A702-9C10-E5EECA43A20F}" dt="2022-12-15T14:06:09.335" v="0"/>
          <ac:spMkLst>
            <pc:docMk/>
            <pc:sldMk cId="2653087505" sldId="261"/>
            <ac:spMk id="2" creationId="{6C4E023A-2154-AC4D-718B-E2E73B6F349D}"/>
          </ac:spMkLst>
        </pc:spChg>
      </pc:sldChg>
    </pc:docChg>
  </pc:docChgLst>
  <pc:docChgLst>
    <pc:chgData name="Fin Saxby (2200039)" userId="S::2200039@student.uwtsd.ac.uk::4ee99880-2885-4dce-9d20-afd078c1228c" providerId="AD" clId="Web-{2514D043-26F8-49D6-818B-3F08D1AFC8F1}"/>
    <pc:docChg chg="addSld delSld modSld addMainMaster delMainMaster">
      <pc:chgData name="Fin Saxby (2200039)" userId="S::2200039@student.uwtsd.ac.uk::4ee99880-2885-4dce-9d20-afd078c1228c" providerId="AD" clId="Web-{2514D043-26F8-49D6-818B-3F08D1AFC8F1}" dt="2022-12-14T22:45:12.460" v="552" actId="20577"/>
      <pc:docMkLst>
        <pc:docMk/>
      </pc:docMkLst>
      <pc:sldChg chg="addSp delSp modSp mod setBg modClrScheme addAnim chgLayout">
        <pc:chgData name="Fin Saxby (2200039)" userId="S::2200039@student.uwtsd.ac.uk::4ee99880-2885-4dce-9d20-afd078c1228c" providerId="AD" clId="Web-{2514D043-26F8-49D6-818B-3F08D1AFC8F1}" dt="2022-12-14T19:56:25.672" v="45"/>
        <pc:sldMkLst>
          <pc:docMk/>
          <pc:sldMk cId="109857222" sldId="256"/>
        </pc:sldMkLst>
        <pc:spChg chg="mod ord">
          <ac:chgData name="Fin Saxby (2200039)" userId="S::2200039@student.uwtsd.ac.uk::4ee99880-2885-4dce-9d20-afd078c1228c" providerId="AD" clId="Web-{2514D043-26F8-49D6-818B-3F08D1AFC8F1}" dt="2022-12-14T19:56:25.672" v="44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in Saxby (2200039)" userId="S::2200039@student.uwtsd.ac.uk::4ee99880-2885-4dce-9d20-afd078c1228c" providerId="AD" clId="Web-{2514D043-26F8-49D6-818B-3F08D1AFC8F1}" dt="2022-12-14T19:54:25.493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in Saxby (2200039)" userId="S::2200039@student.uwtsd.ac.uk::4ee99880-2885-4dce-9d20-afd078c1228c" providerId="AD" clId="Web-{2514D043-26F8-49D6-818B-3F08D1AFC8F1}" dt="2022-12-14T19:56:25.672" v="44"/>
          <ac:spMkLst>
            <pc:docMk/>
            <pc:sldMk cId="109857222" sldId="256"/>
            <ac:spMk id="8" creationId="{A5D0B0D3-D735-4619-AA45-B57B791E1744}"/>
          </ac:spMkLst>
        </pc:spChg>
        <pc:spChg chg="add">
          <ac:chgData name="Fin Saxby (2200039)" userId="S::2200039@student.uwtsd.ac.uk::4ee99880-2885-4dce-9d20-afd078c1228c" providerId="AD" clId="Web-{2514D043-26F8-49D6-818B-3F08D1AFC8F1}" dt="2022-12-14T19:56:25.672" v="44"/>
          <ac:spMkLst>
            <pc:docMk/>
            <pc:sldMk cId="109857222" sldId="256"/>
            <ac:spMk id="10" creationId="{CF7F2079-504C-499A-A644-58F4DDC7643B}"/>
          </ac:spMkLst>
        </pc:spChg>
        <pc:spChg chg="add">
          <ac:chgData name="Fin Saxby (2200039)" userId="S::2200039@student.uwtsd.ac.uk::4ee99880-2885-4dce-9d20-afd078c1228c" providerId="AD" clId="Web-{2514D043-26F8-49D6-818B-3F08D1AFC8F1}" dt="2022-12-14T19:56:25.672" v="44"/>
          <ac:spMkLst>
            <pc:docMk/>
            <pc:sldMk cId="109857222" sldId="256"/>
            <ac:spMk id="20" creationId="{3D505D40-32E9-4C48-81F8-AD80433BE6B7}"/>
          </ac:spMkLst>
        </pc:spChg>
        <pc:grpChg chg="add">
          <ac:chgData name="Fin Saxby (2200039)" userId="S::2200039@student.uwtsd.ac.uk::4ee99880-2885-4dce-9d20-afd078c1228c" providerId="AD" clId="Web-{2514D043-26F8-49D6-818B-3F08D1AFC8F1}" dt="2022-12-14T19:56:25.672" v="44"/>
          <ac:grpSpMkLst>
            <pc:docMk/>
            <pc:sldMk cId="109857222" sldId="256"/>
            <ac:grpSpMk id="12" creationId="{DBBA0A0D-8F6A-400A-9E49-8C008E2C7DB1}"/>
          </ac:grpSpMkLst>
        </pc:grpChg>
        <pc:grpChg chg="add">
          <ac:chgData name="Fin Saxby (2200039)" userId="S::2200039@student.uwtsd.ac.uk::4ee99880-2885-4dce-9d20-afd078c1228c" providerId="AD" clId="Web-{2514D043-26F8-49D6-818B-3F08D1AFC8F1}" dt="2022-12-14T19:56:25.672" v="44"/>
          <ac:grpSpMkLst>
            <pc:docMk/>
            <pc:sldMk cId="109857222" sldId="256"/>
            <ac:grpSpMk id="22" creationId="{C507BF36-B92B-4CAC-BCA7-8364B51E1F09}"/>
          </ac:grpSpMkLst>
        </pc:grpChg>
        <pc:picChg chg="add">
          <ac:chgData name="Fin Saxby (2200039)" userId="S::2200039@student.uwtsd.ac.uk::4ee99880-2885-4dce-9d20-afd078c1228c" providerId="AD" clId="Web-{2514D043-26F8-49D6-818B-3F08D1AFC8F1}" dt="2022-12-14T19:56:25.672" v="44"/>
          <ac:picMkLst>
            <pc:docMk/>
            <pc:sldMk cId="109857222" sldId="256"/>
            <ac:picMk id="4" creationId="{6637F8D8-8E23-7448-77DE-3063B0553EB6}"/>
          </ac:picMkLst>
        </pc:picChg>
      </pc:sldChg>
      <pc:sldChg chg="modSp new">
        <pc:chgData name="Fin Saxby (2200039)" userId="S::2200039@student.uwtsd.ac.uk::4ee99880-2885-4dce-9d20-afd078c1228c" providerId="AD" clId="Web-{2514D043-26F8-49D6-818B-3F08D1AFC8F1}" dt="2022-12-14T22:09:13.976" v="468" actId="20577"/>
        <pc:sldMkLst>
          <pc:docMk/>
          <pc:sldMk cId="949913613" sldId="257"/>
        </pc:sldMkLst>
        <pc:spChg chg="mod">
          <ac:chgData name="Fin Saxby (2200039)" userId="S::2200039@student.uwtsd.ac.uk::4ee99880-2885-4dce-9d20-afd078c1228c" providerId="AD" clId="Web-{2514D043-26F8-49D6-818B-3F08D1AFC8F1}" dt="2022-12-14T20:29:29.739" v="222" actId="20577"/>
          <ac:spMkLst>
            <pc:docMk/>
            <pc:sldMk cId="949913613" sldId="257"/>
            <ac:spMk id="2" creationId="{DAC79CC7-C7B2-C4E1-C172-FA0D6EA87833}"/>
          </ac:spMkLst>
        </pc:spChg>
        <pc:spChg chg="mod">
          <ac:chgData name="Fin Saxby (2200039)" userId="S::2200039@student.uwtsd.ac.uk::4ee99880-2885-4dce-9d20-afd078c1228c" providerId="AD" clId="Web-{2514D043-26F8-49D6-818B-3F08D1AFC8F1}" dt="2022-12-14T22:09:13.976" v="468" actId="20577"/>
          <ac:spMkLst>
            <pc:docMk/>
            <pc:sldMk cId="949913613" sldId="257"/>
            <ac:spMk id="3" creationId="{C1A0465C-80EC-BC03-A335-AB29777CBD87}"/>
          </ac:spMkLst>
        </pc:spChg>
      </pc:sldChg>
      <pc:sldChg chg="addSp delSp modSp new del">
        <pc:chgData name="Fin Saxby (2200039)" userId="S::2200039@student.uwtsd.ac.uk::4ee99880-2885-4dce-9d20-afd078c1228c" providerId="AD" clId="Web-{2514D043-26F8-49D6-818B-3F08D1AFC8F1}" dt="2022-12-14T21:21:02.105" v="285"/>
        <pc:sldMkLst>
          <pc:docMk/>
          <pc:sldMk cId="1687814121" sldId="258"/>
        </pc:sldMkLst>
        <pc:spChg chg="del mod">
          <ac:chgData name="Fin Saxby (2200039)" userId="S::2200039@student.uwtsd.ac.uk::4ee99880-2885-4dce-9d20-afd078c1228c" providerId="AD" clId="Web-{2514D043-26F8-49D6-818B-3F08D1AFC8F1}" dt="2022-12-14T20:54:46.608" v="240"/>
          <ac:spMkLst>
            <pc:docMk/>
            <pc:sldMk cId="1687814121" sldId="258"/>
            <ac:spMk id="2" creationId="{3D65C630-7FE7-A6AE-558E-16674C312B57}"/>
          </ac:spMkLst>
        </pc:spChg>
        <pc:spChg chg="mod">
          <ac:chgData name="Fin Saxby (2200039)" userId="S::2200039@student.uwtsd.ac.uk::4ee99880-2885-4dce-9d20-afd078c1228c" providerId="AD" clId="Web-{2514D043-26F8-49D6-818B-3F08D1AFC8F1}" dt="2022-12-14T21:10:14.552" v="284" actId="20577"/>
          <ac:spMkLst>
            <pc:docMk/>
            <pc:sldMk cId="1687814121" sldId="258"/>
            <ac:spMk id="3" creationId="{503360A6-438B-4AC9-8B96-54D0EC93600B}"/>
          </ac:spMkLst>
        </pc:spChg>
        <pc:spChg chg="add del mod">
          <ac:chgData name="Fin Saxby (2200039)" userId="S::2200039@student.uwtsd.ac.uk::4ee99880-2885-4dce-9d20-afd078c1228c" providerId="AD" clId="Web-{2514D043-26F8-49D6-818B-3F08D1AFC8F1}" dt="2022-12-14T20:54:48.968" v="241"/>
          <ac:spMkLst>
            <pc:docMk/>
            <pc:sldMk cId="1687814121" sldId="258"/>
            <ac:spMk id="5" creationId="{2C496DD3-68C7-9BBF-09ED-8BBB86E0C19A}"/>
          </ac:spMkLst>
        </pc:spChg>
      </pc:sldChg>
      <pc:sldChg chg="modSp new">
        <pc:chgData name="Fin Saxby (2200039)" userId="S::2200039@student.uwtsd.ac.uk::4ee99880-2885-4dce-9d20-afd078c1228c" providerId="AD" clId="Web-{2514D043-26F8-49D6-818B-3F08D1AFC8F1}" dt="2022-12-14T22:09:26.524" v="481" actId="20577"/>
        <pc:sldMkLst>
          <pc:docMk/>
          <pc:sldMk cId="2319617067" sldId="259"/>
        </pc:sldMkLst>
        <pc:spChg chg="mod">
          <ac:chgData name="Fin Saxby (2200039)" userId="S::2200039@student.uwtsd.ac.uk::4ee99880-2885-4dce-9d20-afd078c1228c" providerId="AD" clId="Web-{2514D043-26F8-49D6-818B-3F08D1AFC8F1}" dt="2022-12-14T21:42:08.584" v="402" actId="20577"/>
          <ac:spMkLst>
            <pc:docMk/>
            <pc:sldMk cId="2319617067" sldId="259"/>
            <ac:spMk id="2" creationId="{0605DC9D-37B5-C86B-659D-BFA53DF1FBA2}"/>
          </ac:spMkLst>
        </pc:spChg>
        <pc:spChg chg="mod">
          <ac:chgData name="Fin Saxby (2200039)" userId="S::2200039@student.uwtsd.ac.uk::4ee99880-2885-4dce-9d20-afd078c1228c" providerId="AD" clId="Web-{2514D043-26F8-49D6-818B-3F08D1AFC8F1}" dt="2022-12-14T22:09:26.524" v="481" actId="20577"/>
          <ac:spMkLst>
            <pc:docMk/>
            <pc:sldMk cId="2319617067" sldId="259"/>
            <ac:spMk id="3" creationId="{2E2A9A26-99BA-6166-4E5C-1CEC711B0CD2}"/>
          </ac:spMkLst>
        </pc:spChg>
      </pc:sldChg>
      <pc:sldChg chg="modSp new">
        <pc:chgData name="Fin Saxby (2200039)" userId="S::2200039@student.uwtsd.ac.uk::4ee99880-2885-4dce-9d20-afd078c1228c" providerId="AD" clId="Web-{2514D043-26F8-49D6-818B-3F08D1AFC8F1}" dt="2022-12-14T22:15:45.374" v="522" actId="20577"/>
        <pc:sldMkLst>
          <pc:docMk/>
          <pc:sldMk cId="3377744853" sldId="260"/>
        </pc:sldMkLst>
        <pc:spChg chg="mod">
          <ac:chgData name="Fin Saxby (2200039)" userId="S::2200039@student.uwtsd.ac.uk::4ee99880-2885-4dce-9d20-afd078c1228c" providerId="AD" clId="Web-{2514D043-26F8-49D6-818B-3F08D1AFC8F1}" dt="2022-12-14T21:42:18.960" v="405" actId="20577"/>
          <ac:spMkLst>
            <pc:docMk/>
            <pc:sldMk cId="3377744853" sldId="260"/>
            <ac:spMk id="2" creationId="{04544E36-3D89-60BD-A06E-1E0FA5B97982}"/>
          </ac:spMkLst>
        </pc:spChg>
        <pc:spChg chg="mod">
          <ac:chgData name="Fin Saxby (2200039)" userId="S::2200039@student.uwtsd.ac.uk::4ee99880-2885-4dce-9d20-afd078c1228c" providerId="AD" clId="Web-{2514D043-26F8-49D6-818B-3F08D1AFC8F1}" dt="2022-12-14T22:15:45.374" v="522" actId="20577"/>
          <ac:spMkLst>
            <pc:docMk/>
            <pc:sldMk cId="3377744853" sldId="260"/>
            <ac:spMk id="3" creationId="{E6B077BB-4D1B-E73B-A47A-D5D4F37F2A49}"/>
          </ac:spMkLst>
        </pc:spChg>
      </pc:sldChg>
      <pc:sldChg chg="delSp modSp new del">
        <pc:chgData name="Fin Saxby (2200039)" userId="S::2200039@student.uwtsd.ac.uk::4ee99880-2885-4dce-9d20-afd078c1228c" providerId="AD" clId="Web-{2514D043-26F8-49D6-818B-3F08D1AFC8F1}" dt="2022-12-14T21:41:05.268" v="389"/>
        <pc:sldMkLst>
          <pc:docMk/>
          <pc:sldMk cId="3402221490" sldId="260"/>
        </pc:sldMkLst>
        <pc:spChg chg="mod">
          <ac:chgData name="Fin Saxby (2200039)" userId="S::2200039@student.uwtsd.ac.uk::4ee99880-2885-4dce-9d20-afd078c1228c" providerId="AD" clId="Web-{2514D043-26F8-49D6-818B-3F08D1AFC8F1}" dt="2022-12-14T21:40:31.266" v="388" actId="20577"/>
          <ac:spMkLst>
            <pc:docMk/>
            <pc:sldMk cId="3402221490" sldId="260"/>
            <ac:spMk id="2" creationId="{5FC84881-7708-B3DD-D6A3-61DE7E6C172A}"/>
          </ac:spMkLst>
        </pc:spChg>
        <pc:spChg chg="del">
          <ac:chgData name="Fin Saxby (2200039)" userId="S::2200039@student.uwtsd.ac.uk::4ee99880-2885-4dce-9d20-afd078c1228c" providerId="AD" clId="Web-{2514D043-26F8-49D6-818B-3F08D1AFC8F1}" dt="2022-12-14T19:58:41.726" v="84"/>
          <ac:spMkLst>
            <pc:docMk/>
            <pc:sldMk cId="3402221490" sldId="260"/>
            <ac:spMk id="3" creationId="{82171649-8C0E-96AF-9843-AEDBF7D6C8E0}"/>
          </ac:spMkLst>
        </pc:spChg>
      </pc:sldChg>
      <pc:sldChg chg="delSp new del">
        <pc:chgData name="Fin Saxby (2200039)" userId="S::2200039@student.uwtsd.ac.uk::4ee99880-2885-4dce-9d20-afd078c1228c" providerId="AD" clId="Web-{2514D043-26F8-49D6-818B-3F08D1AFC8F1}" dt="2022-12-14T22:34:41.252" v="525"/>
        <pc:sldMkLst>
          <pc:docMk/>
          <pc:sldMk cId="126713124" sldId="261"/>
        </pc:sldMkLst>
        <pc:spChg chg="del">
          <ac:chgData name="Fin Saxby (2200039)" userId="S::2200039@student.uwtsd.ac.uk::4ee99880-2885-4dce-9d20-afd078c1228c" providerId="AD" clId="Web-{2514D043-26F8-49D6-818B-3F08D1AFC8F1}" dt="2022-12-14T22:34:36.783" v="524"/>
          <ac:spMkLst>
            <pc:docMk/>
            <pc:sldMk cId="126713124" sldId="261"/>
            <ac:spMk id="2" creationId="{3991F3E6-6804-461A-C3BC-FC520AF3CE7F}"/>
          </ac:spMkLst>
        </pc:spChg>
      </pc:sldChg>
      <pc:sldChg chg="modSp new">
        <pc:chgData name="Fin Saxby (2200039)" userId="S::2200039@student.uwtsd.ac.uk::4ee99880-2885-4dce-9d20-afd078c1228c" providerId="AD" clId="Web-{2514D043-26F8-49D6-818B-3F08D1AFC8F1}" dt="2022-12-14T22:45:12.460" v="552" actId="20577"/>
        <pc:sldMkLst>
          <pc:docMk/>
          <pc:sldMk cId="2653087505" sldId="261"/>
        </pc:sldMkLst>
        <pc:spChg chg="mod">
          <ac:chgData name="Fin Saxby (2200039)" userId="S::2200039@student.uwtsd.ac.uk::4ee99880-2885-4dce-9d20-afd078c1228c" providerId="AD" clId="Web-{2514D043-26F8-49D6-818B-3F08D1AFC8F1}" dt="2022-12-14T22:45:12.460" v="552" actId="20577"/>
          <ac:spMkLst>
            <pc:docMk/>
            <pc:sldMk cId="2653087505" sldId="261"/>
            <ac:spMk id="3" creationId="{D9E72427-502A-CFE8-14FA-3011009F4023}"/>
          </ac:spMkLst>
        </pc:spChg>
      </pc:sldChg>
      <pc:sldMasterChg chg="del delSldLayout">
        <pc:chgData name="Fin Saxby (2200039)" userId="S::2200039@student.uwtsd.ac.uk::4ee99880-2885-4dce-9d20-afd078c1228c" providerId="AD" clId="Web-{2514D043-26F8-49D6-818B-3F08D1AFC8F1}" dt="2022-12-14T19:56:22.250" v="43"/>
        <pc:sldMasterMkLst>
          <pc:docMk/>
          <pc:sldMasterMk cId="2460954070" sldId="2147483660"/>
        </pc:sldMasterMkLst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in Saxby (2200039)" userId="S::2200039@student.uwtsd.ac.uk::4ee99880-2885-4dce-9d20-afd078c1228c" providerId="AD" clId="Web-{2514D043-26F8-49D6-818B-3F08D1AFC8F1}" dt="2022-12-14T19:56:22.250" v="4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Fin Saxby (2200039)" userId="S::2200039@student.uwtsd.ac.uk::4ee99880-2885-4dce-9d20-afd078c1228c" providerId="AD" clId="Web-{2514D043-26F8-49D6-818B-3F08D1AFC8F1}" dt="2022-12-14T19:56:25.672" v="44"/>
        <pc:sldMasterMkLst>
          <pc:docMk/>
          <pc:sldMasterMk cId="3688113051" sldId="2147483672"/>
        </pc:sldMasterMkLst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483327033" sldId="2147483673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1311763518" sldId="2147483674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2241162076" sldId="2147483675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2258439159" sldId="2147483676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531077536" sldId="2147483677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516547177" sldId="2147483678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1625644195" sldId="2147483679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3259684579" sldId="2147483680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3670874252" sldId="2147483681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2438280595" sldId="2147483682"/>
          </pc:sldLayoutMkLst>
        </pc:sldLayoutChg>
        <pc:sldLayoutChg chg="add del mo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688113051" sldId="2147483672"/>
            <pc:sldLayoutMk cId="853234463" sldId="2147483683"/>
          </pc:sldLayoutMkLst>
        </pc:sldLayoutChg>
      </pc:sldMasterChg>
      <pc:sldMasterChg chg="add replId addSldLayout">
        <pc:chgData name="Fin Saxby (2200039)" userId="S::2200039@student.uwtsd.ac.uk::4ee99880-2885-4dce-9d20-afd078c1228c" providerId="AD" clId="Web-{2514D043-26F8-49D6-818B-3F08D1AFC8F1}" dt="2022-12-14T19:56:25.672" v="44"/>
        <pc:sldMasterMkLst>
          <pc:docMk/>
          <pc:sldMasterMk cId="3431808466" sldId="2147483684"/>
        </pc:sldMasterMkLst>
        <pc:sldLayoutChg chg="ad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2936702884" sldId="2147483685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81089905" sldId="2147483686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3587124482" sldId="2147483687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4277695633" sldId="2147483688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2701349414" sldId="2147483689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1789188848" sldId="2147483690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1881695464" sldId="2147483691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2433432847" sldId="2147483692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738964356" sldId="2147483693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1579504452" sldId="2147483694"/>
          </pc:sldLayoutMkLst>
        </pc:sldLayoutChg>
        <pc:sldLayoutChg chg="add replId">
          <pc:chgData name="Fin Saxby (2200039)" userId="S::2200039@student.uwtsd.ac.uk::4ee99880-2885-4dce-9d20-afd078c1228c" providerId="AD" clId="Web-{2514D043-26F8-49D6-818B-3F08D1AFC8F1}" dt="2022-12-14T19:56:25.672" v="44"/>
          <pc:sldLayoutMkLst>
            <pc:docMk/>
            <pc:sldMasterMk cId="3431808466" sldId="2147483684"/>
            <pc:sldLayoutMk cId="3356673041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12/15/2022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56673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12/15/2022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79504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38964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33432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12/15/2022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695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12/15/2022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89188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12/15/2022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349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77695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8712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1089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36702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12/15/2022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80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40911" cy="1978346"/>
          </a:xfrm>
        </p:spPr>
        <p:txBody>
          <a:bodyPr>
            <a:normAutofit/>
          </a:bodyPr>
          <a:lstStyle/>
          <a:p>
            <a:r>
              <a:rPr lang="ja-JP" altLang="en-GB">
                <a:ea typeface="ＭＳ Ｐゴシック"/>
                <a:cs typeface="Calibri Light"/>
              </a:rPr>
              <a:t>我的名字叫Finley Saxby</a:t>
            </a:r>
            <a:br>
              <a:rPr lang="ja-JP" altLang="en-GB" dirty="0">
                <a:ea typeface="ＭＳ Ｐゴシック"/>
                <a:cs typeface="Calibri Light"/>
              </a:rPr>
            </a:br>
            <a:r>
              <a:rPr lang="ja-JP" altLang="en-GB">
                <a:ea typeface="ＭＳ Ｐゴシック"/>
                <a:cs typeface="Calibri Light"/>
              </a:rPr>
              <a:t>我的中国名字叫徐晨醒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2">
            <a:extLst>
              <a:ext uri="{FF2B5EF4-FFF2-40B4-BE49-F238E27FC236}">
                <a16:creationId xmlns:a16="http://schemas.microsoft.com/office/drawing/2014/main" id="{6637F8D8-8E23-7448-77DE-3063B0553E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13" r="18099" b="-9"/>
          <a:stretch/>
        </p:blipFill>
        <p:spPr>
          <a:xfrm>
            <a:off x="6535696" y="10"/>
            <a:ext cx="5669280" cy="6857990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79CC7-C7B2-C4E1-C172-FA0D6EA87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/>
              <a:t>我的家</a:t>
            </a:r>
            <a:endParaRPr lang="ja-JP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0465C-80EC-BC03-A335-AB29777CB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/>
              <a:t>我家有五口人</a:t>
            </a:r>
          </a:p>
          <a:p>
            <a:r>
              <a:rPr lang="ja-JP" altLang="en-GB"/>
              <a:t>我没有爸爸</a:t>
            </a:r>
            <a:endParaRPr lang="ja-JP" altLang="en-GB" dirty="0"/>
          </a:p>
          <a:p>
            <a:r>
              <a:rPr lang="ja-JP" altLang="en-GB"/>
              <a:t>我有三几妹妹</a:t>
            </a:r>
          </a:p>
          <a:p>
            <a:r>
              <a:rPr lang="ja-JP" altLang="en-GB"/>
              <a:t>我有妈妈</a:t>
            </a:r>
            <a:endParaRPr lang="ja-JP" altLang="en-GB" dirty="0"/>
          </a:p>
          <a:p>
            <a:r>
              <a:rPr lang="ja-JP" altLang="en-GB"/>
              <a:t>我有二几狗</a:t>
            </a:r>
          </a:p>
          <a:p>
            <a:r>
              <a:rPr lang="ja-JP" altLang="en-GB"/>
              <a:t>我的妈妈在家工作</a:t>
            </a:r>
          </a:p>
          <a:p>
            <a:r>
              <a:rPr lang="ja-JP" altLang="en-GB"/>
              <a:t>我的妈妈买了狗</a:t>
            </a:r>
            <a:endParaRPr lang="ja-JP" altLang="en-GB" dirty="0"/>
          </a:p>
        </p:txBody>
      </p:sp>
    </p:spTree>
    <p:extLst>
      <p:ext uri="{BB962C8B-B14F-4D97-AF65-F5344CB8AC3E}">
        <p14:creationId xmlns:p14="http://schemas.microsoft.com/office/powerpoint/2010/main" val="949913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72427-502A-CFE8-14FA-3011009F4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/>
              <a:t>星期去商店买东西</a:t>
            </a:r>
          </a:p>
          <a:p>
            <a:r>
              <a:rPr lang="ja-JP" altLang="en-GB"/>
              <a:t>星期日我喜欢睡觉</a:t>
            </a:r>
          </a:p>
          <a:p>
            <a:r>
              <a:rPr lang="ja-JP" altLang="en-GB"/>
              <a:t>星期日我的家爱电视</a:t>
            </a:r>
            <a:endParaRPr lang="ja-JP" altLang="en-GB" dirty="0"/>
          </a:p>
        </p:txBody>
      </p:sp>
    </p:spTree>
    <p:extLst>
      <p:ext uri="{BB962C8B-B14F-4D97-AF65-F5344CB8AC3E}">
        <p14:creationId xmlns:p14="http://schemas.microsoft.com/office/powerpoint/2010/main" val="2653087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5DC9D-37B5-C86B-659D-BFA53DF1F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dirty="0" err="1"/>
              <a:t>我什么喜欢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A9A26-99BA-6166-4E5C-1CEC711B0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/>
              <a:t>我喜欢吃寿司</a:t>
            </a:r>
          </a:p>
          <a:p>
            <a:r>
              <a:rPr lang="ja-JP" altLang="en-GB"/>
              <a:t>我.喜欢去了电源</a:t>
            </a:r>
          </a:p>
          <a:p>
            <a:r>
              <a:rPr lang="ja-JP" altLang="en-GB"/>
              <a:t>我爱睡觉</a:t>
            </a:r>
          </a:p>
          <a:p>
            <a:r>
              <a:rPr lang="ja-JP" altLang="en-GB"/>
              <a:t>我爱吃中国菜</a:t>
            </a:r>
          </a:p>
          <a:p>
            <a:r>
              <a:rPr lang="ja-JP" altLang="en-GB"/>
              <a:t>我喜欢看电视</a:t>
            </a:r>
          </a:p>
          <a:p>
            <a:r>
              <a:rPr lang="ja-JP" altLang="en-GB"/>
              <a:t>我爱做菜</a:t>
            </a:r>
          </a:p>
          <a:p>
            <a:r>
              <a:rPr lang="ja-JP" altLang="en-GB"/>
              <a:t>我喜欢瘦了朋友. </a:t>
            </a:r>
            <a:endParaRPr lang="ja-JP" altLang="en-GB" dirty="0"/>
          </a:p>
        </p:txBody>
      </p:sp>
    </p:spTree>
    <p:extLst>
      <p:ext uri="{BB962C8B-B14F-4D97-AF65-F5344CB8AC3E}">
        <p14:creationId xmlns:p14="http://schemas.microsoft.com/office/powerpoint/2010/main" val="2319617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44E36-3D89-60BD-A06E-1E0FA5B97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/>
              <a:t>我什么不喜欢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077BB-4D1B-E73B-A47A-D5D4F37F2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GB"/>
              <a:t>我不喜欢我的奶奶。</a:t>
            </a:r>
          </a:p>
          <a:p>
            <a:r>
              <a:rPr lang="ja-JP" altLang="en-GB"/>
              <a:t>我不喜欢钱</a:t>
            </a:r>
          </a:p>
          <a:p>
            <a:r>
              <a:rPr lang="ja-JP" altLang="en-GB"/>
              <a:t>我不喜欢手法与</a:t>
            </a:r>
          </a:p>
          <a:p>
            <a:r>
              <a:rPr lang="ja-JP" altLang="en-GB"/>
              <a:t>我不喜欢小孩乳</a:t>
            </a:r>
          </a:p>
          <a:p>
            <a:r>
              <a:rPr lang="ja-JP" altLang="en-GB"/>
              <a:t>我不喜欢问题</a:t>
            </a:r>
            <a:endParaRPr lang="ja-JP" altLang="en-GB" dirty="0"/>
          </a:p>
          <a:p>
            <a:r>
              <a:rPr lang="ja-JP" altLang="en-GB"/>
              <a:t>我不喜欢天气热</a:t>
            </a:r>
          </a:p>
          <a:p>
            <a:r>
              <a:rPr lang="ja-JP" altLang="en-GB"/>
              <a:t>我喜欢足球</a:t>
            </a:r>
            <a:endParaRPr lang="ja-JP" altLang="en-GB" dirty="0"/>
          </a:p>
        </p:txBody>
      </p:sp>
    </p:spTree>
    <p:extLst>
      <p:ext uri="{BB962C8B-B14F-4D97-AF65-F5344CB8AC3E}">
        <p14:creationId xmlns:p14="http://schemas.microsoft.com/office/powerpoint/2010/main" val="337774485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DarkSeedLeftStep">
      <a:dk1>
        <a:srgbClr val="000000"/>
      </a:dk1>
      <a:lt1>
        <a:srgbClr val="FFFFFF"/>
      </a:lt1>
      <a:dk2>
        <a:srgbClr val="1C2732"/>
      </a:dk2>
      <a:lt2>
        <a:srgbClr val="F0F3F1"/>
      </a:lt2>
      <a:accent1>
        <a:srgbClr val="C34DB3"/>
      </a:accent1>
      <a:accent2>
        <a:srgbClr val="913BB1"/>
      </a:accent2>
      <a:accent3>
        <a:srgbClr val="714DC3"/>
      </a:accent3>
      <a:accent4>
        <a:srgbClr val="3D4AB2"/>
      </a:accent4>
      <a:accent5>
        <a:srgbClr val="4D8BC3"/>
      </a:accent5>
      <a:accent6>
        <a:srgbClr val="3BABB1"/>
      </a:accent6>
      <a:hlink>
        <a:srgbClr val="3F6DBF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RocaVTI</vt:lpstr>
      <vt:lpstr>我的名字叫Finley Saxby 我的中国名字叫徐晨醒</vt:lpstr>
      <vt:lpstr>我的家</vt:lpstr>
      <vt:lpstr>PowerPoint Presentation</vt:lpstr>
      <vt:lpstr>我什么喜欢</vt:lpstr>
      <vt:lpstr>我什么不喜欢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226</cp:revision>
  <dcterms:created xsi:type="dcterms:W3CDTF">2022-12-14T19:36:32Z</dcterms:created>
  <dcterms:modified xsi:type="dcterms:W3CDTF">2022-12-15T14:06:09Z</dcterms:modified>
</cp:coreProperties>
</file>