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9" r:id="rId4"/>
    <p:sldId id="258" r:id="rId5"/>
    <p:sldId id="256" r:id="rId6"/>
    <p:sldId id="261" r:id="rId7"/>
    <p:sldId id="264" r:id="rId8"/>
    <p:sldId id="262" r:id="rId9"/>
    <p:sldId id="265" r:id="rId10"/>
    <p:sldId id="263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56" y="7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56BFA-A10D-4806-B8DC-C14CEB2ECC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B1EA28-6EDE-4D17-8756-EBE79121D6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A72DA-33E5-4A74-AA56-D71FED135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6D513-5E7A-41FF-9BD7-BF895E7F6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7429E-6A68-4F3F-A319-87EE9EDB2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901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4B383-31D2-4287-A0D3-D4CD3F8E2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88062-4B89-4831-91A3-1A0F37ACE4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751887-8231-48CA-ABA3-9D10C13BB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B4E2F-A32D-4B45-8C5E-92FDE2EA5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797D6-778B-4A28-8181-6672FDF39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08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08E8-EB44-4562-BDDF-78389761F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50849-D464-40AA-BEF9-7913CF5C5D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8A6DD-8723-44C7-B209-3FD758CB1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6CBBF8-84B8-4A57-A68B-A11933F28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FC26A-2064-4A3A-9F5E-F3DB260E5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425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2870B-7B2F-4C90-BA4A-FA8B57DAD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185A2-76CF-49D1-A3B6-5C92207874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003A60-8860-4D23-8106-F8D2ABAA35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96D3DB-E951-499B-A959-D79869A1F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414E4-CD1E-4DB1-BF71-3720CB515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745287-86C7-4420-9D56-79F4A2879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7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E8FB5-603B-47AD-96A0-DFCA9DC88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5C273-98A2-4D3F-BCFE-8A262A44D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EFE457-6E08-4B7B-8C38-0B22D36A66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CCAE97-173D-4B62-976A-37EA18DABA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8F8EAC-E2E1-49DF-933B-87B55CE60B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51679F-AAD2-4BA8-99FC-0F5E64DF1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35E093-4178-4936-9E8B-DCA143D92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620547-A976-4826-B088-80FB12FE2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727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30033-9ADA-40F7-B3EE-CA5BBB51D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AA3F76-7AF3-435F-B9B2-3540EA846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31585-38E3-4912-AA62-5A772FAAF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9F7B8E-6BE1-4C00-93AE-2C0E5F5BF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833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819166-F932-48C0-8598-B0EF91FF1B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B50687-15AF-4DE4-A0A5-AF1617473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088E54-9A85-4A09-98C5-EF22D6939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900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8EEC9-A15A-4DC3-BC67-9D04C6D5B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AF133-F84E-4F42-81D5-A3E782946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AAD7C9-24DC-4F85-990D-74AEC7DFCE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2850A-8135-4897-B415-8D31119A8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A8D212-FAFF-4C8B-B6E8-4CF3F6C1B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63AFA1-B3BB-4890-BAB5-B3A51E4AA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667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E78AE-4E41-46AE-9F77-95304739C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E52D00-861E-42AE-85BC-3E92D4CF6E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56B7E0-8D03-4A06-A41D-CE617E5E96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2FB29-E276-442A-AB45-2B1EBABD0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373BBF-3809-4303-AA16-CB87F790B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ED20E7-C2C9-4971-8422-07848FDF4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798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EA933-27E7-489B-BDCB-5F0177DB6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8370A3-3B34-419D-B06F-D9FB074B99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381FB-EF95-47B8-8536-141C7089E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28C5B-643F-4414-9512-23322DCD5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A6DA3-A358-4104-A26E-7AB402B87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693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6BD1F1-B0E7-46D2-8797-16FCEAC87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4BD7F5-5D48-434B-8635-8D7074D939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BEB477-DFB1-43F6-8548-923D6F7B3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08ACC-0B4A-4964-A035-6CD1AB9CF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3CE66-D62D-4FA4-BE3C-C00121257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805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90B0C3-CCB7-4CBA-ACDA-B0111BAA3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62B720-10A7-4F68-9901-51B329EC67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ED9277-0C5B-46F8-8769-F071CB58D8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F6A7AC-1584-4307-904A-22787A78F1E1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9B2CD5-261D-4D47-9633-00542802FD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FFF2C-E74A-44C0-B2E7-BE09035136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053CC7-79F8-42D6-B99F-EA5E6984E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19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35BF0CD-1DB1-4E53-8855-6E8B3B21BB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867" y="342900"/>
            <a:ext cx="109728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948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314F1-BBB8-4D13-8B81-EF9EBB1A3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DF7436-068B-4EB3-9F5F-90FAF71C7F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30"/>
          <a:stretch/>
        </p:blipFill>
        <p:spPr>
          <a:xfrm>
            <a:off x="3313841" y="446887"/>
            <a:ext cx="4943259" cy="6146408"/>
          </a:xfrm>
        </p:spPr>
      </p:pic>
    </p:spTree>
    <p:extLst>
      <p:ext uri="{BB962C8B-B14F-4D97-AF65-F5344CB8AC3E}">
        <p14:creationId xmlns:p14="http://schemas.microsoft.com/office/powerpoint/2010/main" val="3832546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95AA5864-FCC0-447D-BDFB-EEF7CF0F7F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2646" y="1460169"/>
            <a:ext cx="11546751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000" dirty="0">
                <a:solidFill>
                  <a:srgbClr val="222222"/>
                </a:solidFill>
                <a:cs typeface="Arial" panose="020B0604020202020204" pitchFamily="34" charset="0"/>
              </a:rPr>
              <a:t>How can we use a knowledge of geometry to help us set out a grid?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Pythagorean Triples or Triplets are three whole numbers which fit the equation a</a:t>
            </a:r>
            <a:r>
              <a:rPr kumimoji="0" lang="en-US" altLang="en-US" sz="2000" b="0" i="0" u="none" strike="noStrike" cap="none" normalizeH="0" baseline="3000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+ b</a:t>
            </a:r>
            <a:r>
              <a:rPr kumimoji="0" lang="en-US" altLang="en-US" sz="2000" b="0" i="0" u="none" strike="noStrike" cap="none" normalizeH="0" baseline="3000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= c </a:t>
            </a:r>
            <a:r>
              <a:rPr kumimoji="0" lang="en-US" altLang="en-US" sz="2000" b="0" i="0" u="none" strike="noStrike" cap="none" normalizeH="0" baseline="3000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triangle with sides of 3, 4, and 5 is a well known example.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a=3 and b=4, then 3 </a:t>
            </a:r>
            <a:r>
              <a:rPr kumimoji="0" lang="en-US" altLang="en-US" sz="2000" b="0" i="0" u="none" strike="noStrike" cap="none" normalizeH="0" baseline="3000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+ 4 </a:t>
            </a:r>
            <a:r>
              <a:rPr kumimoji="0" lang="en-US" altLang="en-US" sz="2000" b="0" i="0" u="none" strike="noStrike" cap="none" normalizeH="0" baseline="3000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= 5 </a:t>
            </a:r>
            <a:r>
              <a:rPr kumimoji="0" lang="en-US" altLang="en-US" sz="2000" b="0" i="0" u="none" strike="noStrike" cap="none" normalizeH="0" baseline="3000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because 9 + 16 = 25. </a:t>
            </a:r>
            <a:endParaRPr lang="en-US" altLang="en-US" sz="2000" dirty="0">
              <a:solidFill>
                <a:srgbClr val="222222"/>
              </a:solidFill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three-four-five triangle works for all multiples of 3, 4, and 5, in other words, numbers such as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>
                <a:solidFill>
                  <a:srgbClr val="222222"/>
                </a:solidFill>
                <a:cs typeface="Arial" panose="020B0604020202020204" pitchFamily="34" charset="0"/>
              </a:rPr>
              <a:t>    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6, 8, 10 or 30, 40 and 50 are also Pythagorean triples.</a:t>
            </a:r>
          </a:p>
        </p:txBody>
      </p:sp>
      <p:sp>
        <p:nvSpPr>
          <p:cNvPr id="10" name="AutoShape 7" descr="{\displaystyle a^{2}+b^{2}=c^{2}}">
            <a:extLst>
              <a:ext uri="{FF2B5EF4-FFF2-40B4-BE49-F238E27FC236}">
                <a16:creationId xmlns:a16="http://schemas.microsoft.com/office/drawing/2014/main" id="{76F3C140-B037-469F-A81F-C83089E6FA7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774642" y="1767945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8" descr="{\displaystyle 3^{2}+4^{2}=5^{2}}">
            <a:extLst>
              <a:ext uri="{FF2B5EF4-FFF2-40B4-BE49-F238E27FC236}">
                <a16:creationId xmlns:a16="http://schemas.microsoft.com/office/drawing/2014/main" id="{F5EFC3BD-F6B7-447F-84CA-05ECD3B925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012767" y="2056871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9" descr="{\displaystyle 9+16=25}">
            <a:extLst>
              <a:ext uri="{FF2B5EF4-FFF2-40B4-BE49-F238E27FC236}">
                <a16:creationId xmlns:a16="http://schemas.microsoft.com/office/drawing/2014/main" id="{31FBAF94-42CA-4F42-91F0-BDD9AE0F0D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032192" y="2056871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10" descr="{\displaystyle {\sqrt {3^{2}+4^{2}}}=5.}">
            <a:extLst>
              <a:ext uri="{FF2B5EF4-FFF2-40B4-BE49-F238E27FC236}">
                <a16:creationId xmlns:a16="http://schemas.microsoft.com/office/drawing/2014/main" id="{553F3174-6E55-4086-807E-9D9AF894315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7058217" y="2056871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201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A6F3F99-1564-4632-9F8C-7607E0C2B9E4}"/>
              </a:ext>
            </a:extLst>
          </p:cNvPr>
          <p:cNvSpPr/>
          <p:nvPr/>
        </p:nvSpPr>
        <p:spPr>
          <a:xfrm>
            <a:off x="3941773" y="2736189"/>
            <a:ext cx="2848493" cy="210674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BFABD20-6919-44C6-80C3-C16F5D60C9D1}"/>
              </a:ext>
            </a:extLst>
          </p:cNvPr>
          <p:cNvCxnSpPr>
            <a:cxnSpLocks/>
          </p:cNvCxnSpPr>
          <p:nvPr/>
        </p:nvCxnSpPr>
        <p:spPr>
          <a:xfrm flipV="1">
            <a:off x="3941774" y="2736189"/>
            <a:ext cx="2848493" cy="2106745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4AC660D1-98CE-4DA7-A57B-C2F4B8373AAF}"/>
              </a:ext>
            </a:extLst>
          </p:cNvPr>
          <p:cNvSpPr/>
          <p:nvPr/>
        </p:nvSpPr>
        <p:spPr>
          <a:xfrm>
            <a:off x="7425072" y="3149223"/>
            <a:ext cx="3598334" cy="662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6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123C6-FCBE-4B6D-B5F4-33751E0C4C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46DF67-33DB-46CA-828D-ED4E6BBD4BE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18ECBA-A6A0-4650-831F-E6DD3E2046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9442" y="0"/>
            <a:ext cx="9073116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4F2418C-19DB-4E1C-A71A-8A422F1F5973}"/>
              </a:ext>
            </a:extLst>
          </p:cNvPr>
          <p:cNvSpPr/>
          <p:nvPr/>
        </p:nvSpPr>
        <p:spPr>
          <a:xfrm>
            <a:off x="1808174" y="453762"/>
            <a:ext cx="2848493" cy="154807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461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4EF5CDBE-4D24-4D3C-AE72-C2B71392873B}"/>
              </a:ext>
            </a:extLst>
          </p:cNvPr>
          <p:cNvSpPr txBox="1"/>
          <p:nvPr/>
        </p:nvSpPr>
        <p:spPr>
          <a:xfrm>
            <a:off x="4376165" y="4262847"/>
            <a:ext cx="7377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31.00m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B21120F-159A-4FAD-B1F8-4111DB4B6DCB}"/>
              </a:ext>
            </a:extLst>
          </p:cNvPr>
          <p:cNvSpPr/>
          <p:nvPr/>
        </p:nvSpPr>
        <p:spPr>
          <a:xfrm>
            <a:off x="508000" y="3920067"/>
            <a:ext cx="11176000" cy="1395374"/>
          </a:xfrm>
          <a:custGeom>
            <a:avLst/>
            <a:gdLst>
              <a:gd name="connsiteX0" fmla="*/ 0 w 11176000"/>
              <a:gd name="connsiteY0" fmla="*/ 0 h 1395374"/>
              <a:gd name="connsiteX1" fmla="*/ 1270000 w 11176000"/>
              <a:gd name="connsiteY1" fmla="*/ 228600 h 1395374"/>
              <a:gd name="connsiteX2" fmla="*/ 3005667 w 11176000"/>
              <a:gd name="connsiteY2" fmla="*/ 287866 h 1395374"/>
              <a:gd name="connsiteX3" fmla="*/ 3937000 w 11176000"/>
              <a:gd name="connsiteY3" fmla="*/ 347133 h 1395374"/>
              <a:gd name="connsiteX4" fmla="*/ 4631267 w 11176000"/>
              <a:gd name="connsiteY4" fmla="*/ 448733 h 1395374"/>
              <a:gd name="connsiteX5" fmla="*/ 5723467 w 11176000"/>
              <a:gd name="connsiteY5" fmla="*/ 939800 h 1395374"/>
              <a:gd name="connsiteX6" fmla="*/ 6959600 w 11176000"/>
              <a:gd name="connsiteY6" fmla="*/ 1143000 h 1395374"/>
              <a:gd name="connsiteX7" fmla="*/ 8111067 w 11176000"/>
              <a:gd name="connsiteY7" fmla="*/ 1261533 h 1395374"/>
              <a:gd name="connsiteX8" fmla="*/ 8949267 w 11176000"/>
              <a:gd name="connsiteY8" fmla="*/ 1346200 h 1395374"/>
              <a:gd name="connsiteX9" fmla="*/ 10041467 w 11176000"/>
              <a:gd name="connsiteY9" fmla="*/ 1388533 h 1395374"/>
              <a:gd name="connsiteX10" fmla="*/ 11176000 w 11176000"/>
              <a:gd name="connsiteY10" fmla="*/ 1202266 h 1395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76000" h="1395374">
                <a:moveTo>
                  <a:pt x="0" y="0"/>
                </a:moveTo>
                <a:cubicBezTo>
                  <a:pt x="384528" y="90311"/>
                  <a:pt x="769056" y="180622"/>
                  <a:pt x="1270000" y="228600"/>
                </a:cubicBezTo>
                <a:cubicBezTo>
                  <a:pt x="1770944" y="276578"/>
                  <a:pt x="2561167" y="268111"/>
                  <a:pt x="3005667" y="287866"/>
                </a:cubicBezTo>
                <a:cubicBezTo>
                  <a:pt x="3450167" y="307621"/>
                  <a:pt x="3666067" y="320322"/>
                  <a:pt x="3937000" y="347133"/>
                </a:cubicBezTo>
                <a:cubicBezTo>
                  <a:pt x="4207933" y="373944"/>
                  <a:pt x="4333523" y="349955"/>
                  <a:pt x="4631267" y="448733"/>
                </a:cubicBezTo>
                <a:cubicBezTo>
                  <a:pt x="4929011" y="547511"/>
                  <a:pt x="5335412" y="824089"/>
                  <a:pt x="5723467" y="939800"/>
                </a:cubicBezTo>
                <a:cubicBezTo>
                  <a:pt x="6111522" y="1055511"/>
                  <a:pt x="6561667" y="1089378"/>
                  <a:pt x="6959600" y="1143000"/>
                </a:cubicBezTo>
                <a:cubicBezTo>
                  <a:pt x="7357533" y="1196622"/>
                  <a:pt x="8111067" y="1261533"/>
                  <a:pt x="8111067" y="1261533"/>
                </a:cubicBezTo>
                <a:cubicBezTo>
                  <a:pt x="8442678" y="1295400"/>
                  <a:pt x="8627534" y="1325033"/>
                  <a:pt x="8949267" y="1346200"/>
                </a:cubicBezTo>
                <a:cubicBezTo>
                  <a:pt x="9271000" y="1367367"/>
                  <a:pt x="9670345" y="1412522"/>
                  <a:pt x="10041467" y="1388533"/>
                </a:cubicBezTo>
                <a:cubicBezTo>
                  <a:pt x="10412589" y="1364544"/>
                  <a:pt x="10794294" y="1283405"/>
                  <a:pt x="11176000" y="120226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1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4D9F1-74E7-4FA7-BB42-F6A44B87F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9213A3-7C39-40D5-915C-A568E867A0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4586" y="203802"/>
            <a:ext cx="3628347" cy="6450396"/>
          </a:xfrm>
        </p:spPr>
      </p:pic>
    </p:spTree>
    <p:extLst>
      <p:ext uri="{BB962C8B-B14F-4D97-AF65-F5344CB8AC3E}">
        <p14:creationId xmlns:p14="http://schemas.microsoft.com/office/powerpoint/2010/main" val="752269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34DEDD4-7261-43B6-937A-C80A7468A5F2}"/>
              </a:ext>
            </a:extLst>
          </p:cNvPr>
          <p:cNvSpPr/>
          <p:nvPr/>
        </p:nvSpPr>
        <p:spPr>
          <a:xfrm>
            <a:off x="8331212" y="4113423"/>
            <a:ext cx="279388" cy="105970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82B6D53-9B7F-49C1-A24B-F04EDAC2BB06}"/>
              </a:ext>
            </a:extLst>
          </p:cNvPr>
          <p:cNvSpPr/>
          <p:nvPr/>
        </p:nvSpPr>
        <p:spPr>
          <a:xfrm>
            <a:off x="8229601" y="3901757"/>
            <a:ext cx="465666" cy="2116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23B4447-F850-4835-844B-B54CF2B8A544}"/>
              </a:ext>
            </a:extLst>
          </p:cNvPr>
          <p:cNvSpPr/>
          <p:nvPr/>
        </p:nvSpPr>
        <p:spPr>
          <a:xfrm rot="10800000">
            <a:off x="8051801" y="3939856"/>
            <a:ext cx="338666" cy="1354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D8F1E34-6420-41CE-9770-DC0469638248}"/>
              </a:ext>
            </a:extLst>
          </p:cNvPr>
          <p:cNvCxnSpPr/>
          <p:nvPr/>
        </p:nvCxnSpPr>
        <p:spPr>
          <a:xfrm>
            <a:off x="5122333" y="3005667"/>
            <a:ext cx="0" cy="137160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0596491-C9D8-4B0A-8C0B-03EBC3E2D604}"/>
              </a:ext>
            </a:extLst>
          </p:cNvPr>
          <p:cNvCxnSpPr>
            <a:stCxn id="7" idx="3"/>
          </p:cNvCxnSpPr>
          <p:nvPr/>
        </p:nvCxnSpPr>
        <p:spPr>
          <a:xfrm flipH="1" flipV="1">
            <a:off x="5113867" y="4004733"/>
            <a:ext cx="2937934" cy="2856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EF5CDBE-4D24-4D3C-AE72-C2B71392873B}"/>
              </a:ext>
            </a:extLst>
          </p:cNvPr>
          <p:cNvSpPr txBox="1"/>
          <p:nvPr/>
        </p:nvSpPr>
        <p:spPr>
          <a:xfrm>
            <a:off x="4376165" y="4262847"/>
            <a:ext cx="7377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31.00m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B21120F-159A-4FAD-B1F8-4111DB4B6DCB}"/>
              </a:ext>
            </a:extLst>
          </p:cNvPr>
          <p:cNvSpPr/>
          <p:nvPr/>
        </p:nvSpPr>
        <p:spPr>
          <a:xfrm>
            <a:off x="508000" y="3920067"/>
            <a:ext cx="11176000" cy="1395374"/>
          </a:xfrm>
          <a:custGeom>
            <a:avLst/>
            <a:gdLst>
              <a:gd name="connsiteX0" fmla="*/ 0 w 11176000"/>
              <a:gd name="connsiteY0" fmla="*/ 0 h 1395374"/>
              <a:gd name="connsiteX1" fmla="*/ 1270000 w 11176000"/>
              <a:gd name="connsiteY1" fmla="*/ 228600 h 1395374"/>
              <a:gd name="connsiteX2" fmla="*/ 3005667 w 11176000"/>
              <a:gd name="connsiteY2" fmla="*/ 287866 h 1395374"/>
              <a:gd name="connsiteX3" fmla="*/ 3937000 w 11176000"/>
              <a:gd name="connsiteY3" fmla="*/ 347133 h 1395374"/>
              <a:gd name="connsiteX4" fmla="*/ 4631267 w 11176000"/>
              <a:gd name="connsiteY4" fmla="*/ 448733 h 1395374"/>
              <a:gd name="connsiteX5" fmla="*/ 5723467 w 11176000"/>
              <a:gd name="connsiteY5" fmla="*/ 939800 h 1395374"/>
              <a:gd name="connsiteX6" fmla="*/ 6959600 w 11176000"/>
              <a:gd name="connsiteY6" fmla="*/ 1143000 h 1395374"/>
              <a:gd name="connsiteX7" fmla="*/ 8111067 w 11176000"/>
              <a:gd name="connsiteY7" fmla="*/ 1261533 h 1395374"/>
              <a:gd name="connsiteX8" fmla="*/ 8949267 w 11176000"/>
              <a:gd name="connsiteY8" fmla="*/ 1346200 h 1395374"/>
              <a:gd name="connsiteX9" fmla="*/ 10041467 w 11176000"/>
              <a:gd name="connsiteY9" fmla="*/ 1388533 h 1395374"/>
              <a:gd name="connsiteX10" fmla="*/ 11176000 w 11176000"/>
              <a:gd name="connsiteY10" fmla="*/ 1202266 h 1395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76000" h="1395374">
                <a:moveTo>
                  <a:pt x="0" y="0"/>
                </a:moveTo>
                <a:cubicBezTo>
                  <a:pt x="384528" y="90311"/>
                  <a:pt x="769056" y="180622"/>
                  <a:pt x="1270000" y="228600"/>
                </a:cubicBezTo>
                <a:cubicBezTo>
                  <a:pt x="1770944" y="276578"/>
                  <a:pt x="2561167" y="268111"/>
                  <a:pt x="3005667" y="287866"/>
                </a:cubicBezTo>
                <a:cubicBezTo>
                  <a:pt x="3450167" y="307621"/>
                  <a:pt x="3666067" y="320322"/>
                  <a:pt x="3937000" y="347133"/>
                </a:cubicBezTo>
                <a:cubicBezTo>
                  <a:pt x="4207933" y="373944"/>
                  <a:pt x="4333523" y="349955"/>
                  <a:pt x="4631267" y="448733"/>
                </a:cubicBezTo>
                <a:cubicBezTo>
                  <a:pt x="4929011" y="547511"/>
                  <a:pt x="5335412" y="824089"/>
                  <a:pt x="5723467" y="939800"/>
                </a:cubicBezTo>
                <a:cubicBezTo>
                  <a:pt x="6111522" y="1055511"/>
                  <a:pt x="6561667" y="1089378"/>
                  <a:pt x="6959600" y="1143000"/>
                </a:cubicBezTo>
                <a:cubicBezTo>
                  <a:pt x="7357533" y="1196622"/>
                  <a:pt x="8111067" y="1261533"/>
                  <a:pt x="8111067" y="1261533"/>
                </a:cubicBezTo>
                <a:cubicBezTo>
                  <a:pt x="8442678" y="1295400"/>
                  <a:pt x="8627534" y="1325033"/>
                  <a:pt x="8949267" y="1346200"/>
                </a:cubicBezTo>
                <a:cubicBezTo>
                  <a:pt x="9271000" y="1367367"/>
                  <a:pt x="9670345" y="1412522"/>
                  <a:pt x="10041467" y="1388533"/>
                </a:cubicBezTo>
                <a:cubicBezTo>
                  <a:pt x="10412589" y="1364544"/>
                  <a:pt x="10794294" y="1283405"/>
                  <a:pt x="11176000" y="120226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691204E0-FE03-4263-89DF-3C44594C5D55}"/>
              </a:ext>
            </a:extLst>
          </p:cNvPr>
          <p:cNvCxnSpPr/>
          <p:nvPr/>
        </p:nvCxnSpPr>
        <p:spPr>
          <a:xfrm>
            <a:off x="5232400" y="4004733"/>
            <a:ext cx="0" cy="372534"/>
          </a:xfrm>
          <a:prstGeom prst="straightConnector1">
            <a:avLst/>
          </a:prstGeom>
          <a:ln w="28575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572220DE-2469-4212-B666-8C99401B6391}"/>
              </a:ext>
            </a:extLst>
          </p:cNvPr>
          <p:cNvSpPr txBox="1"/>
          <p:nvPr/>
        </p:nvSpPr>
        <p:spPr>
          <a:xfrm>
            <a:off x="5223945" y="4044090"/>
            <a:ext cx="5613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0.5m</a:t>
            </a:r>
          </a:p>
        </p:txBody>
      </p:sp>
    </p:spTree>
    <p:extLst>
      <p:ext uri="{BB962C8B-B14F-4D97-AF65-F5344CB8AC3E}">
        <p14:creationId xmlns:p14="http://schemas.microsoft.com/office/powerpoint/2010/main" val="1821974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34DEDD4-7261-43B6-937A-C80A7468A5F2}"/>
              </a:ext>
            </a:extLst>
          </p:cNvPr>
          <p:cNvSpPr/>
          <p:nvPr/>
        </p:nvSpPr>
        <p:spPr>
          <a:xfrm>
            <a:off x="8331212" y="4113423"/>
            <a:ext cx="279388" cy="105970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82B6D53-9B7F-49C1-A24B-F04EDAC2BB06}"/>
              </a:ext>
            </a:extLst>
          </p:cNvPr>
          <p:cNvSpPr/>
          <p:nvPr/>
        </p:nvSpPr>
        <p:spPr>
          <a:xfrm>
            <a:off x="8229601" y="3901757"/>
            <a:ext cx="465666" cy="2116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23B4447-F850-4835-844B-B54CF2B8A544}"/>
              </a:ext>
            </a:extLst>
          </p:cNvPr>
          <p:cNvSpPr/>
          <p:nvPr/>
        </p:nvSpPr>
        <p:spPr>
          <a:xfrm rot="10800000">
            <a:off x="8051801" y="3939856"/>
            <a:ext cx="338666" cy="1354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D8F1E34-6420-41CE-9770-DC0469638248}"/>
              </a:ext>
            </a:extLst>
          </p:cNvPr>
          <p:cNvCxnSpPr/>
          <p:nvPr/>
        </p:nvCxnSpPr>
        <p:spPr>
          <a:xfrm>
            <a:off x="5122333" y="3005667"/>
            <a:ext cx="0" cy="137160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0596491-C9D8-4B0A-8C0B-03EBC3E2D604}"/>
              </a:ext>
            </a:extLst>
          </p:cNvPr>
          <p:cNvCxnSpPr>
            <a:stCxn id="7" idx="3"/>
          </p:cNvCxnSpPr>
          <p:nvPr/>
        </p:nvCxnSpPr>
        <p:spPr>
          <a:xfrm flipH="1" flipV="1">
            <a:off x="5113867" y="4004733"/>
            <a:ext cx="2937934" cy="2856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EF5CDBE-4D24-4D3C-AE72-C2B71392873B}"/>
              </a:ext>
            </a:extLst>
          </p:cNvPr>
          <p:cNvSpPr txBox="1"/>
          <p:nvPr/>
        </p:nvSpPr>
        <p:spPr>
          <a:xfrm>
            <a:off x="4376165" y="4262847"/>
            <a:ext cx="7377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31.00m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B21120F-159A-4FAD-B1F8-4111DB4B6DCB}"/>
              </a:ext>
            </a:extLst>
          </p:cNvPr>
          <p:cNvSpPr/>
          <p:nvPr/>
        </p:nvSpPr>
        <p:spPr>
          <a:xfrm>
            <a:off x="508000" y="3920067"/>
            <a:ext cx="11176000" cy="1395374"/>
          </a:xfrm>
          <a:custGeom>
            <a:avLst/>
            <a:gdLst>
              <a:gd name="connsiteX0" fmla="*/ 0 w 11176000"/>
              <a:gd name="connsiteY0" fmla="*/ 0 h 1395374"/>
              <a:gd name="connsiteX1" fmla="*/ 1270000 w 11176000"/>
              <a:gd name="connsiteY1" fmla="*/ 228600 h 1395374"/>
              <a:gd name="connsiteX2" fmla="*/ 3005667 w 11176000"/>
              <a:gd name="connsiteY2" fmla="*/ 287866 h 1395374"/>
              <a:gd name="connsiteX3" fmla="*/ 3937000 w 11176000"/>
              <a:gd name="connsiteY3" fmla="*/ 347133 h 1395374"/>
              <a:gd name="connsiteX4" fmla="*/ 4631267 w 11176000"/>
              <a:gd name="connsiteY4" fmla="*/ 448733 h 1395374"/>
              <a:gd name="connsiteX5" fmla="*/ 5723467 w 11176000"/>
              <a:gd name="connsiteY5" fmla="*/ 939800 h 1395374"/>
              <a:gd name="connsiteX6" fmla="*/ 6959600 w 11176000"/>
              <a:gd name="connsiteY6" fmla="*/ 1143000 h 1395374"/>
              <a:gd name="connsiteX7" fmla="*/ 8111067 w 11176000"/>
              <a:gd name="connsiteY7" fmla="*/ 1261533 h 1395374"/>
              <a:gd name="connsiteX8" fmla="*/ 8949267 w 11176000"/>
              <a:gd name="connsiteY8" fmla="*/ 1346200 h 1395374"/>
              <a:gd name="connsiteX9" fmla="*/ 10041467 w 11176000"/>
              <a:gd name="connsiteY9" fmla="*/ 1388533 h 1395374"/>
              <a:gd name="connsiteX10" fmla="*/ 11176000 w 11176000"/>
              <a:gd name="connsiteY10" fmla="*/ 1202266 h 1395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76000" h="1395374">
                <a:moveTo>
                  <a:pt x="0" y="0"/>
                </a:moveTo>
                <a:cubicBezTo>
                  <a:pt x="384528" y="90311"/>
                  <a:pt x="769056" y="180622"/>
                  <a:pt x="1270000" y="228600"/>
                </a:cubicBezTo>
                <a:cubicBezTo>
                  <a:pt x="1770944" y="276578"/>
                  <a:pt x="2561167" y="268111"/>
                  <a:pt x="3005667" y="287866"/>
                </a:cubicBezTo>
                <a:cubicBezTo>
                  <a:pt x="3450167" y="307621"/>
                  <a:pt x="3666067" y="320322"/>
                  <a:pt x="3937000" y="347133"/>
                </a:cubicBezTo>
                <a:cubicBezTo>
                  <a:pt x="4207933" y="373944"/>
                  <a:pt x="4333523" y="349955"/>
                  <a:pt x="4631267" y="448733"/>
                </a:cubicBezTo>
                <a:cubicBezTo>
                  <a:pt x="4929011" y="547511"/>
                  <a:pt x="5335412" y="824089"/>
                  <a:pt x="5723467" y="939800"/>
                </a:cubicBezTo>
                <a:cubicBezTo>
                  <a:pt x="6111522" y="1055511"/>
                  <a:pt x="6561667" y="1089378"/>
                  <a:pt x="6959600" y="1143000"/>
                </a:cubicBezTo>
                <a:cubicBezTo>
                  <a:pt x="7357533" y="1196622"/>
                  <a:pt x="8111067" y="1261533"/>
                  <a:pt x="8111067" y="1261533"/>
                </a:cubicBezTo>
                <a:cubicBezTo>
                  <a:pt x="8442678" y="1295400"/>
                  <a:pt x="8627534" y="1325033"/>
                  <a:pt x="8949267" y="1346200"/>
                </a:cubicBezTo>
                <a:cubicBezTo>
                  <a:pt x="9271000" y="1367367"/>
                  <a:pt x="9670345" y="1412522"/>
                  <a:pt x="10041467" y="1388533"/>
                </a:cubicBezTo>
                <a:cubicBezTo>
                  <a:pt x="10412589" y="1364544"/>
                  <a:pt x="10794294" y="1283405"/>
                  <a:pt x="11176000" y="120226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691204E0-FE03-4263-89DF-3C44594C5D55}"/>
              </a:ext>
            </a:extLst>
          </p:cNvPr>
          <p:cNvCxnSpPr/>
          <p:nvPr/>
        </p:nvCxnSpPr>
        <p:spPr>
          <a:xfrm>
            <a:off x="5232400" y="4004733"/>
            <a:ext cx="0" cy="372534"/>
          </a:xfrm>
          <a:prstGeom prst="straightConnector1">
            <a:avLst/>
          </a:prstGeom>
          <a:ln w="28575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572220DE-2469-4212-B666-8C99401B6391}"/>
              </a:ext>
            </a:extLst>
          </p:cNvPr>
          <p:cNvSpPr txBox="1"/>
          <p:nvPr/>
        </p:nvSpPr>
        <p:spPr>
          <a:xfrm>
            <a:off x="5223945" y="4044090"/>
            <a:ext cx="5613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0.5m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84EA0C-2BFD-41D3-B0E4-B0E527905B6B}"/>
              </a:ext>
            </a:extLst>
          </p:cNvPr>
          <p:cNvSpPr txBox="1"/>
          <p:nvPr/>
        </p:nvSpPr>
        <p:spPr>
          <a:xfrm>
            <a:off x="6846142" y="3747868"/>
            <a:ext cx="6527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31.5m</a:t>
            </a:r>
          </a:p>
        </p:txBody>
      </p:sp>
    </p:spTree>
    <p:extLst>
      <p:ext uri="{BB962C8B-B14F-4D97-AF65-F5344CB8AC3E}">
        <p14:creationId xmlns:p14="http://schemas.microsoft.com/office/powerpoint/2010/main" val="2694658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34DEDD4-7261-43B6-937A-C80A7468A5F2}"/>
              </a:ext>
            </a:extLst>
          </p:cNvPr>
          <p:cNvSpPr/>
          <p:nvPr/>
        </p:nvSpPr>
        <p:spPr>
          <a:xfrm>
            <a:off x="8331212" y="4113423"/>
            <a:ext cx="279388" cy="105970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82B6D53-9B7F-49C1-A24B-F04EDAC2BB06}"/>
              </a:ext>
            </a:extLst>
          </p:cNvPr>
          <p:cNvSpPr/>
          <p:nvPr/>
        </p:nvSpPr>
        <p:spPr>
          <a:xfrm>
            <a:off x="8229601" y="3901757"/>
            <a:ext cx="465666" cy="2116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23B4447-F850-4835-844B-B54CF2B8A544}"/>
              </a:ext>
            </a:extLst>
          </p:cNvPr>
          <p:cNvSpPr/>
          <p:nvPr/>
        </p:nvSpPr>
        <p:spPr>
          <a:xfrm rot="10800000" flipH="1">
            <a:off x="8695267" y="3924234"/>
            <a:ext cx="304799" cy="1735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F5CDBE-4D24-4D3C-AE72-C2B71392873B}"/>
              </a:ext>
            </a:extLst>
          </p:cNvPr>
          <p:cNvSpPr txBox="1"/>
          <p:nvPr/>
        </p:nvSpPr>
        <p:spPr>
          <a:xfrm>
            <a:off x="4376165" y="4262847"/>
            <a:ext cx="7377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31.00m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AECD52B-907D-45CF-BED9-1FECF9258EB6}"/>
              </a:ext>
            </a:extLst>
          </p:cNvPr>
          <p:cNvCxnSpPr/>
          <p:nvPr/>
        </p:nvCxnSpPr>
        <p:spPr>
          <a:xfrm>
            <a:off x="11624733" y="3786080"/>
            <a:ext cx="0" cy="137160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B21120F-159A-4FAD-B1F8-4111DB4B6DCB}"/>
              </a:ext>
            </a:extLst>
          </p:cNvPr>
          <p:cNvSpPr/>
          <p:nvPr/>
        </p:nvSpPr>
        <p:spPr>
          <a:xfrm>
            <a:off x="508000" y="3920067"/>
            <a:ext cx="11176000" cy="1395374"/>
          </a:xfrm>
          <a:custGeom>
            <a:avLst/>
            <a:gdLst>
              <a:gd name="connsiteX0" fmla="*/ 0 w 11176000"/>
              <a:gd name="connsiteY0" fmla="*/ 0 h 1395374"/>
              <a:gd name="connsiteX1" fmla="*/ 1270000 w 11176000"/>
              <a:gd name="connsiteY1" fmla="*/ 228600 h 1395374"/>
              <a:gd name="connsiteX2" fmla="*/ 3005667 w 11176000"/>
              <a:gd name="connsiteY2" fmla="*/ 287866 h 1395374"/>
              <a:gd name="connsiteX3" fmla="*/ 3937000 w 11176000"/>
              <a:gd name="connsiteY3" fmla="*/ 347133 h 1395374"/>
              <a:gd name="connsiteX4" fmla="*/ 4631267 w 11176000"/>
              <a:gd name="connsiteY4" fmla="*/ 448733 h 1395374"/>
              <a:gd name="connsiteX5" fmla="*/ 5723467 w 11176000"/>
              <a:gd name="connsiteY5" fmla="*/ 939800 h 1395374"/>
              <a:gd name="connsiteX6" fmla="*/ 6959600 w 11176000"/>
              <a:gd name="connsiteY6" fmla="*/ 1143000 h 1395374"/>
              <a:gd name="connsiteX7" fmla="*/ 8111067 w 11176000"/>
              <a:gd name="connsiteY7" fmla="*/ 1261533 h 1395374"/>
              <a:gd name="connsiteX8" fmla="*/ 8949267 w 11176000"/>
              <a:gd name="connsiteY8" fmla="*/ 1346200 h 1395374"/>
              <a:gd name="connsiteX9" fmla="*/ 10041467 w 11176000"/>
              <a:gd name="connsiteY9" fmla="*/ 1388533 h 1395374"/>
              <a:gd name="connsiteX10" fmla="*/ 11176000 w 11176000"/>
              <a:gd name="connsiteY10" fmla="*/ 1202266 h 1395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76000" h="1395374">
                <a:moveTo>
                  <a:pt x="0" y="0"/>
                </a:moveTo>
                <a:cubicBezTo>
                  <a:pt x="384528" y="90311"/>
                  <a:pt x="769056" y="180622"/>
                  <a:pt x="1270000" y="228600"/>
                </a:cubicBezTo>
                <a:cubicBezTo>
                  <a:pt x="1770944" y="276578"/>
                  <a:pt x="2561167" y="268111"/>
                  <a:pt x="3005667" y="287866"/>
                </a:cubicBezTo>
                <a:cubicBezTo>
                  <a:pt x="3450167" y="307621"/>
                  <a:pt x="3666067" y="320322"/>
                  <a:pt x="3937000" y="347133"/>
                </a:cubicBezTo>
                <a:cubicBezTo>
                  <a:pt x="4207933" y="373944"/>
                  <a:pt x="4333523" y="349955"/>
                  <a:pt x="4631267" y="448733"/>
                </a:cubicBezTo>
                <a:cubicBezTo>
                  <a:pt x="4929011" y="547511"/>
                  <a:pt x="5335412" y="824089"/>
                  <a:pt x="5723467" y="939800"/>
                </a:cubicBezTo>
                <a:cubicBezTo>
                  <a:pt x="6111522" y="1055511"/>
                  <a:pt x="6561667" y="1089378"/>
                  <a:pt x="6959600" y="1143000"/>
                </a:cubicBezTo>
                <a:cubicBezTo>
                  <a:pt x="7357533" y="1196622"/>
                  <a:pt x="8111067" y="1261533"/>
                  <a:pt x="8111067" y="1261533"/>
                </a:cubicBezTo>
                <a:cubicBezTo>
                  <a:pt x="8442678" y="1295400"/>
                  <a:pt x="8627534" y="1325033"/>
                  <a:pt x="8949267" y="1346200"/>
                </a:cubicBezTo>
                <a:cubicBezTo>
                  <a:pt x="9271000" y="1367367"/>
                  <a:pt x="9670345" y="1412522"/>
                  <a:pt x="10041467" y="1388533"/>
                </a:cubicBezTo>
                <a:cubicBezTo>
                  <a:pt x="10412589" y="1364544"/>
                  <a:pt x="10794294" y="1283405"/>
                  <a:pt x="11176000" y="120226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B57302-9763-480B-B654-D15535C87A90}"/>
              </a:ext>
            </a:extLst>
          </p:cNvPr>
          <p:cNvCxnSpPr>
            <a:cxnSpLocks/>
          </p:cNvCxnSpPr>
          <p:nvPr/>
        </p:nvCxnSpPr>
        <p:spPr>
          <a:xfrm>
            <a:off x="8754534" y="4001980"/>
            <a:ext cx="2870199" cy="0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540DE7A-8889-4276-A53F-9837806DAB90}"/>
              </a:ext>
            </a:extLst>
          </p:cNvPr>
          <p:cNvCxnSpPr>
            <a:cxnSpLocks/>
          </p:cNvCxnSpPr>
          <p:nvPr/>
        </p:nvCxnSpPr>
        <p:spPr>
          <a:xfrm>
            <a:off x="11472334" y="4001980"/>
            <a:ext cx="0" cy="1155700"/>
          </a:xfrm>
          <a:prstGeom prst="straightConnector1">
            <a:avLst/>
          </a:prstGeom>
          <a:ln w="28575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6D4D5A3-B1CE-4585-A5B9-A2DA7E33E6A1}"/>
              </a:ext>
            </a:extLst>
          </p:cNvPr>
          <p:cNvSpPr txBox="1"/>
          <p:nvPr/>
        </p:nvSpPr>
        <p:spPr>
          <a:xfrm>
            <a:off x="10910962" y="4471880"/>
            <a:ext cx="5613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1.5m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7D32924-20B4-4C60-A6E4-D55E6B81BE1F}"/>
              </a:ext>
            </a:extLst>
          </p:cNvPr>
          <p:cNvSpPr txBox="1"/>
          <p:nvPr/>
        </p:nvSpPr>
        <p:spPr>
          <a:xfrm>
            <a:off x="9757429" y="3685048"/>
            <a:ext cx="6527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31.5m</a:t>
            </a:r>
          </a:p>
        </p:txBody>
      </p:sp>
    </p:spTree>
    <p:extLst>
      <p:ext uri="{BB962C8B-B14F-4D97-AF65-F5344CB8AC3E}">
        <p14:creationId xmlns:p14="http://schemas.microsoft.com/office/powerpoint/2010/main" val="2168100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A34DEDD4-7261-43B6-937A-C80A7468A5F2}"/>
              </a:ext>
            </a:extLst>
          </p:cNvPr>
          <p:cNvSpPr/>
          <p:nvPr/>
        </p:nvSpPr>
        <p:spPr>
          <a:xfrm>
            <a:off x="8331212" y="4113423"/>
            <a:ext cx="279388" cy="105970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82B6D53-9B7F-49C1-A24B-F04EDAC2BB06}"/>
              </a:ext>
            </a:extLst>
          </p:cNvPr>
          <p:cNvSpPr/>
          <p:nvPr/>
        </p:nvSpPr>
        <p:spPr>
          <a:xfrm>
            <a:off x="8229601" y="3901757"/>
            <a:ext cx="465666" cy="2116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23B4447-F850-4835-844B-B54CF2B8A544}"/>
              </a:ext>
            </a:extLst>
          </p:cNvPr>
          <p:cNvSpPr/>
          <p:nvPr/>
        </p:nvSpPr>
        <p:spPr>
          <a:xfrm rot="10800000" flipH="1">
            <a:off x="8695267" y="3924234"/>
            <a:ext cx="304799" cy="1735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F5CDBE-4D24-4D3C-AE72-C2B71392873B}"/>
              </a:ext>
            </a:extLst>
          </p:cNvPr>
          <p:cNvSpPr txBox="1"/>
          <p:nvPr/>
        </p:nvSpPr>
        <p:spPr>
          <a:xfrm>
            <a:off x="4376165" y="4262847"/>
            <a:ext cx="7377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31.00m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AECD52B-907D-45CF-BED9-1FECF9258EB6}"/>
              </a:ext>
            </a:extLst>
          </p:cNvPr>
          <p:cNvCxnSpPr/>
          <p:nvPr/>
        </p:nvCxnSpPr>
        <p:spPr>
          <a:xfrm>
            <a:off x="11624733" y="3786080"/>
            <a:ext cx="0" cy="137160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B21120F-159A-4FAD-B1F8-4111DB4B6DCB}"/>
              </a:ext>
            </a:extLst>
          </p:cNvPr>
          <p:cNvSpPr/>
          <p:nvPr/>
        </p:nvSpPr>
        <p:spPr>
          <a:xfrm>
            <a:off x="508000" y="3920067"/>
            <a:ext cx="11176000" cy="1395374"/>
          </a:xfrm>
          <a:custGeom>
            <a:avLst/>
            <a:gdLst>
              <a:gd name="connsiteX0" fmla="*/ 0 w 11176000"/>
              <a:gd name="connsiteY0" fmla="*/ 0 h 1395374"/>
              <a:gd name="connsiteX1" fmla="*/ 1270000 w 11176000"/>
              <a:gd name="connsiteY1" fmla="*/ 228600 h 1395374"/>
              <a:gd name="connsiteX2" fmla="*/ 3005667 w 11176000"/>
              <a:gd name="connsiteY2" fmla="*/ 287866 h 1395374"/>
              <a:gd name="connsiteX3" fmla="*/ 3937000 w 11176000"/>
              <a:gd name="connsiteY3" fmla="*/ 347133 h 1395374"/>
              <a:gd name="connsiteX4" fmla="*/ 4631267 w 11176000"/>
              <a:gd name="connsiteY4" fmla="*/ 448733 h 1395374"/>
              <a:gd name="connsiteX5" fmla="*/ 5723467 w 11176000"/>
              <a:gd name="connsiteY5" fmla="*/ 939800 h 1395374"/>
              <a:gd name="connsiteX6" fmla="*/ 6959600 w 11176000"/>
              <a:gd name="connsiteY6" fmla="*/ 1143000 h 1395374"/>
              <a:gd name="connsiteX7" fmla="*/ 8111067 w 11176000"/>
              <a:gd name="connsiteY7" fmla="*/ 1261533 h 1395374"/>
              <a:gd name="connsiteX8" fmla="*/ 8949267 w 11176000"/>
              <a:gd name="connsiteY8" fmla="*/ 1346200 h 1395374"/>
              <a:gd name="connsiteX9" fmla="*/ 10041467 w 11176000"/>
              <a:gd name="connsiteY9" fmla="*/ 1388533 h 1395374"/>
              <a:gd name="connsiteX10" fmla="*/ 11176000 w 11176000"/>
              <a:gd name="connsiteY10" fmla="*/ 1202266 h 1395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76000" h="1395374">
                <a:moveTo>
                  <a:pt x="0" y="0"/>
                </a:moveTo>
                <a:cubicBezTo>
                  <a:pt x="384528" y="90311"/>
                  <a:pt x="769056" y="180622"/>
                  <a:pt x="1270000" y="228600"/>
                </a:cubicBezTo>
                <a:cubicBezTo>
                  <a:pt x="1770944" y="276578"/>
                  <a:pt x="2561167" y="268111"/>
                  <a:pt x="3005667" y="287866"/>
                </a:cubicBezTo>
                <a:cubicBezTo>
                  <a:pt x="3450167" y="307621"/>
                  <a:pt x="3666067" y="320322"/>
                  <a:pt x="3937000" y="347133"/>
                </a:cubicBezTo>
                <a:cubicBezTo>
                  <a:pt x="4207933" y="373944"/>
                  <a:pt x="4333523" y="349955"/>
                  <a:pt x="4631267" y="448733"/>
                </a:cubicBezTo>
                <a:cubicBezTo>
                  <a:pt x="4929011" y="547511"/>
                  <a:pt x="5335412" y="824089"/>
                  <a:pt x="5723467" y="939800"/>
                </a:cubicBezTo>
                <a:cubicBezTo>
                  <a:pt x="6111522" y="1055511"/>
                  <a:pt x="6561667" y="1089378"/>
                  <a:pt x="6959600" y="1143000"/>
                </a:cubicBezTo>
                <a:cubicBezTo>
                  <a:pt x="7357533" y="1196622"/>
                  <a:pt x="8111067" y="1261533"/>
                  <a:pt x="8111067" y="1261533"/>
                </a:cubicBezTo>
                <a:cubicBezTo>
                  <a:pt x="8442678" y="1295400"/>
                  <a:pt x="8627534" y="1325033"/>
                  <a:pt x="8949267" y="1346200"/>
                </a:cubicBezTo>
                <a:cubicBezTo>
                  <a:pt x="9271000" y="1367367"/>
                  <a:pt x="9670345" y="1412522"/>
                  <a:pt x="10041467" y="1388533"/>
                </a:cubicBezTo>
                <a:cubicBezTo>
                  <a:pt x="10412589" y="1364544"/>
                  <a:pt x="10794294" y="1283405"/>
                  <a:pt x="11176000" y="120226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B57302-9763-480B-B654-D15535C87A90}"/>
              </a:ext>
            </a:extLst>
          </p:cNvPr>
          <p:cNvCxnSpPr>
            <a:cxnSpLocks/>
          </p:cNvCxnSpPr>
          <p:nvPr/>
        </p:nvCxnSpPr>
        <p:spPr>
          <a:xfrm>
            <a:off x="8754534" y="4001980"/>
            <a:ext cx="2870199" cy="0"/>
          </a:xfrm>
          <a:prstGeom prst="line">
            <a:avLst/>
          </a:prstGeom>
          <a:ln w="19050">
            <a:solidFill>
              <a:srgbClr val="FF00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540DE7A-8889-4276-A53F-9837806DAB90}"/>
              </a:ext>
            </a:extLst>
          </p:cNvPr>
          <p:cNvCxnSpPr>
            <a:cxnSpLocks/>
          </p:cNvCxnSpPr>
          <p:nvPr/>
        </p:nvCxnSpPr>
        <p:spPr>
          <a:xfrm>
            <a:off x="11472334" y="4001980"/>
            <a:ext cx="0" cy="1155700"/>
          </a:xfrm>
          <a:prstGeom prst="straightConnector1">
            <a:avLst/>
          </a:prstGeom>
          <a:ln w="28575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6D4D5A3-B1CE-4585-A5B9-A2DA7E33E6A1}"/>
              </a:ext>
            </a:extLst>
          </p:cNvPr>
          <p:cNvSpPr txBox="1"/>
          <p:nvPr/>
        </p:nvSpPr>
        <p:spPr>
          <a:xfrm>
            <a:off x="10910962" y="4471880"/>
            <a:ext cx="5613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1.5m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7876DE-C218-40E1-9723-E1B30AFA1E57}"/>
              </a:ext>
            </a:extLst>
          </p:cNvPr>
          <p:cNvSpPr txBox="1"/>
          <p:nvPr/>
        </p:nvSpPr>
        <p:spPr>
          <a:xfrm>
            <a:off x="11528970" y="5141651"/>
            <a:ext cx="5132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30m</a:t>
            </a:r>
          </a:p>
        </p:txBody>
      </p:sp>
    </p:spTree>
    <p:extLst>
      <p:ext uri="{BB962C8B-B14F-4D97-AF65-F5344CB8AC3E}">
        <p14:creationId xmlns:p14="http://schemas.microsoft.com/office/powerpoint/2010/main" val="1818365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1253</TotalTime>
  <Words>127</Words>
  <Application>Microsoft Office PowerPoint</Application>
  <PresentationFormat>Widescreen</PresentationFormat>
  <Paragraphs>22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4</cp:revision>
  <dcterms:created xsi:type="dcterms:W3CDTF">2018-02-14T16:23:26Z</dcterms:created>
  <dcterms:modified xsi:type="dcterms:W3CDTF">2018-02-15T13:17:03Z</dcterms:modified>
</cp:coreProperties>
</file>