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0" r:id="rId6"/>
    <p:sldId id="261" r:id="rId7"/>
    <p:sldId id="257" r:id="rId8"/>
    <p:sldId id="262" r:id="rId9"/>
    <p:sldId id="259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3526E0-7234-46BF-AF58-5AF1AE5D2E05}" v="1" dt="2023-04-24T11:33:41.3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82" d="100"/>
          <a:sy n="82" d="100"/>
        </p:scale>
        <p:origin x="6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4B875C-A9C3-46B9-8514-3FE02F21C6F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69644BE-9499-4D0A-90FE-1530D092096B}">
      <dgm:prSet/>
      <dgm:spPr/>
      <dgm:t>
        <a:bodyPr/>
        <a:lstStyle/>
        <a:p>
          <a:r>
            <a:rPr lang="en-GB"/>
            <a:t>The Hillsborough Disaster 1989</a:t>
          </a:r>
          <a:endParaRPr lang="en-US"/>
        </a:p>
      </dgm:t>
    </dgm:pt>
    <dgm:pt modelId="{7884EC05-6C54-4887-8909-A047D67419D0}" type="parTrans" cxnId="{85CAE14C-410F-4270-ACD0-0E6E71B4D075}">
      <dgm:prSet/>
      <dgm:spPr/>
      <dgm:t>
        <a:bodyPr/>
        <a:lstStyle/>
        <a:p>
          <a:endParaRPr lang="en-US"/>
        </a:p>
      </dgm:t>
    </dgm:pt>
    <dgm:pt modelId="{4CE7A196-2890-499F-BB3B-1B73F96432D3}" type="sibTrans" cxnId="{85CAE14C-410F-4270-ACD0-0E6E71B4D075}">
      <dgm:prSet/>
      <dgm:spPr/>
      <dgm:t>
        <a:bodyPr/>
        <a:lstStyle/>
        <a:p>
          <a:endParaRPr lang="en-US"/>
        </a:p>
      </dgm:t>
    </dgm:pt>
    <dgm:pt modelId="{EFEA5200-AAA4-4E2F-A944-3549F619A9C5}">
      <dgm:prSet/>
      <dgm:spPr/>
      <dgm:t>
        <a:bodyPr/>
        <a:lstStyle/>
        <a:p>
          <a:r>
            <a:rPr lang="en-GB"/>
            <a:t>How is it happened or what is the reason for the disaster?</a:t>
          </a:r>
          <a:endParaRPr lang="en-US"/>
        </a:p>
      </dgm:t>
    </dgm:pt>
    <dgm:pt modelId="{20749E96-651F-4D3F-A7BD-E441CC5205F9}" type="parTrans" cxnId="{7A07AA91-21D3-4A2F-88D8-C45915B49935}">
      <dgm:prSet/>
      <dgm:spPr/>
      <dgm:t>
        <a:bodyPr/>
        <a:lstStyle/>
        <a:p>
          <a:endParaRPr lang="en-US"/>
        </a:p>
      </dgm:t>
    </dgm:pt>
    <dgm:pt modelId="{70DE10C3-39D7-4736-88AB-7C0FE818D78E}" type="sibTrans" cxnId="{7A07AA91-21D3-4A2F-88D8-C45915B49935}">
      <dgm:prSet/>
      <dgm:spPr/>
      <dgm:t>
        <a:bodyPr/>
        <a:lstStyle/>
        <a:p>
          <a:endParaRPr lang="en-US"/>
        </a:p>
      </dgm:t>
    </dgm:pt>
    <dgm:pt modelId="{0F837931-2724-4743-A56B-E187CD8F78F6}">
      <dgm:prSet/>
      <dgm:spPr/>
      <dgm:t>
        <a:bodyPr/>
        <a:lstStyle/>
        <a:p>
          <a:r>
            <a:rPr lang="en-GB"/>
            <a:t>Manchester Arena attack on 22 May 2017</a:t>
          </a:r>
          <a:endParaRPr lang="en-US"/>
        </a:p>
      </dgm:t>
    </dgm:pt>
    <dgm:pt modelId="{13BE8209-9505-4957-BB71-19B31A87C8DF}" type="parTrans" cxnId="{2564F399-7FA9-4134-B8BE-8A975074308D}">
      <dgm:prSet/>
      <dgm:spPr/>
      <dgm:t>
        <a:bodyPr/>
        <a:lstStyle/>
        <a:p>
          <a:endParaRPr lang="en-US"/>
        </a:p>
      </dgm:t>
    </dgm:pt>
    <dgm:pt modelId="{2266EB35-C64B-46E9-9015-38ED1E3CB67A}" type="sibTrans" cxnId="{2564F399-7FA9-4134-B8BE-8A975074308D}">
      <dgm:prSet/>
      <dgm:spPr/>
      <dgm:t>
        <a:bodyPr/>
        <a:lstStyle/>
        <a:p>
          <a:endParaRPr lang="en-US"/>
        </a:p>
      </dgm:t>
    </dgm:pt>
    <dgm:pt modelId="{7E8653FF-CB22-49D8-B4F2-0C6A53430B3E}">
      <dgm:prSet/>
      <dgm:spPr/>
      <dgm:t>
        <a:bodyPr/>
        <a:lstStyle/>
        <a:p>
          <a:r>
            <a:rPr lang="en-GB"/>
            <a:t>What was happened?</a:t>
          </a:r>
          <a:endParaRPr lang="en-US"/>
        </a:p>
      </dgm:t>
    </dgm:pt>
    <dgm:pt modelId="{3F4F97F4-4FD0-4E1D-AE18-62BFF0828C40}" type="parTrans" cxnId="{76D89619-EA49-4844-833D-4F3693DC8C80}">
      <dgm:prSet/>
      <dgm:spPr/>
      <dgm:t>
        <a:bodyPr/>
        <a:lstStyle/>
        <a:p>
          <a:endParaRPr lang="en-US"/>
        </a:p>
      </dgm:t>
    </dgm:pt>
    <dgm:pt modelId="{0C4E8F15-8DED-4E6C-ADC3-FFD76F55BF7D}" type="sibTrans" cxnId="{76D89619-EA49-4844-833D-4F3693DC8C80}">
      <dgm:prSet/>
      <dgm:spPr/>
      <dgm:t>
        <a:bodyPr/>
        <a:lstStyle/>
        <a:p>
          <a:endParaRPr lang="en-US"/>
        </a:p>
      </dgm:t>
    </dgm:pt>
    <dgm:pt modelId="{6E3EB8A5-1133-462F-B45C-E2F90A7DCCAC}">
      <dgm:prSet/>
      <dgm:spPr/>
      <dgm:t>
        <a:bodyPr/>
        <a:lstStyle/>
        <a:p>
          <a:r>
            <a:rPr lang="en-GB"/>
            <a:t>security failure</a:t>
          </a:r>
          <a:endParaRPr lang="en-US"/>
        </a:p>
      </dgm:t>
    </dgm:pt>
    <dgm:pt modelId="{14A6DADC-1306-4EFB-B0D7-8D6C343EB3A2}" type="parTrans" cxnId="{07C050F2-5312-448E-A6A9-A2D8998AC41D}">
      <dgm:prSet/>
      <dgm:spPr/>
      <dgm:t>
        <a:bodyPr/>
        <a:lstStyle/>
        <a:p>
          <a:endParaRPr lang="en-US"/>
        </a:p>
      </dgm:t>
    </dgm:pt>
    <dgm:pt modelId="{901B7829-0D87-41EE-B12C-9DAF2F525CFD}" type="sibTrans" cxnId="{07C050F2-5312-448E-A6A9-A2D8998AC41D}">
      <dgm:prSet/>
      <dgm:spPr/>
      <dgm:t>
        <a:bodyPr/>
        <a:lstStyle/>
        <a:p>
          <a:endParaRPr lang="en-US"/>
        </a:p>
      </dgm:t>
    </dgm:pt>
    <dgm:pt modelId="{1C980221-CB61-4FA1-BED9-B42A03797280}" type="pres">
      <dgm:prSet presAssocID="{784B875C-A9C3-46B9-8514-3FE02F21C6F7}" presName="outerComposite" presStyleCnt="0">
        <dgm:presLayoutVars>
          <dgm:chMax val="5"/>
          <dgm:dir/>
          <dgm:resizeHandles val="exact"/>
        </dgm:presLayoutVars>
      </dgm:prSet>
      <dgm:spPr/>
    </dgm:pt>
    <dgm:pt modelId="{3BD396C0-B803-4278-A15D-FF12E9FDB4B6}" type="pres">
      <dgm:prSet presAssocID="{784B875C-A9C3-46B9-8514-3FE02F21C6F7}" presName="dummyMaxCanvas" presStyleCnt="0">
        <dgm:presLayoutVars/>
      </dgm:prSet>
      <dgm:spPr/>
    </dgm:pt>
    <dgm:pt modelId="{D299B4DB-D77C-40D9-8231-2C0D1517569C}" type="pres">
      <dgm:prSet presAssocID="{784B875C-A9C3-46B9-8514-3FE02F21C6F7}" presName="FiveNodes_1" presStyleLbl="node1" presStyleIdx="0" presStyleCnt="5">
        <dgm:presLayoutVars>
          <dgm:bulletEnabled val="1"/>
        </dgm:presLayoutVars>
      </dgm:prSet>
      <dgm:spPr/>
    </dgm:pt>
    <dgm:pt modelId="{ACA2F6DA-F9B7-4671-953A-FB20B71F7F72}" type="pres">
      <dgm:prSet presAssocID="{784B875C-A9C3-46B9-8514-3FE02F21C6F7}" presName="FiveNodes_2" presStyleLbl="node1" presStyleIdx="1" presStyleCnt="5">
        <dgm:presLayoutVars>
          <dgm:bulletEnabled val="1"/>
        </dgm:presLayoutVars>
      </dgm:prSet>
      <dgm:spPr/>
    </dgm:pt>
    <dgm:pt modelId="{0DE3F601-318F-4FD6-8130-0E0B676E9433}" type="pres">
      <dgm:prSet presAssocID="{784B875C-A9C3-46B9-8514-3FE02F21C6F7}" presName="FiveNodes_3" presStyleLbl="node1" presStyleIdx="2" presStyleCnt="5">
        <dgm:presLayoutVars>
          <dgm:bulletEnabled val="1"/>
        </dgm:presLayoutVars>
      </dgm:prSet>
      <dgm:spPr/>
    </dgm:pt>
    <dgm:pt modelId="{6025A9B4-FB7B-442C-AD29-A87C941F8BDA}" type="pres">
      <dgm:prSet presAssocID="{784B875C-A9C3-46B9-8514-3FE02F21C6F7}" presName="FiveNodes_4" presStyleLbl="node1" presStyleIdx="3" presStyleCnt="5">
        <dgm:presLayoutVars>
          <dgm:bulletEnabled val="1"/>
        </dgm:presLayoutVars>
      </dgm:prSet>
      <dgm:spPr/>
    </dgm:pt>
    <dgm:pt modelId="{B58B2AA5-D52B-45AF-8B46-A25E79498793}" type="pres">
      <dgm:prSet presAssocID="{784B875C-A9C3-46B9-8514-3FE02F21C6F7}" presName="FiveNodes_5" presStyleLbl="node1" presStyleIdx="4" presStyleCnt="5">
        <dgm:presLayoutVars>
          <dgm:bulletEnabled val="1"/>
        </dgm:presLayoutVars>
      </dgm:prSet>
      <dgm:spPr/>
    </dgm:pt>
    <dgm:pt modelId="{60E94732-2D8C-4823-9836-64D7E076629C}" type="pres">
      <dgm:prSet presAssocID="{784B875C-A9C3-46B9-8514-3FE02F21C6F7}" presName="FiveConn_1-2" presStyleLbl="fgAccFollowNode1" presStyleIdx="0" presStyleCnt="4">
        <dgm:presLayoutVars>
          <dgm:bulletEnabled val="1"/>
        </dgm:presLayoutVars>
      </dgm:prSet>
      <dgm:spPr/>
    </dgm:pt>
    <dgm:pt modelId="{68BC60A0-D8E6-4CA6-9273-7AE884D6C131}" type="pres">
      <dgm:prSet presAssocID="{784B875C-A9C3-46B9-8514-3FE02F21C6F7}" presName="FiveConn_2-3" presStyleLbl="fgAccFollowNode1" presStyleIdx="1" presStyleCnt="4">
        <dgm:presLayoutVars>
          <dgm:bulletEnabled val="1"/>
        </dgm:presLayoutVars>
      </dgm:prSet>
      <dgm:spPr/>
    </dgm:pt>
    <dgm:pt modelId="{FF2B1B15-4EAC-449F-9249-3138C95A4E59}" type="pres">
      <dgm:prSet presAssocID="{784B875C-A9C3-46B9-8514-3FE02F21C6F7}" presName="FiveConn_3-4" presStyleLbl="fgAccFollowNode1" presStyleIdx="2" presStyleCnt="4">
        <dgm:presLayoutVars>
          <dgm:bulletEnabled val="1"/>
        </dgm:presLayoutVars>
      </dgm:prSet>
      <dgm:spPr/>
    </dgm:pt>
    <dgm:pt modelId="{95319B68-4708-4C69-995C-0C31115C68FB}" type="pres">
      <dgm:prSet presAssocID="{784B875C-A9C3-46B9-8514-3FE02F21C6F7}" presName="FiveConn_4-5" presStyleLbl="fgAccFollowNode1" presStyleIdx="3" presStyleCnt="4">
        <dgm:presLayoutVars>
          <dgm:bulletEnabled val="1"/>
        </dgm:presLayoutVars>
      </dgm:prSet>
      <dgm:spPr/>
    </dgm:pt>
    <dgm:pt modelId="{9B7DAD7B-40C1-4F54-ACD8-B0FC2E589F3C}" type="pres">
      <dgm:prSet presAssocID="{784B875C-A9C3-46B9-8514-3FE02F21C6F7}" presName="FiveNodes_1_text" presStyleLbl="node1" presStyleIdx="4" presStyleCnt="5">
        <dgm:presLayoutVars>
          <dgm:bulletEnabled val="1"/>
        </dgm:presLayoutVars>
      </dgm:prSet>
      <dgm:spPr/>
    </dgm:pt>
    <dgm:pt modelId="{DC2DE524-F076-4A12-9BC8-5F78DC48B93F}" type="pres">
      <dgm:prSet presAssocID="{784B875C-A9C3-46B9-8514-3FE02F21C6F7}" presName="FiveNodes_2_text" presStyleLbl="node1" presStyleIdx="4" presStyleCnt="5">
        <dgm:presLayoutVars>
          <dgm:bulletEnabled val="1"/>
        </dgm:presLayoutVars>
      </dgm:prSet>
      <dgm:spPr/>
    </dgm:pt>
    <dgm:pt modelId="{C9B75F0C-790D-48A2-870D-43F2ADFE1E7B}" type="pres">
      <dgm:prSet presAssocID="{784B875C-A9C3-46B9-8514-3FE02F21C6F7}" presName="FiveNodes_3_text" presStyleLbl="node1" presStyleIdx="4" presStyleCnt="5">
        <dgm:presLayoutVars>
          <dgm:bulletEnabled val="1"/>
        </dgm:presLayoutVars>
      </dgm:prSet>
      <dgm:spPr/>
    </dgm:pt>
    <dgm:pt modelId="{29AB9EBA-ED58-4CA7-95F0-15B052BBC191}" type="pres">
      <dgm:prSet presAssocID="{784B875C-A9C3-46B9-8514-3FE02F21C6F7}" presName="FiveNodes_4_text" presStyleLbl="node1" presStyleIdx="4" presStyleCnt="5">
        <dgm:presLayoutVars>
          <dgm:bulletEnabled val="1"/>
        </dgm:presLayoutVars>
      </dgm:prSet>
      <dgm:spPr/>
    </dgm:pt>
    <dgm:pt modelId="{A9D681AF-2A09-4301-A21E-49C28C36B4D4}" type="pres">
      <dgm:prSet presAssocID="{784B875C-A9C3-46B9-8514-3FE02F21C6F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6A059B11-363C-40EF-8BE8-9DFAB34C91D9}" type="presOf" srcId="{EFEA5200-AAA4-4E2F-A944-3549F619A9C5}" destId="{DC2DE524-F076-4A12-9BC8-5F78DC48B93F}" srcOrd="1" destOrd="0" presId="urn:microsoft.com/office/officeart/2005/8/layout/vProcess5"/>
    <dgm:cxn modelId="{76D89619-EA49-4844-833D-4F3693DC8C80}" srcId="{784B875C-A9C3-46B9-8514-3FE02F21C6F7}" destId="{7E8653FF-CB22-49D8-B4F2-0C6A53430B3E}" srcOrd="3" destOrd="0" parTransId="{3F4F97F4-4FD0-4E1D-AE18-62BFF0828C40}" sibTransId="{0C4E8F15-8DED-4E6C-ADC3-FFD76F55BF7D}"/>
    <dgm:cxn modelId="{C6200D25-B3C6-4B29-A992-27D004984537}" type="presOf" srcId="{C69644BE-9499-4D0A-90FE-1530D092096B}" destId="{9B7DAD7B-40C1-4F54-ACD8-B0FC2E589F3C}" srcOrd="1" destOrd="0" presId="urn:microsoft.com/office/officeart/2005/8/layout/vProcess5"/>
    <dgm:cxn modelId="{F83A072C-56DD-4550-B7A0-93E151D0C79A}" type="presOf" srcId="{7E8653FF-CB22-49D8-B4F2-0C6A53430B3E}" destId="{6025A9B4-FB7B-442C-AD29-A87C941F8BDA}" srcOrd="0" destOrd="0" presId="urn:microsoft.com/office/officeart/2005/8/layout/vProcess5"/>
    <dgm:cxn modelId="{85CAE14C-410F-4270-ACD0-0E6E71B4D075}" srcId="{784B875C-A9C3-46B9-8514-3FE02F21C6F7}" destId="{C69644BE-9499-4D0A-90FE-1530D092096B}" srcOrd="0" destOrd="0" parTransId="{7884EC05-6C54-4887-8909-A047D67419D0}" sibTransId="{4CE7A196-2890-499F-BB3B-1B73F96432D3}"/>
    <dgm:cxn modelId="{D9D91273-4B6D-4468-A164-2A5550529427}" type="presOf" srcId="{2266EB35-C64B-46E9-9015-38ED1E3CB67A}" destId="{FF2B1B15-4EAC-449F-9249-3138C95A4E59}" srcOrd="0" destOrd="0" presId="urn:microsoft.com/office/officeart/2005/8/layout/vProcess5"/>
    <dgm:cxn modelId="{D4540484-C12B-4FE1-9AEE-7AD4A08FE9D0}" type="presOf" srcId="{7E8653FF-CB22-49D8-B4F2-0C6A53430B3E}" destId="{29AB9EBA-ED58-4CA7-95F0-15B052BBC191}" srcOrd="1" destOrd="0" presId="urn:microsoft.com/office/officeart/2005/8/layout/vProcess5"/>
    <dgm:cxn modelId="{9E996A84-37BB-4ABB-8668-5A6FD094E05A}" type="presOf" srcId="{0F837931-2724-4743-A56B-E187CD8F78F6}" destId="{0DE3F601-318F-4FD6-8130-0E0B676E9433}" srcOrd="0" destOrd="0" presId="urn:microsoft.com/office/officeart/2005/8/layout/vProcess5"/>
    <dgm:cxn modelId="{F49D5485-C239-4E1A-BB37-453358F5413D}" type="presOf" srcId="{6E3EB8A5-1133-462F-B45C-E2F90A7DCCAC}" destId="{B58B2AA5-D52B-45AF-8B46-A25E79498793}" srcOrd="0" destOrd="0" presId="urn:microsoft.com/office/officeart/2005/8/layout/vProcess5"/>
    <dgm:cxn modelId="{1454198C-C662-405F-A5B1-577D5EB5893C}" type="presOf" srcId="{784B875C-A9C3-46B9-8514-3FE02F21C6F7}" destId="{1C980221-CB61-4FA1-BED9-B42A03797280}" srcOrd="0" destOrd="0" presId="urn:microsoft.com/office/officeart/2005/8/layout/vProcess5"/>
    <dgm:cxn modelId="{7A07AA91-21D3-4A2F-88D8-C45915B49935}" srcId="{784B875C-A9C3-46B9-8514-3FE02F21C6F7}" destId="{EFEA5200-AAA4-4E2F-A944-3549F619A9C5}" srcOrd="1" destOrd="0" parTransId="{20749E96-651F-4D3F-A7BD-E441CC5205F9}" sibTransId="{70DE10C3-39D7-4736-88AB-7C0FE818D78E}"/>
    <dgm:cxn modelId="{2564F399-7FA9-4134-B8BE-8A975074308D}" srcId="{784B875C-A9C3-46B9-8514-3FE02F21C6F7}" destId="{0F837931-2724-4743-A56B-E187CD8F78F6}" srcOrd="2" destOrd="0" parTransId="{13BE8209-9505-4957-BB71-19B31A87C8DF}" sibTransId="{2266EB35-C64B-46E9-9015-38ED1E3CB67A}"/>
    <dgm:cxn modelId="{DAFE1BA5-C949-4ECC-A258-37A415BF510C}" type="presOf" srcId="{4CE7A196-2890-499F-BB3B-1B73F96432D3}" destId="{60E94732-2D8C-4823-9836-64D7E076629C}" srcOrd="0" destOrd="0" presId="urn:microsoft.com/office/officeart/2005/8/layout/vProcess5"/>
    <dgm:cxn modelId="{255323A6-B560-4128-9BBE-8F7C826A2C12}" type="presOf" srcId="{C69644BE-9499-4D0A-90FE-1530D092096B}" destId="{D299B4DB-D77C-40D9-8231-2C0D1517569C}" srcOrd="0" destOrd="0" presId="urn:microsoft.com/office/officeart/2005/8/layout/vProcess5"/>
    <dgm:cxn modelId="{CEF414B6-5D33-41D4-A045-328C383E66EB}" type="presOf" srcId="{0F837931-2724-4743-A56B-E187CD8F78F6}" destId="{C9B75F0C-790D-48A2-870D-43F2ADFE1E7B}" srcOrd="1" destOrd="0" presId="urn:microsoft.com/office/officeart/2005/8/layout/vProcess5"/>
    <dgm:cxn modelId="{ACB717C6-87AF-415C-9AD5-7D8CFAA1DDAA}" type="presOf" srcId="{70DE10C3-39D7-4736-88AB-7C0FE818D78E}" destId="{68BC60A0-D8E6-4CA6-9273-7AE884D6C131}" srcOrd="0" destOrd="0" presId="urn:microsoft.com/office/officeart/2005/8/layout/vProcess5"/>
    <dgm:cxn modelId="{9C5601D5-F5A5-4F7C-80FF-231C445F564F}" type="presOf" srcId="{EFEA5200-AAA4-4E2F-A944-3549F619A9C5}" destId="{ACA2F6DA-F9B7-4671-953A-FB20B71F7F72}" srcOrd="0" destOrd="0" presId="urn:microsoft.com/office/officeart/2005/8/layout/vProcess5"/>
    <dgm:cxn modelId="{042F40E5-0BAA-4775-9035-DE5D4A719999}" type="presOf" srcId="{6E3EB8A5-1133-462F-B45C-E2F90A7DCCAC}" destId="{A9D681AF-2A09-4301-A21E-49C28C36B4D4}" srcOrd="1" destOrd="0" presId="urn:microsoft.com/office/officeart/2005/8/layout/vProcess5"/>
    <dgm:cxn modelId="{07C050F2-5312-448E-A6A9-A2D8998AC41D}" srcId="{784B875C-A9C3-46B9-8514-3FE02F21C6F7}" destId="{6E3EB8A5-1133-462F-B45C-E2F90A7DCCAC}" srcOrd="4" destOrd="0" parTransId="{14A6DADC-1306-4EFB-B0D7-8D6C343EB3A2}" sibTransId="{901B7829-0D87-41EE-B12C-9DAF2F525CFD}"/>
    <dgm:cxn modelId="{02030EFF-143D-458B-A081-D977B33B15C0}" type="presOf" srcId="{0C4E8F15-8DED-4E6C-ADC3-FFD76F55BF7D}" destId="{95319B68-4708-4C69-995C-0C31115C68FB}" srcOrd="0" destOrd="0" presId="urn:microsoft.com/office/officeart/2005/8/layout/vProcess5"/>
    <dgm:cxn modelId="{10B54535-607E-41E7-89E5-73E82918A78E}" type="presParOf" srcId="{1C980221-CB61-4FA1-BED9-B42A03797280}" destId="{3BD396C0-B803-4278-A15D-FF12E9FDB4B6}" srcOrd="0" destOrd="0" presId="urn:microsoft.com/office/officeart/2005/8/layout/vProcess5"/>
    <dgm:cxn modelId="{D041A979-43D6-4CD9-9D5D-297836ACDAD5}" type="presParOf" srcId="{1C980221-CB61-4FA1-BED9-B42A03797280}" destId="{D299B4DB-D77C-40D9-8231-2C0D1517569C}" srcOrd="1" destOrd="0" presId="urn:microsoft.com/office/officeart/2005/8/layout/vProcess5"/>
    <dgm:cxn modelId="{F804439A-5BB3-47F7-A3DA-C1CFD79627CB}" type="presParOf" srcId="{1C980221-CB61-4FA1-BED9-B42A03797280}" destId="{ACA2F6DA-F9B7-4671-953A-FB20B71F7F72}" srcOrd="2" destOrd="0" presId="urn:microsoft.com/office/officeart/2005/8/layout/vProcess5"/>
    <dgm:cxn modelId="{ADA34340-7447-4F75-8F56-07583847581D}" type="presParOf" srcId="{1C980221-CB61-4FA1-BED9-B42A03797280}" destId="{0DE3F601-318F-4FD6-8130-0E0B676E9433}" srcOrd="3" destOrd="0" presId="urn:microsoft.com/office/officeart/2005/8/layout/vProcess5"/>
    <dgm:cxn modelId="{7A612E8D-101C-4681-AA6F-B3BBF1F4A298}" type="presParOf" srcId="{1C980221-CB61-4FA1-BED9-B42A03797280}" destId="{6025A9B4-FB7B-442C-AD29-A87C941F8BDA}" srcOrd="4" destOrd="0" presId="urn:microsoft.com/office/officeart/2005/8/layout/vProcess5"/>
    <dgm:cxn modelId="{A38F184F-A203-4FB1-882E-9B9B90D4D105}" type="presParOf" srcId="{1C980221-CB61-4FA1-BED9-B42A03797280}" destId="{B58B2AA5-D52B-45AF-8B46-A25E79498793}" srcOrd="5" destOrd="0" presId="urn:microsoft.com/office/officeart/2005/8/layout/vProcess5"/>
    <dgm:cxn modelId="{1D1FCBA4-876B-4D6F-978E-BCF0F12A5FAB}" type="presParOf" srcId="{1C980221-CB61-4FA1-BED9-B42A03797280}" destId="{60E94732-2D8C-4823-9836-64D7E076629C}" srcOrd="6" destOrd="0" presId="urn:microsoft.com/office/officeart/2005/8/layout/vProcess5"/>
    <dgm:cxn modelId="{C7E61665-FCE1-47B4-8A43-06D4655A61B2}" type="presParOf" srcId="{1C980221-CB61-4FA1-BED9-B42A03797280}" destId="{68BC60A0-D8E6-4CA6-9273-7AE884D6C131}" srcOrd="7" destOrd="0" presId="urn:microsoft.com/office/officeart/2005/8/layout/vProcess5"/>
    <dgm:cxn modelId="{04ACD928-FE83-4FED-A794-BE4AA5482413}" type="presParOf" srcId="{1C980221-CB61-4FA1-BED9-B42A03797280}" destId="{FF2B1B15-4EAC-449F-9249-3138C95A4E59}" srcOrd="8" destOrd="0" presId="urn:microsoft.com/office/officeart/2005/8/layout/vProcess5"/>
    <dgm:cxn modelId="{4D5CD7D0-8F75-474A-A5B4-0BF8185085A0}" type="presParOf" srcId="{1C980221-CB61-4FA1-BED9-B42A03797280}" destId="{95319B68-4708-4C69-995C-0C31115C68FB}" srcOrd="9" destOrd="0" presId="urn:microsoft.com/office/officeart/2005/8/layout/vProcess5"/>
    <dgm:cxn modelId="{DB51D15A-7C11-4A82-B6DF-6D8AE7E1FF8E}" type="presParOf" srcId="{1C980221-CB61-4FA1-BED9-B42A03797280}" destId="{9B7DAD7B-40C1-4F54-ACD8-B0FC2E589F3C}" srcOrd="10" destOrd="0" presId="urn:microsoft.com/office/officeart/2005/8/layout/vProcess5"/>
    <dgm:cxn modelId="{5517C3E4-A067-4A0B-BB2D-EC6B732FECC2}" type="presParOf" srcId="{1C980221-CB61-4FA1-BED9-B42A03797280}" destId="{DC2DE524-F076-4A12-9BC8-5F78DC48B93F}" srcOrd="11" destOrd="0" presId="urn:microsoft.com/office/officeart/2005/8/layout/vProcess5"/>
    <dgm:cxn modelId="{B73942B5-CEA7-4381-8D19-2717F9820E35}" type="presParOf" srcId="{1C980221-CB61-4FA1-BED9-B42A03797280}" destId="{C9B75F0C-790D-48A2-870D-43F2ADFE1E7B}" srcOrd="12" destOrd="0" presId="urn:microsoft.com/office/officeart/2005/8/layout/vProcess5"/>
    <dgm:cxn modelId="{1B974089-B129-48E9-9BFB-0D94CE03F898}" type="presParOf" srcId="{1C980221-CB61-4FA1-BED9-B42A03797280}" destId="{29AB9EBA-ED58-4CA7-95F0-15B052BBC191}" srcOrd="13" destOrd="0" presId="urn:microsoft.com/office/officeart/2005/8/layout/vProcess5"/>
    <dgm:cxn modelId="{6D7C5AD5-996E-4283-BDE2-9A51B94DBB39}" type="presParOf" srcId="{1C980221-CB61-4FA1-BED9-B42A03797280}" destId="{A9D681AF-2A09-4301-A21E-49C28C36B4D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930848D-1CEA-4432-A402-FE3013C9C408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E719FE2-77B8-4CBC-9A1F-97E6D1A6E1EF}">
      <dgm:prSet/>
      <dgm:spPr/>
      <dgm:t>
        <a:bodyPr/>
        <a:lstStyle/>
        <a:p>
          <a:r>
            <a:rPr lang="en-GB"/>
            <a:t>The idea of this project is to organise a better, safe rugby games for the spectators as thousands of people are going to be attending.</a:t>
          </a:r>
          <a:endParaRPr lang="en-US"/>
        </a:p>
      </dgm:t>
    </dgm:pt>
    <dgm:pt modelId="{D29506FB-352D-4AEA-80EB-4F3D48400870}" type="parTrans" cxnId="{216F3693-7EA1-41E4-942A-60A07E7C0DB3}">
      <dgm:prSet/>
      <dgm:spPr/>
      <dgm:t>
        <a:bodyPr/>
        <a:lstStyle/>
        <a:p>
          <a:endParaRPr lang="en-US"/>
        </a:p>
      </dgm:t>
    </dgm:pt>
    <dgm:pt modelId="{1AD9A506-87B7-4FE9-829C-596C0A2C63F2}" type="sibTrans" cxnId="{216F3693-7EA1-41E4-942A-60A07E7C0DB3}">
      <dgm:prSet/>
      <dgm:spPr/>
      <dgm:t>
        <a:bodyPr/>
        <a:lstStyle/>
        <a:p>
          <a:endParaRPr lang="en-US"/>
        </a:p>
      </dgm:t>
    </dgm:pt>
    <dgm:pt modelId="{DAC50D05-9C14-4E48-BBFF-B9D4F3560073}">
      <dgm:prSet/>
      <dgm:spPr/>
      <dgm:t>
        <a:bodyPr/>
        <a:lstStyle/>
        <a:p>
          <a:r>
            <a:rPr lang="en-GB"/>
            <a:t>What are the most challenges things?</a:t>
          </a:r>
          <a:endParaRPr lang="en-US"/>
        </a:p>
      </dgm:t>
    </dgm:pt>
    <dgm:pt modelId="{E7570C7F-1BCF-4A74-BA31-B6A24E3C91A7}" type="parTrans" cxnId="{30569D7B-529F-4F6B-9943-86CCB0747FEE}">
      <dgm:prSet/>
      <dgm:spPr/>
      <dgm:t>
        <a:bodyPr/>
        <a:lstStyle/>
        <a:p>
          <a:endParaRPr lang="en-US"/>
        </a:p>
      </dgm:t>
    </dgm:pt>
    <dgm:pt modelId="{8220C72D-BAF9-4E11-9477-7598AD421203}" type="sibTrans" cxnId="{30569D7B-529F-4F6B-9943-86CCB0747FEE}">
      <dgm:prSet/>
      <dgm:spPr/>
      <dgm:t>
        <a:bodyPr/>
        <a:lstStyle/>
        <a:p>
          <a:endParaRPr lang="en-US"/>
        </a:p>
      </dgm:t>
    </dgm:pt>
    <dgm:pt modelId="{914BA28D-DFC4-43FA-883C-6096A68094A6}">
      <dgm:prSet/>
      <dgm:spPr/>
      <dgm:t>
        <a:bodyPr/>
        <a:lstStyle/>
        <a:p>
          <a:r>
            <a:rPr lang="en-GB"/>
            <a:t>The amount of the people are going to stadium at the same time</a:t>
          </a:r>
          <a:endParaRPr lang="en-US"/>
        </a:p>
      </dgm:t>
    </dgm:pt>
    <dgm:pt modelId="{018F8CEE-1C8A-4250-9293-A04416AFAE20}" type="parTrans" cxnId="{8785BEA3-AF0D-4B46-93FE-4F9BE27DD123}">
      <dgm:prSet/>
      <dgm:spPr/>
      <dgm:t>
        <a:bodyPr/>
        <a:lstStyle/>
        <a:p>
          <a:endParaRPr lang="en-US"/>
        </a:p>
      </dgm:t>
    </dgm:pt>
    <dgm:pt modelId="{D3FE917D-B196-4BFA-89E4-5E2B77A4947B}" type="sibTrans" cxnId="{8785BEA3-AF0D-4B46-93FE-4F9BE27DD123}">
      <dgm:prSet/>
      <dgm:spPr/>
      <dgm:t>
        <a:bodyPr/>
        <a:lstStyle/>
        <a:p>
          <a:endParaRPr lang="en-US"/>
        </a:p>
      </dgm:t>
    </dgm:pt>
    <dgm:pt modelId="{82162963-81F4-461B-9B9A-A22C5B5F3E32}">
      <dgm:prSet/>
      <dgm:spPr/>
      <dgm:t>
        <a:bodyPr/>
        <a:lstStyle/>
        <a:p>
          <a:r>
            <a:rPr lang="en-GB"/>
            <a:t>Cars making really bad traffic before and after the games </a:t>
          </a:r>
          <a:endParaRPr lang="en-US"/>
        </a:p>
      </dgm:t>
    </dgm:pt>
    <dgm:pt modelId="{E467AAE8-AB5A-4C3C-8297-A6D397166F3E}" type="parTrans" cxnId="{66D6F948-37AC-4F45-8FB1-B9801D9B94DB}">
      <dgm:prSet/>
      <dgm:spPr/>
      <dgm:t>
        <a:bodyPr/>
        <a:lstStyle/>
        <a:p>
          <a:endParaRPr lang="en-US"/>
        </a:p>
      </dgm:t>
    </dgm:pt>
    <dgm:pt modelId="{96477AE9-C7C0-42D4-849D-107CBB339D3C}" type="sibTrans" cxnId="{66D6F948-37AC-4F45-8FB1-B9801D9B94DB}">
      <dgm:prSet/>
      <dgm:spPr/>
      <dgm:t>
        <a:bodyPr/>
        <a:lstStyle/>
        <a:p>
          <a:endParaRPr lang="en-US"/>
        </a:p>
      </dgm:t>
    </dgm:pt>
    <dgm:pt modelId="{6868328B-1783-44DE-804C-B23D5674A467}">
      <dgm:prSet/>
      <dgm:spPr/>
      <dgm:t>
        <a:bodyPr/>
        <a:lstStyle/>
        <a:p>
          <a:r>
            <a:rPr lang="en-GB"/>
            <a:t>The roads are going to be full with rubbish .</a:t>
          </a:r>
          <a:endParaRPr lang="en-US"/>
        </a:p>
      </dgm:t>
    </dgm:pt>
    <dgm:pt modelId="{5225104F-0271-4ED7-834E-BA0BE255F8FE}" type="parTrans" cxnId="{6C8426F5-EE41-4FE6-A2A0-E71E35EEAE94}">
      <dgm:prSet/>
      <dgm:spPr/>
      <dgm:t>
        <a:bodyPr/>
        <a:lstStyle/>
        <a:p>
          <a:endParaRPr lang="en-US"/>
        </a:p>
      </dgm:t>
    </dgm:pt>
    <dgm:pt modelId="{2379E8DE-422F-45D9-AECE-D1D2067C6949}" type="sibTrans" cxnId="{6C8426F5-EE41-4FE6-A2A0-E71E35EEAE94}">
      <dgm:prSet/>
      <dgm:spPr/>
      <dgm:t>
        <a:bodyPr/>
        <a:lstStyle/>
        <a:p>
          <a:endParaRPr lang="en-US"/>
        </a:p>
      </dgm:t>
    </dgm:pt>
    <dgm:pt modelId="{0BD7E53E-B5F4-4CC8-B34E-2262C77EDD24}">
      <dgm:prSet/>
      <dgm:spPr/>
      <dgm:t>
        <a:bodyPr/>
        <a:lstStyle/>
        <a:p>
          <a:r>
            <a:rPr lang="en-GB"/>
            <a:t>The advantages of this project is to sort out all the challenges have been mention above.</a:t>
          </a:r>
          <a:endParaRPr lang="en-US"/>
        </a:p>
      </dgm:t>
    </dgm:pt>
    <dgm:pt modelId="{7875B169-8EE6-4515-9421-1A98ACA38928}" type="parTrans" cxnId="{B4456ACE-B2FD-4A5B-8467-9CC3AD6EE955}">
      <dgm:prSet/>
      <dgm:spPr/>
      <dgm:t>
        <a:bodyPr/>
        <a:lstStyle/>
        <a:p>
          <a:endParaRPr lang="en-US"/>
        </a:p>
      </dgm:t>
    </dgm:pt>
    <dgm:pt modelId="{20AD053A-D6E4-4DB0-ACE5-EB00FEDD9D41}" type="sibTrans" cxnId="{B4456ACE-B2FD-4A5B-8467-9CC3AD6EE955}">
      <dgm:prSet/>
      <dgm:spPr/>
      <dgm:t>
        <a:bodyPr/>
        <a:lstStyle/>
        <a:p>
          <a:endParaRPr lang="en-US"/>
        </a:p>
      </dgm:t>
    </dgm:pt>
    <dgm:pt modelId="{8B1EEE8B-E079-4721-AD4B-60E06103C699}" type="pres">
      <dgm:prSet presAssocID="{C930848D-1CEA-4432-A402-FE3013C9C408}" presName="root" presStyleCnt="0">
        <dgm:presLayoutVars>
          <dgm:dir/>
          <dgm:resizeHandles val="exact"/>
        </dgm:presLayoutVars>
      </dgm:prSet>
      <dgm:spPr/>
    </dgm:pt>
    <dgm:pt modelId="{27922B62-D621-4423-867D-9AFB5F8918B1}" type="pres">
      <dgm:prSet presAssocID="{4E719FE2-77B8-4CBC-9A1F-97E6D1A6E1EF}" presName="compNode" presStyleCnt="0"/>
      <dgm:spPr/>
    </dgm:pt>
    <dgm:pt modelId="{32BA021F-EF9F-49B6-86B6-D6B768C65768}" type="pres">
      <dgm:prSet presAssocID="{4E719FE2-77B8-4CBC-9A1F-97E6D1A6E1E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gby"/>
        </a:ext>
      </dgm:extLst>
    </dgm:pt>
    <dgm:pt modelId="{43776590-CAFE-4E1D-90DC-C65D56516276}" type="pres">
      <dgm:prSet presAssocID="{4E719FE2-77B8-4CBC-9A1F-97E6D1A6E1EF}" presName="spaceRect" presStyleCnt="0"/>
      <dgm:spPr/>
    </dgm:pt>
    <dgm:pt modelId="{6B4D9D6F-F819-4673-AC09-4A084FEC157C}" type="pres">
      <dgm:prSet presAssocID="{4E719FE2-77B8-4CBC-9A1F-97E6D1A6E1EF}" presName="textRect" presStyleLbl="revTx" presStyleIdx="0" presStyleCnt="6">
        <dgm:presLayoutVars>
          <dgm:chMax val="1"/>
          <dgm:chPref val="1"/>
        </dgm:presLayoutVars>
      </dgm:prSet>
      <dgm:spPr/>
    </dgm:pt>
    <dgm:pt modelId="{3DD449B9-2DEB-46AA-990F-4AC259991A98}" type="pres">
      <dgm:prSet presAssocID="{1AD9A506-87B7-4FE9-829C-596C0A2C63F2}" presName="sibTrans" presStyleCnt="0"/>
      <dgm:spPr/>
    </dgm:pt>
    <dgm:pt modelId="{1A0DD7D6-E3FA-4907-B083-B5D640BACFEC}" type="pres">
      <dgm:prSet presAssocID="{DAC50D05-9C14-4E48-BBFF-B9D4F3560073}" presName="compNode" presStyleCnt="0"/>
      <dgm:spPr/>
    </dgm:pt>
    <dgm:pt modelId="{A9DD04CC-8CBD-49E1-968C-7F37740B5B47}" type="pres">
      <dgm:prSet presAssocID="{DAC50D05-9C14-4E48-BBFF-B9D4F3560073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FB13770-8862-4E65-AB4C-BB0F4FFABED0}" type="pres">
      <dgm:prSet presAssocID="{DAC50D05-9C14-4E48-BBFF-B9D4F3560073}" presName="spaceRect" presStyleCnt="0"/>
      <dgm:spPr/>
    </dgm:pt>
    <dgm:pt modelId="{43B4CB95-1678-4CED-8EFA-1E9CC16F3C9C}" type="pres">
      <dgm:prSet presAssocID="{DAC50D05-9C14-4E48-BBFF-B9D4F3560073}" presName="textRect" presStyleLbl="revTx" presStyleIdx="1" presStyleCnt="6">
        <dgm:presLayoutVars>
          <dgm:chMax val="1"/>
          <dgm:chPref val="1"/>
        </dgm:presLayoutVars>
      </dgm:prSet>
      <dgm:spPr/>
    </dgm:pt>
    <dgm:pt modelId="{79022FCA-3E1E-4357-A26A-97F42B5A6AAD}" type="pres">
      <dgm:prSet presAssocID="{8220C72D-BAF9-4E11-9477-7598AD421203}" presName="sibTrans" presStyleCnt="0"/>
      <dgm:spPr/>
    </dgm:pt>
    <dgm:pt modelId="{E9EDF45D-50FE-43F4-B54A-8B51D0667F71}" type="pres">
      <dgm:prSet presAssocID="{914BA28D-DFC4-43FA-883C-6096A68094A6}" presName="compNode" presStyleCnt="0"/>
      <dgm:spPr/>
    </dgm:pt>
    <dgm:pt modelId="{4E0627E1-C600-4359-B84C-5C3538AB4B44}" type="pres">
      <dgm:prSet presAssocID="{914BA28D-DFC4-43FA-883C-6096A68094A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BB173891-BC94-4220-A498-3D1FAECAFE6E}" type="pres">
      <dgm:prSet presAssocID="{914BA28D-DFC4-43FA-883C-6096A68094A6}" presName="spaceRect" presStyleCnt="0"/>
      <dgm:spPr/>
    </dgm:pt>
    <dgm:pt modelId="{FF176F8C-E44B-409F-94FE-E25E54633595}" type="pres">
      <dgm:prSet presAssocID="{914BA28D-DFC4-43FA-883C-6096A68094A6}" presName="textRect" presStyleLbl="revTx" presStyleIdx="2" presStyleCnt="6">
        <dgm:presLayoutVars>
          <dgm:chMax val="1"/>
          <dgm:chPref val="1"/>
        </dgm:presLayoutVars>
      </dgm:prSet>
      <dgm:spPr/>
    </dgm:pt>
    <dgm:pt modelId="{E88FF1C0-330A-4E92-A2FC-4B1DE46A9031}" type="pres">
      <dgm:prSet presAssocID="{D3FE917D-B196-4BFA-89E4-5E2B77A4947B}" presName="sibTrans" presStyleCnt="0"/>
      <dgm:spPr/>
    </dgm:pt>
    <dgm:pt modelId="{99225F41-29B6-4F73-8012-32CD6676CC5F}" type="pres">
      <dgm:prSet presAssocID="{82162963-81F4-461B-9B9A-A22C5B5F3E32}" presName="compNode" presStyleCnt="0"/>
      <dgm:spPr/>
    </dgm:pt>
    <dgm:pt modelId="{B75EFF3F-DA64-4284-AB50-144C1082D1F6}" type="pres">
      <dgm:prSet presAssocID="{82162963-81F4-461B-9B9A-A22C5B5F3E3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9B08D9FC-A22C-48E1-96DB-035C2086E414}" type="pres">
      <dgm:prSet presAssocID="{82162963-81F4-461B-9B9A-A22C5B5F3E32}" presName="spaceRect" presStyleCnt="0"/>
      <dgm:spPr/>
    </dgm:pt>
    <dgm:pt modelId="{D8B0EB25-B14A-47D0-9FAF-4012FB3DA232}" type="pres">
      <dgm:prSet presAssocID="{82162963-81F4-461B-9B9A-A22C5B5F3E32}" presName="textRect" presStyleLbl="revTx" presStyleIdx="3" presStyleCnt="6">
        <dgm:presLayoutVars>
          <dgm:chMax val="1"/>
          <dgm:chPref val="1"/>
        </dgm:presLayoutVars>
      </dgm:prSet>
      <dgm:spPr/>
    </dgm:pt>
    <dgm:pt modelId="{B16D6044-F083-4078-8A09-974505452A12}" type="pres">
      <dgm:prSet presAssocID="{96477AE9-C7C0-42D4-849D-107CBB339D3C}" presName="sibTrans" presStyleCnt="0"/>
      <dgm:spPr/>
    </dgm:pt>
    <dgm:pt modelId="{518D7E30-6856-45DE-B135-0633EA15EC72}" type="pres">
      <dgm:prSet presAssocID="{6868328B-1783-44DE-804C-B23D5674A467}" presName="compNode" presStyleCnt="0"/>
      <dgm:spPr/>
    </dgm:pt>
    <dgm:pt modelId="{7D158E0C-2D18-4860-B095-3EE9911D27AE}" type="pres">
      <dgm:prSet presAssocID="{6868328B-1783-44DE-804C-B23D5674A46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DE2B6115-AE32-4886-8530-AAFD372E8B35}" type="pres">
      <dgm:prSet presAssocID="{6868328B-1783-44DE-804C-B23D5674A467}" presName="spaceRect" presStyleCnt="0"/>
      <dgm:spPr/>
    </dgm:pt>
    <dgm:pt modelId="{E307D1BE-03B1-4561-BA55-38BE8EE436B3}" type="pres">
      <dgm:prSet presAssocID="{6868328B-1783-44DE-804C-B23D5674A467}" presName="textRect" presStyleLbl="revTx" presStyleIdx="4" presStyleCnt="6">
        <dgm:presLayoutVars>
          <dgm:chMax val="1"/>
          <dgm:chPref val="1"/>
        </dgm:presLayoutVars>
      </dgm:prSet>
      <dgm:spPr/>
    </dgm:pt>
    <dgm:pt modelId="{E77597FB-B3C0-4106-AFE2-C2BEA75E75CF}" type="pres">
      <dgm:prSet presAssocID="{2379E8DE-422F-45D9-AECE-D1D2067C6949}" presName="sibTrans" presStyleCnt="0"/>
      <dgm:spPr/>
    </dgm:pt>
    <dgm:pt modelId="{865C707A-4574-4967-B06C-86EA2321B3BA}" type="pres">
      <dgm:prSet presAssocID="{0BD7E53E-B5F4-4CC8-B34E-2262C77EDD24}" presName="compNode" presStyleCnt="0"/>
      <dgm:spPr/>
    </dgm:pt>
    <dgm:pt modelId="{E9905C9F-C87E-4BE1-956F-7FBF64B08253}" type="pres">
      <dgm:prSet presAssocID="{0BD7E53E-B5F4-4CC8-B34E-2262C77EDD2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DC559B3F-2BB3-4750-BD57-EBB08692C017}" type="pres">
      <dgm:prSet presAssocID="{0BD7E53E-B5F4-4CC8-B34E-2262C77EDD24}" presName="spaceRect" presStyleCnt="0"/>
      <dgm:spPr/>
    </dgm:pt>
    <dgm:pt modelId="{BEFCB7C4-D6D9-475B-84C9-0E20CB4F6D97}" type="pres">
      <dgm:prSet presAssocID="{0BD7E53E-B5F4-4CC8-B34E-2262C77EDD2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40683B37-3517-4AD8-877B-359CFA8E54CF}" type="presOf" srcId="{914BA28D-DFC4-43FA-883C-6096A68094A6}" destId="{FF176F8C-E44B-409F-94FE-E25E54633595}" srcOrd="0" destOrd="0" presId="urn:microsoft.com/office/officeart/2018/2/layout/IconLabelList"/>
    <dgm:cxn modelId="{50FD695C-54F8-4EE5-A0AB-0FCEC484ECC4}" type="presOf" srcId="{C930848D-1CEA-4432-A402-FE3013C9C408}" destId="{8B1EEE8B-E079-4721-AD4B-60E06103C699}" srcOrd="0" destOrd="0" presId="urn:microsoft.com/office/officeart/2018/2/layout/IconLabelList"/>
    <dgm:cxn modelId="{98F6E464-BAA6-4C18-A67A-0243AFDB0AB4}" type="presOf" srcId="{0BD7E53E-B5F4-4CC8-B34E-2262C77EDD24}" destId="{BEFCB7C4-D6D9-475B-84C9-0E20CB4F6D97}" srcOrd="0" destOrd="0" presId="urn:microsoft.com/office/officeart/2018/2/layout/IconLabelList"/>
    <dgm:cxn modelId="{66D6F948-37AC-4F45-8FB1-B9801D9B94DB}" srcId="{C930848D-1CEA-4432-A402-FE3013C9C408}" destId="{82162963-81F4-461B-9B9A-A22C5B5F3E32}" srcOrd="3" destOrd="0" parTransId="{E467AAE8-AB5A-4C3C-8297-A6D397166F3E}" sibTransId="{96477AE9-C7C0-42D4-849D-107CBB339D3C}"/>
    <dgm:cxn modelId="{EC65EC49-B0D2-4E1E-9E1D-E3C56B59E91C}" type="presOf" srcId="{DAC50D05-9C14-4E48-BBFF-B9D4F3560073}" destId="{43B4CB95-1678-4CED-8EFA-1E9CC16F3C9C}" srcOrd="0" destOrd="0" presId="urn:microsoft.com/office/officeart/2018/2/layout/IconLabelList"/>
    <dgm:cxn modelId="{0578CB6E-BC3E-40C7-AEAE-C706865E0014}" type="presOf" srcId="{6868328B-1783-44DE-804C-B23D5674A467}" destId="{E307D1BE-03B1-4561-BA55-38BE8EE436B3}" srcOrd="0" destOrd="0" presId="urn:microsoft.com/office/officeart/2018/2/layout/IconLabelList"/>
    <dgm:cxn modelId="{30569D7B-529F-4F6B-9943-86CCB0747FEE}" srcId="{C930848D-1CEA-4432-A402-FE3013C9C408}" destId="{DAC50D05-9C14-4E48-BBFF-B9D4F3560073}" srcOrd="1" destOrd="0" parTransId="{E7570C7F-1BCF-4A74-BA31-B6A24E3C91A7}" sibTransId="{8220C72D-BAF9-4E11-9477-7598AD421203}"/>
    <dgm:cxn modelId="{4D0D4E90-3071-4813-A36E-C098AB220C29}" type="presOf" srcId="{4E719FE2-77B8-4CBC-9A1F-97E6D1A6E1EF}" destId="{6B4D9D6F-F819-4673-AC09-4A084FEC157C}" srcOrd="0" destOrd="0" presId="urn:microsoft.com/office/officeart/2018/2/layout/IconLabelList"/>
    <dgm:cxn modelId="{216F3693-7EA1-41E4-942A-60A07E7C0DB3}" srcId="{C930848D-1CEA-4432-A402-FE3013C9C408}" destId="{4E719FE2-77B8-4CBC-9A1F-97E6D1A6E1EF}" srcOrd="0" destOrd="0" parTransId="{D29506FB-352D-4AEA-80EB-4F3D48400870}" sibTransId="{1AD9A506-87B7-4FE9-829C-596C0A2C63F2}"/>
    <dgm:cxn modelId="{8785BEA3-AF0D-4B46-93FE-4F9BE27DD123}" srcId="{C930848D-1CEA-4432-A402-FE3013C9C408}" destId="{914BA28D-DFC4-43FA-883C-6096A68094A6}" srcOrd="2" destOrd="0" parTransId="{018F8CEE-1C8A-4250-9293-A04416AFAE20}" sibTransId="{D3FE917D-B196-4BFA-89E4-5E2B77A4947B}"/>
    <dgm:cxn modelId="{B4456ACE-B2FD-4A5B-8467-9CC3AD6EE955}" srcId="{C930848D-1CEA-4432-A402-FE3013C9C408}" destId="{0BD7E53E-B5F4-4CC8-B34E-2262C77EDD24}" srcOrd="5" destOrd="0" parTransId="{7875B169-8EE6-4515-9421-1A98ACA38928}" sibTransId="{20AD053A-D6E4-4DB0-ACE5-EB00FEDD9D41}"/>
    <dgm:cxn modelId="{B1464CE4-DD28-4475-87B1-319E0BAB9965}" type="presOf" srcId="{82162963-81F4-461B-9B9A-A22C5B5F3E32}" destId="{D8B0EB25-B14A-47D0-9FAF-4012FB3DA232}" srcOrd="0" destOrd="0" presId="urn:microsoft.com/office/officeart/2018/2/layout/IconLabelList"/>
    <dgm:cxn modelId="{6C8426F5-EE41-4FE6-A2A0-E71E35EEAE94}" srcId="{C930848D-1CEA-4432-A402-FE3013C9C408}" destId="{6868328B-1783-44DE-804C-B23D5674A467}" srcOrd="4" destOrd="0" parTransId="{5225104F-0271-4ED7-834E-BA0BE255F8FE}" sibTransId="{2379E8DE-422F-45D9-AECE-D1D2067C6949}"/>
    <dgm:cxn modelId="{6FA9B7CC-1AF3-408C-830F-8385321A84F5}" type="presParOf" srcId="{8B1EEE8B-E079-4721-AD4B-60E06103C699}" destId="{27922B62-D621-4423-867D-9AFB5F8918B1}" srcOrd="0" destOrd="0" presId="urn:microsoft.com/office/officeart/2018/2/layout/IconLabelList"/>
    <dgm:cxn modelId="{DEC3D93C-3C8B-4DD0-85CA-B5E24A3C5604}" type="presParOf" srcId="{27922B62-D621-4423-867D-9AFB5F8918B1}" destId="{32BA021F-EF9F-49B6-86B6-D6B768C65768}" srcOrd="0" destOrd="0" presId="urn:microsoft.com/office/officeart/2018/2/layout/IconLabelList"/>
    <dgm:cxn modelId="{96E61420-A386-4A6A-9294-62AE283EA875}" type="presParOf" srcId="{27922B62-D621-4423-867D-9AFB5F8918B1}" destId="{43776590-CAFE-4E1D-90DC-C65D56516276}" srcOrd="1" destOrd="0" presId="urn:microsoft.com/office/officeart/2018/2/layout/IconLabelList"/>
    <dgm:cxn modelId="{38926987-1575-43E6-A386-ABA6EC1BF739}" type="presParOf" srcId="{27922B62-D621-4423-867D-9AFB5F8918B1}" destId="{6B4D9D6F-F819-4673-AC09-4A084FEC157C}" srcOrd="2" destOrd="0" presId="urn:microsoft.com/office/officeart/2018/2/layout/IconLabelList"/>
    <dgm:cxn modelId="{7DF2C31B-4DD2-4C31-873D-441FC4D9E876}" type="presParOf" srcId="{8B1EEE8B-E079-4721-AD4B-60E06103C699}" destId="{3DD449B9-2DEB-46AA-990F-4AC259991A98}" srcOrd="1" destOrd="0" presId="urn:microsoft.com/office/officeart/2018/2/layout/IconLabelList"/>
    <dgm:cxn modelId="{BB79D55E-878A-4E25-82DA-8F69C74FCFA1}" type="presParOf" srcId="{8B1EEE8B-E079-4721-AD4B-60E06103C699}" destId="{1A0DD7D6-E3FA-4907-B083-B5D640BACFEC}" srcOrd="2" destOrd="0" presId="urn:microsoft.com/office/officeart/2018/2/layout/IconLabelList"/>
    <dgm:cxn modelId="{1176171A-2416-4FEB-B92A-B621DDF86AA4}" type="presParOf" srcId="{1A0DD7D6-E3FA-4907-B083-B5D640BACFEC}" destId="{A9DD04CC-8CBD-49E1-968C-7F37740B5B47}" srcOrd="0" destOrd="0" presId="urn:microsoft.com/office/officeart/2018/2/layout/IconLabelList"/>
    <dgm:cxn modelId="{A4453B71-D17F-4CEB-ACE7-C446DA2A72AD}" type="presParOf" srcId="{1A0DD7D6-E3FA-4907-B083-B5D640BACFEC}" destId="{EFB13770-8862-4E65-AB4C-BB0F4FFABED0}" srcOrd="1" destOrd="0" presId="urn:microsoft.com/office/officeart/2018/2/layout/IconLabelList"/>
    <dgm:cxn modelId="{42EEB398-7F14-498A-8E17-DC6594F98E63}" type="presParOf" srcId="{1A0DD7D6-E3FA-4907-B083-B5D640BACFEC}" destId="{43B4CB95-1678-4CED-8EFA-1E9CC16F3C9C}" srcOrd="2" destOrd="0" presId="urn:microsoft.com/office/officeart/2018/2/layout/IconLabelList"/>
    <dgm:cxn modelId="{8E58E41E-22C4-4B63-A04F-C90F0CBF8165}" type="presParOf" srcId="{8B1EEE8B-E079-4721-AD4B-60E06103C699}" destId="{79022FCA-3E1E-4357-A26A-97F42B5A6AAD}" srcOrd="3" destOrd="0" presId="urn:microsoft.com/office/officeart/2018/2/layout/IconLabelList"/>
    <dgm:cxn modelId="{47D7403C-6E7E-4C0B-99E9-44BDD7EB7C33}" type="presParOf" srcId="{8B1EEE8B-E079-4721-AD4B-60E06103C699}" destId="{E9EDF45D-50FE-43F4-B54A-8B51D0667F71}" srcOrd="4" destOrd="0" presId="urn:microsoft.com/office/officeart/2018/2/layout/IconLabelList"/>
    <dgm:cxn modelId="{38785896-BC04-4515-B974-8D1CB85305DA}" type="presParOf" srcId="{E9EDF45D-50FE-43F4-B54A-8B51D0667F71}" destId="{4E0627E1-C600-4359-B84C-5C3538AB4B44}" srcOrd="0" destOrd="0" presId="urn:microsoft.com/office/officeart/2018/2/layout/IconLabelList"/>
    <dgm:cxn modelId="{2272D1EF-9D10-43CE-A0E5-33A9CB99B235}" type="presParOf" srcId="{E9EDF45D-50FE-43F4-B54A-8B51D0667F71}" destId="{BB173891-BC94-4220-A498-3D1FAECAFE6E}" srcOrd="1" destOrd="0" presId="urn:microsoft.com/office/officeart/2018/2/layout/IconLabelList"/>
    <dgm:cxn modelId="{FF341583-6981-4BAA-8A38-B8860130EB4D}" type="presParOf" srcId="{E9EDF45D-50FE-43F4-B54A-8B51D0667F71}" destId="{FF176F8C-E44B-409F-94FE-E25E54633595}" srcOrd="2" destOrd="0" presId="urn:microsoft.com/office/officeart/2018/2/layout/IconLabelList"/>
    <dgm:cxn modelId="{B9D07C3A-E73B-43CD-9F47-F57EA9003B04}" type="presParOf" srcId="{8B1EEE8B-E079-4721-AD4B-60E06103C699}" destId="{E88FF1C0-330A-4E92-A2FC-4B1DE46A9031}" srcOrd="5" destOrd="0" presId="urn:microsoft.com/office/officeart/2018/2/layout/IconLabelList"/>
    <dgm:cxn modelId="{44678649-E47C-4A2F-AAE2-373D2A57CBDD}" type="presParOf" srcId="{8B1EEE8B-E079-4721-AD4B-60E06103C699}" destId="{99225F41-29B6-4F73-8012-32CD6676CC5F}" srcOrd="6" destOrd="0" presId="urn:microsoft.com/office/officeart/2018/2/layout/IconLabelList"/>
    <dgm:cxn modelId="{44F728B9-E38D-47C7-BD06-22231920BE88}" type="presParOf" srcId="{99225F41-29B6-4F73-8012-32CD6676CC5F}" destId="{B75EFF3F-DA64-4284-AB50-144C1082D1F6}" srcOrd="0" destOrd="0" presId="urn:microsoft.com/office/officeart/2018/2/layout/IconLabelList"/>
    <dgm:cxn modelId="{66991607-9D86-439B-B570-60A9E3766293}" type="presParOf" srcId="{99225F41-29B6-4F73-8012-32CD6676CC5F}" destId="{9B08D9FC-A22C-48E1-96DB-035C2086E414}" srcOrd="1" destOrd="0" presId="urn:microsoft.com/office/officeart/2018/2/layout/IconLabelList"/>
    <dgm:cxn modelId="{B5EE7DC2-9EE5-47E8-A7DA-D8C10F5CD2E8}" type="presParOf" srcId="{99225F41-29B6-4F73-8012-32CD6676CC5F}" destId="{D8B0EB25-B14A-47D0-9FAF-4012FB3DA232}" srcOrd="2" destOrd="0" presId="urn:microsoft.com/office/officeart/2018/2/layout/IconLabelList"/>
    <dgm:cxn modelId="{8E9145A6-1A78-4DEE-9A8D-856F0A69B789}" type="presParOf" srcId="{8B1EEE8B-E079-4721-AD4B-60E06103C699}" destId="{B16D6044-F083-4078-8A09-974505452A12}" srcOrd="7" destOrd="0" presId="urn:microsoft.com/office/officeart/2018/2/layout/IconLabelList"/>
    <dgm:cxn modelId="{4C494A11-91B1-46A3-886A-4DF3B2574DB0}" type="presParOf" srcId="{8B1EEE8B-E079-4721-AD4B-60E06103C699}" destId="{518D7E30-6856-45DE-B135-0633EA15EC72}" srcOrd="8" destOrd="0" presId="urn:microsoft.com/office/officeart/2018/2/layout/IconLabelList"/>
    <dgm:cxn modelId="{A7B8827D-61D1-4DFF-935B-AA5B5DF89C51}" type="presParOf" srcId="{518D7E30-6856-45DE-B135-0633EA15EC72}" destId="{7D158E0C-2D18-4860-B095-3EE9911D27AE}" srcOrd="0" destOrd="0" presId="urn:microsoft.com/office/officeart/2018/2/layout/IconLabelList"/>
    <dgm:cxn modelId="{0C61EB58-FC7A-4A28-893B-8B0DAB3F9302}" type="presParOf" srcId="{518D7E30-6856-45DE-B135-0633EA15EC72}" destId="{DE2B6115-AE32-4886-8530-AAFD372E8B35}" srcOrd="1" destOrd="0" presId="urn:microsoft.com/office/officeart/2018/2/layout/IconLabelList"/>
    <dgm:cxn modelId="{867B7DD9-8B15-476E-BFCB-537FF35C6328}" type="presParOf" srcId="{518D7E30-6856-45DE-B135-0633EA15EC72}" destId="{E307D1BE-03B1-4561-BA55-38BE8EE436B3}" srcOrd="2" destOrd="0" presId="urn:microsoft.com/office/officeart/2018/2/layout/IconLabelList"/>
    <dgm:cxn modelId="{9EBAEE73-22BD-4548-8E8C-B5AD3D4D165D}" type="presParOf" srcId="{8B1EEE8B-E079-4721-AD4B-60E06103C699}" destId="{E77597FB-B3C0-4106-AFE2-C2BEA75E75CF}" srcOrd="9" destOrd="0" presId="urn:microsoft.com/office/officeart/2018/2/layout/IconLabelList"/>
    <dgm:cxn modelId="{41DF2009-886C-478A-B9B4-AD5F3C79C802}" type="presParOf" srcId="{8B1EEE8B-E079-4721-AD4B-60E06103C699}" destId="{865C707A-4574-4967-B06C-86EA2321B3BA}" srcOrd="10" destOrd="0" presId="urn:microsoft.com/office/officeart/2018/2/layout/IconLabelList"/>
    <dgm:cxn modelId="{9844C05C-F0B4-46B1-88C6-886A7BCFDF25}" type="presParOf" srcId="{865C707A-4574-4967-B06C-86EA2321B3BA}" destId="{E9905C9F-C87E-4BE1-956F-7FBF64B08253}" srcOrd="0" destOrd="0" presId="urn:microsoft.com/office/officeart/2018/2/layout/IconLabelList"/>
    <dgm:cxn modelId="{20483414-FEC5-4DB5-9B31-586DCAA76E54}" type="presParOf" srcId="{865C707A-4574-4967-B06C-86EA2321B3BA}" destId="{DC559B3F-2BB3-4750-BD57-EBB08692C017}" srcOrd="1" destOrd="0" presId="urn:microsoft.com/office/officeart/2018/2/layout/IconLabelList"/>
    <dgm:cxn modelId="{AA9AF64D-0731-409B-BC4E-D0F1C2CC5F93}" type="presParOf" srcId="{865C707A-4574-4967-B06C-86EA2321B3BA}" destId="{BEFCB7C4-D6D9-475B-84C9-0E20CB4F6D9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99B4DB-D77C-40D9-8231-2C0D1517569C}">
      <dsp:nvSpPr>
        <dsp:cNvPr id="0" name=""/>
        <dsp:cNvSpPr/>
      </dsp:nvSpPr>
      <dsp:spPr>
        <a:xfrm>
          <a:off x="0" y="0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Hillsborough Disaster 1989</a:t>
          </a:r>
          <a:endParaRPr lang="en-US" sz="2000" kern="1200"/>
        </a:p>
      </dsp:txBody>
      <dsp:txXfrm>
        <a:off x="21581" y="21581"/>
        <a:ext cx="6524659" cy="693664"/>
      </dsp:txXfrm>
    </dsp:sp>
    <dsp:sp modelId="{ACA2F6DA-F9B7-4671-953A-FB20B71F7F72}">
      <dsp:nvSpPr>
        <dsp:cNvPr id="0" name=""/>
        <dsp:cNvSpPr/>
      </dsp:nvSpPr>
      <dsp:spPr>
        <a:xfrm>
          <a:off x="553042" y="839163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741071"/>
            <a:satOff val="3550"/>
            <a:lumOff val="328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How is it happened or what is the reason for the disaster?</a:t>
          </a:r>
          <a:endParaRPr lang="en-US" sz="2000" kern="1200"/>
        </a:p>
      </dsp:txBody>
      <dsp:txXfrm>
        <a:off x="574623" y="860744"/>
        <a:ext cx="6330820" cy="693664"/>
      </dsp:txXfrm>
    </dsp:sp>
    <dsp:sp modelId="{0DE3F601-318F-4FD6-8130-0E0B676E9433}">
      <dsp:nvSpPr>
        <dsp:cNvPr id="0" name=""/>
        <dsp:cNvSpPr/>
      </dsp:nvSpPr>
      <dsp:spPr>
        <a:xfrm>
          <a:off x="1106085" y="1678327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Manchester Arena attack on 22 May 2017</a:t>
          </a:r>
          <a:endParaRPr lang="en-US" sz="2000" kern="1200"/>
        </a:p>
      </dsp:txBody>
      <dsp:txXfrm>
        <a:off x="1127666" y="1699908"/>
        <a:ext cx="6330820" cy="693664"/>
      </dsp:txXfrm>
    </dsp:sp>
    <dsp:sp modelId="{6025A9B4-FB7B-442C-AD29-A87C941F8BDA}">
      <dsp:nvSpPr>
        <dsp:cNvPr id="0" name=""/>
        <dsp:cNvSpPr/>
      </dsp:nvSpPr>
      <dsp:spPr>
        <a:xfrm>
          <a:off x="1659127" y="2517491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2223214"/>
            <a:satOff val="10650"/>
            <a:lumOff val="98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was happened?</a:t>
          </a:r>
          <a:endParaRPr lang="en-US" sz="2000" kern="1200"/>
        </a:p>
      </dsp:txBody>
      <dsp:txXfrm>
        <a:off x="1680708" y="2539072"/>
        <a:ext cx="6330820" cy="693664"/>
      </dsp:txXfrm>
    </dsp:sp>
    <dsp:sp modelId="{B58B2AA5-D52B-45AF-8B46-A25E79498793}">
      <dsp:nvSpPr>
        <dsp:cNvPr id="0" name=""/>
        <dsp:cNvSpPr/>
      </dsp:nvSpPr>
      <dsp:spPr>
        <a:xfrm>
          <a:off x="2212170" y="3356655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security failure</a:t>
          </a:r>
          <a:endParaRPr lang="en-US" sz="2000" kern="1200"/>
        </a:p>
      </dsp:txBody>
      <dsp:txXfrm>
        <a:off x="2233751" y="3378236"/>
        <a:ext cx="6330820" cy="693664"/>
      </dsp:txXfrm>
    </dsp:sp>
    <dsp:sp modelId="{60E94732-2D8C-4823-9836-64D7E076629C}">
      <dsp:nvSpPr>
        <dsp:cNvPr id="0" name=""/>
        <dsp:cNvSpPr/>
      </dsp:nvSpPr>
      <dsp:spPr>
        <a:xfrm>
          <a:off x="6927025" y="538292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034786" y="538292"/>
        <a:ext cx="263415" cy="360400"/>
      </dsp:txXfrm>
    </dsp:sp>
    <dsp:sp modelId="{68BC60A0-D8E6-4CA6-9273-7AE884D6C131}">
      <dsp:nvSpPr>
        <dsp:cNvPr id="0" name=""/>
        <dsp:cNvSpPr/>
      </dsp:nvSpPr>
      <dsp:spPr>
        <a:xfrm>
          <a:off x="7480067" y="1377456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63946"/>
            <a:satOff val="15036"/>
            <a:lumOff val="143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63946"/>
              <a:satOff val="15036"/>
              <a:lumOff val="1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587828" y="1377456"/>
        <a:ext cx="263415" cy="360400"/>
      </dsp:txXfrm>
    </dsp:sp>
    <dsp:sp modelId="{FF2B1B15-4EAC-449F-9249-3138C95A4E59}">
      <dsp:nvSpPr>
        <dsp:cNvPr id="0" name=""/>
        <dsp:cNvSpPr/>
      </dsp:nvSpPr>
      <dsp:spPr>
        <a:xfrm>
          <a:off x="8033110" y="2204340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727893"/>
            <a:satOff val="30071"/>
            <a:lumOff val="286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727893"/>
              <a:satOff val="30071"/>
              <a:lumOff val="2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140871" y="2204340"/>
        <a:ext cx="263415" cy="360400"/>
      </dsp:txXfrm>
    </dsp:sp>
    <dsp:sp modelId="{95319B68-4708-4C69-995C-0C31115C68FB}">
      <dsp:nvSpPr>
        <dsp:cNvPr id="0" name=""/>
        <dsp:cNvSpPr/>
      </dsp:nvSpPr>
      <dsp:spPr>
        <a:xfrm>
          <a:off x="8586152" y="3051690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93913" y="3051690"/>
        <a:ext cx="263415" cy="360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BA021F-EF9F-49B6-86B6-D6B768C65768}">
      <dsp:nvSpPr>
        <dsp:cNvPr id="0" name=""/>
        <dsp:cNvSpPr/>
      </dsp:nvSpPr>
      <dsp:spPr>
        <a:xfrm>
          <a:off x="389596" y="1268876"/>
          <a:ext cx="628857" cy="6288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4D9D6F-F819-4673-AC09-4A084FEC157C}">
      <dsp:nvSpPr>
        <dsp:cNvPr id="0" name=""/>
        <dsp:cNvSpPr/>
      </dsp:nvSpPr>
      <dsp:spPr>
        <a:xfrm>
          <a:off x="5294" y="2143343"/>
          <a:ext cx="1397460" cy="681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idea of this project is to organise a better, safe rugby games for the spectators as thousands of people are going to be attending.</a:t>
          </a:r>
          <a:endParaRPr lang="en-US" sz="1100" kern="1200"/>
        </a:p>
      </dsp:txBody>
      <dsp:txXfrm>
        <a:off x="5294" y="2143343"/>
        <a:ext cx="1397460" cy="681262"/>
      </dsp:txXfrm>
    </dsp:sp>
    <dsp:sp modelId="{A9DD04CC-8CBD-49E1-968C-7F37740B5B47}">
      <dsp:nvSpPr>
        <dsp:cNvPr id="0" name=""/>
        <dsp:cNvSpPr/>
      </dsp:nvSpPr>
      <dsp:spPr>
        <a:xfrm>
          <a:off x="2031612" y="1268876"/>
          <a:ext cx="628857" cy="6288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4CB95-1678-4CED-8EFA-1E9CC16F3C9C}">
      <dsp:nvSpPr>
        <dsp:cNvPr id="0" name=""/>
        <dsp:cNvSpPr/>
      </dsp:nvSpPr>
      <dsp:spPr>
        <a:xfrm>
          <a:off x="1647311" y="2143343"/>
          <a:ext cx="1397460" cy="681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What are the most challenges things?</a:t>
          </a:r>
          <a:endParaRPr lang="en-US" sz="1100" kern="1200"/>
        </a:p>
      </dsp:txBody>
      <dsp:txXfrm>
        <a:off x="1647311" y="2143343"/>
        <a:ext cx="1397460" cy="681262"/>
      </dsp:txXfrm>
    </dsp:sp>
    <dsp:sp modelId="{4E0627E1-C600-4359-B84C-5C3538AB4B44}">
      <dsp:nvSpPr>
        <dsp:cNvPr id="0" name=""/>
        <dsp:cNvSpPr/>
      </dsp:nvSpPr>
      <dsp:spPr>
        <a:xfrm>
          <a:off x="3673629" y="1268876"/>
          <a:ext cx="628857" cy="6288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76F8C-E44B-409F-94FE-E25E54633595}">
      <dsp:nvSpPr>
        <dsp:cNvPr id="0" name=""/>
        <dsp:cNvSpPr/>
      </dsp:nvSpPr>
      <dsp:spPr>
        <a:xfrm>
          <a:off x="3289327" y="2143343"/>
          <a:ext cx="1397460" cy="681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amount of the people are going to stadium at the same time</a:t>
          </a:r>
          <a:endParaRPr lang="en-US" sz="1100" kern="1200"/>
        </a:p>
      </dsp:txBody>
      <dsp:txXfrm>
        <a:off x="3289327" y="2143343"/>
        <a:ext cx="1397460" cy="681262"/>
      </dsp:txXfrm>
    </dsp:sp>
    <dsp:sp modelId="{B75EFF3F-DA64-4284-AB50-144C1082D1F6}">
      <dsp:nvSpPr>
        <dsp:cNvPr id="0" name=""/>
        <dsp:cNvSpPr/>
      </dsp:nvSpPr>
      <dsp:spPr>
        <a:xfrm>
          <a:off x="5315646" y="1268876"/>
          <a:ext cx="628857" cy="6288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0EB25-B14A-47D0-9FAF-4012FB3DA232}">
      <dsp:nvSpPr>
        <dsp:cNvPr id="0" name=""/>
        <dsp:cNvSpPr/>
      </dsp:nvSpPr>
      <dsp:spPr>
        <a:xfrm>
          <a:off x="4931344" y="2143343"/>
          <a:ext cx="1397460" cy="681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Cars making really bad traffic before and after the games </a:t>
          </a:r>
          <a:endParaRPr lang="en-US" sz="1100" kern="1200"/>
        </a:p>
      </dsp:txBody>
      <dsp:txXfrm>
        <a:off x="4931344" y="2143343"/>
        <a:ext cx="1397460" cy="681262"/>
      </dsp:txXfrm>
    </dsp:sp>
    <dsp:sp modelId="{7D158E0C-2D18-4860-B095-3EE9911D27AE}">
      <dsp:nvSpPr>
        <dsp:cNvPr id="0" name=""/>
        <dsp:cNvSpPr/>
      </dsp:nvSpPr>
      <dsp:spPr>
        <a:xfrm>
          <a:off x="6957662" y="1268876"/>
          <a:ext cx="628857" cy="6288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7D1BE-03B1-4561-BA55-38BE8EE436B3}">
      <dsp:nvSpPr>
        <dsp:cNvPr id="0" name=""/>
        <dsp:cNvSpPr/>
      </dsp:nvSpPr>
      <dsp:spPr>
        <a:xfrm>
          <a:off x="6573360" y="2143343"/>
          <a:ext cx="1397460" cy="681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roads are going to be full with rubbish .</a:t>
          </a:r>
          <a:endParaRPr lang="en-US" sz="1100" kern="1200"/>
        </a:p>
      </dsp:txBody>
      <dsp:txXfrm>
        <a:off x="6573360" y="2143343"/>
        <a:ext cx="1397460" cy="681262"/>
      </dsp:txXfrm>
    </dsp:sp>
    <dsp:sp modelId="{E9905C9F-C87E-4BE1-956F-7FBF64B08253}">
      <dsp:nvSpPr>
        <dsp:cNvPr id="0" name=""/>
        <dsp:cNvSpPr/>
      </dsp:nvSpPr>
      <dsp:spPr>
        <a:xfrm>
          <a:off x="8599679" y="1268876"/>
          <a:ext cx="628857" cy="6288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CB7C4-D6D9-475B-84C9-0E20CB4F6D97}">
      <dsp:nvSpPr>
        <dsp:cNvPr id="0" name=""/>
        <dsp:cNvSpPr/>
      </dsp:nvSpPr>
      <dsp:spPr>
        <a:xfrm>
          <a:off x="8215377" y="2143343"/>
          <a:ext cx="1397460" cy="681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advantages of this project is to sort out all the challenges have been mention above.</a:t>
          </a:r>
          <a:endParaRPr lang="en-US" sz="1100" kern="1200"/>
        </a:p>
      </dsp:txBody>
      <dsp:txXfrm>
        <a:off x="8215377" y="2143343"/>
        <a:ext cx="1397460" cy="6812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67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139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57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606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264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519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167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970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5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558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11981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943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3247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176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093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660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ABED0-07E7-4BFA-ADB5-A6D84647FA29}" type="datetimeFigureOut">
              <a:rPr lang="en-GB" smtClean="0"/>
              <a:t>24/04/2023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1A736398-554F-4295-9B79-C9B1AA60A4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126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26222-453B-C75F-FFA5-207720C093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C9AFCC-0E14-C4B0-2B43-0C7D6A013C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Student Name: mohammed Taher</a:t>
            </a:r>
          </a:p>
          <a:p>
            <a:r>
              <a:rPr lang="en-GB" sz="2400" dirty="0"/>
              <a:t>Student ID: 2206965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4B44DE-12DE-BF7E-E6C0-ECDEBF17E055}"/>
              </a:ext>
            </a:extLst>
          </p:cNvPr>
          <p:cNvSpPr txBox="1"/>
          <p:nvPr/>
        </p:nvSpPr>
        <p:spPr>
          <a:xfrm>
            <a:off x="3048971" y="1710269"/>
            <a:ext cx="596268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Cardiff Council organising 6 nation Rugby 2023 to be held in Cardiff</a:t>
            </a:r>
          </a:p>
        </p:txBody>
      </p:sp>
    </p:spTree>
    <p:extLst>
      <p:ext uri="{BB962C8B-B14F-4D97-AF65-F5344CB8AC3E}">
        <p14:creationId xmlns:p14="http://schemas.microsoft.com/office/powerpoint/2010/main" val="1949817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32063-0099-C216-9FA8-A76FC51CD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E82CF-04EA-98EA-9326-736B229EB4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the project is to support the game to be well organised. </a:t>
            </a:r>
          </a:p>
          <a:p>
            <a:r>
              <a:rPr lang="en-GB" dirty="0"/>
              <a:t>Providing a better safety for the spectators due to the crowd.</a:t>
            </a:r>
          </a:p>
          <a:p>
            <a:r>
              <a:rPr lang="en-GB" dirty="0"/>
              <a:t>To use bomb detector to search people</a:t>
            </a:r>
          </a:p>
        </p:txBody>
      </p:sp>
    </p:spTree>
    <p:extLst>
      <p:ext uri="{BB962C8B-B14F-4D97-AF65-F5344CB8AC3E}">
        <p14:creationId xmlns:p14="http://schemas.microsoft.com/office/powerpoint/2010/main" val="3281888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AB646-EB73-3B71-5BC6-51AFE842D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Existing project 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688DD5-2322-D9F1-F38F-34477B6EE1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190748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1517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C7339-390C-8170-0C4C-4D587AB52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C1142-851A-FECF-3F2C-CCA06BE16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/>
              <a:t>Police officers duty.</a:t>
            </a:r>
          </a:p>
          <a:p>
            <a:r>
              <a:rPr lang="en-GB"/>
              <a:t>Put Security Guard on the right places.</a:t>
            </a:r>
          </a:p>
          <a:p>
            <a:r>
              <a:rPr lang="en-GB"/>
              <a:t>More street cameras around the stadium and town as the stadium in the middle of the town.</a:t>
            </a:r>
          </a:p>
          <a:p>
            <a:r>
              <a:rPr lang="en-GB"/>
              <a:t>Roads around the stadium need to be close for the vehicles due to the crowd of the spectators .</a:t>
            </a:r>
          </a:p>
          <a:p>
            <a:endParaRPr lang="en-GB" dirty="0"/>
          </a:p>
        </p:txBody>
      </p:sp>
      <p:pic>
        <p:nvPicPr>
          <p:cNvPr id="5" name="Picture 4" descr="Fire engine in front of the station">
            <a:extLst>
              <a:ext uri="{FF2B5EF4-FFF2-40B4-BE49-F238E27FC236}">
                <a16:creationId xmlns:a16="http://schemas.microsoft.com/office/drawing/2014/main" id="{DD600C67-CDC2-7FE9-074F-CE21CF052F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60" r="24135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91849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9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671136-B1D4-915F-C356-300FC5A05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69" y="4553712"/>
            <a:ext cx="8288032" cy="10963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Metal Bomb Detector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B8E03A1-3CB5-A054-CAD3-DFD73E149D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0425" y="934222"/>
            <a:ext cx="5279118" cy="3299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73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F9614D-C5CD-DB46-2FF6-8C1E47270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Proposed of the project</a:t>
            </a: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9284CDB5-841D-CF3F-DF1D-F984CC09C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825772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3936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A9D2B-7A90-DA02-0B2A-EDC33700B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7F5B2-00C5-7E13-3369-C785B3CFA6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my conclusion</a:t>
            </a:r>
          </a:p>
          <a:p>
            <a:r>
              <a:rPr lang="en-GB" dirty="0"/>
              <a:t>I summarized the main  points of the presentation.</a:t>
            </a:r>
          </a:p>
          <a:p>
            <a:r>
              <a:rPr lang="en-GB" dirty="0"/>
              <a:t>Added all the relevant information.</a:t>
            </a:r>
          </a:p>
          <a:p>
            <a:r>
              <a:rPr lang="en-GB" dirty="0"/>
              <a:t>Shared possible future direction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THANK YOU </a:t>
            </a:r>
          </a:p>
        </p:txBody>
      </p:sp>
    </p:spTree>
    <p:extLst>
      <p:ext uri="{BB962C8B-B14F-4D97-AF65-F5344CB8AC3E}">
        <p14:creationId xmlns:p14="http://schemas.microsoft.com/office/powerpoint/2010/main" val="274247263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7" ma:contentTypeDescription="Create a new document." ma:contentTypeScope="" ma:versionID="278887c2df2981c804df5b0239404b97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15df819b78124504593cb6c9f983074f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693BEE4-EFEC-4C12-A988-83E56666915C}">
  <ds:schemaRefs>
    <ds:schemaRef ds:uri="http://purl.org/dc/elements/1.1/"/>
    <ds:schemaRef ds:uri="http://purl.org/dc/terms/"/>
    <ds:schemaRef ds:uri="http://www.w3.org/XML/1998/namespace"/>
    <ds:schemaRef ds:uri="http://purl.org/dc/dcmitype/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0cb976d4-72d8-43fd-a100-21d54766e958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AAC0378C-00FB-4B5A-A0D1-072DAA2BD6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BB538B-F47D-4AA0-A5FC-A52AE1274EF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11258</TotalTime>
  <Words>258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Trebuchet MS</vt:lpstr>
      <vt:lpstr>Wingdings 3</vt:lpstr>
      <vt:lpstr>Facet</vt:lpstr>
      <vt:lpstr> </vt:lpstr>
      <vt:lpstr>Aim of the project</vt:lpstr>
      <vt:lpstr>Existing project </vt:lpstr>
      <vt:lpstr>objectives</vt:lpstr>
      <vt:lpstr>Metal Bomb Detector</vt:lpstr>
      <vt:lpstr>Proposed of the project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Mohammed Taher</dc:creator>
  <cp:lastModifiedBy>Mohammed Taher</cp:lastModifiedBy>
  <cp:revision>2</cp:revision>
  <dcterms:created xsi:type="dcterms:W3CDTF">2023-03-14T16:43:51Z</dcterms:created>
  <dcterms:modified xsi:type="dcterms:W3CDTF">2023-04-24T11:58:30Z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