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DDB75-5320-4C39-AEF2-6357AFD3C497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254E5-0342-4EDB-BC1A-4095DC042756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05779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DDB75-5320-4C39-AEF2-6357AFD3C497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254E5-0342-4EDB-BC1A-4095DC04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495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DDB75-5320-4C39-AEF2-6357AFD3C497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254E5-0342-4EDB-BC1A-4095DC04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4838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DDB75-5320-4C39-AEF2-6357AFD3C497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254E5-0342-4EDB-BC1A-4095DC04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710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DDB75-5320-4C39-AEF2-6357AFD3C497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254E5-0342-4EDB-BC1A-4095DC04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5559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DDB75-5320-4C39-AEF2-6357AFD3C497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254E5-0342-4EDB-BC1A-4095DC04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800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DDB75-5320-4C39-AEF2-6357AFD3C497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254E5-0342-4EDB-BC1A-4095DC04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254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DDB75-5320-4C39-AEF2-6357AFD3C497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254E5-0342-4EDB-BC1A-4095DC04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5406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DDB75-5320-4C39-AEF2-6357AFD3C497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254E5-0342-4EDB-BC1A-4095DC04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517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DDB75-5320-4C39-AEF2-6357AFD3C497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254E5-0342-4EDB-BC1A-4095DC04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764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DDB75-5320-4C39-AEF2-6357AFD3C497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254E5-0342-4EDB-BC1A-4095DC04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311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DDB75-5320-4C39-AEF2-6357AFD3C497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254E5-0342-4EDB-BC1A-4095DC04275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50359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DDB75-5320-4C39-AEF2-6357AFD3C497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254E5-0342-4EDB-BC1A-4095DC04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5447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DDB75-5320-4C39-AEF2-6357AFD3C497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254E5-0342-4EDB-BC1A-4095DC042756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60654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DDB75-5320-4C39-AEF2-6357AFD3C497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254E5-0342-4EDB-BC1A-4095DC04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1722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DDB75-5320-4C39-AEF2-6357AFD3C497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254E5-0342-4EDB-BC1A-4095DC04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2724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DDB75-5320-4C39-AEF2-6357AFD3C497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254E5-0342-4EDB-BC1A-4095DC04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347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50DDB75-5320-4C39-AEF2-6357AFD3C497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27E254E5-0342-4EDB-BC1A-4095DC0427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7880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670C3BB1-7FF6-4D43-ADD8-1032EF8EB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16BC2A-3259-4F10-863B-30333C899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2827" y="628617"/>
            <a:ext cx="5411786" cy="30289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The Cooperative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CF9F93-58D1-4DAF-818C-33B8A0FC11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72467" y="3576594"/>
            <a:ext cx="5304209" cy="25940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2400" dirty="0"/>
              <a:t>Founded in 1844</a:t>
            </a:r>
          </a:p>
          <a:p>
            <a:pPr marL="342900" indent="-228600"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2400" dirty="0"/>
              <a:t>Reduced Energy Consumption</a:t>
            </a:r>
          </a:p>
          <a:p>
            <a:pPr marL="342900" indent="-228600"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2400" dirty="0"/>
              <a:t>Reduced Plastics and Bio-degradable packaging</a:t>
            </a:r>
          </a:p>
          <a:p>
            <a:pPr marL="342900" indent="-228600"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2400" dirty="0"/>
              <a:t>Fairtrade</a:t>
            </a:r>
          </a:p>
        </p:txBody>
      </p:sp>
      <p:sp>
        <p:nvSpPr>
          <p:cNvPr id="80" name="Freeform 21">
            <a:extLst>
              <a:ext uri="{FF2B5EF4-FFF2-40B4-BE49-F238E27FC236}">
                <a16:creationId xmlns:a16="http://schemas.microsoft.com/office/drawing/2014/main" id="{5F87AF8A-8EA8-4CEA-96AD-F5948F654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139" y="685800"/>
            <a:ext cx="2492252" cy="1859119"/>
          </a:xfrm>
          <a:custGeom>
            <a:avLst/>
            <a:gdLst>
              <a:gd name="connsiteX0" fmla="*/ 474471 w 2492252"/>
              <a:gd name="connsiteY0" fmla="*/ 0 h 1859119"/>
              <a:gd name="connsiteX1" fmla="*/ 2492252 w 2492252"/>
              <a:gd name="connsiteY1" fmla="*/ 0 h 1859119"/>
              <a:gd name="connsiteX2" fmla="*/ 2492252 w 2492252"/>
              <a:gd name="connsiteY2" fmla="*/ 1859119 h 1859119"/>
              <a:gd name="connsiteX3" fmla="*/ 0 w 2492252"/>
              <a:gd name="connsiteY3" fmla="*/ 1859119 h 1859119"/>
              <a:gd name="connsiteX4" fmla="*/ 0 w 2492252"/>
              <a:gd name="connsiteY4" fmla="*/ 474471 h 1859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92252" h="1859119">
                <a:moveTo>
                  <a:pt x="474471" y="0"/>
                </a:moveTo>
                <a:lnTo>
                  <a:pt x="2492252" y="0"/>
                </a:lnTo>
                <a:lnTo>
                  <a:pt x="2492252" y="1859119"/>
                </a:lnTo>
                <a:lnTo>
                  <a:pt x="0" y="1859119"/>
                </a:lnTo>
                <a:lnTo>
                  <a:pt x="0" y="47447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3ECA1BC-F615-40AD-B6E5-460A7B3AE7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110" r="23233" b="1"/>
          <a:stretch/>
        </p:blipFill>
        <p:spPr>
          <a:xfrm>
            <a:off x="1254460" y="852616"/>
            <a:ext cx="1583592" cy="1549429"/>
          </a:xfrm>
          <a:custGeom>
            <a:avLst/>
            <a:gdLst>
              <a:gd name="connsiteX0" fmla="*/ 369673 w 2164859"/>
              <a:gd name="connsiteY0" fmla="*/ 0 h 1549429"/>
              <a:gd name="connsiteX1" fmla="*/ 2164859 w 2164859"/>
              <a:gd name="connsiteY1" fmla="*/ 0 h 1549429"/>
              <a:gd name="connsiteX2" fmla="*/ 2164859 w 2164859"/>
              <a:gd name="connsiteY2" fmla="*/ 1549429 h 1549429"/>
              <a:gd name="connsiteX3" fmla="*/ 0 w 2164859"/>
              <a:gd name="connsiteY3" fmla="*/ 1549429 h 1549429"/>
              <a:gd name="connsiteX4" fmla="*/ 0 w 2164859"/>
              <a:gd name="connsiteY4" fmla="*/ 380587 h 1549429"/>
              <a:gd name="connsiteX5" fmla="*/ 369673 w 2164859"/>
              <a:gd name="connsiteY5" fmla="*/ 2046 h 1549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64859" h="1549429">
                <a:moveTo>
                  <a:pt x="369673" y="0"/>
                </a:moveTo>
                <a:lnTo>
                  <a:pt x="2164859" y="0"/>
                </a:lnTo>
                <a:lnTo>
                  <a:pt x="2164859" y="1549429"/>
                </a:lnTo>
                <a:lnTo>
                  <a:pt x="0" y="1549429"/>
                </a:lnTo>
                <a:lnTo>
                  <a:pt x="0" y="380587"/>
                </a:lnTo>
                <a:lnTo>
                  <a:pt x="369673" y="2046"/>
                </a:lnTo>
                <a:close/>
              </a:path>
            </a:pathLst>
          </a:cu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123BC648-7423-45AA-86AD-CCB847886B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964" y="2722720"/>
            <a:ext cx="2495426" cy="3019443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DFC160-E3CC-4397-8B9D-4A8F950F15E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02" r="4250" b="-6"/>
          <a:stretch/>
        </p:blipFill>
        <p:spPr>
          <a:xfrm>
            <a:off x="1015324" y="2888273"/>
            <a:ext cx="2054705" cy="2688336"/>
          </a:xfrm>
          <a:prstGeom prst="rect">
            <a:avLst/>
          </a:prstGeom>
        </p:spPr>
      </p:pic>
      <p:sp>
        <p:nvSpPr>
          <p:cNvPr id="84" name="Rectangle 83">
            <a:extLst>
              <a:ext uri="{FF2B5EF4-FFF2-40B4-BE49-F238E27FC236}">
                <a16:creationId xmlns:a16="http://schemas.microsoft.com/office/drawing/2014/main" id="{7F19E2D1-9FB8-4064-A391-659CB3ACD1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4529" y="685800"/>
            <a:ext cx="2151487" cy="3222934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CDF412-7BB5-44A4-88C5-BC4A8530017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204" r="3" b="16521"/>
          <a:stretch/>
        </p:blipFill>
        <p:spPr>
          <a:xfrm>
            <a:off x="3620444" y="1490452"/>
            <a:ext cx="1819656" cy="1613629"/>
          </a:xfrm>
          <a:prstGeom prst="rect">
            <a:avLst/>
          </a:prstGeom>
        </p:spPr>
      </p:pic>
      <p:sp>
        <p:nvSpPr>
          <p:cNvPr id="86" name="Snip Single Corner Rectangle 30">
            <a:extLst>
              <a:ext uri="{FF2B5EF4-FFF2-40B4-BE49-F238E27FC236}">
                <a16:creationId xmlns:a16="http://schemas.microsoft.com/office/drawing/2014/main" id="{B44933CE-0343-4403-BDB2-BE660CCFB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3454529" y="4067175"/>
            <a:ext cx="2151487" cy="1674988"/>
          </a:xfrm>
          <a:prstGeom prst="snip1Rect">
            <a:avLst/>
          </a:prstGeom>
          <a:solidFill>
            <a:schemeClr val="tx1"/>
          </a:solidFill>
          <a:ln>
            <a:noFill/>
          </a:ln>
          <a:effectLst>
            <a:innerShdw blurRad="57150" dist="38100" dir="69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2B0EA9E-DB2E-4DC3-9B3A-8C60043E8C3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450" r="26901" b="-1"/>
          <a:stretch/>
        </p:blipFill>
        <p:spPr>
          <a:xfrm>
            <a:off x="3745895" y="4232585"/>
            <a:ext cx="1568753" cy="1344168"/>
          </a:xfrm>
          <a:custGeom>
            <a:avLst/>
            <a:gdLst>
              <a:gd name="connsiteX0" fmla="*/ 0 w 1819656"/>
              <a:gd name="connsiteY0" fmla="*/ 0 h 1344168"/>
              <a:gd name="connsiteX1" fmla="*/ 1819656 w 1819656"/>
              <a:gd name="connsiteY1" fmla="*/ 0 h 1344168"/>
              <a:gd name="connsiteX2" fmla="*/ 1819656 w 1819656"/>
              <a:gd name="connsiteY2" fmla="*/ 1147108 h 1344168"/>
              <a:gd name="connsiteX3" fmla="*/ 1622596 w 1819656"/>
              <a:gd name="connsiteY3" fmla="*/ 1344168 h 1344168"/>
              <a:gd name="connsiteX4" fmla="*/ 0 w 1819656"/>
              <a:gd name="connsiteY4" fmla="*/ 1344168 h 1344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19656" h="1344168">
                <a:moveTo>
                  <a:pt x="0" y="0"/>
                </a:moveTo>
                <a:lnTo>
                  <a:pt x="1819656" y="0"/>
                </a:lnTo>
                <a:lnTo>
                  <a:pt x="1819656" y="1147108"/>
                </a:lnTo>
                <a:lnTo>
                  <a:pt x="1622596" y="1344168"/>
                </a:lnTo>
                <a:lnTo>
                  <a:pt x="0" y="1344168"/>
                </a:lnTo>
                <a:close/>
              </a:path>
            </a:pathLst>
          </a:custGeom>
        </p:spPr>
      </p:pic>
      <p:grpSp>
        <p:nvGrpSpPr>
          <p:cNvPr id="88" name="Group 87">
            <a:extLst>
              <a:ext uri="{FF2B5EF4-FFF2-40B4-BE49-F238E27FC236}">
                <a16:creationId xmlns:a16="http://schemas.microsoft.com/office/drawing/2014/main" id="{1B1B67D7-FA5D-4045-BDA9-C5077E894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7BEEF48C-63CA-4BCD-9861-48833C8EF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89">
              <a:extLst>
                <a:ext uri="{FF2B5EF4-FFF2-40B4-BE49-F238E27FC236}">
                  <a16:creationId xmlns:a16="http://schemas.microsoft.com/office/drawing/2014/main" id="{D1BBAF58-D34A-48A7-AE55-1B65FAAD8A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B2EB58C5-755F-4F23-8680-60B0A117C8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91">
              <a:extLst>
                <a:ext uri="{FF2B5EF4-FFF2-40B4-BE49-F238E27FC236}">
                  <a16:creationId xmlns:a16="http://schemas.microsoft.com/office/drawing/2014/main" id="{04F47DFD-44F4-4AE2-90C3-8C77516D9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967110BA-FB23-4B71-BE10-48501C97A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11274615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38E74B3C9A834F8A8E47B0BD2580C3" ma:contentTypeVersion="5" ma:contentTypeDescription="Create a new document." ma:contentTypeScope="" ma:versionID="6582ea7acd5ad7aed2378d074a9a4380">
  <xsd:schema xmlns:xsd="http://www.w3.org/2001/XMLSchema" xmlns:xs="http://www.w3.org/2001/XMLSchema" xmlns:p="http://schemas.microsoft.com/office/2006/metadata/properties" xmlns:ns3="38a49699-8251-46aa-85ce-476a66afaff0" xmlns:ns4="9d807a4e-0c4f-4012-af74-dbfe5fab9fe5" targetNamespace="http://schemas.microsoft.com/office/2006/metadata/properties" ma:root="true" ma:fieldsID="ada90a2ee0b9647df85db7ea97fa1921" ns3:_="" ns4:_="">
    <xsd:import namespace="38a49699-8251-46aa-85ce-476a66afaff0"/>
    <xsd:import namespace="9d807a4e-0c4f-4012-af74-dbfe5fab9fe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8a49699-8251-46aa-85ce-476a66afaf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807a4e-0c4f-4012-af74-dbfe5fab9fe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DB57BD1-5ECF-4D21-BB6C-61167554325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8a49699-8251-46aa-85ce-476a66afaff0"/>
    <ds:schemaRef ds:uri="9d807a4e-0c4f-4012-af74-dbfe5fab9fe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F4FAE2F-1B2C-426D-8469-6EA2ECA47C3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1285B42-0C6F-460B-9F1C-BE90818DFE14}">
  <ds:schemaRefs>
    <ds:schemaRef ds:uri="http://schemas.microsoft.com/office/2006/metadata/properties"/>
    <ds:schemaRef ds:uri="http://purl.org/dc/terms/"/>
    <ds:schemaRef ds:uri="http://purl.org/dc/elements/1.1/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9d807a4e-0c4f-4012-af74-dbfe5fab9fe5"/>
    <ds:schemaRef ds:uri="38a49699-8251-46aa-85ce-476a66afaff0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</TotalTime>
  <Words>14</Words>
  <Application>Microsoft Office PowerPoint</Application>
  <PresentationFormat>Widescreen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The Cooperative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Cooperative</dc:title>
  <dc:creator>Jennifer Clark (1909864)</dc:creator>
  <cp:lastModifiedBy>Jennifer Clark (1909864)</cp:lastModifiedBy>
  <cp:revision>1</cp:revision>
  <dcterms:created xsi:type="dcterms:W3CDTF">2019-12-05T14:37:13Z</dcterms:created>
  <dcterms:modified xsi:type="dcterms:W3CDTF">2019-12-05T14:42:42Z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0x0101009838E74B3C9A834F8A8E47B0BD2580C3</vt:lpwstr>
  </property>
</Properties>
</file>