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</p:sldIdLst>
  <p:sldSz cx="14400213" cy="107997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2" autoAdjust="0"/>
    <p:restoredTop sz="94660"/>
  </p:normalViewPr>
  <p:slideViewPr>
    <p:cSldViewPr snapToGrid="0">
      <p:cViewPr varScale="1">
        <p:scale>
          <a:sx n="50" d="100"/>
          <a:sy n="50" d="100"/>
        </p:scale>
        <p:origin x="50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0016" y="1767462"/>
            <a:ext cx="12240181" cy="3759917"/>
          </a:xfrm>
        </p:spPr>
        <p:txBody>
          <a:bodyPr anchor="b"/>
          <a:lstStyle>
            <a:lvl1pPr algn="ctr">
              <a:defRPr sz="944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00027" y="5672376"/>
            <a:ext cx="10800160" cy="2607442"/>
          </a:xfrm>
        </p:spPr>
        <p:txBody>
          <a:bodyPr/>
          <a:lstStyle>
            <a:lvl1pPr marL="0" indent="0" algn="ctr">
              <a:buNone/>
              <a:defRPr sz="3780"/>
            </a:lvl1pPr>
            <a:lvl2pPr marL="719999" indent="0" algn="ctr">
              <a:buNone/>
              <a:defRPr sz="3150"/>
            </a:lvl2pPr>
            <a:lvl3pPr marL="1439997" indent="0" algn="ctr">
              <a:buNone/>
              <a:defRPr sz="2835"/>
            </a:lvl3pPr>
            <a:lvl4pPr marL="2159996" indent="0" algn="ctr">
              <a:buNone/>
              <a:defRPr sz="2520"/>
            </a:lvl4pPr>
            <a:lvl5pPr marL="2879994" indent="0" algn="ctr">
              <a:buNone/>
              <a:defRPr sz="2520"/>
            </a:lvl5pPr>
            <a:lvl6pPr marL="3599993" indent="0" algn="ctr">
              <a:buNone/>
              <a:defRPr sz="2520"/>
            </a:lvl6pPr>
            <a:lvl7pPr marL="4319991" indent="0" algn="ctr">
              <a:buNone/>
              <a:defRPr sz="2520"/>
            </a:lvl7pPr>
            <a:lvl8pPr marL="5039990" indent="0" algn="ctr">
              <a:buNone/>
              <a:defRPr sz="2520"/>
            </a:lvl8pPr>
            <a:lvl9pPr marL="5759988" indent="0" algn="ctr">
              <a:buNone/>
              <a:defRPr sz="25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BC98D-CD62-468C-AE0C-ED642AF1A2D1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340C3-CF48-4F4F-A4CA-9E89F2B7EA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756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BC98D-CD62-468C-AE0C-ED642AF1A2D1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340C3-CF48-4F4F-A4CA-9E89F2B7EA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238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515" y="2692444"/>
            <a:ext cx="12420184" cy="4492401"/>
          </a:xfrm>
        </p:spPr>
        <p:txBody>
          <a:bodyPr anchor="b"/>
          <a:lstStyle>
            <a:lvl1pPr>
              <a:defRPr sz="944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515" y="7227345"/>
            <a:ext cx="12420184" cy="2362447"/>
          </a:xfrm>
        </p:spPr>
        <p:txBody>
          <a:bodyPr/>
          <a:lstStyle>
            <a:lvl1pPr marL="0" indent="0">
              <a:buNone/>
              <a:defRPr sz="3780">
                <a:solidFill>
                  <a:schemeClr val="tx1">
                    <a:tint val="82000"/>
                  </a:schemeClr>
                </a:solidFill>
              </a:defRPr>
            </a:lvl1pPr>
            <a:lvl2pPr marL="719999" indent="0">
              <a:buNone/>
              <a:defRPr sz="3150">
                <a:solidFill>
                  <a:schemeClr val="tx1">
                    <a:tint val="82000"/>
                  </a:schemeClr>
                </a:solidFill>
              </a:defRPr>
            </a:lvl2pPr>
            <a:lvl3pPr marL="1439997" indent="0">
              <a:buNone/>
              <a:defRPr sz="2835">
                <a:solidFill>
                  <a:schemeClr val="tx1">
                    <a:tint val="82000"/>
                  </a:schemeClr>
                </a:solidFill>
              </a:defRPr>
            </a:lvl3pPr>
            <a:lvl4pPr marL="2159996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4pPr>
            <a:lvl5pPr marL="2879994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5pPr>
            <a:lvl6pPr marL="3599993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6pPr>
            <a:lvl7pPr marL="4319991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7pPr>
            <a:lvl8pPr marL="503999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8pPr>
            <a:lvl9pPr marL="5759988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BC98D-CD62-468C-AE0C-ED642AF1A2D1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340C3-CF48-4F4F-A4CA-9E89F2B7EA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750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90014" y="2874937"/>
            <a:ext cx="6120091" cy="68523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90108" y="2874937"/>
            <a:ext cx="6120091" cy="68523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BC98D-CD62-468C-AE0C-ED642AF1A2D1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340C3-CF48-4F4F-A4CA-9E89F2B7EA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556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1890" y="574990"/>
            <a:ext cx="12420184" cy="208745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1892" y="2647443"/>
            <a:ext cx="6091964" cy="1297471"/>
          </a:xfrm>
        </p:spPr>
        <p:txBody>
          <a:bodyPr anchor="b"/>
          <a:lstStyle>
            <a:lvl1pPr marL="0" indent="0">
              <a:buNone/>
              <a:defRPr sz="3780" b="1"/>
            </a:lvl1pPr>
            <a:lvl2pPr marL="719999" indent="0">
              <a:buNone/>
              <a:defRPr sz="3150" b="1"/>
            </a:lvl2pPr>
            <a:lvl3pPr marL="1439997" indent="0">
              <a:buNone/>
              <a:defRPr sz="2835" b="1"/>
            </a:lvl3pPr>
            <a:lvl4pPr marL="2159996" indent="0">
              <a:buNone/>
              <a:defRPr sz="2520" b="1"/>
            </a:lvl4pPr>
            <a:lvl5pPr marL="2879994" indent="0">
              <a:buNone/>
              <a:defRPr sz="2520" b="1"/>
            </a:lvl5pPr>
            <a:lvl6pPr marL="3599993" indent="0">
              <a:buNone/>
              <a:defRPr sz="2520" b="1"/>
            </a:lvl6pPr>
            <a:lvl7pPr marL="4319991" indent="0">
              <a:buNone/>
              <a:defRPr sz="2520" b="1"/>
            </a:lvl7pPr>
            <a:lvl8pPr marL="5039990" indent="0">
              <a:buNone/>
              <a:defRPr sz="2520" b="1"/>
            </a:lvl8pPr>
            <a:lvl9pPr marL="5759988" indent="0">
              <a:buNone/>
              <a:defRPr sz="25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91892" y="3944914"/>
            <a:ext cx="6091964" cy="58023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290109" y="2647443"/>
            <a:ext cx="6121966" cy="1297471"/>
          </a:xfrm>
        </p:spPr>
        <p:txBody>
          <a:bodyPr anchor="b"/>
          <a:lstStyle>
            <a:lvl1pPr marL="0" indent="0">
              <a:buNone/>
              <a:defRPr sz="3780" b="1"/>
            </a:lvl1pPr>
            <a:lvl2pPr marL="719999" indent="0">
              <a:buNone/>
              <a:defRPr sz="3150" b="1"/>
            </a:lvl2pPr>
            <a:lvl3pPr marL="1439997" indent="0">
              <a:buNone/>
              <a:defRPr sz="2835" b="1"/>
            </a:lvl3pPr>
            <a:lvl4pPr marL="2159996" indent="0">
              <a:buNone/>
              <a:defRPr sz="2520" b="1"/>
            </a:lvl4pPr>
            <a:lvl5pPr marL="2879994" indent="0">
              <a:buNone/>
              <a:defRPr sz="2520" b="1"/>
            </a:lvl5pPr>
            <a:lvl6pPr marL="3599993" indent="0">
              <a:buNone/>
              <a:defRPr sz="2520" b="1"/>
            </a:lvl6pPr>
            <a:lvl7pPr marL="4319991" indent="0">
              <a:buNone/>
              <a:defRPr sz="2520" b="1"/>
            </a:lvl7pPr>
            <a:lvl8pPr marL="5039990" indent="0">
              <a:buNone/>
              <a:defRPr sz="2520" b="1"/>
            </a:lvl8pPr>
            <a:lvl9pPr marL="5759988" indent="0">
              <a:buNone/>
              <a:defRPr sz="25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290109" y="3944914"/>
            <a:ext cx="6121966" cy="58023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BC98D-CD62-468C-AE0C-ED642AF1A2D1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340C3-CF48-4F4F-A4CA-9E89F2B7EA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442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BC98D-CD62-468C-AE0C-ED642AF1A2D1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340C3-CF48-4F4F-A4CA-9E89F2B7EA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449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BC98D-CD62-468C-AE0C-ED642AF1A2D1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340C3-CF48-4F4F-A4CA-9E89F2B7EA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855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1890" y="719984"/>
            <a:ext cx="4644444" cy="2519945"/>
          </a:xfrm>
        </p:spPr>
        <p:txBody>
          <a:bodyPr anchor="b"/>
          <a:lstStyle>
            <a:lvl1pPr>
              <a:defRPr sz="503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1966" y="1554968"/>
            <a:ext cx="7290108" cy="7674832"/>
          </a:xfrm>
        </p:spPr>
        <p:txBody>
          <a:bodyPr/>
          <a:lstStyle>
            <a:lvl1pPr>
              <a:defRPr sz="5039"/>
            </a:lvl1pPr>
            <a:lvl2pPr>
              <a:defRPr sz="4409"/>
            </a:lvl2pPr>
            <a:lvl3pPr>
              <a:defRPr sz="3780"/>
            </a:lvl3pPr>
            <a:lvl4pPr>
              <a:defRPr sz="3150"/>
            </a:lvl4pPr>
            <a:lvl5pPr>
              <a:defRPr sz="3150"/>
            </a:lvl5pPr>
            <a:lvl6pPr>
              <a:defRPr sz="3150"/>
            </a:lvl6pPr>
            <a:lvl7pPr>
              <a:defRPr sz="3150"/>
            </a:lvl7pPr>
            <a:lvl8pPr>
              <a:defRPr sz="3150"/>
            </a:lvl8pPr>
            <a:lvl9pPr>
              <a:defRPr sz="31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91890" y="3239929"/>
            <a:ext cx="4644444" cy="6002369"/>
          </a:xfrm>
        </p:spPr>
        <p:txBody>
          <a:bodyPr/>
          <a:lstStyle>
            <a:lvl1pPr marL="0" indent="0">
              <a:buNone/>
              <a:defRPr sz="2520"/>
            </a:lvl1pPr>
            <a:lvl2pPr marL="719999" indent="0">
              <a:buNone/>
              <a:defRPr sz="2205"/>
            </a:lvl2pPr>
            <a:lvl3pPr marL="1439997" indent="0">
              <a:buNone/>
              <a:defRPr sz="1890"/>
            </a:lvl3pPr>
            <a:lvl4pPr marL="2159996" indent="0">
              <a:buNone/>
              <a:defRPr sz="1575"/>
            </a:lvl4pPr>
            <a:lvl5pPr marL="2879994" indent="0">
              <a:buNone/>
              <a:defRPr sz="1575"/>
            </a:lvl5pPr>
            <a:lvl6pPr marL="3599993" indent="0">
              <a:buNone/>
              <a:defRPr sz="1575"/>
            </a:lvl6pPr>
            <a:lvl7pPr marL="4319991" indent="0">
              <a:buNone/>
              <a:defRPr sz="1575"/>
            </a:lvl7pPr>
            <a:lvl8pPr marL="5039990" indent="0">
              <a:buNone/>
              <a:defRPr sz="1575"/>
            </a:lvl8pPr>
            <a:lvl9pPr marL="5759988" indent="0">
              <a:buNone/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BC98D-CD62-468C-AE0C-ED642AF1A2D1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340C3-CF48-4F4F-A4CA-9E89F2B7EA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587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1890" y="719984"/>
            <a:ext cx="4644444" cy="2519945"/>
          </a:xfrm>
        </p:spPr>
        <p:txBody>
          <a:bodyPr anchor="b"/>
          <a:lstStyle>
            <a:lvl1pPr>
              <a:defRPr sz="503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121966" y="1554968"/>
            <a:ext cx="7290108" cy="7674832"/>
          </a:xfrm>
        </p:spPr>
        <p:txBody>
          <a:bodyPr anchor="t"/>
          <a:lstStyle>
            <a:lvl1pPr marL="0" indent="0">
              <a:buNone/>
              <a:defRPr sz="5039"/>
            </a:lvl1pPr>
            <a:lvl2pPr marL="719999" indent="0">
              <a:buNone/>
              <a:defRPr sz="4409"/>
            </a:lvl2pPr>
            <a:lvl3pPr marL="1439997" indent="0">
              <a:buNone/>
              <a:defRPr sz="3780"/>
            </a:lvl3pPr>
            <a:lvl4pPr marL="2159996" indent="0">
              <a:buNone/>
              <a:defRPr sz="3150"/>
            </a:lvl4pPr>
            <a:lvl5pPr marL="2879994" indent="0">
              <a:buNone/>
              <a:defRPr sz="3150"/>
            </a:lvl5pPr>
            <a:lvl6pPr marL="3599993" indent="0">
              <a:buNone/>
              <a:defRPr sz="3150"/>
            </a:lvl6pPr>
            <a:lvl7pPr marL="4319991" indent="0">
              <a:buNone/>
              <a:defRPr sz="3150"/>
            </a:lvl7pPr>
            <a:lvl8pPr marL="5039990" indent="0">
              <a:buNone/>
              <a:defRPr sz="3150"/>
            </a:lvl8pPr>
            <a:lvl9pPr marL="5759988" indent="0">
              <a:buNone/>
              <a:defRPr sz="315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91890" y="3239929"/>
            <a:ext cx="4644444" cy="6002369"/>
          </a:xfrm>
        </p:spPr>
        <p:txBody>
          <a:bodyPr/>
          <a:lstStyle>
            <a:lvl1pPr marL="0" indent="0">
              <a:buNone/>
              <a:defRPr sz="2520"/>
            </a:lvl1pPr>
            <a:lvl2pPr marL="719999" indent="0">
              <a:buNone/>
              <a:defRPr sz="2205"/>
            </a:lvl2pPr>
            <a:lvl3pPr marL="1439997" indent="0">
              <a:buNone/>
              <a:defRPr sz="1890"/>
            </a:lvl3pPr>
            <a:lvl4pPr marL="2159996" indent="0">
              <a:buNone/>
              <a:defRPr sz="1575"/>
            </a:lvl4pPr>
            <a:lvl5pPr marL="2879994" indent="0">
              <a:buNone/>
              <a:defRPr sz="1575"/>
            </a:lvl5pPr>
            <a:lvl6pPr marL="3599993" indent="0">
              <a:buNone/>
              <a:defRPr sz="1575"/>
            </a:lvl6pPr>
            <a:lvl7pPr marL="4319991" indent="0">
              <a:buNone/>
              <a:defRPr sz="1575"/>
            </a:lvl7pPr>
            <a:lvl8pPr marL="5039990" indent="0">
              <a:buNone/>
              <a:defRPr sz="1575"/>
            </a:lvl8pPr>
            <a:lvl9pPr marL="5759988" indent="0">
              <a:buNone/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BC98D-CD62-468C-AE0C-ED642AF1A2D1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340C3-CF48-4F4F-A4CA-9E89F2B7EA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884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BC98D-CD62-468C-AE0C-ED642AF1A2D1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340C3-CF48-4F4F-A4CA-9E89F2B7EA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86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305153" y="574987"/>
            <a:ext cx="3105046" cy="91523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015" y="574987"/>
            <a:ext cx="9135135" cy="9152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BC98D-CD62-468C-AE0C-ED642AF1A2D1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6340C3-CF48-4F4F-A4CA-9E89F2B7EA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75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90015" y="574990"/>
            <a:ext cx="12420184" cy="20874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90015" y="2874937"/>
            <a:ext cx="12420184" cy="68523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015" y="10009783"/>
            <a:ext cx="3240048" cy="5749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9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A8BC98D-CD62-468C-AE0C-ED642AF1A2D1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770071" y="10009783"/>
            <a:ext cx="4860072" cy="5749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9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70150" y="10009783"/>
            <a:ext cx="3240048" cy="5749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9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6340C3-CF48-4F4F-A4CA-9E89F2B7EA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106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1439997" rtl="0" eaLnBrk="1" latinLnBrk="0" hangingPunct="1">
        <a:lnSpc>
          <a:spcPct val="90000"/>
        </a:lnSpc>
        <a:spcBef>
          <a:spcPct val="0"/>
        </a:spcBef>
        <a:buNone/>
        <a:defRPr sz="692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9999" indent="-359999" algn="l" defTabSz="1439997" rtl="0" eaLnBrk="1" latinLnBrk="0" hangingPunct="1">
        <a:lnSpc>
          <a:spcPct val="90000"/>
        </a:lnSpc>
        <a:spcBef>
          <a:spcPts val="1575"/>
        </a:spcBef>
        <a:buFont typeface="Arial" panose="020B0604020202020204" pitchFamily="34" charset="0"/>
        <a:buChar char="•"/>
        <a:defRPr sz="4409" kern="1200">
          <a:solidFill>
            <a:schemeClr val="tx1"/>
          </a:solidFill>
          <a:latin typeface="+mn-lt"/>
          <a:ea typeface="+mn-ea"/>
          <a:cs typeface="+mn-cs"/>
        </a:defRPr>
      </a:lvl1pPr>
      <a:lvl2pPr marL="1079998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3780" kern="1200">
          <a:solidFill>
            <a:schemeClr val="tx1"/>
          </a:solidFill>
          <a:latin typeface="+mn-lt"/>
          <a:ea typeface="+mn-ea"/>
          <a:cs typeface="+mn-cs"/>
        </a:defRPr>
      </a:lvl2pPr>
      <a:lvl3pPr marL="1799996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3150" kern="1200">
          <a:solidFill>
            <a:schemeClr val="tx1"/>
          </a:solidFill>
          <a:latin typeface="+mn-lt"/>
          <a:ea typeface="+mn-ea"/>
          <a:cs typeface="+mn-cs"/>
        </a:defRPr>
      </a:lvl3pPr>
      <a:lvl4pPr marL="2519995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4pPr>
      <a:lvl5pPr marL="3239994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5pPr>
      <a:lvl6pPr marL="3959992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6pPr>
      <a:lvl7pPr marL="4679991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7pPr>
      <a:lvl8pPr marL="5399989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8pPr>
      <a:lvl9pPr marL="6119988" indent="-359999" algn="l" defTabSz="1439997" rtl="0" eaLnBrk="1" latinLnBrk="0" hangingPunct="1">
        <a:lnSpc>
          <a:spcPct val="90000"/>
        </a:lnSpc>
        <a:spcBef>
          <a:spcPts val="787"/>
        </a:spcBef>
        <a:buFont typeface="Arial" panose="020B0604020202020204" pitchFamily="34" charset="0"/>
        <a:buChar char="•"/>
        <a:defRPr sz="283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1pPr>
      <a:lvl2pPr marL="719999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2pPr>
      <a:lvl3pPr marL="1439997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3pPr>
      <a:lvl4pPr marL="2159996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4pPr>
      <a:lvl5pPr marL="2879994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5pPr>
      <a:lvl6pPr marL="3599993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6pPr>
      <a:lvl7pPr marL="4319991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7pPr>
      <a:lvl8pPr marL="5039990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8pPr>
      <a:lvl9pPr marL="5759988" algn="l" defTabSz="1439997" rtl="0" eaLnBrk="1" latinLnBrk="0" hangingPunct="1">
        <a:defRPr sz="283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4">
                <a:lumMod val="40000"/>
                <a:lumOff val="60000"/>
              </a:schemeClr>
            </a:gs>
            <a:gs pos="44000">
              <a:schemeClr val="accent4">
                <a:lumMod val="60000"/>
                <a:lumOff val="40000"/>
              </a:schemeClr>
            </a:gs>
            <a:gs pos="95000">
              <a:srgbClr val="002060"/>
            </a:gs>
            <a:gs pos="72000">
              <a:schemeClr val="accent4">
                <a:lumMod val="7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7D99390-A577-677D-91AC-17B57006F8F0}"/>
              </a:ext>
            </a:extLst>
          </p:cNvPr>
          <p:cNvSpPr/>
          <p:nvPr/>
        </p:nvSpPr>
        <p:spPr>
          <a:xfrm>
            <a:off x="265" y="1"/>
            <a:ext cx="4052789" cy="4052789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78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27C9A1-783C-7418-6AB1-9BFDECC85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5400000">
            <a:off x="-3500063" y="-199382"/>
            <a:ext cx="11206961" cy="4206306"/>
          </a:xfrm>
        </p:spPr>
        <p:txBody>
          <a:bodyPr vert="vert270"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LaM Display" panose="020F0502020204030204" pitchFamily="2" charset="0"/>
                <a:ea typeface="ADLaM Display" panose="020F0502020204030204" pitchFamily="2" charset="0"/>
                <a:cs typeface="ADLaM Display" panose="020F0502020204030204" pitchFamily="2" charset="0"/>
              </a:rPr>
              <a:t>How to share file on OneDrive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1473CC-5EAB-66A2-6C5C-879BE07F4C5F}"/>
              </a:ext>
            </a:extLst>
          </p:cNvPr>
          <p:cNvSpPr txBox="1"/>
          <p:nvPr/>
        </p:nvSpPr>
        <p:spPr>
          <a:xfrm>
            <a:off x="4053054" y="0"/>
            <a:ext cx="14719351" cy="1007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149" b="1" dirty="0"/>
              <a:t>Step 1</a:t>
            </a:r>
            <a:r>
              <a:rPr lang="en-GB" sz="3149" dirty="0"/>
              <a:t>: </a:t>
            </a:r>
          </a:p>
          <a:p>
            <a:r>
              <a:rPr lang="en-GB" sz="2800" dirty="0"/>
              <a:t>Log in to your OneDrive account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FA9CF7-B92E-1C2F-C477-5C1E89505B56}"/>
              </a:ext>
            </a:extLst>
          </p:cNvPr>
          <p:cNvSpPr txBox="1"/>
          <p:nvPr/>
        </p:nvSpPr>
        <p:spPr>
          <a:xfrm>
            <a:off x="8062348" y="2979577"/>
            <a:ext cx="14719351" cy="1007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149" b="1" dirty="0"/>
              <a:t>Step 2</a:t>
            </a:r>
            <a:r>
              <a:rPr lang="en-GB" sz="3149" dirty="0"/>
              <a:t>: </a:t>
            </a:r>
          </a:p>
          <a:p>
            <a:r>
              <a:rPr lang="en-GB" sz="2800" dirty="0"/>
              <a:t>Find the file you want to share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0D941D-0EA5-10BF-5934-9E2F26CB8D14}"/>
              </a:ext>
            </a:extLst>
          </p:cNvPr>
          <p:cNvSpPr txBox="1"/>
          <p:nvPr/>
        </p:nvSpPr>
        <p:spPr>
          <a:xfrm>
            <a:off x="702671" y="5606019"/>
            <a:ext cx="14719351" cy="1007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149" b="1" dirty="0"/>
              <a:t>Step 3</a:t>
            </a:r>
            <a:r>
              <a:rPr lang="en-GB" sz="3149" dirty="0"/>
              <a:t>: </a:t>
            </a:r>
          </a:p>
          <a:p>
            <a:r>
              <a:rPr lang="en-GB" sz="2800" dirty="0"/>
              <a:t>Click on the “Share” button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38063F-36C3-D9BB-E462-E79D5F98C10E}"/>
              </a:ext>
            </a:extLst>
          </p:cNvPr>
          <p:cNvSpPr txBox="1"/>
          <p:nvPr/>
        </p:nvSpPr>
        <p:spPr>
          <a:xfrm>
            <a:off x="8456121" y="6959163"/>
            <a:ext cx="5944092" cy="18696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149" b="1" dirty="0"/>
              <a:t>Step 4</a:t>
            </a:r>
            <a:r>
              <a:rPr lang="en-GB" sz="3149" dirty="0"/>
              <a:t>: </a:t>
            </a:r>
          </a:p>
          <a:p>
            <a:r>
              <a:rPr lang="en-GB" sz="2800" dirty="0"/>
              <a:t>Write the names of the people you want to share the file with and click share</a:t>
            </a:r>
          </a:p>
        </p:txBody>
      </p:sp>
      <p:sp>
        <p:nvSpPr>
          <p:cNvPr id="9" name="Arrow: Bent 8">
            <a:extLst>
              <a:ext uri="{FF2B5EF4-FFF2-40B4-BE49-F238E27FC236}">
                <a16:creationId xmlns:a16="http://schemas.microsoft.com/office/drawing/2014/main" id="{040AA76A-AC4B-AD0C-E883-DF268DF982A4}"/>
              </a:ext>
            </a:extLst>
          </p:cNvPr>
          <p:cNvSpPr/>
          <p:nvPr/>
        </p:nvSpPr>
        <p:spPr>
          <a:xfrm rot="5400000">
            <a:off x="9544180" y="212856"/>
            <a:ext cx="2627011" cy="3278233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Arrow: Bent 10">
            <a:extLst>
              <a:ext uri="{FF2B5EF4-FFF2-40B4-BE49-F238E27FC236}">
                <a16:creationId xmlns:a16="http://schemas.microsoft.com/office/drawing/2014/main" id="{5FF7D921-3941-2B77-E24C-03CBD30F5093}"/>
              </a:ext>
            </a:extLst>
          </p:cNvPr>
          <p:cNvSpPr/>
          <p:nvPr/>
        </p:nvSpPr>
        <p:spPr>
          <a:xfrm rot="5400000" flipV="1">
            <a:off x="4965477" y="2253053"/>
            <a:ext cx="1833243" cy="3658092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Arrow: Bent 11">
            <a:extLst>
              <a:ext uri="{FF2B5EF4-FFF2-40B4-BE49-F238E27FC236}">
                <a16:creationId xmlns:a16="http://schemas.microsoft.com/office/drawing/2014/main" id="{8AB8B9F3-6633-800D-32D1-751A22A30E6A}"/>
              </a:ext>
            </a:extLst>
          </p:cNvPr>
          <p:cNvSpPr/>
          <p:nvPr/>
        </p:nvSpPr>
        <p:spPr>
          <a:xfrm rot="5400000">
            <a:off x="6752631" y="4647649"/>
            <a:ext cx="1007841" cy="3924036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72D8A21-2A9F-3EDF-6B7D-EBD2688E0B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7186" y="1007272"/>
            <a:ext cx="2447883" cy="197287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4C57AB2-9A5B-9770-09B1-BC25CBF609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18570" y="4052790"/>
            <a:ext cx="5166205" cy="233277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CD083E8-9C6E-E35A-EE82-7A5033C539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363" y="6700061"/>
            <a:ext cx="7950102" cy="51820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F4A7848-6075-2660-DA73-6AFE987FA9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23569" y="8368532"/>
            <a:ext cx="3154084" cy="2093932"/>
          </a:xfrm>
          <a:prstGeom prst="rect">
            <a:avLst/>
          </a:prstGeom>
        </p:spPr>
      </p:pic>
      <p:sp>
        <p:nvSpPr>
          <p:cNvPr id="21" name="Arrow: Right 20">
            <a:extLst>
              <a:ext uri="{FF2B5EF4-FFF2-40B4-BE49-F238E27FC236}">
                <a16:creationId xmlns:a16="http://schemas.microsoft.com/office/drawing/2014/main" id="{E97BD3E1-7986-1CE6-1B48-44EAEEBE64CF}"/>
              </a:ext>
            </a:extLst>
          </p:cNvPr>
          <p:cNvSpPr/>
          <p:nvPr/>
        </p:nvSpPr>
        <p:spPr>
          <a:xfrm flipH="1">
            <a:off x="5882098" y="7820935"/>
            <a:ext cx="2269414" cy="100784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7E0D738-D564-E497-A8D8-15B019589449}"/>
              </a:ext>
            </a:extLst>
          </p:cNvPr>
          <p:cNvSpPr txBox="1"/>
          <p:nvPr/>
        </p:nvSpPr>
        <p:spPr>
          <a:xfrm>
            <a:off x="321403" y="7360808"/>
            <a:ext cx="4973130" cy="18696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149" b="1" dirty="0"/>
              <a:t>Step 5 (Optional)</a:t>
            </a:r>
            <a:r>
              <a:rPr lang="en-GB" sz="3149" dirty="0"/>
              <a:t>: </a:t>
            </a:r>
          </a:p>
          <a:p>
            <a:r>
              <a:rPr lang="en-GB" sz="2800" dirty="0"/>
              <a:t>Use the cog icon and “Share link” to share your file with anyone that has a link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4964D82-01E6-9CA5-81C6-C6E49608A79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49060" y="8909968"/>
            <a:ext cx="2563388" cy="1701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9957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23</TotalTime>
  <Words>78</Words>
  <Application>Microsoft Office PowerPoint</Application>
  <PresentationFormat>Custom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ADLaM Display</vt:lpstr>
      <vt:lpstr>Aptos</vt:lpstr>
      <vt:lpstr>Aptos Display</vt:lpstr>
      <vt:lpstr>Arial</vt:lpstr>
      <vt:lpstr>Office Theme</vt:lpstr>
      <vt:lpstr>How to share file on OneDrive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Ervin Xhebexhia</dc:creator>
  <cp:lastModifiedBy>Ervin Xhebexhia</cp:lastModifiedBy>
  <cp:revision>1</cp:revision>
  <dcterms:created xsi:type="dcterms:W3CDTF">2026-03-26T21:45:21Z</dcterms:created>
  <dcterms:modified xsi:type="dcterms:W3CDTF">2026-03-29T13:03:03Z</dcterms:modified>
</cp:coreProperties>
</file>