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70" r:id="rId4"/>
    <p:sldId id="259" r:id="rId5"/>
    <p:sldId id="258" r:id="rId6"/>
    <p:sldId id="265" r:id="rId7"/>
    <p:sldId id="260" r:id="rId8"/>
    <p:sldId id="261" r:id="rId9"/>
    <p:sldId id="262" r:id="rId10"/>
    <p:sldId id="263" r:id="rId11"/>
    <p:sldId id="266" r:id="rId12"/>
    <p:sldId id="273" r:id="rId13"/>
    <p:sldId id="268" r:id="rId14"/>
    <p:sldId id="267" r:id="rId15"/>
    <p:sldId id="274" r:id="rId16"/>
    <p:sldId id="272" r:id="rId17"/>
    <p:sldId id="264" r:id="rId18"/>
    <p:sldId id="25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77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3792" autoAdjust="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C1Ib0-BlBK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zF9RUUum4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56229" y="3749993"/>
            <a:ext cx="9144000" cy="1641490"/>
          </a:xfrm>
        </p:spPr>
        <p:txBody>
          <a:bodyPr/>
          <a:lstStyle/>
          <a:p>
            <a:r>
              <a:rPr lang="en-GB" dirty="0"/>
              <a:t>Tropical Rainforests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56229" y="4901637"/>
            <a:ext cx="9144000" cy="754025"/>
          </a:xfrm>
        </p:spPr>
        <p:txBody>
          <a:bodyPr/>
          <a:lstStyle/>
          <a:p>
            <a:r>
              <a:rPr lang="en-GB" dirty="0"/>
              <a:t>Model Lesson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23540">
            <a:off x="732240" y="349711"/>
            <a:ext cx="5596554" cy="31480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480048">
            <a:off x="192767" y="4623727"/>
            <a:ext cx="2728067" cy="15355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41256">
            <a:off x="7239002" y="637589"/>
            <a:ext cx="4295551" cy="2806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840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Groups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1536192"/>
            <a:ext cx="1868424" cy="175432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Oren</a:t>
            </a:r>
          </a:p>
          <a:p>
            <a:pPr algn="ctr"/>
            <a:r>
              <a:rPr lang="en-GB" sz="2000" dirty="0"/>
              <a:t>Eleanor B</a:t>
            </a:r>
          </a:p>
          <a:p>
            <a:pPr algn="ctr"/>
            <a:r>
              <a:rPr lang="en-GB" sz="2000" dirty="0" err="1"/>
              <a:t>Efa</a:t>
            </a:r>
            <a:endParaRPr lang="en-GB" sz="2000" dirty="0"/>
          </a:p>
          <a:p>
            <a:pPr algn="ctr"/>
            <a:r>
              <a:rPr lang="en-GB" sz="2000" dirty="0"/>
              <a:t>Jack</a:t>
            </a:r>
          </a:p>
          <a:p>
            <a:pPr algn="ctr"/>
            <a:r>
              <a:rPr lang="en-GB" sz="2000" dirty="0"/>
              <a:t>Isla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87368" y="1536192"/>
            <a:ext cx="1868424" cy="175432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Gwyrdd</a:t>
            </a:r>
            <a:endParaRPr lang="en-GB" sz="2800" b="1" dirty="0"/>
          </a:p>
          <a:p>
            <a:pPr algn="ctr"/>
            <a:r>
              <a:rPr lang="en-GB" sz="2000" dirty="0" err="1"/>
              <a:t>Tahmid</a:t>
            </a:r>
            <a:endParaRPr lang="en-GB" sz="2000" dirty="0"/>
          </a:p>
          <a:p>
            <a:pPr algn="ctr"/>
            <a:r>
              <a:rPr lang="en-GB" sz="2000" dirty="0"/>
              <a:t>Owen</a:t>
            </a:r>
          </a:p>
          <a:p>
            <a:pPr algn="ctr"/>
            <a:r>
              <a:rPr lang="en-GB" sz="2000" dirty="0" err="1"/>
              <a:t>Morgandie</a:t>
            </a:r>
            <a:endParaRPr lang="en-GB" sz="2000" dirty="0"/>
          </a:p>
          <a:p>
            <a:pPr algn="ctr"/>
            <a:r>
              <a:rPr lang="en-GB" sz="2000" dirty="0"/>
              <a:t>Lucy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17080" y="1536192"/>
            <a:ext cx="1868424" cy="175432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Glas</a:t>
            </a:r>
            <a:endParaRPr lang="en-GB" sz="2800" b="1" dirty="0"/>
          </a:p>
          <a:p>
            <a:pPr algn="ctr"/>
            <a:r>
              <a:rPr lang="en-GB" sz="2000" dirty="0"/>
              <a:t>Jake R</a:t>
            </a:r>
          </a:p>
          <a:p>
            <a:pPr algn="ctr"/>
            <a:r>
              <a:rPr lang="en-GB" sz="2000" dirty="0"/>
              <a:t>Krystal</a:t>
            </a:r>
          </a:p>
          <a:p>
            <a:pPr algn="ctr"/>
            <a:r>
              <a:rPr lang="en-GB" sz="2000" dirty="0"/>
              <a:t>Sara</a:t>
            </a:r>
          </a:p>
          <a:p>
            <a:pPr algn="ctr"/>
            <a:r>
              <a:rPr lang="en-GB" sz="2000" dirty="0"/>
              <a:t>Megan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05416" y="1536192"/>
            <a:ext cx="1868424" cy="1754326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Porffor</a:t>
            </a:r>
            <a:endParaRPr lang="en-GB" sz="2800" b="1" dirty="0"/>
          </a:p>
          <a:p>
            <a:pPr algn="ctr"/>
            <a:r>
              <a:rPr lang="en-GB" sz="2000" dirty="0"/>
              <a:t>Alaw</a:t>
            </a:r>
          </a:p>
          <a:p>
            <a:pPr algn="ctr"/>
            <a:r>
              <a:rPr lang="en-GB" sz="2000" dirty="0"/>
              <a:t>Jazz</a:t>
            </a:r>
          </a:p>
          <a:p>
            <a:pPr algn="ctr"/>
            <a:r>
              <a:rPr lang="en-GB" sz="2000" dirty="0"/>
              <a:t>Dylan</a:t>
            </a:r>
          </a:p>
          <a:p>
            <a:pPr algn="ctr"/>
            <a:r>
              <a:rPr lang="en-GB" sz="2000" dirty="0" err="1"/>
              <a:t>Ameerah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4087368" y="4480560"/>
            <a:ext cx="1868424" cy="1754326"/>
          </a:xfrm>
          <a:prstGeom prst="rect">
            <a:avLst/>
          </a:prstGeom>
          <a:solidFill>
            <a:srgbClr val="A577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Brown</a:t>
            </a:r>
          </a:p>
          <a:p>
            <a:pPr algn="ctr"/>
            <a:r>
              <a:rPr lang="en-GB" sz="2000" dirty="0"/>
              <a:t>Thomas</a:t>
            </a:r>
          </a:p>
          <a:p>
            <a:pPr algn="ctr"/>
            <a:r>
              <a:rPr lang="en-GB" sz="2000" dirty="0"/>
              <a:t>Finlay</a:t>
            </a:r>
          </a:p>
          <a:p>
            <a:pPr algn="ctr"/>
            <a:r>
              <a:rPr lang="en-GB" sz="2000" dirty="0"/>
              <a:t>Lauren</a:t>
            </a:r>
          </a:p>
          <a:p>
            <a:pPr algn="ctr"/>
            <a:r>
              <a:rPr lang="en-GB" sz="2000" dirty="0"/>
              <a:t>Daisy 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17080" y="4480560"/>
            <a:ext cx="1868424" cy="175432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Coch</a:t>
            </a:r>
            <a:endParaRPr lang="en-GB" sz="2800" b="1" dirty="0"/>
          </a:p>
          <a:p>
            <a:pPr algn="ctr"/>
            <a:r>
              <a:rPr lang="en-GB" sz="2000" dirty="0" err="1"/>
              <a:t>Mabli</a:t>
            </a:r>
            <a:endParaRPr lang="en-GB" sz="2000" dirty="0"/>
          </a:p>
          <a:p>
            <a:pPr algn="ctr"/>
            <a:r>
              <a:rPr lang="en-GB" sz="2000" dirty="0"/>
              <a:t>Jake O’Hara</a:t>
            </a:r>
          </a:p>
          <a:p>
            <a:pPr algn="ctr"/>
            <a:r>
              <a:rPr lang="en-GB" sz="2000" dirty="0"/>
              <a:t>Daisy I</a:t>
            </a:r>
          </a:p>
          <a:p>
            <a:pPr algn="ctr"/>
            <a:r>
              <a:rPr lang="en-GB" sz="2000" dirty="0"/>
              <a:t>Eleanor M</a:t>
            </a:r>
          </a:p>
        </p:txBody>
      </p:sp>
    </p:spTree>
    <p:extLst>
      <p:ext uri="{BB962C8B-B14F-4D97-AF65-F5344CB8AC3E}">
        <p14:creationId xmlns:p14="http://schemas.microsoft.com/office/powerpoint/2010/main" val="3285203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E254-D50C-43CF-987B-48DD4EA1B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What adaptations are there?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A6B2-0160-4EAD-94A3-3C92E0894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4400" y="1111250"/>
            <a:ext cx="102338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https://www.youtube.com/watch?v=C1Ib0-BlBKU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F19E65-1EDA-468B-9887-B4610C01D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8929" y="1687206"/>
            <a:ext cx="7914141" cy="517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817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856" y="1524001"/>
            <a:ext cx="10233800" cy="2755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lesson you will be working as groups to achieve the following: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To create a model plant out of playdough</a:t>
            </a:r>
          </a:p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To give the plant suitable adaptations to survive in the rainforest</a:t>
            </a:r>
          </a:p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To label the plant effectively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263384" y="4518898"/>
            <a:ext cx="400507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What skills will you use?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00"/>
                </a:solidFill>
              </a:rPr>
              <a:t>Creative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00"/>
                </a:solidFill>
              </a:rPr>
              <a:t>Teamwork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00"/>
                </a:solidFill>
              </a:rPr>
              <a:t>Co-operation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00"/>
                </a:solidFill>
              </a:rPr>
              <a:t>Descriptive language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00"/>
                </a:solidFill>
              </a:rPr>
              <a:t>Analytical skills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12717"/>
          <a:stretch/>
        </p:blipFill>
        <p:spPr>
          <a:xfrm>
            <a:off x="2351275" y="4054477"/>
            <a:ext cx="3122793" cy="2767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359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21733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On your table you will find: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Playdough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whiteboard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design template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 it notes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53764" y="4353369"/>
            <a:ext cx="5875612" cy="221599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Requirements: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Your plant will live in a particular layer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Your plant must have adaptations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Your adaptations must have a reason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928104" y="820642"/>
            <a:ext cx="4885944" cy="3170099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/>
              <a:t>Your Roles</a:t>
            </a:r>
          </a:p>
          <a:p>
            <a:pPr algn="ctr"/>
            <a:endParaRPr lang="en-GB" sz="2000" u="sng" dirty="0"/>
          </a:p>
          <a:p>
            <a:r>
              <a:rPr lang="en-GB" sz="2000" dirty="0"/>
              <a:t>Each of you will take on a role, and this role will be pivotal in the design of your plants adaptions</a:t>
            </a:r>
          </a:p>
          <a:p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Protection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Feeding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Maintenance – Looking after yourself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Reproduction</a:t>
            </a:r>
          </a:p>
        </p:txBody>
      </p:sp>
    </p:spTree>
    <p:extLst>
      <p:ext uri="{BB962C8B-B14F-4D97-AF65-F5344CB8AC3E}">
        <p14:creationId xmlns:p14="http://schemas.microsoft.com/office/powerpoint/2010/main" val="1621604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8425"/>
            <a:ext cx="10515600" cy="1325563"/>
          </a:xfrm>
        </p:spPr>
        <p:txBody>
          <a:bodyPr/>
          <a:lstStyle/>
          <a:p>
            <a:r>
              <a:rPr lang="en-GB" dirty="0"/>
              <a:t>Pick Your Roles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2471FC-9778-4197-A36E-B885BF2A1C38}"/>
              </a:ext>
            </a:extLst>
          </p:cNvPr>
          <p:cNvSpPr txBox="1"/>
          <p:nvPr/>
        </p:nvSpPr>
        <p:spPr>
          <a:xfrm>
            <a:off x="695325" y="1257300"/>
            <a:ext cx="1100137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  <a:latin typeface="Comic Sans MS" panose="030F0702030302020204" pitchFamily="66" charset="0"/>
              </a:rPr>
              <a:t>Protection – how you protect yourself from predators and decomposers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00B0F0"/>
                </a:solidFill>
                <a:latin typeface="Comic Sans MS" panose="030F0702030302020204" pitchFamily="66" charset="0"/>
              </a:rPr>
              <a:t>Feeding – how you will feed and get energy, whether from the sun or other life.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Maintenance – how you will take care of yourself and protect yourself from damage.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Comic Sans MS" panose="030F0702030302020204" pitchFamily="66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92D050"/>
                </a:solidFill>
                <a:latin typeface="Comic Sans MS" panose="030F0702030302020204" pitchFamily="66" charset="0"/>
              </a:rPr>
              <a:t>Reproduction – how you will create new plants, whether by seed, spawn or roots.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118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651" t="10468" r="6066" b="6618"/>
          <a:stretch/>
        </p:blipFill>
        <p:spPr>
          <a:xfrm>
            <a:off x="325871" y="365125"/>
            <a:ext cx="11822058" cy="582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367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562" t="10666" r="9029" b="5244"/>
          <a:stretch/>
        </p:blipFill>
        <p:spPr>
          <a:xfrm>
            <a:off x="1120000" y="256031"/>
            <a:ext cx="10084448" cy="634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902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277"/>
          <a:stretch/>
        </p:blipFill>
        <p:spPr>
          <a:xfrm rot="16200000">
            <a:off x="2660042" y="198861"/>
            <a:ext cx="6871916" cy="6474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095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040" y="0"/>
            <a:ext cx="7246800" cy="6876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957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753" y="0"/>
            <a:ext cx="10515600" cy="1325563"/>
          </a:xfrm>
        </p:spPr>
        <p:txBody>
          <a:bodyPr/>
          <a:lstStyle/>
          <a:p>
            <a:r>
              <a:rPr lang="en-GB" dirty="0"/>
              <a:t>Design Your Plant – 5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33083" y="1724026"/>
            <a:ext cx="304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Success Criteria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D43-A1BA-4B41-AEE4-412D06AED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02" y="1052281"/>
            <a:ext cx="4216873" cy="5786986"/>
          </a:xfrm>
          <a:prstGeom prst="rect">
            <a:avLst/>
          </a:prstGeom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CC2106C5-EE53-4997-85D7-391752BC41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2567850"/>
              </p:ext>
            </p:extLst>
          </p:nvPr>
        </p:nvGraphicFramePr>
        <p:xfrm>
          <a:off x="4937758" y="2255520"/>
          <a:ext cx="7000241" cy="377044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50827">
                  <a:extLst>
                    <a:ext uri="{9D8B030D-6E8A-4147-A177-3AD203B41FA5}">
                      <a16:colId xmlns:a16="http://schemas.microsoft.com/office/drawing/2014/main" val="1936984941"/>
                    </a:ext>
                  </a:extLst>
                </a:gridCol>
                <a:gridCol w="5649414">
                  <a:extLst>
                    <a:ext uri="{9D8B030D-6E8A-4147-A177-3AD203B41FA5}">
                      <a16:colId xmlns:a16="http://schemas.microsoft.com/office/drawing/2014/main" val="1149432484"/>
                    </a:ext>
                  </a:extLst>
                </a:gridCol>
              </a:tblGrid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Creativity in creating your plant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224673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Relevance to the layer of the rainforest you were given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935956"/>
                  </a:ext>
                </a:extLst>
              </a:tr>
              <a:tr h="69106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Comic Sans MS" panose="030F0702030302020204" pitchFamily="66" charset="0"/>
                        </a:rPr>
                        <a:t>Post it note descriptions explaining why your plant has adaptations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957189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Meeting all 4 of the jobs the plant needs to carry out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9192356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Well presented and neat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753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107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C7228-07C3-4F2E-A09E-BE3C39434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your plant – 25 minutes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4266FA41-649C-4DFA-8FD5-B157A4A046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3569520"/>
              </p:ext>
            </p:extLst>
          </p:nvPr>
        </p:nvGraphicFramePr>
        <p:xfrm>
          <a:off x="318133" y="2265230"/>
          <a:ext cx="7000241" cy="377044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50827">
                  <a:extLst>
                    <a:ext uri="{9D8B030D-6E8A-4147-A177-3AD203B41FA5}">
                      <a16:colId xmlns:a16="http://schemas.microsoft.com/office/drawing/2014/main" val="1936984941"/>
                    </a:ext>
                  </a:extLst>
                </a:gridCol>
                <a:gridCol w="5649414">
                  <a:extLst>
                    <a:ext uri="{9D8B030D-6E8A-4147-A177-3AD203B41FA5}">
                      <a16:colId xmlns:a16="http://schemas.microsoft.com/office/drawing/2014/main" val="1149432484"/>
                    </a:ext>
                  </a:extLst>
                </a:gridCol>
              </a:tblGrid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Creativity in creating your plant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224673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Relevance to the layer of the rainforest you were given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935956"/>
                  </a:ext>
                </a:extLst>
              </a:tr>
              <a:tr h="69106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Comic Sans MS" panose="030F0702030302020204" pitchFamily="66" charset="0"/>
                        </a:rPr>
                        <a:t>Post it note descriptions explaining why your plant has adaptations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957189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Meeting all 4 of the jobs the plant needs to carry out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9192356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Well presented and neat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753912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23CFD8B-9736-44FD-9BE1-0B87A2A1D2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77"/>
          <a:stretch/>
        </p:blipFill>
        <p:spPr>
          <a:xfrm rot="16200000">
            <a:off x="7436026" y="1827036"/>
            <a:ext cx="4711700" cy="4439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5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 Down – 5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Place the playdough into the correct pots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rgbClr val="FFC000"/>
                </a:solidFill>
              </a:rPr>
              <a:t>DON’T MIX THE COLOURS!!!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Place all your work and the playdough on top of the whiteboards</a:t>
            </a:r>
          </a:p>
        </p:txBody>
      </p:sp>
    </p:spTree>
    <p:extLst>
      <p:ext uri="{BB962C8B-B14F-4D97-AF65-F5344CB8AC3E}">
        <p14:creationId xmlns:p14="http://schemas.microsoft.com/office/powerpoint/2010/main" val="3780610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Exit Ticket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100" y="1953644"/>
            <a:ext cx="102338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On your table is an Exit Ticket.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this ticket and stick it in your book.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is glue on your table.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495676"/>
            <a:ext cx="5844774" cy="323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122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EF8A5-CE6B-4304-8F3F-94FEBE3F8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6E55E-C00A-4491-863C-AD0823966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These are the remaining options that I have available for the end of the lesson to review learning.</a:t>
            </a:r>
          </a:p>
        </p:txBody>
      </p:sp>
    </p:spTree>
    <p:extLst>
      <p:ext uri="{BB962C8B-B14F-4D97-AF65-F5344CB8AC3E}">
        <p14:creationId xmlns:p14="http://schemas.microsoft.com/office/powerpoint/2010/main" val="1076955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11F8B-38EA-43D4-B85F-9AF1F7B87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Assess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ABEE0-2FFB-49AD-AB8B-82232931F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7690625" cy="812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 your groups you will now self assess against the success criteria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56A522-B833-4F75-866A-61740F4B3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1600" y="231394"/>
            <a:ext cx="2288993" cy="2281018"/>
          </a:xfrm>
          <a:prstGeom prst="rect">
            <a:avLst/>
          </a:prstGeom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35039EE-4FB5-46FE-B7A8-50C6ED6C4F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255592"/>
              </p:ext>
            </p:extLst>
          </p:nvPr>
        </p:nvGraphicFramePr>
        <p:xfrm>
          <a:off x="561200" y="2742432"/>
          <a:ext cx="7000241" cy="377044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50827">
                  <a:extLst>
                    <a:ext uri="{9D8B030D-6E8A-4147-A177-3AD203B41FA5}">
                      <a16:colId xmlns:a16="http://schemas.microsoft.com/office/drawing/2014/main" val="1936984941"/>
                    </a:ext>
                  </a:extLst>
                </a:gridCol>
                <a:gridCol w="5649414">
                  <a:extLst>
                    <a:ext uri="{9D8B030D-6E8A-4147-A177-3AD203B41FA5}">
                      <a16:colId xmlns:a16="http://schemas.microsoft.com/office/drawing/2014/main" val="1149432484"/>
                    </a:ext>
                  </a:extLst>
                </a:gridCol>
              </a:tblGrid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Creativity in creating your plant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224673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Relevance to the layer of the rainforest you were given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935956"/>
                  </a:ext>
                </a:extLst>
              </a:tr>
              <a:tr h="69106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Comic Sans MS" panose="030F0702030302020204" pitchFamily="66" charset="0"/>
                        </a:rPr>
                        <a:t>Post it note descriptions explaining why your plant has adaptations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957189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Meeting all 4 of the jobs the plant needs to carry out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9192356"/>
                  </a:ext>
                </a:extLst>
              </a:tr>
              <a:tr h="769845"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Comic Sans MS" panose="030F0702030302020204" pitchFamily="66" charset="0"/>
                        </a:rPr>
                        <a:t>Well presented and neat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75391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290AD73-2803-4719-B2C1-5D4ABDBA1332}"/>
              </a:ext>
            </a:extLst>
          </p:cNvPr>
          <p:cNvSpPr txBox="1"/>
          <p:nvPr/>
        </p:nvSpPr>
        <p:spPr>
          <a:xfrm>
            <a:off x="7762240" y="2922647"/>
            <a:ext cx="38685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Have you met all the requirements?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r>
              <a:rPr lang="en-GB" sz="2800" dirty="0"/>
              <a:t>Confirm as a group your mark out of 5. Put it on a post it note, ready for the picture to be taken.</a:t>
            </a:r>
          </a:p>
        </p:txBody>
      </p:sp>
    </p:spTree>
    <p:extLst>
      <p:ext uri="{BB962C8B-B14F-4D97-AF65-F5344CB8AC3E}">
        <p14:creationId xmlns:p14="http://schemas.microsoft.com/office/powerpoint/2010/main" val="1913894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Mark – 10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3581" y="1676101"/>
            <a:ext cx="2924148" cy="1551559"/>
          </a:xfrm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/>
              <a:t>Two people from your group are to rotate clockwise – they will assess.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6056" y="450469"/>
            <a:ext cx="1773687" cy="176750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81472" y="1543940"/>
            <a:ext cx="4431508" cy="181588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Two people from your group are to stay at your model – they will explain the model to the assessors.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8215" y="3441674"/>
            <a:ext cx="4754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Those assessing will mark against the following:</a:t>
            </a: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E195A76-1889-44EB-AA6F-389B78537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35200"/>
              </p:ext>
            </p:extLst>
          </p:nvPr>
        </p:nvGraphicFramePr>
        <p:xfrm>
          <a:off x="1341119" y="3850424"/>
          <a:ext cx="7088506" cy="291098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67860">
                  <a:extLst>
                    <a:ext uri="{9D8B030D-6E8A-4147-A177-3AD203B41FA5}">
                      <a16:colId xmlns:a16="http://schemas.microsoft.com/office/drawing/2014/main" val="1936984941"/>
                    </a:ext>
                  </a:extLst>
                </a:gridCol>
                <a:gridCol w="5720646">
                  <a:extLst>
                    <a:ext uri="{9D8B030D-6E8A-4147-A177-3AD203B41FA5}">
                      <a16:colId xmlns:a16="http://schemas.microsoft.com/office/drawing/2014/main" val="1149432484"/>
                    </a:ext>
                  </a:extLst>
                </a:gridCol>
              </a:tblGrid>
              <a:tr h="582966">
                <a:tc>
                  <a:txBody>
                    <a:bodyPr/>
                    <a:lstStyle/>
                    <a:p>
                      <a:pPr algn="ctr"/>
                      <a:r>
                        <a:rPr lang="en-GB" sz="2000" b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Creativity in creating your plant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224673"/>
                  </a:ext>
                </a:extLst>
              </a:tr>
              <a:tr h="582966">
                <a:tc>
                  <a:txBody>
                    <a:bodyPr/>
                    <a:lstStyle/>
                    <a:p>
                      <a:pPr algn="ctr"/>
                      <a:r>
                        <a:rPr lang="en-GB" sz="2000" b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Relevance to the layer of the rainforest you were given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935956"/>
                  </a:ext>
                </a:extLst>
              </a:tr>
              <a:tr h="523310">
                <a:tc>
                  <a:txBody>
                    <a:bodyPr/>
                    <a:lstStyle/>
                    <a:p>
                      <a:pPr algn="ctr"/>
                      <a:r>
                        <a:rPr lang="en-GB" sz="2000" b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Post it note descriptions explaining why your plant has adaptations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957189"/>
                  </a:ext>
                </a:extLst>
              </a:tr>
              <a:tr h="582966">
                <a:tc>
                  <a:txBody>
                    <a:bodyPr/>
                    <a:lstStyle/>
                    <a:p>
                      <a:pPr algn="ctr"/>
                      <a:r>
                        <a:rPr lang="en-GB" sz="2000" b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Meeting all 4 of the jobs the plant needs to carry out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9192356"/>
                  </a:ext>
                </a:extLst>
              </a:tr>
              <a:tr h="582966">
                <a:tc>
                  <a:txBody>
                    <a:bodyPr/>
                    <a:lstStyle/>
                    <a:p>
                      <a:pPr algn="ctr"/>
                      <a:r>
                        <a:rPr lang="en-GB" sz="2000" b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Well presented and neat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753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32575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Starter</a:t>
            </a:r>
            <a:br>
              <a:rPr lang="en-GB" dirty="0"/>
            </a:br>
            <a:r>
              <a:rPr lang="en-GB" sz="2000" dirty="0">
                <a:hlinkClick r:id="rId2"/>
              </a:rPr>
              <a:t>https://www.youtube.com/watch?v=xzF9RUUum4A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Watch the video on adaptations in the Madagascan Forest.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ready to answer the following questions: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FF00"/>
                </a:solidFill>
                <a:latin typeface="Comic Sans MS" panose="030F0702030302020204" pitchFamily="66" charset="0"/>
              </a:rPr>
              <a:t>What is an adaptation?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What adaptations has the Lemur made to survive?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B050"/>
                </a:solidFill>
                <a:latin typeface="Comic Sans MS" panose="030F0702030302020204" pitchFamily="66" charset="0"/>
              </a:rPr>
              <a:t>If we were to remove one part of the Lemur’s dependencies, what would happen?</a:t>
            </a:r>
          </a:p>
          <a:p>
            <a:pPr marL="0" indent="0">
              <a:buNone/>
            </a:pPr>
            <a:endParaRPr lang="en-GB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6488569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272</TotalTime>
  <Words>681</Words>
  <Application>Microsoft Office PowerPoint</Application>
  <PresentationFormat>Widescreen</PresentationFormat>
  <Paragraphs>151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Comic Sans MS</vt:lpstr>
      <vt:lpstr>Corbel</vt:lpstr>
      <vt:lpstr>Depth</vt:lpstr>
      <vt:lpstr>Tropical Rainforests</vt:lpstr>
      <vt:lpstr>Groups</vt:lpstr>
      <vt:lpstr>What adaptations are there?</vt:lpstr>
      <vt:lpstr>Objectives</vt:lpstr>
      <vt:lpstr>Task</vt:lpstr>
      <vt:lpstr>Pick Your Roles</vt:lpstr>
      <vt:lpstr>PowerPoint Presentation</vt:lpstr>
      <vt:lpstr>PowerPoint Presentation</vt:lpstr>
      <vt:lpstr>PowerPoint Presentation</vt:lpstr>
      <vt:lpstr>PowerPoint Presentation</vt:lpstr>
      <vt:lpstr>Design Your Plant – 5 minutes</vt:lpstr>
      <vt:lpstr>Create your plant – 25 minutes</vt:lpstr>
      <vt:lpstr>Clear Down – 5 minutes</vt:lpstr>
      <vt:lpstr>Exit Ticket</vt:lpstr>
      <vt:lpstr>Options</vt:lpstr>
      <vt:lpstr>Self Assess</vt:lpstr>
      <vt:lpstr>Peer Mark – 10 minutes</vt:lpstr>
      <vt:lpstr>Starter https://www.youtube.com/watch?v=xzF9RUUum4A </vt:lpstr>
    </vt:vector>
  </TitlesOfParts>
  <Company>Ysgol Friars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Tropical Rainforests</dc:title>
  <dc:creator>Ian Tester</dc:creator>
  <cp:lastModifiedBy>Jessica Clapham</cp:lastModifiedBy>
  <cp:revision>18</cp:revision>
  <dcterms:created xsi:type="dcterms:W3CDTF">2020-11-25T12:08:39Z</dcterms:created>
  <dcterms:modified xsi:type="dcterms:W3CDTF">2021-04-18T17:45:24Z</dcterms:modified>
</cp:coreProperties>
</file>