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42"/>
  </p:notesMasterIdLst>
  <p:sldIdLst>
    <p:sldId id="256" r:id="rId2"/>
    <p:sldId id="296" r:id="rId3"/>
    <p:sldId id="267" r:id="rId4"/>
    <p:sldId id="268" r:id="rId5"/>
    <p:sldId id="262" r:id="rId6"/>
    <p:sldId id="269" r:id="rId7"/>
    <p:sldId id="270" r:id="rId8"/>
    <p:sldId id="271" r:id="rId9"/>
    <p:sldId id="310" r:id="rId10"/>
    <p:sldId id="263" r:id="rId11"/>
    <p:sldId id="295" r:id="rId12"/>
    <p:sldId id="272" r:id="rId13"/>
    <p:sldId id="279" r:id="rId14"/>
    <p:sldId id="298" r:id="rId15"/>
    <p:sldId id="281" r:id="rId16"/>
    <p:sldId id="282" r:id="rId17"/>
    <p:sldId id="284" r:id="rId18"/>
    <p:sldId id="283" r:id="rId19"/>
    <p:sldId id="304" r:id="rId20"/>
    <p:sldId id="285" r:id="rId21"/>
    <p:sldId id="288" r:id="rId22"/>
    <p:sldId id="287" r:id="rId23"/>
    <p:sldId id="303" r:id="rId24"/>
    <p:sldId id="289" r:id="rId25"/>
    <p:sldId id="305" r:id="rId26"/>
    <p:sldId id="306" r:id="rId27"/>
    <p:sldId id="265" r:id="rId28"/>
    <p:sldId id="275" r:id="rId29"/>
    <p:sldId id="297" r:id="rId30"/>
    <p:sldId id="276" r:id="rId31"/>
    <p:sldId id="307" r:id="rId32"/>
    <p:sldId id="277" r:id="rId33"/>
    <p:sldId id="300" r:id="rId34"/>
    <p:sldId id="311" r:id="rId35"/>
    <p:sldId id="292" r:id="rId36"/>
    <p:sldId id="299" r:id="rId37"/>
    <p:sldId id="266" r:id="rId38"/>
    <p:sldId id="278" r:id="rId39"/>
    <p:sldId id="291" r:id="rId40"/>
    <p:sldId id="29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72AF2F-6F73-7A99-5707-ECB383739604}" v="352" dt="2023-07-17T14:51:45.115"/>
    <p1510:client id="{1AFE8136-BA26-4772-A222-F4FF36ED3D8F}" v="187" dt="2023-07-17T14:56:33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Lloyd (2110666)" userId="S::2110666@student.uwtsd.ac.uk::9206f74e-7c22-4d57-95ee-78d8ee042ca7" providerId="AD" clId="Web-{C087A2E0-FB9F-2794-D140-0E8E861D4A44}"/>
    <pc:docChg chg="addSld delSld modSld">
      <pc:chgData name="Sam Lloyd (2110666)" userId="S::2110666@student.uwtsd.ac.uk::9206f74e-7c22-4d57-95ee-78d8ee042ca7" providerId="AD" clId="Web-{C087A2E0-FB9F-2794-D140-0E8E861D4A44}" dt="2023-06-26T10:53:47.756" v="17"/>
      <pc:docMkLst>
        <pc:docMk/>
      </pc:docMkLst>
      <pc:sldChg chg="addSp delSp modSp delAnim">
        <pc:chgData name="Sam Lloyd (2110666)" userId="S::2110666@student.uwtsd.ac.uk::9206f74e-7c22-4d57-95ee-78d8ee042ca7" providerId="AD" clId="Web-{C087A2E0-FB9F-2794-D140-0E8E861D4A44}" dt="2023-06-26T10:44:58.799" v="6"/>
        <pc:sldMkLst>
          <pc:docMk/>
          <pc:sldMk cId="3806959828" sldId="281"/>
        </pc:sldMkLst>
        <pc:spChg chg="add del mod">
          <ac:chgData name="Sam Lloyd (2110666)" userId="S::2110666@student.uwtsd.ac.uk::9206f74e-7c22-4d57-95ee-78d8ee042ca7" providerId="AD" clId="Web-{C087A2E0-FB9F-2794-D140-0E8E861D4A44}" dt="2023-06-26T10:44:58.799" v="6"/>
          <ac:spMkLst>
            <pc:docMk/>
            <pc:sldMk cId="3806959828" sldId="281"/>
            <ac:spMk id="5" creationId="{146D6E5D-359F-2EAF-729E-D7175E05733C}"/>
          </ac:spMkLst>
        </pc:spChg>
        <pc:picChg chg="del">
          <ac:chgData name="Sam Lloyd (2110666)" userId="S::2110666@student.uwtsd.ac.uk::9206f74e-7c22-4d57-95ee-78d8ee042ca7" providerId="AD" clId="Web-{C087A2E0-FB9F-2794-D140-0E8E861D4A44}" dt="2023-06-26T10:40:45.242" v="4"/>
          <ac:picMkLst>
            <pc:docMk/>
            <pc:sldMk cId="3806959828" sldId="281"/>
            <ac:picMk id="3" creationId="{9F00B613-E84B-DA7B-5D91-F7A3B54453A2}"/>
          </ac:picMkLst>
        </pc:picChg>
        <pc:picChg chg="add mod ord">
          <ac:chgData name="Sam Lloyd (2110666)" userId="S::2110666@student.uwtsd.ac.uk::9206f74e-7c22-4d57-95ee-78d8ee042ca7" providerId="AD" clId="Web-{C087A2E0-FB9F-2794-D140-0E8E861D4A44}" dt="2023-06-26T10:44:58.799" v="6"/>
          <ac:picMkLst>
            <pc:docMk/>
            <pc:sldMk cId="3806959828" sldId="281"/>
            <ac:picMk id="6" creationId="{1F9E06FF-1943-017B-B1A4-00A491018798}"/>
          </ac:picMkLst>
        </pc:picChg>
      </pc:sldChg>
      <pc:sldChg chg="addSp delSp modSp delAnim">
        <pc:chgData name="Sam Lloyd (2110666)" userId="S::2110666@student.uwtsd.ac.uk::9206f74e-7c22-4d57-95ee-78d8ee042ca7" providerId="AD" clId="Web-{C087A2E0-FB9F-2794-D140-0E8E861D4A44}" dt="2023-06-26T10:44:31.938" v="5"/>
        <pc:sldMkLst>
          <pc:docMk/>
          <pc:sldMk cId="1087607596" sldId="284"/>
        </pc:sldMkLst>
        <pc:spChg chg="del">
          <ac:chgData name="Sam Lloyd (2110666)" userId="S::2110666@student.uwtsd.ac.uk::9206f74e-7c22-4d57-95ee-78d8ee042ca7" providerId="AD" clId="Web-{C087A2E0-FB9F-2794-D140-0E8E861D4A44}" dt="2023-06-26T10:44:31.938" v="5"/>
          <ac:spMkLst>
            <pc:docMk/>
            <pc:sldMk cId="1087607596" sldId="284"/>
            <ac:spMk id="6" creationId="{3FA3456C-C1D2-44EF-DE00-1A32E20A649C}"/>
          </ac:spMkLst>
        </pc:spChg>
        <pc:picChg chg="add mod ord">
          <ac:chgData name="Sam Lloyd (2110666)" userId="S::2110666@student.uwtsd.ac.uk::9206f74e-7c22-4d57-95ee-78d8ee042ca7" providerId="AD" clId="Web-{C087A2E0-FB9F-2794-D140-0E8E861D4A44}" dt="2023-06-26T10:44:31.938" v="5"/>
          <ac:picMkLst>
            <pc:docMk/>
            <pc:sldMk cId="1087607596" sldId="284"/>
            <ac:picMk id="3" creationId="{A7412333-1C9F-737E-BD3F-018A62A94C0D}"/>
          </ac:picMkLst>
        </pc:picChg>
        <pc:picChg chg="del">
          <ac:chgData name="Sam Lloyd (2110666)" userId="S::2110666@student.uwtsd.ac.uk::9206f74e-7c22-4d57-95ee-78d8ee042ca7" providerId="AD" clId="Web-{C087A2E0-FB9F-2794-D140-0E8E861D4A44}" dt="2023-06-26T10:40:42.586" v="3"/>
          <ac:picMkLst>
            <pc:docMk/>
            <pc:sldMk cId="1087607596" sldId="284"/>
            <ac:picMk id="4" creationId="{1C88F2D9-BBEA-CF8D-E50F-33453CBDB099}"/>
          </ac:picMkLst>
        </pc:picChg>
      </pc:sldChg>
      <pc:sldChg chg="addSp delSp modSp">
        <pc:chgData name="Sam Lloyd (2110666)" userId="S::2110666@student.uwtsd.ac.uk::9206f74e-7c22-4d57-95ee-78d8ee042ca7" providerId="AD" clId="Web-{C087A2E0-FB9F-2794-D140-0E8E861D4A44}" dt="2023-06-26T10:39:58.959" v="1"/>
        <pc:sldMkLst>
          <pc:docMk/>
          <pc:sldMk cId="4255464699" sldId="288"/>
        </pc:sldMkLst>
        <pc:spChg chg="mo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3" creationId="{E78802F7-1745-7BE0-A9BB-E381DEC33562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16" creationId="{7F5E9321-8E84-45AC-AD89-51E914F68B42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18" creationId="{C1A700DC-DD5C-4DE0-AC7B-CCBF3E1743AA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20" creationId="{9F861D4E-31C2-4893-913B-12F1EB82E24D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22" creationId="{DB554A7E-41A3-4DC5-9E04-47E7C1562002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27" creationId="{5D5E0904-721C-4D68-9EB8-1C9752E329A7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29" creationId="{D0CDF5D3-7220-42A0-9D37-ECF3BF283B37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31" creationId="{64BC717F-58B3-4A4E-BC3B-1B11323AD5C9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33" creationId="{1EE75710-64C5-4CA8-8A7C-82EE4125C90D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39:58.959" v="1"/>
          <ac:spMkLst>
            <pc:docMk/>
            <pc:sldMk cId="4255464699" sldId="288"/>
            <ac:spMk id="35" creationId="{435050B1-74E1-4A81-923D-0F5971A3BC01}"/>
          </ac:spMkLst>
        </pc:spChg>
        <pc:picChg chg="add mod">
          <ac:chgData name="Sam Lloyd (2110666)" userId="S::2110666@student.uwtsd.ac.uk::9206f74e-7c22-4d57-95ee-78d8ee042ca7" providerId="AD" clId="Web-{C087A2E0-FB9F-2794-D140-0E8E861D4A44}" dt="2023-06-26T10:39:58.959" v="1"/>
          <ac:picMkLst>
            <pc:docMk/>
            <pc:sldMk cId="4255464699" sldId="288"/>
            <ac:picMk id="4" creationId="{43B7DE5D-30D0-49D5-E4FF-6D53F824D3AA}"/>
          </ac:picMkLst>
        </pc:picChg>
      </pc:sldChg>
      <pc:sldChg chg="addSp delSp modSp delAnim">
        <pc:chgData name="Sam Lloyd (2110666)" userId="S::2110666@student.uwtsd.ac.uk::9206f74e-7c22-4d57-95ee-78d8ee042ca7" providerId="AD" clId="Web-{C087A2E0-FB9F-2794-D140-0E8E861D4A44}" dt="2023-06-26T10:52:42.269" v="16"/>
        <pc:sldMkLst>
          <pc:docMk/>
          <pc:sldMk cId="1412132668" sldId="301"/>
        </pc:sldMkLst>
        <pc:spChg chg="mod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5" creationId="{65079F23-6F77-77B4-455D-13EFB1F209E0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48:28.228" v="10"/>
          <ac:spMkLst>
            <pc:docMk/>
            <pc:sldMk cId="1412132668" sldId="301"/>
            <ac:spMk id="36" creationId="{5D5E0904-721C-4D68-9EB8-1C9752E329A7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48:28.228" v="10"/>
          <ac:spMkLst>
            <pc:docMk/>
            <pc:sldMk cId="1412132668" sldId="301"/>
            <ac:spMk id="38" creationId="{D0CDF5D3-7220-42A0-9D37-ECF3BF283B37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48:28.228" v="10"/>
          <ac:spMkLst>
            <pc:docMk/>
            <pc:sldMk cId="1412132668" sldId="301"/>
            <ac:spMk id="40" creationId="{64BC717F-58B3-4A4E-BC3B-1B11323AD5C9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48:28.228" v="10"/>
          <ac:spMkLst>
            <pc:docMk/>
            <pc:sldMk cId="1412132668" sldId="301"/>
            <ac:spMk id="42" creationId="{1EE75710-64C5-4CA8-8A7C-82EE4125C90D}"/>
          </ac:spMkLst>
        </pc:spChg>
        <pc:spChg chg="del">
          <ac:chgData name="Sam Lloyd (2110666)" userId="S::2110666@student.uwtsd.ac.uk::9206f74e-7c22-4d57-95ee-78d8ee042ca7" providerId="AD" clId="Web-{C087A2E0-FB9F-2794-D140-0E8E861D4A44}" dt="2023-06-26T10:48:28.228" v="10"/>
          <ac:spMkLst>
            <pc:docMk/>
            <pc:sldMk cId="1412132668" sldId="301"/>
            <ac:spMk id="44" creationId="{435050B1-74E1-4A81-923D-0F5971A3BC01}"/>
          </ac:spMkLst>
        </pc:spChg>
        <pc:spChg chg="add del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49" creationId="{5D5E0904-721C-4D68-9EB8-1C9752E329A7}"/>
          </ac:spMkLst>
        </pc:spChg>
        <pc:spChg chg="add del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51" creationId="{B298ECBA-3258-45DF-8FD4-7581736BCCBC}"/>
          </ac:spMkLst>
        </pc:spChg>
        <pc:spChg chg="add del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53" creationId="{B62BF453-BD82-4B90-9FE7-51703133806E}"/>
          </ac:spMkLst>
        </pc:spChg>
        <pc:spChg chg="add del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55" creationId="{072366D3-9B5C-42E1-9906-77FF6BB55EAB}"/>
          </ac:spMkLst>
        </pc:spChg>
        <pc:spChg chg="add del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57" creationId="{121F5E60-4E89-4B16-A245-12BD9935998D}"/>
          </ac:spMkLst>
        </pc:spChg>
        <pc:spChg chg="add">
          <ac:chgData name="Sam Lloyd (2110666)" userId="S::2110666@student.uwtsd.ac.uk::9206f74e-7c22-4d57-95ee-78d8ee042ca7" providerId="AD" clId="Web-{C087A2E0-FB9F-2794-D140-0E8E861D4A44}" dt="2023-06-26T10:52:42.269" v="16"/>
          <ac:spMkLst>
            <pc:docMk/>
            <pc:sldMk cId="1412132668" sldId="301"/>
            <ac:spMk id="62" creationId="{6FA0A1AD-DEE2-4598-8D3B-C1F65F315A79}"/>
          </ac:spMkLst>
        </pc:spChg>
        <pc:picChg chg="add mod ord">
          <ac:chgData name="Sam Lloyd (2110666)" userId="S::2110666@student.uwtsd.ac.uk::9206f74e-7c22-4d57-95ee-78d8ee042ca7" providerId="AD" clId="Web-{C087A2E0-FB9F-2794-D140-0E8E861D4A44}" dt="2023-06-26T10:52:42.269" v="16"/>
          <ac:picMkLst>
            <pc:docMk/>
            <pc:sldMk cId="1412132668" sldId="301"/>
            <ac:picMk id="3" creationId="{75391999-1B10-9759-2C04-6A0459778F9A}"/>
          </ac:picMkLst>
        </pc:picChg>
        <pc:picChg chg="del">
          <ac:chgData name="Sam Lloyd (2110666)" userId="S::2110666@student.uwtsd.ac.uk::9206f74e-7c22-4d57-95ee-78d8ee042ca7" providerId="AD" clId="Web-{C087A2E0-FB9F-2794-D140-0E8E861D4A44}" dt="2023-06-26T10:40:38.101" v="2"/>
          <ac:picMkLst>
            <pc:docMk/>
            <pc:sldMk cId="1412132668" sldId="301"/>
            <ac:picMk id="4" creationId="{E008ECF0-0BED-04B7-04D3-9632A341126E}"/>
          </ac:picMkLst>
        </pc:picChg>
      </pc:sldChg>
      <pc:sldChg chg="addSp modSp new del">
        <pc:chgData name="Sam Lloyd (2110666)" userId="S::2110666@student.uwtsd.ac.uk::9206f74e-7c22-4d57-95ee-78d8ee042ca7" providerId="AD" clId="Web-{C087A2E0-FB9F-2794-D140-0E8E861D4A44}" dt="2023-06-26T10:50:50.718" v="15"/>
        <pc:sldMkLst>
          <pc:docMk/>
          <pc:sldMk cId="3076205816" sldId="302"/>
        </pc:sldMkLst>
        <pc:spChg chg="mod">
          <ac:chgData name="Sam Lloyd (2110666)" userId="S::2110666@student.uwtsd.ac.uk::9206f74e-7c22-4d57-95ee-78d8ee042ca7" providerId="AD" clId="Web-{C087A2E0-FB9F-2794-D140-0E8E861D4A44}" dt="2023-06-26T10:50:19.795" v="14"/>
          <ac:spMkLst>
            <pc:docMk/>
            <pc:sldMk cId="3076205816" sldId="302"/>
            <ac:spMk id="2" creationId="{15A9A83A-2A4E-80AF-1CF6-974260A625B8}"/>
          </ac:spMkLst>
        </pc:spChg>
        <pc:picChg chg="add mod">
          <ac:chgData name="Sam Lloyd (2110666)" userId="S::2110666@student.uwtsd.ac.uk::9206f74e-7c22-4d57-95ee-78d8ee042ca7" providerId="AD" clId="Web-{C087A2E0-FB9F-2794-D140-0E8E861D4A44}" dt="2023-06-26T10:50:19.545" v="13" actId="1076"/>
          <ac:picMkLst>
            <pc:docMk/>
            <pc:sldMk cId="3076205816" sldId="302"/>
            <ac:picMk id="5" creationId="{E1CD6576-6A46-BC7A-D11E-5CDEFE3494F3}"/>
          </ac:picMkLst>
        </pc:picChg>
      </pc:sldChg>
      <pc:sldChg chg="add replId">
        <pc:chgData name="Sam Lloyd (2110666)" userId="S::2110666@student.uwtsd.ac.uk::9206f74e-7c22-4d57-95ee-78d8ee042ca7" providerId="AD" clId="Web-{C087A2E0-FB9F-2794-D140-0E8E861D4A44}" dt="2023-06-26T10:53:47.756" v="17"/>
        <pc:sldMkLst>
          <pc:docMk/>
          <pc:sldMk cId="3373588146" sldId="302"/>
        </pc:sldMkLst>
      </pc:sldChg>
    </pc:docChg>
  </pc:docChgLst>
  <pc:docChgLst>
    <pc:chgData name="Louise Caygill (2110765)" userId="S::2110765@student.uwtsd.ac.uk::f05abeba-15ef-4332-8e07-b15ef84ed316" providerId="AD" clId="Web-{3BB566FB-45A5-C1FB-85B0-52A895E685DB}"/>
    <pc:docChg chg="modSld">
      <pc:chgData name="Louise Caygill (2110765)" userId="S::2110765@student.uwtsd.ac.uk::f05abeba-15ef-4332-8e07-b15ef84ed316" providerId="AD" clId="Web-{3BB566FB-45A5-C1FB-85B0-52A895E685DB}" dt="2023-06-15T12:46:56.544" v="3" actId="20577"/>
      <pc:docMkLst>
        <pc:docMk/>
      </pc:docMkLst>
      <pc:sldChg chg="modSp">
        <pc:chgData name="Louise Caygill (2110765)" userId="S::2110765@student.uwtsd.ac.uk::f05abeba-15ef-4332-8e07-b15ef84ed316" providerId="AD" clId="Web-{3BB566FB-45A5-C1FB-85B0-52A895E685DB}" dt="2023-06-15T12:46:56.544" v="3" actId="20577"/>
        <pc:sldMkLst>
          <pc:docMk/>
          <pc:sldMk cId="3586339745" sldId="280"/>
        </pc:sldMkLst>
        <pc:spChg chg="mod">
          <ac:chgData name="Louise Caygill (2110765)" userId="S::2110765@student.uwtsd.ac.uk::f05abeba-15ef-4332-8e07-b15ef84ed316" providerId="AD" clId="Web-{3BB566FB-45A5-C1FB-85B0-52A895E685DB}" dt="2023-06-15T12:46:56.544" v="3" actId="20577"/>
          <ac:spMkLst>
            <pc:docMk/>
            <pc:sldMk cId="3586339745" sldId="280"/>
            <ac:spMk id="3" creationId="{D2C9AA43-86F4-77C5-65A5-69CFC979692A}"/>
          </ac:spMkLst>
        </pc:spChg>
      </pc:sldChg>
    </pc:docChg>
  </pc:docChgLst>
  <pc:docChgLst>
    <pc:chgData name="Louise Caygill (2110765)" userId="f05abeba-15ef-4332-8e07-b15ef84ed316" providerId="ADAL" clId="{2CB68E63-E70B-4EA0-9DBB-873AE189CC45}"/>
    <pc:docChg chg="undo custSel addSld modSld">
      <pc:chgData name="Louise Caygill (2110765)" userId="f05abeba-15ef-4332-8e07-b15ef84ed316" providerId="ADAL" clId="{2CB68E63-E70B-4EA0-9DBB-873AE189CC45}" dt="2023-06-07T11:28:35.318" v="36"/>
      <pc:docMkLst>
        <pc:docMk/>
      </pc:docMkLst>
      <pc:sldChg chg="addSp delSp modSp mod modMedia setBg delAnim delDesignElem">
        <pc:chgData name="Louise Caygill (2110765)" userId="f05abeba-15ef-4332-8e07-b15ef84ed316" providerId="ADAL" clId="{2CB68E63-E70B-4EA0-9DBB-873AE189CC45}" dt="2023-06-07T11:28:35.318" v="36"/>
        <pc:sldMkLst>
          <pc:docMk/>
          <pc:sldMk cId="109857222" sldId="256"/>
        </pc:sldMkLst>
        <pc:spChg chg="mod">
          <ac:chgData name="Louise Caygill (2110765)" userId="f05abeba-15ef-4332-8e07-b15ef84ed316" providerId="ADAL" clId="{2CB68E63-E70B-4EA0-9DBB-873AE189CC45}" dt="2023-06-07T11:28:33.792" v="34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uise Caygill (2110765)" userId="f05abeba-15ef-4332-8e07-b15ef84ed316" providerId="ADAL" clId="{2CB68E63-E70B-4EA0-9DBB-873AE189CC45}" dt="2023-06-07T11:28:33.792" v="34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ouise Caygill (2110765)" userId="f05abeba-15ef-4332-8e07-b15ef84ed316" providerId="ADAL" clId="{2CB68E63-E70B-4EA0-9DBB-873AE189CC45}" dt="2023-06-07T11:28:22.370" v="33" actId="26606"/>
          <ac:spMkLst>
            <pc:docMk/>
            <pc:sldMk cId="109857222" sldId="256"/>
            <ac:spMk id="6" creationId="{C1DD1A8A-57D5-4A81-AD04-532B043C5611}"/>
          </ac:spMkLst>
        </pc:spChg>
        <pc:spChg chg="add del">
          <ac:chgData name="Louise Caygill (2110765)" userId="f05abeba-15ef-4332-8e07-b15ef84ed316" providerId="ADAL" clId="{2CB68E63-E70B-4EA0-9DBB-873AE189CC45}" dt="2023-06-07T11:28:22.370" v="33" actId="26606"/>
          <ac:spMkLst>
            <pc:docMk/>
            <pc:sldMk cId="109857222" sldId="256"/>
            <ac:spMk id="7" creationId="{007891EC-4501-44ED-A8C8-B11B6DB767AB}"/>
          </ac:spMkLst>
        </pc:spChg>
        <pc:spChg chg="add">
          <ac:chgData name="Louise Caygill (2110765)" userId="f05abeba-15ef-4332-8e07-b15ef84ed316" providerId="ADAL" clId="{2CB68E63-E70B-4EA0-9DBB-873AE189CC45}" dt="2023-06-07T11:28:33.792" v="34" actId="26606"/>
          <ac:spMkLst>
            <pc:docMk/>
            <pc:sldMk cId="109857222" sldId="256"/>
            <ac:spMk id="8" creationId="{C1DD1A8A-57D5-4A81-AD04-532B043C5611}"/>
          </ac:spMkLst>
        </pc:spChg>
        <pc:spChg chg="del">
          <ac:chgData name="Louise Caygill (2110765)" userId="f05abeba-15ef-4332-8e07-b15ef84ed316" providerId="ADAL" clId="{2CB68E63-E70B-4EA0-9DBB-873AE189CC45}" dt="2023-06-07T11:16:02.403" v="26"/>
          <ac:spMkLst>
            <pc:docMk/>
            <pc:sldMk cId="109857222" sldId="256"/>
            <ac:spMk id="9" creationId="{F2E5B6AE-5EFE-45F0-A2AE-ED771CA3D7DD}"/>
          </ac:spMkLst>
        </pc:spChg>
        <pc:spChg chg="del">
          <ac:chgData name="Louise Caygill (2110765)" userId="f05abeba-15ef-4332-8e07-b15ef84ed316" providerId="ADAL" clId="{2CB68E63-E70B-4EA0-9DBB-873AE189CC45}" dt="2023-06-07T11:16:02.403" v="26"/>
          <ac:spMkLst>
            <pc:docMk/>
            <pc:sldMk cId="109857222" sldId="256"/>
            <ac:spMk id="11" creationId="{54B995A6-4802-435A-B06E-30007550573C}"/>
          </ac:spMkLst>
        </pc:spChg>
        <pc:spChg chg="add">
          <ac:chgData name="Louise Caygill (2110765)" userId="f05abeba-15ef-4332-8e07-b15ef84ed316" providerId="ADAL" clId="{2CB68E63-E70B-4EA0-9DBB-873AE189CC45}" dt="2023-06-07T11:28:33.792" v="34" actId="26606"/>
          <ac:spMkLst>
            <pc:docMk/>
            <pc:sldMk cId="109857222" sldId="256"/>
            <ac:spMk id="12" creationId="{007891EC-4501-44ED-A8C8-B11B6DB767AB}"/>
          </ac:spMkLst>
        </pc:spChg>
        <pc:picChg chg="del">
          <ac:chgData name="Louise Caygill (2110765)" userId="f05abeba-15ef-4332-8e07-b15ef84ed316" providerId="ADAL" clId="{2CB68E63-E70B-4EA0-9DBB-873AE189CC45}" dt="2023-06-07T11:15:49.907" v="24" actId="478"/>
          <ac:picMkLst>
            <pc:docMk/>
            <pc:sldMk cId="109857222" sldId="256"/>
            <ac:picMk id="4" creationId="{77C9331C-3728-6911-69AD-134DAD222199}"/>
          </ac:picMkLst>
        </pc:picChg>
        <pc:picChg chg="add del mod">
          <ac:chgData name="Louise Caygill (2110765)" userId="f05abeba-15ef-4332-8e07-b15ef84ed316" providerId="ADAL" clId="{2CB68E63-E70B-4EA0-9DBB-873AE189CC45}" dt="2023-06-07T11:28:22.370" v="33" actId="26606"/>
          <ac:picMkLst>
            <pc:docMk/>
            <pc:sldMk cId="109857222" sldId="256"/>
            <ac:picMk id="5" creationId="{10C5521A-8D4B-2989-86E6-C8BD8C04A914}"/>
          </ac:picMkLst>
        </pc:picChg>
        <pc:picChg chg="add mod">
          <ac:chgData name="Louise Caygill (2110765)" userId="f05abeba-15ef-4332-8e07-b15ef84ed316" providerId="ADAL" clId="{2CB68E63-E70B-4EA0-9DBB-873AE189CC45}" dt="2023-06-07T11:28:35.318" v="36"/>
          <ac:picMkLst>
            <pc:docMk/>
            <pc:sldMk cId="109857222" sldId="256"/>
            <ac:picMk id="10" creationId="{AA8E4EB7-E678-B80F-9F02-A3B92A55F3B3}"/>
          </ac:picMkLst>
        </pc:picChg>
        <pc:cxnChg chg="del">
          <ac:chgData name="Louise Caygill (2110765)" userId="f05abeba-15ef-4332-8e07-b15ef84ed316" providerId="ADAL" clId="{2CB68E63-E70B-4EA0-9DBB-873AE189CC45}" dt="2023-06-07T11:16:02.403" v="26"/>
          <ac:cxnSpMkLst>
            <pc:docMk/>
            <pc:sldMk cId="109857222" sldId="256"/>
            <ac:cxnSpMk id="13" creationId="{D255B435-D9F3-4A31-B89E-36741390DB4B}"/>
          </ac:cxnSpMkLst>
        </pc:cxnChg>
      </pc:sldChg>
      <pc:sldChg chg="modSp new mod setBg">
        <pc:chgData name="Louise Caygill (2110765)" userId="f05abeba-15ef-4332-8e07-b15ef84ed316" providerId="ADAL" clId="{2CB68E63-E70B-4EA0-9DBB-873AE189CC45}" dt="2023-06-07T11:28:22.012" v="32"/>
        <pc:sldMkLst>
          <pc:docMk/>
          <pc:sldMk cId="270056186" sldId="257"/>
        </pc:sldMkLst>
        <pc:spChg chg="mod">
          <ac:chgData name="Louise Caygill (2110765)" userId="f05abeba-15ef-4332-8e07-b15ef84ed316" providerId="ADAL" clId="{2CB68E63-E70B-4EA0-9DBB-873AE189CC45}" dt="2023-06-07T11:16:02.403" v="26"/>
          <ac:spMkLst>
            <pc:docMk/>
            <pc:sldMk cId="270056186" sldId="257"/>
            <ac:spMk id="2" creationId="{04583BC3-7CE6-7086-9441-719AD7249BCA}"/>
          </ac:spMkLst>
        </pc:spChg>
        <pc:spChg chg="mod">
          <ac:chgData name="Louise Caygill (2110765)" userId="f05abeba-15ef-4332-8e07-b15ef84ed316" providerId="ADAL" clId="{2CB68E63-E70B-4EA0-9DBB-873AE189CC45}" dt="2023-06-07T11:16:02.403" v="26"/>
          <ac:spMkLst>
            <pc:docMk/>
            <pc:sldMk cId="270056186" sldId="257"/>
            <ac:spMk id="3" creationId="{6B3E54B2-4491-94BB-9EE6-F2160CC9C856}"/>
          </ac:spMkLst>
        </pc:spChg>
      </pc:sldChg>
    </pc:docChg>
  </pc:docChgLst>
  <pc:docChgLst>
    <pc:chgData name="Sam Lloyd (2110666)" userId="S::2110666@student.uwtsd.ac.uk::9206f74e-7c22-4d57-95ee-78d8ee042ca7" providerId="AD" clId="Web-{2D25D390-6023-0262-2A1D-38B767E3396C}"/>
    <pc:docChg chg="modSld">
      <pc:chgData name="Sam Lloyd (2110666)" userId="S::2110666@student.uwtsd.ac.uk::9206f74e-7c22-4d57-95ee-78d8ee042ca7" providerId="AD" clId="Web-{2D25D390-6023-0262-2A1D-38B767E3396C}" dt="2023-06-29T13:21:52.506" v="1" actId="1076"/>
      <pc:docMkLst>
        <pc:docMk/>
      </pc:docMkLst>
      <pc:sldChg chg="modSp">
        <pc:chgData name="Sam Lloyd (2110666)" userId="S::2110666@student.uwtsd.ac.uk::9206f74e-7c22-4d57-95ee-78d8ee042ca7" providerId="AD" clId="Web-{2D25D390-6023-0262-2A1D-38B767E3396C}" dt="2023-06-29T13:21:52.506" v="1" actId="1076"/>
        <pc:sldMkLst>
          <pc:docMk/>
          <pc:sldMk cId="4070140146" sldId="282"/>
        </pc:sldMkLst>
        <pc:picChg chg="mod">
          <ac:chgData name="Sam Lloyd (2110666)" userId="S::2110666@student.uwtsd.ac.uk::9206f74e-7c22-4d57-95ee-78d8ee042ca7" providerId="AD" clId="Web-{2D25D390-6023-0262-2A1D-38B767E3396C}" dt="2023-06-29T13:21:52.506" v="1" actId="1076"/>
          <ac:picMkLst>
            <pc:docMk/>
            <pc:sldMk cId="4070140146" sldId="282"/>
            <ac:picMk id="5" creationId="{55C6B48F-52EF-05B3-AE15-6F247137592C}"/>
          </ac:picMkLst>
        </pc:picChg>
        <pc:picChg chg="mod">
          <ac:chgData name="Sam Lloyd (2110666)" userId="S::2110666@student.uwtsd.ac.uk::9206f74e-7c22-4d57-95ee-78d8ee042ca7" providerId="AD" clId="Web-{2D25D390-6023-0262-2A1D-38B767E3396C}" dt="2023-06-29T13:21:49.099" v="0" actId="1076"/>
          <ac:picMkLst>
            <pc:docMk/>
            <pc:sldMk cId="4070140146" sldId="282"/>
            <ac:picMk id="6" creationId="{9279CD0B-A5E5-97F3-7710-C163417AF35F}"/>
          </ac:picMkLst>
        </pc:picChg>
      </pc:sldChg>
    </pc:docChg>
  </pc:docChgLst>
  <pc:docChgLst>
    <pc:chgData name="Sam Lloyd (2110666)" userId="S::2110666@student.uwtsd.ac.uk::9206f74e-7c22-4d57-95ee-78d8ee042ca7" providerId="AD" clId="Web-{341E27DB-3FD0-7454-2250-3E6737C75396}"/>
    <pc:docChg chg="modSld">
      <pc:chgData name="Sam Lloyd (2110666)" userId="S::2110666@student.uwtsd.ac.uk::9206f74e-7c22-4d57-95ee-78d8ee042ca7" providerId="AD" clId="Web-{341E27DB-3FD0-7454-2250-3E6737C75396}" dt="2023-06-16T08:26:39.340" v="236" actId="14100"/>
      <pc:docMkLst>
        <pc:docMk/>
      </pc:docMkLst>
      <pc:sldChg chg="addSp modSp">
        <pc:chgData name="Sam Lloyd (2110666)" userId="S::2110666@student.uwtsd.ac.uk::9206f74e-7c22-4d57-95ee-78d8ee042ca7" providerId="AD" clId="Web-{341E27DB-3FD0-7454-2250-3E6737C75396}" dt="2023-06-16T08:24:05.430" v="182" actId="20577"/>
        <pc:sldMkLst>
          <pc:docMk/>
          <pc:sldMk cId="1567962496" sldId="267"/>
        </pc:sldMkLst>
        <pc:spChg chg="mod">
          <ac:chgData name="Sam Lloyd (2110666)" userId="S::2110666@student.uwtsd.ac.uk::9206f74e-7c22-4d57-95ee-78d8ee042ca7" providerId="AD" clId="Web-{341E27DB-3FD0-7454-2250-3E6737C75396}" dt="2023-06-16T08:24:05.430" v="182" actId="20577"/>
          <ac:spMkLst>
            <pc:docMk/>
            <pc:sldMk cId="1567962496" sldId="267"/>
            <ac:spMk id="3" creationId="{EDC762AF-0DF0-E2F5-E12A-A6092BE8F272}"/>
          </ac:spMkLst>
        </pc:spChg>
        <pc:picChg chg="add mod">
          <ac:chgData name="Sam Lloyd (2110666)" userId="S::2110666@student.uwtsd.ac.uk::9206f74e-7c22-4d57-95ee-78d8ee042ca7" providerId="AD" clId="Web-{341E27DB-3FD0-7454-2250-3E6737C75396}" dt="2023-06-16T07:33:39.495" v="17" actId="1076"/>
          <ac:picMkLst>
            <pc:docMk/>
            <pc:sldMk cId="1567962496" sldId="267"/>
            <ac:picMk id="4" creationId="{69EFDB1D-ECA7-5EC9-F05A-E1170024E9AF}"/>
          </ac:picMkLst>
        </pc:picChg>
      </pc:sldChg>
      <pc:sldChg chg="addSp modSp">
        <pc:chgData name="Sam Lloyd (2110666)" userId="S::2110666@student.uwtsd.ac.uk::9206f74e-7c22-4d57-95ee-78d8ee042ca7" providerId="AD" clId="Web-{341E27DB-3FD0-7454-2250-3E6737C75396}" dt="2023-06-16T08:26:39.340" v="236" actId="14100"/>
        <pc:sldMkLst>
          <pc:docMk/>
          <pc:sldMk cId="4288293718" sldId="268"/>
        </pc:sldMkLst>
        <pc:spChg chg="mod">
          <ac:chgData name="Sam Lloyd (2110666)" userId="S::2110666@student.uwtsd.ac.uk::9206f74e-7c22-4d57-95ee-78d8ee042ca7" providerId="AD" clId="Web-{341E27DB-3FD0-7454-2250-3E6737C75396}" dt="2023-06-16T08:24:16.149" v="183" actId="20577"/>
          <ac:spMkLst>
            <pc:docMk/>
            <pc:sldMk cId="4288293718" sldId="268"/>
            <ac:spMk id="2" creationId="{A139A681-1EF0-16F1-36F0-64005DED4099}"/>
          </ac:spMkLst>
        </pc:spChg>
        <pc:spChg chg="mod">
          <ac:chgData name="Sam Lloyd (2110666)" userId="S::2110666@student.uwtsd.ac.uk::9206f74e-7c22-4d57-95ee-78d8ee042ca7" providerId="AD" clId="Web-{341E27DB-3FD0-7454-2250-3E6737C75396}" dt="2023-06-16T08:26:36.621" v="234" actId="20577"/>
          <ac:spMkLst>
            <pc:docMk/>
            <pc:sldMk cId="4288293718" sldId="268"/>
            <ac:spMk id="3" creationId="{483848EA-4BA9-FC05-6DCA-516A8744E49D}"/>
          </ac:spMkLst>
        </pc:spChg>
        <pc:picChg chg="add mod">
          <ac:chgData name="Sam Lloyd (2110666)" userId="S::2110666@student.uwtsd.ac.uk::9206f74e-7c22-4d57-95ee-78d8ee042ca7" providerId="AD" clId="Web-{341E27DB-3FD0-7454-2250-3E6737C75396}" dt="2023-06-16T08:26:39.340" v="236" actId="14100"/>
          <ac:picMkLst>
            <pc:docMk/>
            <pc:sldMk cId="4288293718" sldId="268"/>
            <ac:picMk id="4" creationId="{77F14056-04D4-61EF-4659-0342C15AE46F}"/>
          </ac:picMkLst>
        </pc:picChg>
      </pc:sldChg>
      <pc:sldChg chg="addSp modSp">
        <pc:chgData name="Sam Lloyd (2110666)" userId="S::2110666@student.uwtsd.ac.uk::9206f74e-7c22-4d57-95ee-78d8ee042ca7" providerId="AD" clId="Web-{341E27DB-3FD0-7454-2250-3E6737C75396}" dt="2023-06-16T08:10:11.898" v="169" actId="1076"/>
        <pc:sldMkLst>
          <pc:docMk/>
          <pc:sldMk cId="867099947" sldId="270"/>
        </pc:sldMkLst>
        <pc:spChg chg="mod">
          <ac:chgData name="Sam Lloyd (2110666)" userId="S::2110666@student.uwtsd.ac.uk::9206f74e-7c22-4d57-95ee-78d8ee042ca7" providerId="AD" clId="Web-{341E27DB-3FD0-7454-2250-3E6737C75396}" dt="2023-06-16T08:08:49.162" v="158" actId="20577"/>
          <ac:spMkLst>
            <pc:docMk/>
            <pc:sldMk cId="867099947" sldId="270"/>
            <ac:spMk id="3" creationId="{43E9C8A5-05AD-76C1-15CF-7547D0747383}"/>
          </ac:spMkLst>
        </pc:spChg>
        <pc:picChg chg="add mod modCrop">
          <ac:chgData name="Sam Lloyd (2110666)" userId="S::2110666@student.uwtsd.ac.uk::9206f74e-7c22-4d57-95ee-78d8ee042ca7" providerId="AD" clId="Web-{341E27DB-3FD0-7454-2250-3E6737C75396}" dt="2023-06-16T08:10:11.898" v="169" actId="1076"/>
          <ac:picMkLst>
            <pc:docMk/>
            <pc:sldMk cId="867099947" sldId="270"/>
            <ac:picMk id="4" creationId="{81396B41-4455-F8DF-9E05-D39E30A782C3}"/>
          </ac:picMkLst>
        </pc:picChg>
        <pc:picChg chg="add mod">
          <ac:chgData name="Sam Lloyd (2110666)" userId="S::2110666@student.uwtsd.ac.uk::9206f74e-7c22-4d57-95ee-78d8ee042ca7" providerId="AD" clId="Web-{341E27DB-3FD0-7454-2250-3E6737C75396}" dt="2023-06-16T08:10:10.836" v="168" actId="1076"/>
          <ac:picMkLst>
            <pc:docMk/>
            <pc:sldMk cId="867099947" sldId="270"/>
            <ac:picMk id="5" creationId="{EA992296-64EA-A445-ABCB-878AD5F50F0A}"/>
          </ac:picMkLst>
        </pc:picChg>
      </pc:sldChg>
      <pc:sldChg chg="modSp">
        <pc:chgData name="Sam Lloyd (2110666)" userId="S::2110666@student.uwtsd.ac.uk::9206f74e-7c22-4d57-95ee-78d8ee042ca7" providerId="AD" clId="Web-{341E27DB-3FD0-7454-2250-3E6737C75396}" dt="2023-06-16T07:29:45.756" v="10" actId="20577"/>
        <pc:sldMkLst>
          <pc:docMk/>
          <pc:sldMk cId="3636138215" sldId="271"/>
        </pc:sldMkLst>
        <pc:spChg chg="mod">
          <ac:chgData name="Sam Lloyd (2110666)" userId="S::2110666@student.uwtsd.ac.uk::9206f74e-7c22-4d57-95ee-78d8ee042ca7" providerId="AD" clId="Web-{341E27DB-3FD0-7454-2250-3E6737C75396}" dt="2023-06-16T07:29:45.756" v="10" actId="20577"/>
          <ac:spMkLst>
            <pc:docMk/>
            <pc:sldMk cId="3636138215" sldId="271"/>
            <ac:spMk id="3" creationId="{FA7CE05B-DCF9-B065-0161-267B8DC95907}"/>
          </ac:spMkLst>
        </pc:spChg>
      </pc:sldChg>
      <pc:sldChg chg="addSp delSp modSp mod modClrScheme chgLayout">
        <pc:chgData name="Sam Lloyd (2110666)" userId="S::2110666@student.uwtsd.ac.uk::9206f74e-7c22-4d57-95ee-78d8ee042ca7" providerId="AD" clId="Web-{341E27DB-3FD0-7454-2250-3E6737C75396}" dt="2023-06-16T07:30:38.195" v="12"/>
        <pc:sldMkLst>
          <pc:docMk/>
          <pc:sldMk cId="1109290451" sldId="279"/>
        </pc:sldMkLst>
        <pc:spChg chg="mod ord">
          <ac:chgData name="Sam Lloyd (2110666)" userId="S::2110666@student.uwtsd.ac.uk::9206f74e-7c22-4d57-95ee-78d8ee042ca7" providerId="AD" clId="Web-{341E27DB-3FD0-7454-2250-3E6737C75396}" dt="2023-06-16T07:30:38.195" v="12"/>
          <ac:spMkLst>
            <pc:docMk/>
            <pc:sldMk cId="1109290451" sldId="279"/>
            <ac:spMk id="2" creationId="{7ED3CFC7-3375-16F2-3BF4-5A2019013610}"/>
          </ac:spMkLst>
        </pc:spChg>
        <pc:spChg chg="mod ord">
          <ac:chgData name="Sam Lloyd (2110666)" userId="S::2110666@student.uwtsd.ac.uk::9206f74e-7c22-4d57-95ee-78d8ee042ca7" providerId="AD" clId="Web-{341E27DB-3FD0-7454-2250-3E6737C75396}" dt="2023-06-16T07:30:38.195" v="12"/>
          <ac:spMkLst>
            <pc:docMk/>
            <pc:sldMk cId="1109290451" sldId="279"/>
            <ac:spMk id="3" creationId="{2B266EB3-54D9-7B87-DB33-F297B1D185F2}"/>
          </ac:spMkLst>
        </pc:spChg>
        <pc:spChg chg="add del mod ord">
          <ac:chgData name="Sam Lloyd (2110666)" userId="S::2110666@student.uwtsd.ac.uk::9206f74e-7c22-4d57-95ee-78d8ee042ca7" providerId="AD" clId="Web-{341E27DB-3FD0-7454-2250-3E6737C75396}" dt="2023-06-16T07:30:38.195" v="12"/>
          <ac:spMkLst>
            <pc:docMk/>
            <pc:sldMk cId="1109290451" sldId="279"/>
            <ac:spMk id="4" creationId="{2A2605D3-1CBC-7BBA-E6B9-491BF3297B2B}"/>
          </ac:spMkLst>
        </pc:spChg>
      </pc:sldChg>
      <pc:sldChg chg="addSp modSp mod setBg">
        <pc:chgData name="Sam Lloyd (2110666)" userId="S::2110666@student.uwtsd.ac.uk::9206f74e-7c22-4d57-95ee-78d8ee042ca7" providerId="AD" clId="Web-{341E27DB-3FD0-7454-2250-3E6737C75396}" dt="2023-06-16T07:50:04.015" v="139"/>
        <pc:sldMkLst>
          <pc:docMk/>
          <pc:sldMk cId="841670182" sldId="291"/>
        </pc:sldMkLst>
        <pc:spChg chg="mod">
          <ac:chgData name="Sam Lloyd (2110666)" userId="S::2110666@student.uwtsd.ac.uk::9206f74e-7c22-4d57-95ee-78d8ee042ca7" providerId="AD" clId="Web-{341E27DB-3FD0-7454-2250-3E6737C75396}" dt="2023-06-16T07:50:04.015" v="139"/>
          <ac:spMkLst>
            <pc:docMk/>
            <pc:sldMk cId="841670182" sldId="291"/>
            <ac:spMk id="2" creationId="{F35F6320-BEC1-82E3-8496-FD06B449C526}"/>
          </ac:spMkLst>
        </pc:spChg>
        <pc:spChg chg="mod">
          <ac:chgData name="Sam Lloyd (2110666)" userId="S::2110666@student.uwtsd.ac.uk::9206f74e-7c22-4d57-95ee-78d8ee042ca7" providerId="AD" clId="Web-{341E27DB-3FD0-7454-2250-3E6737C75396}" dt="2023-06-16T07:50:04.015" v="139"/>
          <ac:spMkLst>
            <pc:docMk/>
            <pc:sldMk cId="841670182" sldId="291"/>
            <ac:spMk id="3" creationId="{342349E0-E45F-84AF-E386-66188541AF3E}"/>
          </ac:spMkLst>
        </pc:spChg>
        <pc:spChg chg="add">
          <ac:chgData name="Sam Lloyd (2110666)" userId="S::2110666@student.uwtsd.ac.uk::9206f74e-7c22-4d57-95ee-78d8ee042ca7" providerId="AD" clId="Web-{341E27DB-3FD0-7454-2250-3E6737C75396}" dt="2023-06-16T07:50:04.015" v="139"/>
          <ac:spMkLst>
            <pc:docMk/>
            <pc:sldMk cId="841670182" sldId="291"/>
            <ac:spMk id="9" creationId="{0B67D982-25C5-4CC2-AA64-276BE3B2CA75}"/>
          </ac:spMkLst>
        </pc:spChg>
        <pc:picChg chg="add">
          <ac:chgData name="Sam Lloyd (2110666)" userId="S::2110666@student.uwtsd.ac.uk::9206f74e-7c22-4d57-95ee-78d8ee042ca7" providerId="AD" clId="Web-{341E27DB-3FD0-7454-2250-3E6737C75396}" dt="2023-06-16T07:50:04.015" v="139"/>
          <ac:picMkLst>
            <pc:docMk/>
            <pc:sldMk cId="841670182" sldId="291"/>
            <ac:picMk id="5" creationId="{ADF896FB-208C-2AC4-7A9E-9DED16983C9A}"/>
          </ac:picMkLst>
        </pc:picChg>
      </pc:sldChg>
      <pc:sldChg chg="modSp">
        <pc:chgData name="Sam Lloyd (2110666)" userId="S::2110666@student.uwtsd.ac.uk::9206f74e-7c22-4d57-95ee-78d8ee042ca7" providerId="AD" clId="Web-{341E27DB-3FD0-7454-2250-3E6737C75396}" dt="2023-06-16T07:36:31.889" v="113" actId="20577"/>
        <pc:sldMkLst>
          <pc:docMk/>
          <pc:sldMk cId="858307686" sldId="292"/>
        </pc:sldMkLst>
        <pc:spChg chg="mod">
          <ac:chgData name="Sam Lloyd (2110666)" userId="S::2110666@student.uwtsd.ac.uk::9206f74e-7c22-4d57-95ee-78d8ee042ca7" providerId="AD" clId="Web-{341E27DB-3FD0-7454-2250-3E6737C75396}" dt="2023-06-16T07:36:31.889" v="113" actId="20577"/>
          <ac:spMkLst>
            <pc:docMk/>
            <pc:sldMk cId="858307686" sldId="292"/>
            <ac:spMk id="3" creationId="{8A2E9C47-E3A7-EEE4-9851-8CF78DF280FB}"/>
          </ac:spMkLst>
        </pc:spChg>
      </pc:sldChg>
    </pc:docChg>
  </pc:docChgLst>
  <pc:docChgLst>
    <pc:chgData name="Rhys Higgins (2110763)" userId="S::2110763@student.uwtsd.ac.uk::db80a7a8-80e9-4556-b289-603e15363b72" providerId="AD" clId="Web-{0972AF2F-6F73-7A99-5707-ECB383739604}"/>
    <pc:docChg chg="modSld">
      <pc:chgData name="Rhys Higgins (2110763)" userId="S::2110763@student.uwtsd.ac.uk::db80a7a8-80e9-4556-b289-603e15363b72" providerId="AD" clId="Web-{0972AF2F-6F73-7A99-5707-ECB383739604}" dt="2023-07-17T14:51:45.115" v="337" actId="20577"/>
      <pc:docMkLst>
        <pc:docMk/>
      </pc:docMkLst>
      <pc:sldChg chg="modSp">
        <pc:chgData name="Rhys Higgins (2110763)" userId="S::2110763@student.uwtsd.ac.uk::db80a7a8-80e9-4556-b289-603e15363b72" providerId="AD" clId="Web-{0972AF2F-6F73-7A99-5707-ECB383739604}" dt="2023-07-17T14:50:08.283" v="323" actId="20577"/>
        <pc:sldMkLst>
          <pc:docMk/>
          <pc:sldMk cId="4288293718" sldId="268"/>
        </pc:sldMkLst>
        <pc:spChg chg="mod">
          <ac:chgData name="Rhys Higgins (2110763)" userId="S::2110763@student.uwtsd.ac.uk::db80a7a8-80e9-4556-b289-603e15363b72" providerId="AD" clId="Web-{0972AF2F-6F73-7A99-5707-ECB383739604}" dt="2023-07-17T14:50:08.283" v="323" actId="20577"/>
          <ac:spMkLst>
            <pc:docMk/>
            <pc:sldMk cId="4288293718" sldId="268"/>
            <ac:spMk id="3" creationId="{483848EA-4BA9-FC05-6DCA-516A8744E49D}"/>
          </ac:spMkLst>
        </pc:spChg>
      </pc:sldChg>
      <pc:sldChg chg="modSp">
        <pc:chgData name="Rhys Higgins (2110763)" userId="S::2110763@student.uwtsd.ac.uk::db80a7a8-80e9-4556-b289-603e15363b72" providerId="AD" clId="Web-{0972AF2F-6F73-7A99-5707-ECB383739604}" dt="2023-07-17T14:49:14.015" v="318" actId="20577"/>
        <pc:sldMkLst>
          <pc:docMk/>
          <pc:sldMk cId="1087607596" sldId="284"/>
        </pc:sldMkLst>
        <pc:spChg chg="mod">
          <ac:chgData name="Rhys Higgins (2110763)" userId="S::2110763@student.uwtsd.ac.uk::db80a7a8-80e9-4556-b289-603e15363b72" providerId="AD" clId="Web-{0972AF2F-6F73-7A99-5707-ECB383739604}" dt="2023-07-17T14:49:14.015" v="318" actId="20577"/>
          <ac:spMkLst>
            <pc:docMk/>
            <pc:sldMk cId="1087607596" sldId="284"/>
            <ac:spMk id="6" creationId="{E78802F7-1745-7BE0-A9BB-E381DEC33562}"/>
          </ac:spMkLst>
        </pc:spChg>
      </pc:sldChg>
      <pc:sldChg chg="addSp delSp modSp">
        <pc:chgData name="Rhys Higgins (2110763)" userId="S::2110763@student.uwtsd.ac.uk::db80a7a8-80e9-4556-b289-603e15363b72" providerId="AD" clId="Web-{0972AF2F-6F73-7A99-5707-ECB383739604}" dt="2023-07-17T14:33:04.260" v="32" actId="1076"/>
        <pc:sldMkLst>
          <pc:docMk/>
          <pc:sldMk cId="4255464699" sldId="288"/>
        </pc:sldMkLst>
        <pc:picChg chg="add del mod">
          <ac:chgData name="Rhys Higgins (2110763)" userId="S::2110763@student.uwtsd.ac.uk::db80a7a8-80e9-4556-b289-603e15363b72" providerId="AD" clId="Web-{0972AF2F-6F73-7A99-5707-ECB383739604}" dt="2023-07-17T14:32:09.446" v="26"/>
          <ac:picMkLst>
            <pc:docMk/>
            <pc:sldMk cId="4255464699" sldId="288"/>
            <ac:picMk id="5" creationId="{C369AD32-2A88-2A02-01BB-47F730B1DEE9}"/>
          </ac:picMkLst>
        </pc:picChg>
        <pc:picChg chg="add mod">
          <ac:chgData name="Rhys Higgins (2110763)" userId="S::2110763@student.uwtsd.ac.uk::db80a7a8-80e9-4556-b289-603e15363b72" providerId="AD" clId="Web-{0972AF2F-6F73-7A99-5707-ECB383739604}" dt="2023-07-17T14:32:30.665" v="30" actId="14100"/>
          <ac:picMkLst>
            <pc:docMk/>
            <pc:sldMk cId="4255464699" sldId="288"/>
            <ac:picMk id="6" creationId="{ED9EBE74-BDDB-BA8A-49D1-AB83E4ED099A}"/>
          </ac:picMkLst>
        </pc:picChg>
        <pc:picChg chg="add mod">
          <ac:chgData name="Rhys Higgins (2110763)" userId="S::2110763@student.uwtsd.ac.uk::db80a7a8-80e9-4556-b289-603e15363b72" providerId="AD" clId="Web-{0972AF2F-6F73-7A99-5707-ECB383739604}" dt="2023-07-17T14:33:04.260" v="32" actId="1076"/>
          <ac:picMkLst>
            <pc:docMk/>
            <pc:sldMk cId="4255464699" sldId="288"/>
            <ac:picMk id="7" creationId="{53C0F552-01E4-5721-9D94-64A8C9199344}"/>
          </ac:picMkLst>
        </pc:picChg>
      </pc:sldChg>
      <pc:sldChg chg="modSp">
        <pc:chgData name="Rhys Higgins (2110763)" userId="S::2110763@student.uwtsd.ac.uk::db80a7a8-80e9-4556-b289-603e15363b72" providerId="AD" clId="Web-{0972AF2F-6F73-7A99-5707-ECB383739604}" dt="2023-07-17T14:51:45.115" v="337" actId="20577"/>
        <pc:sldMkLst>
          <pc:docMk/>
          <pc:sldMk cId="841670182" sldId="291"/>
        </pc:sldMkLst>
        <pc:spChg chg="mod">
          <ac:chgData name="Rhys Higgins (2110763)" userId="S::2110763@student.uwtsd.ac.uk::db80a7a8-80e9-4556-b289-603e15363b72" providerId="AD" clId="Web-{0972AF2F-6F73-7A99-5707-ECB383739604}" dt="2023-07-17T14:51:45.115" v="337" actId="20577"/>
          <ac:spMkLst>
            <pc:docMk/>
            <pc:sldMk cId="841670182" sldId="291"/>
            <ac:spMk id="3" creationId="{342349E0-E45F-84AF-E386-66188541AF3E}"/>
          </ac:spMkLst>
        </pc:spChg>
      </pc:sldChg>
      <pc:sldChg chg="addSp delSp modSp mod setBg">
        <pc:chgData name="Rhys Higgins (2110763)" userId="S::2110763@student.uwtsd.ac.uk::db80a7a8-80e9-4556-b289-603e15363b72" providerId="AD" clId="Web-{0972AF2F-6F73-7A99-5707-ECB383739604}" dt="2023-07-17T14:36:01.673" v="241"/>
        <pc:sldMkLst>
          <pc:docMk/>
          <pc:sldMk cId="91509964" sldId="293"/>
        </pc:sldMkLst>
        <pc:spChg chg="mod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2" creationId="{8B626E9E-AC51-F6C5-F000-478F8B1C720D}"/>
          </ac:spMkLst>
        </pc:spChg>
        <pc:spChg chg="del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3" creationId="{AC35D0A2-FBFC-694F-6464-BC6BA9F5B7ED}"/>
          </ac:spMkLst>
        </pc:spChg>
        <pc:spChg chg="add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9" creationId="{C75470D1-A9BC-450A-94B8-E09E222C0CFB}"/>
          </ac:spMkLst>
        </pc:spChg>
        <pc:spChg chg="add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11" creationId="{942E14E0-E6CB-444C-97C0-D67DA9F4D07E}"/>
          </ac:spMkLst>
        </pc:spChg>
        <pc:spChg chg="add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13" creationId="{B37D29E2-7609-4210-93A1-BFB7944C0FD8}"/>
          </ac:spMkLst>
        </pc:spChg>
        <pc:spChg chg="add">
          <ac:chgData name="Rhys Higgins (2110763)" userId="S::2110763@student.uwtsd.ac.uk::db80a7a8-80e9-4556-b289-603e15363b72" providerId="AD" clId="Web-{0972AF2F-6F73-7A99-5707-ECB383739604}" dt="2023-07-17T14:36:01.673" v="241"/>
          <ac:spMkLst>
            <pc:docMk/>
            <pc:sldMk cId="91509964" sldId="293"/>
            <ac:spMk id="15" creationId="{363B6ECA-5FD8-454D-ABC3-C4ACC15AF971}"/>
          </ac:spMkLst>
        </pc:spChg>
        <pc:picChg chg="add">
          <ac:chgData name="Rhys Higgins (2110763)" userId="S::2110763@student.uwtsd.ac.uk::db80a7a8-80e9-4556-b289-603e15363b72" providerId="AD" clId="Web-{0972AF2F-6F73-7A99-5707-ECB383739604}" dt="2023-07-17T14:36:01.673" v="241"/>
          <ac:picMkLst>
            <pc:docMk/>
            <pc:sldMk cId="91509964" sldId="293"/>
            <ac:picMk id="5" creationId="{1CFB8D75-2928-F11B-5351-5063604152AA}"/>
          </ac:picMkLst>
        </pc:picChg>
        <pc:cxnChg chg="add">
          <ac:chgData name="Rhys Higgins (2110763)" userId="S::2110763@student.uwtsd.ac.uk::db80a7a8-80e9-4556-b289-603e15363b72" providerId="AD" clId="Web-{0972AF2F-6F73-7A99-5707-ECB383739604}" dt="2023-07-17T14:36:01.673" v="241"/>
          <ac:cxnSpMkLst>
            <pc:docMk/>
            <pc:sldMk cId="91509964" sldId="293"/>
            <ac:cxnSpMk id="17" creationId="{0887B8F6-F933-4DC0-BBB7-EE99DB8AA4B7}"/>
          </ac:cxnSpMkLst>
        </pc:cxnChg>
      </pc:sldChg>
      <pc:sldChg chg="modSp">
        <pc:chgData name="Rhys Higgins (2110763)" userId="S::2110763@student.uwtsd.ac.uk::db80a7a8-80e9-4556-b289-603e15363b72" providerId="AD" clId="Web-{0972AF2F-6F73-7A99-5707-ECB383739604}" dt="2023-07-17T14:49:01.906" v="317" actId="20577"/>
        <pc:sldMkLst>
          <pc:docMk/>
          <pc:sldMk cId="639898287" sldId="297"/>
        </pc:sldMkLst>
        <pc:spChg chg="mod">
          <ac:chgData name="Rhys Higgins (2110763)" userId="S::2110763@student.uwtsd.ac.uk::db80a7a8-80e9-4556-b289-603e15363b72" providerId="AD" clId="Web-{0972AF2F-6F73-7A99-5707-ECB383739604}" dt="2023-07-17T14:49:01.906" v="317" actId="20577"/>
          <ac:spMkLst>
            <pc:docMk/>
            <pc:sldMk cId="639898287" sldId="297"/>
            <ac:spMk id="3" creationId="{9F1DE66A-F2FE-1609-CFBA-C520365AA438}"/>
          </ac:spMkLst>
        </pc:spChg>
      </pc:sldChg>
      <pc:sldChg chg="modSp">
        <pc:chgData name="Rhys Higgins (2110763)" userId="S::2110763@student.uwtsd.ac.uk::db80a7a8-80e9-4556-b289-603e15363b72" providerId="AD" clId="Web-{0972AF2F-6F73-7A99-5707-ECB383739604}" dt="2023-07-17T14:49:38.001" v="322" actId="20577"/>
        <pc:sldMkLst>
          <pc:docMk/>
          <pc:sldMk cId="1227446236" sldId="298"/>
        </pc:sldMkLst>
        <pc:spChg chg="mod">
          <ac:chgData name="Rhys Higgins (2110763)" userId="S::2110763@student.uwtsd.ac.uk::db80a7a8-80e9-4556-b289-603e15363b72" providerId="AD" clId="Web-{0972AF2F-6F73-7A99-5707-ECB383739604}" dt="2023-07-17T14:49:38.001" v="322" actId="20577"/>
          <ac:spMkLst>
            <pc:docMk/>
            <pc:sldMk cId="1227446236" sldId="298"/>
            <ac:spMk id="9" creationId="{6532B6A0-5EE7-54D6-C592-98D1BD164D4C}"/>
          </ac:spMkLst>
        </pc:spChg>
      </pc:sldChg>
      <pc:sldChg chg="modSp">
        <pc:chgData name="Rhys Higgins (2110763)" userId="S::2110763@student.uwtsd.ac.uk::db80a7a8-80e9-4556-b289-603e15363b72" providerId="AD" clId="Web-{0972AF2F-6F73-7A99-5707-ECB383739604}" dt="2023-07-17T14:47:23.449" v="279" actId="20577"/>
        <pc:sldMkLst>
          <pc:docMk/>
          <pc:sldMk cId="2475996202" sldId="299"/>
        </pc:sldMkLst>
        <pc:spChg chg="mod">
          <ac:chgData name="Rhys Higgins (2110763)" userId="S::2110763@student.uwtsd.ac.uk::db80a7a8-80e9-4556-b289-603e15363b72" providerId="AD" clId="Web-{0972AF2F-6F73-7A99-5707-ECB383739604}" dt="2023-07-17T14:47:23.449" v="279" actId="20577"/>
          <ac:spMkLst>
            <pc:docMk/>
            <pc:sldMk cId="2475996202" sldId="299"/>
            <ac:spMk id="3" creationId="{E108EB52-3962-6AD2-5F12-A7E4770D2073}"/>
          </ac:spMkLst>
        </pc:spChg>
      </pc:sldChg>
      <pc:sldChg chg="addSp delSp modSp">
        <pc:chgData name="Rhys Higgins (2110763)" userId="S::2110763@student.uwtsd.ac.uk::db80a7a8-80e9-4556-b289-603e15363b72" providerId="AD" clId="Web-{0972AF2F-6F73-7A99-5707-ECB383739604}" dt="2023-07-17T14:23:57.755" v="7" actId="1076"/>
        <pc:sldMkLst>
          <pc:docMk/>
          <pc:sldMk cId="278255431" sldId="303"/>
        </pc:sldMkLst>
        <pc:spChg chg="add mod">
          <ac:chgData name="Rhys Higgins (2110763)" userId="S::2110763@student.uwtsd.ac.uk::db80a7a8-80e9-4556-b289-603e15363b72" providerId="AD" clId="Web-{0972AF2F-6F73-7A99-5707-ECB383739604}" dt="2023-07-17T14:23:21.441" v="1"/>
          <ac:spMkLst>
            <pc:docMk/>
            <pc:sldMk cId="278255431" sldId="303"/>
            <ac:spMk id="7" creationId="{078D9D74-CAF2-F27C-2915-6D85B0EE9069}"/>
          </ac:spMkLst>
        </pc:spChg>
        <pc:picChg chg="add mod modCrop">
          <ac:chgData name="Rhys Higgins (2110763)" userId="S::2110763@student.uwtsd.ac.uk::db80a7a8-80e9-4556-b289-603e15363b72" providerId="AD" clId="Web-{0972AF2F-6F73-7A99-5707-ECB383739604}" dt="2023-07-17T14:23:57.755" v="7" actId="1076"/>
          <ac:picMkLst>
            <pc:docMk/>
            <pc:sldMk cId="278255431" sldId="303"/>
            <ac:picMk id="3" creationId="{947B92A2-5FB8-1B86-3F53-4151B979FFBE}"/>
          </ac:picMkLst>
        </pc:picChg>
        <pc:picChg chg="del">
          <ac:chgData name="Rhys Higgins (2110763)" userId="S::2110763@student.uwtsd.ac.uk::db80a7a8-80e9-4556-b289-603e15363b72" providerId="AD" clId="Web-{0972AF2F-6F73-7A99-5707-ECB383739604}" dt="2023-07-17T14:23:21.441" v="1"/>
          <ac:picMkLst>
            <pc:docMk/>
            <pc:sldMk cId="278255431" sldId="303"/>
            <ac:picMk id="4" creationId="{FBD28136-1FB5-264A-1243-AB4EA059F181}"/>
          </ac:picMkLst>
        </pc:picChg>
      </pc:sldChg>
      <pc:sldChg chg="addSp delSp modSp">
        <pc:chgData name="Rhys Higgins (2110763)" userId="S::2110763@student.uwtsd.ac.uk::db80a7a8-80e9-4556-b289-603e15363b72" providerId="AD" clId="Web-{0972AF2F-6F73-7A99-5707-ECB383739604}" dt="2023-07-17T14:29:33.565" v="23" actId="1076"/>
        <pc:sldMkLst>
          <pc:docMk/>
          <pc:sldMk cId="354411058" sldId="304"/>
        </pc:sldMkLst>
        <pc:spChg chg="del">
          <ac:chgData name="Rhys Higgins (2110763)" userId="S::2110763@student.uwtsd.ac.uk::db80a7a8-80e9-4556-b289-603e15363b72" providerId="AD" clId="Web-{0972AF2F-6F73-7A99-5707-ECB383739604}" dt="2023-07-17T14:26:17.057" v="8"/>
          <ac:spMkLst>
            <pc:docMk/>
            <pc:sldMk cId="354411058" sldId="304"/>
            <ac:spMk id="5" creationId="{9CA72DAB-C276-CE19-4AD8-86DF270324EA}"/>
          </ac:spMkLst>
        </pc:spChg>
        <pc:spChg chg="add del mod">
          <ac:chgData name="Rhys Higgins (2110763)" userId="S::2110763@student.uwtsd.ac.uk::db80a7a8-80e9-4556-b289-603e15363b72" providerId="AD" clId="Web-{0972AF2F-6F73-7A99-5707-ECB383739604}" dt="2023-07-17T14:26:46.246" v="14"/>
          <ac:spMkLst>
            <pc:docMk/>
            <pc:sldMk cId="354411058" sldId="304"/>
            <ac:spMk id="8" creationId="{E2AED4AF-BBE5-C62E-C60D-D7FFE4F36824}"/>
          </ac:spMkLst>
        </pc:spChg>
        <pc:picChg chg="add del mod ord">
          <ac:chgData name="Rhys Higgins (2110763)" userId="S::2110763@student.uwtsd.ac.uk::db80a7a8-80e9-4556-b289-603e15363b72" providerId="AD" clId="Web-{0972AF2F-6F73-7A99-5707-ECB383739604}" dt="2023-07-17T14:26:42.777" v="13"/>
          <ac:picMkLst>
            <pc:docMk/>
            <pc:sldMk cId="354411058" sldId="304"/>
            <ac:picMk id="3" creationId="{584A9D40-0FF6-1E80-B4A6-330967E0F6F7}"/>
          </ac:picMkLst>
        </pc:picChg>
        <pc:picChg chg="add mod">
          <ac:chgData name="Rhys Higgins (2110763)" userId="S::2110763@student.uwtsd.ac.uk::db80a7a8-80e9-4556-b289-603e15363b72" providerId="AD" clId="Web-{0972AF2F-6F73-7A99-5707-ECB383739604}" dt="2023-07-17T14:26:50.934" v="16" actId="14100"/>
          <ac:picMkLst>
            <pc:docMk/>
            <pc:sldMk cId="354411058" sldId="304"/>
            <ac:picMk id="4" creationId="{C0096A32-3A5F-1D81-AD22-B14990C00E44}"/>
          </ac:picMkLst>
        </pc:picChg>
        <pc:picChg chg="add mod">
          <ac:chgData name="Rhys Higgins (2110763)" userId="S::2110763@student.uwtsd.ac.uk::db80a7a8-80e9-4556-b289-603e15363b72" providerId="AD" clId="Web-{0972AF2F-6F73-7A99-5707-ECB383739604}" dt="2023-07-17T14:28:33.719" v="20" actId="14100"/>
          <ac:picMkLst>
            <pc:docMk/>
            <pc:sldMk cId="354411058" sldId="304"/>
            <ac:picMk id="10" creationId="{1C179DFB-897A-01D9-1570-7EDEF1A40215}"/>
          </ac:picMkLst>
        </pc:picChg>
        <pc:picChg chg="add mod">
          <ac:chgData name="Rhys Higgins (2110763)" userId="S::2110763@student.uwtsd.ac.uk::db80a7a8-80e9-4556-b289-603e15363b72" providerId="AD" clId="Web-{0972AF2F-6F73-7A99-5707-ECB383739604}" dt="2023-07-17T14:29:33.565" v="23" actId="1076"/>
          <ac:picMkLst>
            <pc:docMk/>
            <pc:sldMk cId="354411058" sldId="304"/>
            <ac:picMk id="12" creationId="{4ADE09AF-B776-9E2C-3CD1-12E9A38589F3}"/>
          </ac:picMkLst>
        </pc:picChg>
      </pc:sldChg>
      <pc:sldChg chg="modSp">
        <pc:chgData name="Rhys Higgins (2110763)" userId="S::2110763@student.uwtsd.ac.uk::db80a7a8-80e9-4556-b289-603e15363b72" providerId="AD" clId="Web-{0972AF2F-6F73-7A99-5707-ECB383739604}" dt="2023-07-17T14:47:42.668" v="302" actId="20577"/>
        <pc:sldMkLst>
          <pc:docMk/>
          <pc:sldMk cId="2330240113" sldId="311"/>
        </pc:sldMkLst>
        <pc:spChg chg="mod">
          <ac:chgData name="Rhys Higgins (2110763)" userId="S::2110763@student.uwtsd.ac.uk::db80a7a8-80e9-4556-b289-603e15363b72" providerId="AD" clId="Web-{0972AF2F-6F73-7A99-5707-ECB383739604}" dt="2023-07-17T14:47:42.668" v="302" actId="20577"/>
          <ac:spMkLst>
            <pc:docMk/>
            <pc:sldMk cId="2330240113" sldId="311"/>
            <ac:spMk id="3" creationId="{7BD3E19B-F97E-155D-392A-2FEE8BB58FB0}"/>
          </ac:spMkLst>
        </pc:spChg>
      </pc:sldChg>
    </pc:docChg>
  </pc:docChgLst>
  <pc:docChgLst>
    <pc:chgData name="Sam Lloyd (2110666)" userId="S::2110666@student.uwtsd.ac.uk::9206f74e-7c22-4d57-95ee-78d8ee042ca7" providerId="AD" clId="Web-{554A2223-0C6D-D900-28F6-4469B46F8466}"/>
    <pc:docChg chg="modSld">
      <pc:chgData name="Sam Lloyd (2110666)" userId="S::2110666@student.uwtsd.ac.uk::9206f74e-7c22-4d57-95ee-78d8ee042ca7" providerId="AD" clId="Web-{554A2223-0C6D-D900-28F6-4469B46F8466}" dt="2023-06-29T14:50:03.101" v="8" actId="20577"/>
      <pc:docMkLst>
        <pc:docMk/>
      </pc:docMkLst>
      <pc:sldChg chg="modSp">
        <pc:chgData name="Sam Lloyd (2110666)" userId="S::2110666@student.uwtsd.ac.uk::9206f74e-7c22-4d57-95ee-78d8ee042ca7" providerId="AD" clId="Web-{554A2223-0C6D-D900-28F6-4469B46F8466}" dt="2023-06-29T14:50:03.101" v="8" actId="20577"/>
        <pc:sldMkLst>
          <pc:docMk/>
          <pc:sldMk cId="3636138215" sldId="271"/>
        </pc:sldMkLst>
        <pc:spChg chg="mod">
          <ac:chgData name="Sam Lloyd (2110666)" userId="S::2110666@student.uwtsd.ac.uk::9206f74e-7c22-4d57-95ee-78d8ee042ca7" providerId="AD" clId="Web-{554A2223-0C6D-D900-28F6-4469B46F8466}" dt="2023-06-29T14:50:03.101" v="8" actId="20577"/>
          <ac:spMkLst>
            <pc:docMk/>
            <pc:sldMk cId="3636138215" sldId="271"/>
            <ac:spMk id="2" creationId="{7CA363B8-C6D9-E413-7ED4-A8CFFA00BFB9}"/>
          </ac:spMkLst>
        </pc:spChg>
      </pc:sldChg>
    </pc:docChg>
  </pc:docChgLst>
  <pc:docChgLst>
    <pc:chgData name="Sam Lloyd (2110666)" userId="S::2110666@student.uwtsd.ac.uk::9206f74e-7c22-4d57-95ee-78d8ee042ca7" providerId="AD" clId="Web-{1FF689A0-439B-1EC2-D5CA-8F15FCF1D36F}"/>
    <pc:docChg chg="addSld modSld">
      <pc:chgData name="Sam Lloyd (2110666)" userId="S::2110666@student.uwtsd.ac.uk::9206f74e-7c22-4d57-95ee-78d8ee042ca7" providerId="AD" clId="Web-{1FF689A0-439B-1EC2-D5CA-8F15FCF1D36F}" dt="2023-06-19T08:11:24.719" v="118" actId="14100"/>
      <pc:docMkLst>
        <pc:docMk/>
      </pc:docMkLst>
      <pc:sldChg chg="modSp">
        <pc:chgData name="Sam Lloyd (2110666)" userId="S::2110666@student.uwtsd.ac.uk::9206f74e-7c22-4d57-95ee-78d8ee042ca7" providerId="AD" clId="Web-{1FF689A0-439B-1EC2-D5CA-8F15FCF1D36F}" dt="2023-06-19T08:11:24.719" v="118" actId="14100"/>
        <pc:sldMkLst>
          <pc:docMk/>
          <pc:sldMk cId="1567962496" sldId="267"/>
        </pc:sldMkLst>
        <pc:picChg chg="mod">
          <ac:chgData name="Sam Lloyd (2110666)" userId="S::2110666@student.uwtsd.ac.uk::9206f74e-7c22-4d57-95ee-78d8ee042ca7" providerId="AD" clId="Web-{1FF689A0-439B-1EC2-D5CA-8F15FCF1D36F}" dt="2023-06-19T08:11:24.719" v="118" actId="14100"/>
          <ac:picMkLst>
            <pc:docMk/>
            <pc:sldMk cId="1567962496" sldId="267"/>
            <ac:picMk id="4" creationId="{69EFDB1D-ECA7-5EC9-F05A-E1170024E9AF}"/>
          </ac:picMkLst>
        </pc:picChg>
      </pc:sldChg>
      <pc:sldChg chg="modSp">
        <pc:chgData name="Sam Lloyd (2110666)" userId="S::2110666@student.uwtsd.ac.uk::9206f74e-7c22-4d57-95ee-78d8ee042ca7" providerId="AD" clId="Web-{1FF689A0-439B-1EC2-D5CA-8F15FCF1D36F}" dt="2023-06-19T08:05:24.333" v="3" actId="1076"/>
        <pc:sldMkLst>
          <pc:docMk/>
          <pc:sldMk cId="3787294289" sldId="269"/>
        </pc:sldMkLst>
        <pc:picChg chg="mod">
          <ac:chgData name="Sam Lloyd (2110666)" userId="S::2110666@student.uwtsd.ac.uk::9206f74e-7c22-4d57-95ee-78d8ee042ca7" providerId="AD" clId="Web-{1FF689A0-439B-1EC2-D5CA-8F15FCF1D36F}" dt="2023-06-19T08:05:20.146" v="1" actId="1076"/>
          <ac:picMkLst>
            <pc:docMk/>
            <pc:sldMk cId="3787294289" sldId="269"/>
            <ac:picMk id="3" creationId="{BF473119-9F00-C3F3-82A4-1834044823ED}"/>
          </ac:picMkLst>
        </pc:picChg>
        <pc:picChg chg="mod">
          <ac:chgData name="Sam Lloyd (2110666)" userId="S::2110666@student.uwtsd.ac.uk::9206f74e-7c22-4d57-95ee-78d8ee042ca7" providerId="AD" clId="Web-{1FF689A0-439B-1EC2-D5CA-8F15FCF1D36F}" dt="2023-06-19T08:05:24.333" v="3" actId="1076"/>
          <ac:picMkLst>
            <pc:docMk/>
            <pc:sldMk cId="3787294289" sldId="269"/>
            <ac:picMk id="4" creationId="{EB7B324A-F7A5-3167-9FC2-5020426C509D}"/>
          </ac:picMkLst>
        </pc:picChg>
      </pc:sldChg>
      <pc:sldChg chg="modSp">
        <pc:chgData name="Sam Lloyd (2110666)" userId="S::2110666@student.uwtsd.ac.uk::9206f74e-7c22-4d57-95ee-78d8ee042ca7" providerId="AD" clId="Web-{1FF689A0-439B-1EC2-D5CA-8F15FCF1D36F}" dt="2023-06-19T08:08:16.486" v="69" actId="20577"/>
        <pc:sldMkLst>
          <pc:docMk/>
          <pc:sldMk cId="2823520003" sldId="272"/>
        </pc:sldMkLst>
        <pc:spChg chg="mod">
          <ac:chgData name="Sam Lloyd (2110666)" userId="S::2110666@student.uwtsd.ac.uk::9206f74e-7c22-4d57-95ee-78d8ee042ca7" providerId="AD" clId="Web-{1FF689A0-439B-1EC2-D5CA-8F15FCF1D36F}" dt="2023-06-19T08:06:48.496" v="14" actId="20577"/>
          <ac:spMkLst>
            <pc:docMk/>
            <pc:sldMk cId="2823520003" sldId="272"/>
            <ac:spMk id="2" creationId="{7814BCBF-D4CA-B1EA-6C04-2CFF637EE26B}"/>
          </ac:spMkLst>
        </pc:spChg>
        <pc:spChg chg="mod">
          <ac:chgData name="Sam Lloyd (2110666)" userId="S::2110666@student.uwtsd.ac.uk::9206f74e-7c22-4d57-95ee-78d8ee042ca7" providerId="AD" clId="Web-{1FF689A0-439B-1EC2-D5CA-8F15FCF1D36F}" dt="2023-06-19T08:08:16.486" v="69" actId="20577"/>
          <ac:spMkLst>
            <pc:docMk/>
            <pc:sldMk cId="2823520003" sldId="272"/>
            <ac:spMk id="3" creationId="{34D48321-FE2D-BB0A-EAEE-B8B6591AD077}"/>
          </ac:spMkLst>
        </pc:spChg>
      </pc:sldChg>
      <pc:sldChg chg="modSp">
        <pc:chgData name="Sam Lloyd (2110666)" userId="S::2110666@student.uwtsd.ac.uk::9206f74e-7c22-4d57-95ee-78d8ee042ca7" providerId="AD" clId="Web-{1FF689A0-439B-1EC2-D5CA-8F15FCF1D36F}" dt="2023-06-19T08:10:18.933" v="84" actId="20577"/>
        <pc:sldMkLst>
          <pc:docMk/>
          <pc:sldMk cId="2235659054" sldId="276"/>
        </pc:sldMkLst>
        <pc:spChg chg="mod">
          <ac:chgData name="Sam Lloyd (2110666)" userId="S::2110666@student.uwtsd.ac.uk::9206f74e-7c22-4d57-95ee-78d8ee042ca7" providerId="AD" clId="Web-{1FF689A0-439B-1EC2-D5CA-8F15FCF1D36F}" dt="2023-06-19T08:10:18.933" v="84" actId="20577"/>
          <ac:spMkLst>
            <pc:docMk/>
            <pc:sldMk cId="2235659054" sldId="276"/>
            <ac:spMk id="3" creationId="{4107E80B-39A4-E9D7-043B-9E5B5B7C2272}"/>
          </ac:spMkLst>
        </pc:spChg>
      </pc:sldChg>
      <pc:sldChg chg="modSp">
        <pc:chgData name="Sam Lloyd (2110666)" userId="S::2110666@student.uwtsd.ac.uk::9206f74e-7c22-4d57-95ee-78d8ee042ca7" providerId="AD" clId="Web-{1FF689A0-439B-1EC2-D5CA-8F15FCF1D36F}" dt="2023-06-19T08:10:34.371" v="92" actId="20577"/>
        <pc:sldMkLst>
          <pc:docMk/>
          <pc:sldMk cId="347803719" sldId="277"/>
        </pc:sldMkLst>
        <pc:spChg chg="mod">
          <ac:chgData name="Sam Lloyd (2110666)" userId="S::2110666@student.uwtsd.ac.uk::9206f74e-7c22-4d57-95ee-78d8ee042ca7" providerId="AD" clId="Web-{1FF689A0-439B-1EC2-D5CA-8F15FCF1D36F}" dt="2023-06-19T08:10:34.371" v="92" actId="20577"/>
          <ac:spMkLst>
            <pc:docMk/>
            <pc:sldMk cId="347803719" sldId="277"/>
            <ac:spMk id="3" creationId="{F20A5EC5-CDDE-B12D-5646-9BB3E627A887}"/>
          </ac:spMkLst>
        </pc:spChg>
      </pc:sldChg>
      <pc:sldChg chg="modSp">
        <pc:chgData name="Sam Lloyd (2110666)" userId="S::2110666@student.uwtsd.ac.uk::9206f74e-7c22-4d57-95ee-78d8ee042ca7" providerId="AD" clId="Web-{1FF689A0-439B-1EC2-D5CA-8F15FCF1D36F}" dt="2023-06-19T08:11:12.905" v="117" actId="20577"/>
        <pc:sldMkLst>
          <pc:docMk/>
          <pc:sldMk cId="841670182" sldId="291"/>
        </pc:sldMkLst>
        <pc:spChg chg="mod">
          <ac:chgData name="Sam Lloyd (2110666)" userId="S::2110666@student.uwtsd.ac.uk::9206f74e-7c22-4d57-95ee-78d8ee042ca7" providerId="AD" clId="Web-{1FF689A0-439B-1EC2-D5CA-8F15FCF1D36F}" dt="2023-06-19T08:11:12.905" v="117" actId="20577"/>
          <ac:spMkLst>
            <pc:docMk/>
            <pc:sldMk cId="841670182" sldId="291"/>
            <ac:spMk id="3" creationId="{342349E0-E45F-84AF-E386-66188541AF3E}"/>
          </ac:spMkLst>
        </pc:spChg>
      </pc:sldChg>
      <pc:sldChg chg="modSp">
        <pc:chgData name="Sam Lloyd (2110666)" userId="S::2110666@student.uwtsd.ac.uk::9206f74e-7c22-4d57-95ee-78d8ee042ca7" providerId="AD" clId="Web-{1FF689A0-439B-1EC2-D5CA-8F15FCF1D36F}" dt="2023-06-19T08:11:02.389" v="113" actId="20577"/>
        <pc:sldMkLst>
          <pc:docMk/>
          <pc:sldMk cId="858307686" sldId="292"/>
        </pc:sldMkLst>
        <pc:spChg chg="mod">
          <ac:chgData name="Sam Lloyd (2110666)" userId="S::2110666@student.uwtsd.ac.uk::9206f74e-7c22-4d57-95ee-78d8ee042ca7" providerId="AD" clId="Web-{1FF689A0-439B-1EC2-D5CA-8F15FCF1D36F}" dt="2023-06-19T08:11:02.389" v="113" actId="20577"/>
          <ac:spMkLst>
            <pc:docMk/>
            <pc:sldMk cId="858307686" sldId="292"/>
            <ac:spMk id="3" creationId="{8A2E9C47-E3A7-EEE4-9851-8CF78DF280FB}"/>
          </ac:spMkLst>
        </pc:spChg>
      </pc:sldChg>
      <pc:sldChg chg="modSp new">
        <pc:chgData name="Sam Lloyd (2110666)" userId="S::2110666@student.uwtsd.ac.uk::9206f74e-7c22-4d57-95ee-78d8ee042ca7" providerId="AD" clId="Web-{1FF689A0-439B-1EC2-D5CA-8F15FCF1D36F}" dt="2023-06-19T08:07:26.905" v="47" actId="20577"/>
        <pc:sldMkLst>
          <pc:docMk/>
          <pc:sldMk cId="2817901035" sldId="295"/>
        </pc:sldMkLst>
        <pc:spChg chg="mod">
          <ac:chgData name="Sam Lloyd (2110666)" userId="S::2110666@student.uwtsd.ac.uk::9206f74e-7c22-4d57-95ee-78d8ee042ca7" providerId="AD" clId="Web-{1FF689A0-439B-1EC2-D5CA-8F15FCF1D36F}" dt="2023-06-19T08:07:12.372" v="20" actId="20577"/>
          <ac:spMkLst>
            <pc:docMk/>
            <pc:sldMk cId="2817901035" sldId="295"/>
            <ac:spMk id="2" creationId="{C107DA30-DD9B-649B-3BD2-F804E4F3DD27}"/>
          </ac:spMkLst>
        </pc:spChg>
        <pc:spChg chg="mod">
          <ac:chgData name="Sam Lloyd (2110666)" userId="S::2110666@student.uwtsd.ac.uk::9206f74e-7c22-4d57-95ee-78d8ee042ca7" providerId="AD" clId="Web-{1FF689A0-439B-1EC2-D5CA-8F15FCF1D36F}" dt="2023-06-19T08:07:26.905" v="47" actId="20577"/>
          <ac:spMkLst>
            <pc:docMk/>
            <pc:sldMk cId="2817901035" sldId="295"/>
            <ac:spMk id="3" creationId="{17B39002-28D3-7A41-D892-49A385CA0AA6}"/>
          </ac:spMkLst>
        </pc:spChg>
      </pc:sldChg>
    </pc:docChg>
  </pc:docChgLst>
  <pc:docChgLst>
    <pc:chgData name="Sam Lloyd (2110666)" userId="S::2110666@student.uwtsd.ac.uk::9206f74e-7c22-4d57-95ee-78d8ee042ca7" providerId="AD" clId="Web-{B7A31F68-CBC8-18EA-1E5D-F01E56873997}"/>
    <pc:docChg chg="addSld delSld modSld sldOrd">
      <pc:chgData name="Sam Lloyd (2110666)" userId="S::2110666@student.uwtsd.ac.uk::9206f74e-7c22-4d57-95ee-78d8ee042ca7" providerId="AD" clId="Web-{B7A31F68-CBC8-18EA-1E5D-F01E56873997}" dt="2023-06-29T14:37:05.029" v="278" actId="20577"/>
      <pc:docMkLst>
        <pc:docMk/>
      </pc:docMkLst>
      <pc:sldChg chg="modSp">
        <pc:chgData name="Sam Lloyd (2110666)" userId="S::2110666@student.uwtsd.ac.uk::9206f74e-7c22-4d57-95ee-78d8ee042ca7" providerId="AD" clId="Web-{B7A31F68-CBC8-18EA-1E5D-F01E56873997}" dt="2023-06-29T14:12:46.134" v="182" actId="20577"/>
        <pc:sldMkLst>
          <pc:docMk/>
          <pc:sldMk cId="1567962496" sldId="267"/>
        </pc:sldMkLst>
        <pc:spChg chg="mod">
          <ac:chgData name="Sam Lloyd (2110666)" userId="S::2110666@student.uwtsd.ac.uk::9206f74e-7c22-4d57-95ee-78d8ee042ca7" providerId="AD" clId="Web-{B7A31F68-CBC8-18EA-1E5D-F01E56873997}" dt="2023-06-29T14:12:46.134" v="182" actId="20577"/>
          <ac:spMkLst>
            <pc:docMk/>
            <pc:sldMk cId="1567962496" sldId="267"/>
            <ac:spMk id="2" creationId="{9C7CE116-0C73-4AE7-FA74-E8269CDCF282}"/>
          </ac:spMkLst>
        </pc:spChg>
      </pc:sldChg>
      <pc:sldChg chg="addSp delSp modSp">
        <pc:chgData name="Sam Lloyd (2110666)" userId="S::2110666@student.uwtsd.ac.uk::9206f74e-7c22-4d57-95ee-78d8ee042ca7" providerId="AD" clId="Web-{B7A31F68-CBC8-18EA-1E5D-F01E56873997}" dt="2023-06-29T14:13:21.103" v="194" actId="20577"/>
        <pc:sldMkLst>
          <pc:docMk/>
          <pc:sldMk cId="4288293718" sldId="268"/>
        </pc:sldMkLst>
        <pc:spChg chg="add del mod">
          <ac:chgData name="Sam Lloyd (2110666)" userId="S::2110666@student.uwtsd.ac.uk::9206f74e-7c22-4d57-95ee-78d8ee042ca7" providerId="AD" clId="Web-{B7A31F68-CBC8-18EA-1E5D-F01E56873997}" dt="2023-06-29T14:13:21.103" v="194" actId="20577"/>
          <ac:spMkLst>
            <pc:docMk/>
            <pc:sldMk cId="4288293718" sldId="268"/>
            <ac:spMk id="2" creationId="{A139A681-1EF0-16F1-36F0-64005DED4099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4:13:17.806" v="193"/>
          <ac:spMkLst>
            <pc:docMk/>
            <pc:sldMk cId="4288293718" sldId="268"/>
            <ac:spMk id="6" creationId="{2F50DCC7-48D6-5123-C137-299D7A284AD4}"/>
          </ac:spMkLst>
        </pc:spChg>
      </pc:sldChg>
      <pc:sldChg chg="addSp modSp mod setBg">
        <pc:chgData name="Sam Lloyd (2110666)" userId="S::2110666@student.uwtsd.ac.uk::9206f74e-7c22-4d57-95ee-78d8ee042ca7" providerId="AD" clId="Web-{B7A31F68-CBC8-18EA-1E5D-F01E56873997}" dt="2023-06-29T14:12:40.415" v="180" actId="20577"/>
        <pc:sldMkLst>
          <pc:docMk/>
          <pc:sldMk cId="3787294289" sldId="269"/>
        </pc:sldMkLst>
        <pc:spChg chg="mod">
          <ac:chgData name="Sam Lloyd (2110666)" userId="S::2110666@student.uwtsd.ac.uk::9206f74e-7c22-4d57-95ee-78d8ee042ca7" providerId="AD" clId="Web-{B7A31F68-CBC8-18EA-1E5D-F01E56873997}" dt="2023-06-29T14:12:40.415" v="180" actId="20577"/>
          <ac:spMkLst>
            <pc:docMk/>
            <pc:sldMk cId="3787294289" sldId="269"/>
            <ac:spMk id="2" creationId="{82515C51-53E0-088B-92A4-5EB129ECC913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2:29.774" v="176"/>
          <ac:spMkLst>
            <pc:docMk/>
            <pc:sldMk cId="3787294289" sldId="269"/>
            <ac:spMk id="10" creationId="{3BC921DF-9345-4B9D-A324-FA2A21AFF5D6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2:29.774" v="176"/>
          <ac:spMkLst>
            <pc:docMk/>
            <pc:sldMk cId="3787294289" sldId="269"/>
            <ac:spMk id="12" creationId="{A1EE3CC7-2194-4DE5-B62A-44A7077D05FD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2:29.774" v="176"/>
          <ac:spMkLst>
            <pc:docMk/>
            <pc:sldMk cId="3787294289" sldId="269"/>
            <ac:spMk id="14" creationId="{5C86F7B6-C089-4557-B97A-3E9D42392935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2:29.774" v="176"/>
          <ac:spMkLst>
            <pc:docMk/>
            <pc:sldMk cId="3787294289" sldId="269"/>
            <ac:spMk id="16" creationId="{47130899-E4D0-4FB2-BA18-591F0CA89EB8}"/>
          </ac:spMkLst>
        </pc:spChg>
        <pc:picChg chg="mod ord">
          <ac:chgData name="Sam Lloyd (2110666)" userId="S::2110666@student.uwtsd.ac.uk::9206f74e-7c22-4d57-95ee-78d8ee042ca7" providerId="AD" clId="Web-{B7A31F68-CBC8-18EA-1E5D-F01E56873997}" dt="2023-06-29T14:12:29.774" v="176"/>
          <ac:picMkLst>
            <pc:docMk/>
            <pc:sldMk cId="3787294289" sldId="269"/>
            <ac:picMk id="3" creationId="{BF473119-9F00-C3F3-82A4-1834044823ED}"/>
          </ac:picMkLst>
        </pc:picChg>
        <pc:picChg chg="mod">
          <ac:chgData name="Sam Lloyd (2110666)" userId="S::2110666@student.uwtsd.ac.uk::9206f74e-7c22-4d57-95ee-78d8ee042ca7" providerId="AD" clId="Web-{B7A31F68-CBC8-18EA-1E5D-F01E56873997}" dt="2023-06-29T14:12:29.774" v="176"/>
          <ac:picMkLst>
            <pc:docMk/>
            <pc:sldMk cId="3787294289" sldId="269"/>
            <ac:picMk id="4" creationId="{EB7B324A-F7A5-3167-9FC2-5020426C509D}"/>
          </ac:picMkLst>
        </pc:picChg>
        <pc:picChg chg="mod">
          <ac:chgData name="Sam Lloyd (2110666)" userId="S::2110666@student.uwtsd.ac.uk::9206f74e-7c22-4d57-95ee-78d8ee042ca7" providerId="AD" clId="Web-{B7A31F68-CBC8-18EA-1E5D-F01E56873997}" dt="2023-06-29T14:12:29.774" v="176"/>
          <ac:picMkLst>
            <pc:docMk/>
            <pc:sldMk cId="3787294289" sldId="269"/>
            <ac:picMk id="5" creationId="{FA5DE31E-7136-DB43-1744-8D7F03F6DC50}"/>
          </ac:picMkLst>
        </pc:picChg>
      </pc:sldChg>
      <pc:sldChg chg="addSp modSp mod setBg">
        <pc:chgData name="Sam Lloyd (2110666)" userId="S::2110666@student.uwtsd.ac.uk::9206f74e-7c22-4d57-95ee-78d8ee042ca7" providerId="AD" clId="Web-{B7A31F68-CBC8-18EA-1E5D-F01E56873997}" dt="2023-06-29T14:13:13.775" v="191" actId="20577"/>
        <pc:sldMkLst>
          <pc:docMk/>
          <pc:sldMk cId="867099947" sldId="270"/>
        </pc:sldMkLst>
        <pc:spChg chg="mod">
          <ac:chgData name="Sam Lloyd (2110666)" userId="S::2110666@student.uwtsd.ac.uk::9206f74e-7c22-4d57-95ee-78d8ee042ca7" providerId="AD" clId="Web-{B7A31F68-CBC8-18EA-1E5D-F01E56873997}" dt="2023-06-29T14:13:01.790" v="186"/>
          <ac:spMkLst>
            <pc:docMk/>
            <pc:sldMk cId="867099947" sldId="270"/>
            <ac:spMk id="2" creationId="{E222ACB6-31FC-5C85-705F-AA602CF6539A}"/>
          </ac:spMkLst>
        </pc:spChg>
        <pc:spChg chg="mod ord">
          <ac:chgData name="Sam Lloyd (2110666)" userId="S::2110666@student.uwtsd.ac.uk::9206f74e-7c22-4d57-95ee-78d8ee042ca7" providerId="AD" clId="Web-{B7A31F68-CBC8-18EA-1E5D-F01E56873997}" dt="2023-06-29T14:13:13.775" v="191" actId="20577"/>
          <ac:spMkLst>
            <pc:docMk/>
            <pc:sldMk cId="867099947" sldId="270"/>
            <ac:spMk id="3" creationId="{43E9C8A5-05AD-76C1-15CF-7547D0747383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3:01.790" v="186"/>
          <ac:spMkLst>
            <pc:docMk/>
            <pc:sldMk cId="867099947" sldId="270"/>
            <ac:spMk id="10" creationId="{94DB5839-12B9-4BA0-98A8-CAE44ED19D7F}"/>
          </ac:spMkLst>
        </pc:spChg>
        <pc:picChg chg="mod">
          <ac:chgData name="Sam Lloyd (2110666)" userId="S::2110666@student.uwtsd.ac.uk::9206f74e-7c22-4d57-95ee-78d8ee042ca7" providerId="AD" clId="Web-{B7A31F68-CBC8-18EA-1E5D-F01E56873997}" dt="2023-06-29T14:13:01.790" v="186"/>
          <ac:picMkLst>
            <pc:docMk/>
            <pc:sldMk cId="867099947" sldId="270"/>
            <ac:picMk id="4" creationId="{81396B41-4455-F8DF-9E05-D39E30A782C3}"/>
          </ac:picMkLst>
        </pc:picChg>
        <pc:picChg chg="mod">
          <ac:chgData name="Sam Lloyd (2110666)" userId="S::2110666@student.uwtsd.ac.uk::9206f74e-7c22-4d57-95ee-78d8ee042ca7" providerId="AD" clId="Web-{B7A31F68-CBC8-18EA-1E5D-F01E56873997}" dt="2023-06-29T14:13:01.790" v="186"/>
          <ac:picMkLst>
            <pc:docMk/>
            <pc:sldMk cId="867099947" sldId="270"/>
            <ac:picMk id="5" creationId="{EA992296-64EA-A445-ABCB-878AD5F50F0A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4:13:01.790" v="186"/>
          <ac:cxnSpMkLst>
            <pc:docMk/>
            <pc:sldMk cId="867099947" sldId="270"/>
            <ac:cxnSpMk id="12" creationId="{041A955B-D579-48FD-A51C-51B0C0B69F9A}"/>
          </ac:cxnSpMkLst>
        </pc:cxnChg>
      </pc:sldChg>
      <pc:sldChg chg="modSp">
        <pc:chgData name="Sam Lloyd (2110666)" userId="S::2110666@student.uwtsd.ac.uk::9206f74e-7c22-4d57-95ee-78d8ee042ca7" providerId="AD" clId="Web-{B7A31F68-CBC8-18EA-1E5D-F01E56873997}" dt="2023-06-29T14:13:38.338" v="200" actId="20577"/>
        <pc:sldMkLst>
          <pc:docMk/>
          <pc:sldMk cId="3636138215" sldId="271"/>
        </pc:sldMkLst>
        <pc:spChg chg="mod">
          <ac:chgData name="Sam Lloyd (2110666)" userId="S::2110666@student.uwtsd.ac.uk::9206f74e-7c22-4d57-95ee-78d8ee042ca7" providerId="AD" clId="Web-{B7A31F68-CBC8-18EA-1E5D-F01E56873997}" dt="2023-06-29T14:13:38.338" v="200" actId="20577"/>
          <ac:spMkLst>
            <pc:docMk/>
            <pc:sldMk cId="3636138215" sldId="271"/>
            <ac:spMk id="2" creationId="{7CA363B8-C6D9-E413-7ED4-A8CFFA00BFB9}"/>
          </ac:spMkLst>
        </pc:spChg>
      </pc:sldChg>
      <pc:sldChg chg="modSp">
        <pc:chgData name="Sam Lloyd (2110666)" userId="S::2110666@student.uwtsd.ac.uk::9206f74e-7c22-4d57-95ee-78d8ee042ca7" providerId="AD" clId="Web-{B7A31F68-CBC8-18EA-1E5D-F01E56873997}" dt="2023-06-29T14:15:20.184" v="228" actId="20577"/>
        <pc:sldMkLst>
          <pc:docMk/>
          <pc:sldMk cId="1994254227" sldId="275"/>
        </pc:sldMkLst>
        <pc:spChg chg="mod">
          <ac:chgData name="Sam Lloyd (2110666)" userId="S::2110666@student.uwtsd.ac.uk::9206f74e-7c22-4d57-95ee-78d8ee042ca7" providerId="AD" clId="Web-{B7A31F68-CBC8-18EA-1E5D-F01E56873997}" dt="2023-06-29T14:15:04.590" v="219" actId="20577"/>
          <ac:spMkLst>
            <pc:docMk/>
            <pc:sldMk cId="1994254227" sldId="275"/>
            <ac:spMk id="2" creationId="{FA3188DB-3FAD-76F0-DB9D-4654C7117CFD}"/>
          </ac:spMkLst>
        </pc:spChg>
        <pc:spChg chg="mod">
          <ac:chgData name="Sam Lloyd (2110666)" userId="S::2110666@student.uwtsd.ac.uk::9206f74e-7c22-4d57-95ee-78d8ee042ca7" providerId="AD" clId="Web-{B7A31F68-CBC8-18EA-1E5D-F01E56873997}" dt="2023-06-29T14:15:20.184" v="228" actId="20577"/>
          <ac:spMkLst>
            <pc:docMk/>
            <pc:sldMk cId="1994254227" sldId="275"/>
            <ac:spMk id="3" creationId="{5BDF1327-1EF9-B9C2-E8F2-C059A0620596}"/>
          </ac:spMkLst>
        </pc:sp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3:59:01.582" v="174"/>
        <pc:sldMkLst>
          <pc:docMk/>
          <pc:sldMk cId="2235659054" sldId="276"/>
        </pc:sldMkLst>
        <pc:spChg chg="mod">
          <ac:chgData name="Sam Lloyd (2110666)" userId="S::2110666@student.uwtsd.ac.uk::9206f74e-7c22-4d57-95ee-78d8ee042ca7" providerId="AD" clId="Web-{B7A31F68-CBC8-18EA-1E5D-F01E56873997}" dt="2023-06-29T13:59:01.582" v="174"/>
          <ac:spMkLst>
            <pc:docMk/>
            <pc:sldMk cId="2235659054" sldId="276"/>
            <ac:spMk id="2" creationId="{F374FEDB-1CA2-DE54-2213-C6D1937B9E76}"/>
          </ac:spMkLst>
        </pc:spChg>
        <pc:spChg chg="del mod">
          <ac:chgData name="Sam Lloyd (2110666)" userId="S::2110666@student.uwtsd.ac.uk::9206f74e-7c22-4d57-95ee-78d8ee042ca7" providerId="AD" clId="Web-{B7A31F68-CBC8-18EA-1E5D-F01E56873997}" dt="2023-06-29T13:49:14.443" v="143"/>
          <ac:spMkLst>
            <pc:docMk/>
            <pc:sldMk cId="2235659054" sldId="276"/>
            <ac:spMk id="3" creationId="{4107E80B-39A4-E9D7-043B-9E5B5B7C2272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3:49:39.631" v="144"/>
          <ac:spMkLst>
            <pc:docMk/>
            <pc:sldMk cId="2235659054" sldId="276"/>
            <ac:spMk id="5" creationId="{EA14D340-FF8C-FC35-FACD-8817FA4F8A25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59:01.582" v="174"/>
          <ac:spMkLst>
            <pc:docMk/>
            <pc:sldMk cId="2235659054" sldId="276"/>
            <ac:spMk id="13" creationId="{70604AE9-51AD-1991-215A-B02F49F6B68D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59:01.582" v="174"/>
          <ac:spMkLst>
            <pc:docMk/>
            <pc:sldMk cId="2235659054" sldId="276"/>
            <ac:spMk id="16" creationId="{A4361313-4F7D-4D93-974A-B89BDF784CA4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59:01.582" v="174"/>
          <ac:picMkLst>
            <pc:docMk/>
            <pc:sldMk cId="2235659054" sldId="276"/>
            <ac:picMk id="6" creationId="{F1EA5DB0-B36F-4603-A82C-C4A77145D384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3:59:01.582" v="174"/>
          <ac:picMkLst>
            <pc:docMk/>
            <pc:sldMk cId="2235659054" sldId="276"/>
            <ac:picMk id="7" creationId="{ECA7B6E4-0350-1575-F840-901AA16614C7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3:59:01.582" v="174"/>
          <ac:picMkLst>
            <pc:docMk/>
            <pc:sldMk cId="2235659054" sldId="276"/>
            <ac:picMk id="8" creationId="{84E02AFB-A1FF-A4E5-64E8-24AE57E33A83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59:01.582" v="174"/>
          <ac:picMkLst>
            <pc:docMk/>
            <pc:sldMk cId="2235659054" sldId="276"/>
            <ac:picMk id="9" creationId="{2C5D9CF1-1D41-8744-D03E-21CE6B677ADC}"/>
          </ac:picMkLst>
        </pc:picChg>
        <pc:picChg chg="add del mod">
          <ac:chgData name="Sam Lloyd (2110666)" userId="S::2110666@student.uwtsd.ac.uk::9206f74e-7c22-4d57-95ee-78d8ee042ca7" providerId="AD" clId="Web-{B7A31F68-CBC8-18EA-1E5D-F01E56873997}" dt="2023-06-29T13:51:05.789" v="149"/>
          <ac:picMkLst>
            <pc:docMk/>
            <pc:sldMk cId="2235659054" sldId="276"/>
            <ac:picMk id="10" creationId="{61C4A954-8788-FD07-51C8-35DC5B25219B}"/>
          </ac:picMkLst>
        </pc:picChg>
      </pc:sldChg>
      <pc:sldChg chg="modSp">
        <pc:chgData name="Sam Lloyd (2110666)" userId="S::2110666@student.uwtsd.ac.uk::9206f74e-7c22-4d57-95ee-78d8ee042ca7" providerId="AD" clId="Web-{B7A31F68-CBC8-18EA-1E5D-F01E56873997}" dt="2023-06-29T14:14:23.558" v="213" actId="20577"/>
        <pc:sldMkLst>
          <pc:docMk/>
          <pc:sldMk cId="3806959828" sldId="281"/>
        </pc:sldMkLst>
        <pc:spChg chg="mod">
          <ac:chgData name="Sam Lloyd (2110666)" userId="S::2110666@student.uwtsd.ac.uk::9206f74e-7c22-4d57-95ee-78d8ee042ca7" providerId="AD" clId="Web-{B7A31F68-CBC8-18EA-1E5D-F01E56873997}" dt="2023-06-29T14:14:23.558" v="213" actId="20577"/>
          <ac:spMkLst>
            <pc:docMk/>
            <pc:sldMk cId="3806959828" sldId="281"/>
            <ac:spMk id="2" creationId="{232BAB49-3632-73E9-B089-5F1430FB174B}"/>
          </ac:spMkLst>
        </pc:sp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4:14:29.824" v="214" actId="20577"/>
        <pc:sldMkLst>
          <pc:docMk/>
          <pc:sldMk cId="4070140146" sldId="282"/>
        </pc:sldMkLst>
        <pc:spChg chg="mod">
          <ac:chgData name="Sam Lloyd (2110666)" userId="S::2110666@student.uwtsd.ac.uk::9206f74e-7c22-4d57-95ee-78d8ee042ca7" providerId="AD" clId="Web-{B7A31F68-CBC8-18EA-1E5D-F01E56873997}" dt="2023-06-29T14:14:29.824" v="214" actId="20577"/>
          <ac:spMkLst>
            <pc:docMk/>
            <pc:sldMk cId="4070140146" sldId="282"/>
            <ac:spMk id="2" creationId="{1D65A194-1163-96CB-8ED9-0614A3DF0A5E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37:35.285" v="9"/>
          <ac:spMkLst>
            <pc:docMk/>
            <pc:sldMk cId="4070140146" sldId="282"/>
            <ac:spMk id="3" creationId="{77E53D42-F1E0-C69F-7764-2415C91E65B2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3:37:44.879" v="10"/>
          <ac:spMkLst>
            <pc:docMk/>
            <pc:sldMk cId="4070140146" sldId="282"/>
            <ac:spMk id="9" creationId="{D6651DEC-B056-5C86-2234-6E96AA04021C}"/>
          </ac:spMkLst>
        </pc:spChg>
        <pc:spChg chg="add del">
          <ac:chgData name="Sam Lloyd (2110666)" userId="S::2110666@student.uwtsd.ac.uk::9206f74e-7c22-4d57-95ee-78d8ee042ca7" providerId="AD" clId="Web-{B7A31F68-CBC8-18EA-1E5D-F01E56873997}" dt="2023-06-29T13:42:09.667" v="25"/>
          <ac:spMkLst>
            <pc:docMk/>
            <pc:sldMk cId="4070140146" sldId="282"/>
            <ac:spMk id="15" creationId="{4CBBC306-01EC-8286-2987-9BBAC72F266D}"/>
          </ac:spMkLst>
        </pc:spChg>
        <pc:spChg chg="add del">
          <ac:chgData name="Sam Lloyd (2110666)" userId="S::2110666@student.uwtsd.ac.uk::9206f74e-7c22-4d57-95ee-78d8ee042ca7" providerId="AD" clId="Web-{B7A31F68-CBC8-18EA-1E5D-F01E56873997}" dt="2023-06-29T13:42:09.667" v="25"/>
          <ac:spMkLst>
            <pc:docMk/>
            <pc:sldMk cId="4070140146" sldId="282"/>
            <ac:spMk id="18" creationId="{73167118-CCC6-4EA0-956F-63D5BBB02EFE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2:09.667" v="26"/>
          <ac:spMkLst>
            <pc:docMk/>
            <pc:sldMk cId="4070140146" sldId="282"/>
            <ac:spMk id="20" creationId="{39558715-67AA-43A1-94C0-3B58C825719E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2:09.667" v="26"/>
          <ac:spMkLst>
            <pc:docMk/>
            <pc:sldMk cId="4070140146" sldId="282"/>
            <ac:spMk id="21" creationId="{A7F2DB6A-1230-1A2C-647B-64C5FE6A1178}"/>
          </ac:spMkLst>
        </pc:spChg>
        <pc:picChg chg="del">
          <ac:chgData name="Sam Lloyd (2110666)" userId="S::2110666@student.uwtsd.ac.uk::9206f74e-7c22-4d57-95ee-78d8ee042ca7" providerId="AD" clId="Web-{B7A31F68-CBC8-18EA-1E5D-F01E56873997}" dt="2023-06-29T13:38:06.317" v="15"/>
          <ac:picMkLst>
            <pc:docMk/>
            <pc:sldMk cId="4070140146" sldId="282"/>
            <ac:picMk id="4" creationId="{E2485EEE-9CF4-47C5-2C92-D16C62A2259C}"/>
          </ac:picMkLst>
        </pc:picChg>
        <pc:picChg chg="del">
          <ac:chgData name="Sam Lloyd (2110666)" userId="S::2110666@student.uwtsd.ac.uk::9206f74e-7c22-4d57-95ee-78d8ee042ca7" providerId="AD" clId="Web-{B7A31F68-CBC8-18EA-1E5D-F01E56873997}" dt="2023-06-29T13:37:30.191" v="7"/>
          <ac:picMkLst>
            <pc:docMk/>
            <pc:sldMk cId="4070140146" sldId="282"/>
            <ac:picMk id="5" creationId="{55C6B48F-52EF-05B3-AE15-6F247137592C}"/>
          </ac:picMkLst>
        </pc:picChg>
        <pc:picChg chg="del">
          <ac:chgData name="Sam Lloyd (2110666)" userId="S::2110666@student.uwtsd.ac.uk::9206f74e-7c22-4d57-95ee-78d8ee042ca7" providerId="AD" clId="Web-{B7A31F68-CBC8-18EA-1E5D-F01E56873997}" dt="2023-06-29T13:37:32.379" v="8"/>
          <ac:picMkLst>
            <pc:docMk/>
            <pc:sldMk cId="4070140146" sldId="282"/>
            <ac:picMk id="6" creationId="{9279CD0B-A5E5-97F3-7710-C163417AF35F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3:42:09.667" v="26"/>
          <ac:picMkLst>
            <pc:docMk/>
            <pc:sldMk cId="4070140146" sldId="282"/>
            <ac:picMk id="7" creationId="{A97E959D-7BB1-377F-EA05-60BC525EF191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3:42:09.667" v="26"/>
          <ac:picMkLst>
            <pc:docMk/>
            <pc:sldMk cId="4070140146" sldId="282"/>
            <ac:picMk id="10" creationId="{F61CAF47-8DDB-2426-8DAF-087F01A4EEDC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42:09.667" v="26"/>
          <ac:picMkLst>
            <pc:docMk/>
            <pc:sldMk cId="4070140146" sldId="282"/>
            <ac:picMk id="11" creationId="{914F598D-C785-08D6-CFEF-25E35EC17017}"/>
          </ac:picMkLst>
        </pc:pic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3:41:49.572" v="23"/>
        <pc:sldMkLst>
          <pc:docMk/>
          <pc:sldMk cId="568109599" sldId="283"/>
        </pc:sldMkLst>
        <pc:spChg chg="mod">
          <ac:chgData name="Sam Lloyd (2110666)" userId="S::2110666@student.uwtsd.ac.uk::9206f74e-7c22-4d57-95ee-78d8ee042ca7" providerId="AD" clId="Web-{B7A31F68-CBC8-18EA-1E5D-F01E56873997}" dt="2023-06-29T13:41:49.572" v="23"/>
          <ac:spMkLst>
            <pc:docMk/>
            <pc:sldMk cId="568109599" sldId="283"/>
            <ac:spMk id="2" creationId="{1D65A194-1163-96CB-8ED9-0614A3DF0A5E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38:28.099" v="16"/>
          <ac:spMkLst>
            <pc:docMk/>
            <pc:sldMk cId="568109599" sldId="283"/>
            <ac:spMk id="3" creationId="{77E53D42-F1E0-C69F-7764-2415C91E65B2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3:38:31.208" v="17"/>
          <ac:spMkLst>
            <pc:docMk/>
            <pc:sldMk cId="568109599" sldId="283"/>
            <ac:spMk id="5" creationId="{5C6067B3-FDC6-E22C-F147-6ABBF1C9ACB6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1:49.572" v="23"/>
          <ac:spMkLst>
            <pc:docMk/>
            <pc:sldMk cId="568109599" sldId="283"/>
            <ac:spMk id="11" creationId="{77A9A97B-1588-B9B2-B932-2362A052F297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1:49.572" v="23"/>
          <ac:spMkLst>
            <pc:docMk/>
            <pc:sldMk cId="568109599" sldId="283"/>
            <ac:spMk id="14" creationId="{94DB5839-12B9-4BA0-98A8-CAE44ED19D7F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41:49.572" v="23"/>
          <ac:picMkLst>
            <pc:docMk/>
            <pc:sldMk cId="568109599" sldId="283"/>
            <ac:picMk id="6" creationId="{D5C2529D-1EF2-72C0-9085-28F30CBCAAAD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41:49.572" v="23"/>
          <ac:picMkLst>
            <pc:docMk/>
            <pc:sldMk cId="568109599" sldId="283"/>
            <ac:picMk id="7" creationId="{9854AA77-71BB-16E8-017B-510A64D6DEB3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3:41:49.572" v="23"/>
          <ac:cxnSpMkLst>
            <pc:docMk/>
            <pc:sldMk cId="568109599" sldId="283"/>
            <ac:cxnSpMk id="16" creationId="{041A955B-D579-48FD-A51C-51B0C0B69F9A}"/>
          </ac:cxnSpMkLst>
        </pc:cxn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3:41:23.197" v="22"/>
        <pc:sldMkLst>
          <pc:docMk/>
          <pc:sldMk cId="3580502167" sldId="285"/>
        </pc:sldMkLst>
        <pc:spChg chg="mod">
          <ac:chgData name="Sam Lloyd (2110666)" userId="S::2110666@student.uwtsd.ac.uk::9206f74e-7c22-4d57-95ee-78d8ee042ca7" providerId="AD" clId="Web-{B7A31F68-CBC8-18EA-1E5D-F01E56873997}" dt="2023-06-29T13:41:23.197" v="22"/>
          <ac:spMkLst>
            <pc:docMk/>
            <pc:sldMk cId="3580502167" sldId="285"/>
            <ac:spMk id="2" creationId="{1D65A194-1163-96CB-8ED9-0614A3DF0A5E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38:49.412" v="19"/>
          <ac:spMkLst>
            <pc:docMk/>
            <pc:sldMk cId="3580502167" sldId="285"/>
            <ac:spMk id="3" creationId="{77E53D42-F1E0-C69F-7764-2415C91E65B2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3:38:52.115" v="20"/>
          <ac:spMkLst>
            <pc:docMk/>
            <pc:sldMk cId="3580502167" sldId="285"/>
            <ac:spMk id="5" creationId="{261B7577-E0F2-A041-C807-AA826D5CF3B7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1:23.197" v="22"/>
          <ac:spMkLst>
            <pc:docMk/>
            <pc:sldMk cId="3580502167" sldId="285"/>
            <ac:spMk id="11" creationId="{B2A442E9-EE45-C4D4-C84C-A3D1B6024114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1:23.197" v="22"/>
          <ac:spMkLst>
            <pc:docMk/>
            <pc:sldMk cId="3580502167" sldId="285"/>
            <ac:spMk id="14" creationId="{94DB5839-12B9-4BA0-98A8-CAE44ED19D7F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41:23.197" v="22"/>
          <ac:picMkLst>
            <pc:docMk/>
            <pc:sldMk cId="3580502167" sldId="285"/>
            <ac:picMk id="6" creationId="{00951B8F-04B5-57DF-A26D-4DF7FCF4574F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41:23.197" v="22"/>
          <ac:picMkLst>
            <pc:docMk/>
            <pc:sldMk cId="3580502167" sldId="285"/>
            <ac:picMk id="7" creationId="{95836440-6CDA-88F1-D1AD-66DF54E8101D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3:41:23.197" v="22"/>
          <ac:cxnSpMkLst>
            <pc:docMk/>
            <pc:sldMk cId="3580502167" sldId="285"/>
            <ac:cxnSpMk id="16" creationId="{041A955B-D579-48FD-A51C-51B0C0B69F9A}"/>
          </ac:cxnSpMkLst>
        </pc:cxn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3:42:29.105" v="27"/>
        <pc:sldMkLst>
          <pc:docMk/>
          <pc:sldMk cId="3256872692" sldId="287"/>
        </pc:sldMkLst>
        <pc:spChg chg="mod">
          <ac:chgData name="Sam Lloyd (2110666)" userId="S::2110666@student.uwtsd.ac.uk::9206f74e-7c22-4d57-95ee-78d8ee042ca7" providerId="AD" clId="Web-{B7A31F68-CBC8-18EA-1E5D-F01E56873997}" dt="2023-06-29T13:42:29.105" v="27"/>
          <ac:spMkLst>
            <pc:docMk/>
            <pc:sldMk cId="3256872692" sldId="287"/>
            <ac:spMk id="2" creationId="{1D65A194-1163-96CB-8ED9-0614A3DF0A5E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36:34.002" v="5"/>
          <ac:spMkLst>
            <pc:docMk/>
            <pc:sldMk cId="3256872692" sldId="287"/>
            <ac:spMk id="3" creationId="{77E53D42-F1E0-C69F-7764-2415C91E65B2}"/>
          </ac:spMkLst>
        </pc:spChg>
        <pc:spChg chg="add mod">
          <ac:chgData name="Sam Lloyd (2110666)" userId="S::2110666@student.uwtsd.ac.uk::9206f74e-7c22-4d57-95ee-78d8ee042ca7" providerId="AD" clId="Web-{B7A31F68-CBC8-18EA-1E5D-F01E56873997}" dt="2023-06-29T13:42:29.105" v="27"/>
          <ac:spMkLst>
            <pc:docMk/>
            <pc:sldMk cId="3256872692" sldId="287"/>
            <ac:spMk id="8" creationId="{552458E5-F097-8C9B-F03B-A07494875960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42:29.105" v="27"/>
          <ac:spMkLst>
            <pc:docMk/>
            <pc:sldMk cId="3256872692" sldId="287"/>
            <ac:spMk id="13" creationId="{39558715-67AA-43A1-94C0-3B58C825719E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42:29.105" v="27"/>
          <ac:picMkLst>
            <pc:docMk/>
            <pc:sldMk cId="3256872692" sldId="287"/>
            <ac:picMk id="4" creationId="{9D1044FD-1F08-E447-5DEB-CBB85A558742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42:29.105" v="27"/>
          <ac:picMkLst>
            <pc:docMk/>
            <pc:sldMk cId="3256872692" sldId="287"/>
            <ac:picMk id="5" creationId="{F7C25D17-51BE-693E-0E42-7291854C33F8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3:42:29.105" v="27"/>
          <ac:picMkLst>
            <pc:docMk/>
            <pc:sldMk cId="3256872692" sldId="287"/>
            <ac:picMk id="6" creationId="{FC3A3300-CE2D-A124-A7C5-878596EFC0C9}"/>
          </ac:picMkLst>
        </pc:pic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3:54:03.668" v="173"/>
        <pc:sldMkLst>
          <pc:docMk/>
          <pc:sldMk cId="1747267538" sldId="289"/>
        </pc:sldMkLst>
        <pc:spChg chg="mod">
          <ac:chgData name="Sam Lloyd (2110666)" userId="S::2110666@student.uwtsd.ac.uk::9206f74e-7c22-4d57-95ee-78d8ee042ca7" providerId="AD" clId="Web-{B7A31F68-CBC8-18EA-1E5D-F01E56873997}" dt="2023-06-29T13:54:03.668" v="173"/>
          <ac:spMkLst>
            <pc:docMk/>
            <pc:sldMk cId="1747267538" sldId="289"/>
            <ac:spMk id="2" creationId="{1D65A194-1163-96CB-8ED9-0614A3DF0A5E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43:39.934" v="28"/>
          <ac:spMkLst>
            <pc:docMk/>
            <pc:sldMk cId="1747267538" sldId="289"/>
            <ac:spMk id="3" creationId="{77E53D42-F1E0-C69F-7764-2415C91E65B2}"/>
          </ac:spMkLst>
        </pc:spChg>
        <pc:spChg chg="add del mod">
          <ac:chgData name="Sam Lloyd (2110666)" userId="S::2110666@student.uwtsd.ac.uk::9206f74e-7c22-4d57-95ee-78d8ee042ca7" providerId="AD" clId="Web-{B7A31F68-CBC8-18EA-1E5D-F01E56873997}" dt="2023-06-29T13:53:58.559" v="172"/>
          <ac:spMkLst>
            <pc:docMk/>
            <pc:sldMk cId="1747267538" sldId="289"/>
            <ac:spMk id="5" creationId="{52A51B23-31BC-0743-9B26-A88370E0283C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54:03.668" v="173"/>
          <ac:spMkLst>
            <pc:docMk/>
            <pc:sldMk cId="1747267538" sldId="289"/>
            <ac:spMk id="10" creationId="{BA65AE49-0DEC-575C-5BD0-E603764A0F6B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54:03.668" v="173"/>
          <ac:picMkLst>
            <pc:docMk/>
            <pc:sldMk cId="1747267538" sldId="289"/>
            <ac:picMk id="6" creationId="{DC8CD593-4FFD-C6ED-F332-A033BE8A6C47}"/>
          </ac:picMkLst>
        </pc:picChg>
      </pc:sldChg>
      <pc:sldChg chg="addSp modSp mod ord setBg modShow">
        <pc:chgData name="Sam Lloyd (2110666)" userId="S::2110666@student.uwtsd.ac.uk::9206f74e-7c22-4d57-95ee-78d8ee042ca7" providerId="AD" clId="Web-{B7A31F68-CBC8-18EA-1E5D-F01E56873997}" dt="2023-06-29T14:28:43.251" v="271"/>
        <pc:sldMkLst>
          <pc:docMk/>
          <pc:sldMk cId="131186331" sldId="294"/>
        </pc:sldMkLst>
        <pc:spChg chg="mod">
          <ac:chgData name="Sam Lloyd (2110666)" userId="S::2110666@student.uwtsd.ac.uk::9206f74e-7c22-4d57-95ee-78d8ee042ca7" providerId="AD" clId="Web-{B7A31F68-CBC8-18EA-1E5D-F01E56873997}" dt="2023-06-29T14:28:28.626" v="270"/>
          <ac:spMkLst>
            <pc:docMk/>
            <pc:sldMk cId="131186331" sldId="294"/>
            <ac:spMk id="2" creationId="{A4430596-4849-CBF0-0187-0E5DFBD65246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28:28.626" v="270"/>
          <ac:spMkLst>
            <pc:docMk/>
            <pc:sldMk cId="131186331" sldId="294"/>
            <ac:spMk id="9" creationId="{779AC84F-D59F-A241-2C07-069463CEC008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28:28.626" v="270"/>
          <ac:spMkLst>
            <pc:docMk/>
            <pc:sldMk cId="131186331" sldId="294"/>
            <ac:spMk id="12" creationId="{94DB5839-12B9-4BA0-98A8-CAE44ED19D7F}"/>
          </ac:spMkLst>
        </pc:spChg>
        <pc:picChg chg="mod">
          <ac:chgData name="Sam Lloyd (2110666)" userId="S::2110666@student.uwtsd.ac.uk::9206f74e-7c22-4d57-95ee-78d8ee042ca7" providerId="AD" clId="Web-{B7A31F68-CBC8-18EA-1E5D-F01E56873997}" dt="2023-06-29T14:28:28.626" v="270"/>
          <ac:picMkLst>
            <pc:docMk/>
            <pc:sldMk cId="131186331" sldId="294"/>
            <ac:picMk id="4" creationId="{8BCEB46C-D8C3-10FE-13DB-F6DDFCD19E55}"/>
          </ac:picMkLst>
        </pc:picChg>
        <pc:picChg chg="mod">
          <ac:chgData name="Sam Lloyd (2110666)" userId="S::2110666@student.uwtsd.ac.uk::9206f74e-7c22-4d57-95ee-78d8ee042ca7" providerId="AD" clId="Web-{B7A31F68-CBC8-18EA-1E5D-F01E56873997}" dt="2023-06-29T14:28:28.626" v="270"/>
          <ac:picMkLst>
            <pc:docMk/>
            <pc:sldMk cId="131186331" sldId="294"/>
            <ac:picMk id="5" creationId="{D5C1E631-2D6E-F59F-FE01-32267DF1AD04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4:28:28.626" v="270"/>
          <ac:cxnSpMkLst>
            <pc:docMk/>
            <pc:sldMk cId="131186331" sldId="294"/>
            <ac:cxnSpMk id="14" creationId="{041A955B-D579-48FD-A51C-51B0C0B69F9A}"/>
          </ac:cxnSpMkLst>
        </pc:cxnChg>
      </pc:sldChg>
      <pc:sldChg chg="modSp">
        <pc:chgData name="Sam Lloyd (2110666)" userId="S::2110666@student.uwtsd.ac.uk::9206f74e-7c22-4d57-95ee-78d8ee042ca7" providerId="AD" clId="Web-{B7A31F68-CBC8-18EA-1E5D-F01E56873997}" dt="2023-06-29T14:14:15.901" v="211" actId="20577"/>
        <pc:sldMkLst>
          <pc:docMk/>
          <pc:sldMk cId="1227446236" sldId="298"/>
        </pc:sldMkLst>
        <pc:spChg chg="mod">
          <ac:chgData name="Sam Lloyd (2110666)" userId="S::2110666@student.uwtsd.ac.uk::9206f74e-7c22-4d57-95ee-78d8ee042ca7" providerId="AD" clId="Web-{B7A31F68-CBC8-18EA-1E5D-F01E56873997}" dt="2023-06-29T14:14:15.901" v="211" actId="20577"/>
          <ac:spMkLst>
            <pc:docMk/>
            <pc:sldMk cId="1227446236" sldId="298"/>
            <ac:spMk id="2" creationId="{B94B61F9-8032-68D1-F7F6-BAD1B440EB82}"/>
          </ac:spMkLst>
        </pc:spChg>
      </pc:sldChg>
      <pc:sldChg chg="addSp delSp modSp mod ord setBg">
        <pc:chgData name="Sam Lloyd (2110666)" userId="S::2110666@student.uwtsd.ac.uk::9206f74e-7c22-4d57-95ee-78d8ee042ca7" providerId="AD" clId="Web-{B7A31F68-CBC8-18EA-1E5D-F01E56873997}" dt="2023-06-29T13:49:07.630" v="141"/>
        <pc:sldMkLst>
          <pc:docMk/>
          <pc:sldMk cId="3674938483" sldId="300"/>
        </pc:sldMkLst>
        <pc:spChg chg="mod">
          <ac:chgData name="Sam Lloyd (2110666)" userId="S::2110666@student.uwtsd.ac.uk::9206f74e-7c22-4d57-95ee-78d8ee042ca7" providerId="AD" clId="Web-{B7A31F68-CBC8-18EA-1E5D-F01E56873997}" dt="2023-06-29T13:47:33.643" v="32"/>
          <ac:spMkLst>
            <pc:docMk/>
            <pc:sldMk cId="3674938483" sldId="300"/>
            <ac:spMk id="2" creationId="{3096D606-A7A0-C33D-8CDA-DBDE6B7E0D5D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46:30.126" v="30"/>
          <ac:spMkLst>
            <pc:docMk/>
            <pc:sldMk cId="3674938483" sldId="300"/>
            <ac:spMk id="3" creationId="{C8B629DB-3B5E-88A5-5C06-2052E76808E3}"/>
          </ac:spMkLst>
        </pc:spChg>
        <pc:spChg chg="add mod">
          <ac:chgData name="Sam Lloyd (2110666)" userId="S::2110666@student.uwtsd.ac.uk::9206f74e-7c22-4d57-95ee-78d8ee042ca7" providerId="AD" clId="Web-{B7A31F68-CBC8-18EA-1E5D-F01E56873997}" dt="2023-06-29T13:49:07.505" v="140" actId="20577"/>
          <ac:spMkLst>
            <pc:docMk/>
            <pc:sldMk cId="3674938483" sldId="300"/>
            <ac:spMk id="9" creationId="{AD980325-E662-DCCF-101A-0DAE5F9F67CA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3:47:33.643" v="32"/>
          <ac:picMkLst>
            <pc:docMk/>
            <pc:sldMk cId="3674938483" sldId="300"/>
            <ac:picMk id="4" creationId="{47E4150B-583C-64C7-5BB2-7636CE1802BE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3:47:33.643" v="32"/>
          <ac:picMkLst>
            <pc:docMk/>
            <pc:sldMk cId="3674938483" sldId="300"/>
            <ac:picMk id="5" creationId="{03C57E20-5A68-3880-E5EF-4F6DB925BD51}"/>
          </ac:picMkLst>
        </pc:picChg>
      </pc:sldChg>
      <pc:sldChg chg="addSp delSp modSp mod setBg">
        <pc:chgData name="Sam Lloyd (2110666)" userId="S::2110666@student.uwtsd.ac.uk::9206f74e-7c22-4d57-95ee-78d8ee042ca7" providerId="AD" clId="Web-{B7A31F68-CBC8-18EA-1E5D-F01E56873997}" dt="2023-06-29T14:18:14.939" v="244" actId="14100"/>
        <pc:sldMkLst>
          <pc:docMk/>
          <pc:sldMk cId="2939763559" sldId="305"/>
        </pc:sldMkLst>
        <pc:spChg chg="mod">
          <ac:chgData name="Sam Lloyd (2110666)" userId="S::2110666@student.uwtsd.ac.uk::9206f74e-7c22-4d57-95ee-78d8ee042ca7" providerId="AD" clId="Web-{B7A31F68-CBC8-18EA-1E5D-F01E56873997}" dt="2023-06-29T14:17:12.546" v="232"/>
          <ac:spMkLst>
            <pc:docMk/>
            <pc:sldMk cId="2939763559" sldId="305"/>
            <ac:spMk id="2" creationId="{AA530B85-0767-0278-636D-EBA228FD9C43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7:12.546" v="232"/>
          <ac:spMkLst>
            <pc:docMk/>
            <pc:sldMk cId="2939763559" sldId="305"/>
            <ac:spMk id="6" creationId="{E53F4E5A-C9EE-4859-B46B-F018F7D73A03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17:12.546" v="232"/>
          <ac:spMkLst>
            <pc:docMk/>
            <pc:sldMk cId="2939763559" sldId="305"/>
            <ac:spMk id="10" creationId="{D06C7E6A-3055-20A0-2BDF-3DF350300B1B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4:16:40.389" v="229"/>
          <ac:spMkLst>
            <pc:docMk/>
            <pc:sldMk cId="2939763559" sldId="305"/>
            <ac:spMk id="11" creationId="{64AD1010-36F1-21AD-3F61-F439856B0AF6}"/>
          </ac:spMkLst>
        </pc:spChg>
        <pc:picChg chg="add mod ord modCrop">
          <ac:chgData name="Sam Lloyd (2110666)" userId="S::2110666@student.uwtsd.ac.uk::9206f74e-7c22-4d57-95ee-78d8ee042ca7" providerId="AD" clId="Web-{B7A31F68-CBC8-18EA-1E5D-F01E56873997}" dt="2023-06-29T14:17:47.344" v="240" actId="1076"/>
          <ac:picMkLst>
            <pc:docMk/>
            <pc:sldMk cId="2939763559" sldId="305"/>
            <ac:picMk id="3" creationId="{CAF39DEF-3241-B3EE-6A36-B9EBB8C3DA3D}"/>
          </ac:picMkLst>
        </pc:picChg>
        <pc:picChg chg="add mod modCrop">
          <ac:chgData name="Sam Lloyd (2110666)" userId="S::2110666@student.uwtsd.ac.uk::9206f74e-7c22-4d57-95ee-78d8ee042ca7" providerId="AD" clId="Web-{B7A31F68-CBC8-18EA-1E5D-F01E56873997}" dt="2023-06-29T14:18:14.939" v="244" actId="14100"/>
          <ac:picMkLst>
            <pc:docMk/>
            <pc:sldMk cId="2939763559" sldId="305"/>
            <ac:picMk id="4" creationId="{A5CD0EE6-CE05-74EB-4A47-92C52AA9C0DE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4:17:12.546" v="232"/>
          <ac:cxnSpMkLst>
            <pc:docMk/>
            <pc:sldMk cId="2939763559" sldId="305"/>
            <ac:cxnSpMk id="13" creationId="{041A955B-D579-48FD-A51C-51B0C0B69F9A}"/>
          </ac:cxnSpMkLst>
        </pc:cxnChg>
      </pc:sldChg>
      <pc:sldChg chg="modSp">
        <pc:chgData name="Sam Lloyd (2110666)" userId="S::2110666@student.uwtsd.ac.uk::9206f74e-7c22-4d57-95ee-78d8ee042ca7" providerId="AD" clId="Web-{B7A31F68-CBC8-18EA-1E5D-F01E56873997}" dt="2023-06-29T14:14:55.793" v="215" actId="20577"/>
        <pc:sldMkLst>
          <pc:docMk/>
          <pc:sldMk cId="3023405611" sldId="306"/>
        </pc:sldMkLst>
        <pc:spChg chg="mod">
          <ac:chgData name="Sam Lloyd (2110666)" userId="S::2110666@student.uwtsd.ac.uk::9206f74e-7c22-4d57-95ee-78d8ee042ca7" providerId="AD" clId="Web-{B7A31F68-CBC8-18EA-1E5D-F01E56873997}" dt="2023-06-29T14:14:55.793" v="215" actId="20577"/>
          <ac:spMkLst>
            <pc:docMk/>
            <pc:sldMk cId="3023405611" sldId="306"/>
            <ac:spMk id="2" creationId="{AA530B85-0767-0278-636D-EBA228FD9C43}"/>
          </ac:spMkLst>
        </pc:spChg>
      </pc:sldChg>
      <pc:sldChg chg="addSp delSp modSp new mod setBg">
        <pc:chgData name="Sam Lloyd (2110666)" userId="S::2110666@student.uwtsd.ac.uk::9206f74e-7c22-4d57-95ee-78d8ee042ca7" providerId="AD" clId="Web-{B7A31F68-CBC8-18EA-1E5D-F01E56873997}" dt="2023-06-29T13:53:07.636" v="170" actId="1076"/>
        <pc:sldMkLst>
          <pc:docMk/>
          <pc:sldMk cId="142629479" sldId="307"/>
        </pc:sldMkLst>
        <pc:spChg chg="mod">
          <ac:chgData name="Sam Lloyd (2110666)" userId="S::2110666@student.uwtsd.ac.uk::9206f74e-7c22-4d57-95ee-78d8ee042ca7" providerId="AD" clId="Web-{B7A31F68-CBC8-18EA-1E5D-F01E56873997}" dt="2023-06-29T13:52:59.558" v="168"/>
          <ac:spMkLst>
            <pc:docMk/>
            <pc:sldMk cId="142629479" sldId="307"/>
            <ac:spMk id="2" creationId="{141B3E30-7867-6151-5192-ABA12600CCAF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3:51:17.164" v="158"/>
          <ac:spMkLst>
            <pc:docMk/>
            <pc:sldMk cId="142629479" sldId="307"/>
            <ac:spMk id="3" creationId="{272C078C-92F4-C965-10EE-628BD1F10DE2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52:59.558" v="168"/>
          <ac:spMkLst>
            <pc:docMk/>
            <pc:sldMk cId="142629479" sldId="307"/>
            <ac:spMk id="10" creationId="{F4D6FF8E-DB72-D67F-CF9E-E6108DEF6E1A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3:52:59.558" v="168"/>
          <ac:spMkLst>
            <pc:docMk/>
            <pc:sldMk cId="142629479" sldId="307"/>
            <ac:spMk id="13" creationId="{800ECB84-C1FB-4283-8702-422EB096BD96}"/>
          </ac:spMkLst>
        </pc:spChg>
        <pc:picChg chg="add mod ord modCrop">
          <ac:chgData name="Sam Lloyd (2110666)" userId="S::2110666@student.uwtsd.ac.uk::9206f74e-7c22-4d57-95ee-78d8ee042ca7" providerId="AD" clId="Web-{B7A31F68-CBC8-18EA-1E5D-F01E56873997}" dt="2023-06-29T13:53:07.636" v="170" actId="1076"/>
          <ac:picMkLst>
            <pc:docMk/>
            <pc:sldMk cId="142629479" sldId="307"/>
            <ac:picMk id="4" creationId="{97FC193C-B8C0-0A8F-8C1E-0A419678FEF3}"/>
          </ac:picMkLst>
        </pc:picChg>
        <pc:picChg chg="add mod modCrop">
          <ac:chgData name="Sam Lloyd (2110666)" userId="S::2110666@student.uwtsd.ac.uk::9206f74e-7c22-4d57-95ee-78d8ee042ca7" providerId="AD" clId="Web-{B7A31F68-CBC8-18EA-1E5D-F01E56873997}" dt="2023-06-29T13:52:59.558" v="168"/>
          <ac:picMkLst>
            <pc:docMk/>
            <pc:sldMk cId="142629479" sldId="307"/>
            <ac:picMk id="5" creationId="{9C8AA988-3CB7-D3F5-85E2-6C2DF84BE537}"/>
          </ac:picMkLst>
        </pc:picChg>
        <pc:picChg chg="add mod modCrop">
          <ac:chgData name="Sam Lloyd (2110666)" userId="S::2110666@student.uwtsd.ac.uk::9206f74e-7c22-4d57-95ee-78d8ee042ca7" providerId="AD" clId="Web-{B7A31F68-CBC8-18EA-1E5D-F01E56873997}" dt="2023-06-29T13:52:59.558" v="168"/>
          <ac:picMkLst>
            <pc:docMk/>
            <pc:sldMk cId="142629479" sldId="307"/>
            <ac:picMk id="6" creationId="{B12A6AE3-AE28-25F3-1C64-B3D31E113E88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3:52:59.558" v="168"/>
          <ac:cxnSpMkLst>
            <pc:docMk/>
            <pc:sldMk cId="142629479" sldId="307"/>
            <ac:cxnSpMk id="15" creationId="{92BFA6EF-C8B5-4562-9718-3167CB1C9C27}"/>
          </ac:cxnSpMkLst>
        </pc:cxnChg>
      </pc:sldChg>
      <pc:sldChg chg="addSp delSp modSp add del replId">
        <pc:chgData name="Sam Lloyd (2110666)" userId="S::2110666@student.uwtsd.ac.uk::9206f74e-7c22-4d57-95ee-78d8ee042ca7" providerId="AD" clId="Web-{B7A31F68-CBC8-18EA-1E5D-F01E56873997}" dt="2023-06-29T14:24:58.089" v="259"/>
        <pc:sldMkLst>
          <pc:docMk/>
          <pc:sldMk cId="1115617518" sldId="308"/>
        </pc:sldMkLst>
        <pc:spChg chg="add del mod">
          <ac:chgData name="Sam Lloyd (2110666)" userId="S::2110666@student.uwtsd.ac.uk::9206f74e-7c22-4d57-95ee-78d8ee042ca7" providerId="AD" clId="Web-{B7A31F68-CBC8-18EA-1E5D-F01E56873997}" dt="2023-06-29T14:23:59.275" v="248"/>
          <ac:spMkLst>
            <pc:docMk/>
            <pc:sldMk cId="1115617518" sldId="308"/>
            <ac:spMk id="6" creationId="{A1FD3D07-AA32-8D62-68C4-D4DAF4E4F4A9}"/>
          </ac:spMkLst>
        </pc:spChg>
        <pc:picChg chg="del">
          <ac:chgData name="Sam Lloyd (2110666)" userId="S::2110666@student.uwtsd.ac.uk::9206f74e-7c22-4d57-95ee-78d8ee042ca7" providerId="AD" clId="Web-{B7A31F68-CBC8-18EA-1E5D-F01E56873997}" dt="2023-06-29T14:23:54.213" v="246"/>
          <ac:picMkLst>
            <pc:docMk/>
            <pc:sldMk cId="1115617518" sldId="308"/>
            <ac:picMk id="4" creationId="{8BCEB46C-D8C3-10FE-13DB-F6DDFCD19E55}"/>
          </ac:picMkLst>
        </pc:picChg>
        <pc:picChg chg="del">
          <ac:chgData name="Sam Lloyd (2110666)" userId="S::2110666@student.uwtsd.ac.uk::9206f74e-7c22-4d57-95ee-78d8ee042ca7" providerId="AD" clId="Web-{B7A31F68-CBC8-18EA-1E5D-F01E56873997}" dt="2023-06-29T14:23:55.869" v="247"/>
          <ac:picMkLst>
            <pc:docMk/>
            <pc:sldMk cId="1115617518" sldId="308"/>
            <ac:picMk id="5" creationId="{D5C1E631-2D6E-F59F-FE01-32267DF1AD04}"/>
          </ac:picMkLst>
        </pc:picChg>
        <pc:picChg chg="add mod ord">
          <ac:chgData name="Sam Lloyd (2110666)" userId="S::2110666@student.uwtsd.ac.uk::9206f74e-7c22-4d57-95ee-78d8ee042ca7" providerId="AD" clId="Web-{B7A31F68-CBC8-18EA-1E5D-F01E56873997}" dt="2023-06-29T14:24:11.385" v="250" actId="1076"/>
          <ac:picMkLst>
            <pc:docMk/>
            <pc:sldMk cId="1115617518" sldId="308"/>
            <ac:picMk id="7" creationId="{C18212FF-FCCA-C84D-C339-39902F12DC72}"/>
          </ac:picMkLst>
        </pc:picChg>
      </pc:sldChg>
      <pc:sldChg chg="new del">
        <pc:chgData name="Sam Lloyd (2110666)" userId="S::2110666@student.uwtsd.ac.uk::9206f74e-7c22-4d57-95ee-78d8ee042ca7" providerId="AD" clId="Web-{B7A31F68-CBC8-18EA-1E5D-F01E56873997}" dt="2023-06-29T14:24:24.667" v="253"/>
        <pc:sldMkLst>
          <pc:docMk/>
          <pc:sldMk cId="2788302362" sldId="309"/>
        </pc:sldMkLst>
      </pc:sldChg>
      <pc:sldChg chg="addSp delSp modSp new mod setBg">
        <pc:chgData name="Sam Lloyd (2110666)" userId="S::2110666@student.uwtsd.ac.uk::9206f74e-7c22-4d57-95ee-78d8ee042ca7" providerId="AD" clId="Web-{B7A31F68-CBC8-18EA-1E5D-F01E56873997}" dt="2023-06-29T14:28:14.485" v="268"/>
        <pc:sldMkLst>
          <pc:docMk/>
          <pc:sldMk cId="1094914104" sldId="310"/>
        </pc:sldMkLst>
        <pc:spChg chg="mod">
          <ac:chgData name="Sam Lloyd (2110666)" userId="S::2110666@student.uwtsd.ac.uk::9206f74e-7c22-4d57-95ee-78d8ee042ca7" providerId="AD" clId="Web-{B7A31F68-CBC8-18EA-1E5D-F01E56873997}" dt="2023-06-29T14:28:14.485" v="268"/>
          <ac:spMkLst>
            <pc:docMk/>
            <pc:sldMk cId="1094914104" sldId="310"/>
            <ac:spMk id="2" creationId="{B03F2242-F3C3-3CD6-894A-F8A756152B24}"/>
          </ac:spMkLst>
        </pc:spChg>
        <pc:spChg chg="del">
          <ac:chgData name="Sam Lloyd (2110666)" userId="S::2110666@student.uwtsd.ac.uk::9206f74e-7c22-4d57-95ee-78d8ee042ca7" providerId="AD" clId="Web-{B7A31F68-CBC8-18EA-1E5D-F01E56873997}" dt="2023-06-29T14:24:27.870" v="254"/>
          <ac:spMkLst>
            <pc:docMk/>
            <pc:sldMk cId="1094914104" sldId="310"/>
            <ac:spMk id="3" creationId="{9067EFF2-A4D9-CCA8-43CF-0BEDEC8D2568}"/>
          </ac:spMkLst>
        </pc:spChg>
        <pc:spChg chg="mod ord">
          <ac:chgData name="Sam Lloyd (2110666)" userId="S::2110666@student.uwtsd.ac.uk::9206f74e-7c22-4d57-95ee-78d8ee042ca7" providerId="AD" clId="Web-{B7A31F68-CBC8-18EA-1E5D-F01E56873997}" dt="2023-06-29T14:28:14.485" v="268"/>
          <ac:spMkLst>
            <pc:docMk/>
            <pc:sldMk cId="1094914104" sldId="310"/>
            <ac:spMk id="4" creationId="{20F714FE-FE1A-4148-8566-0073474C9C64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28:14.485" v="268"/>
          <ac:spMkLst>
            <pc:docMk/>
            <pc:sldMk cId="1094914104" sldId="310"/>
            <ac:spMk id="11" creationId="{C6D7B817-6658-466D-B7F8-851ED5C35E69}"/>
          </ac:spMkLst>
        </pc:spChg>
        <pc:spChg chg="add">
          <ac:chgData name="Sam Lloyd (2110666)" userId="S::2110666@student.uwtsd.ac.uk::9206f74e-7c22-4d57-95ee-78d8ee042ca7" providerId="AD" clId="Web-{B7A31F68-CBC8-18EA-1E5D-F01E56873997}" dt="2023-06-29T14:28:14.485" v="268"/>
          <ac:spMkLst>
            <pc:docMk/>
            <pc:sldMk cId="1094914104" sldId="310"/>
            <ac:spMk id="13" creationId="{94DB5839-12B9-4BA0-98A8-CAE44ED19D7F}"/>
          </ac:spMkLst>
        </pc:spChg>
        <pc:picChg chg="add mod ord">
          <ac:chgData name="Sam Lloyd (2110666)" userId="S::2110666@student.uwtsd.ac.uk::9206f74e-7c22-4d57-95ee-78d8ee042ca7" providerId="AD" clId="Web-{B7A31F68-CBC8-18EA-1E5D-F01E56873997}" dt="2023-06-29T14:28:14.485" v="268"/>
          <ac:picMkLst>
            <pc:docMk/>
            <pc:sldMk cId="1094914104" sldId="310"/>
            <ac:picMk id="5" creationId="{9F24FF11-A1CF-4BAB-BA8E-9C3AC5B0B0C5}"/>
          </ac:picMkLst>
        </pc:picChg>
        <pc:picChg chg="add mod">
          <ac:chgData name="Sam Lloyd (2110666)" userId="S::2110666@student.uwtsd.ac.uk::9206f74e-7c22-4d57-95ee-78d8ee042ca7" providerId="AD" clId="Web-{B7A31F68-CBC8-18EA-1E5D-F01E56873997}" dt="2023-06-29T14:28:14.485" v="268"/>
          <ac:picMkLst>
            <pc:docMk/>
            <pc:sldMk cId="1094914104" sldId="310"/>
            <ac:picMk id="6" creationId="{A514200F-292C-3BDD-0B57-40A467616BF6}"/>
          </ac:picMkLst>
        </pc:picChg>
        <pc:cxnChg chg="add">
          <ac:chgData name="Sam Lloyd (2110666)" userId="S::2110666@student.uwtsd.ac.uk::9206f74e-7c22-4d57-95ee-78d8ee042ca7" providerId="AD" clId="Web-{B7A31F68-CBC8-18EA-1E5D-F01E56873997}" dt="2023-06-29T14:28:14.485" v="268"/>
          <ac:cxnSpMkLst>
            <pc:docMk/>
            <pc:sldMk cId="1094914104" sldId="310"/>
            <ac:cxnSpMk id="15" creationId="{041A955B-D579-48FD-A51C-51B0C0B69F9A}"/>
          </ac:cxnSpMkLst>
        </pc:cxnChg>
      </pc:sldChg>
      <pc:sldChg chg="modSp new">
        <pc:chgData name="Sam Lloyd (2110666)" userId="S::2110666@student.uwtsd.ac.uk::9206f74e-7c22-4d57-95ee-78d8ee042ca7" providerId="AD" clId="Web-{B7A31F68-CBC8-18EA-1E5D-F01E56873997}" dt="2023-06-29T14:37:05.029" v="278" actId="20577"/>
        <pc:sldMkLst>
          <pc:docMk/>
          <pc:sldMk cId="2330240113" sldId="311"/>
        </pc:sldMkLst>
        <pc:spChg chg="mod">
          <ac:chgData name="Sam Lloyd (2110666)" userId="S::2110666@student.uwtsd.ac.uk::9206f74e-7c22-4d57-95ee-78d8ee042ca7" providerId="AD" clId="Web-{B7A31F68-CBC8-18EA-1E5D-F01E56873997}" dt="2023-06-29T14:37:05.029" v="278" actId="20577"/>
          <ac:spMkLst>
            <pc:docMk/>
            <pc:sldMk cId="2330240113" sldId="311"/>
            <ac:spMk id="2" creationId="{A2D331D2-7B62-4B66-7CAF-2079D1B009DF}"/>
          </ac:spMkLst>
        </pc:spChg>
      </pc:sldChg>
    </pc:docChg>
  </pc:docChgLst>
  <pc:docChgLst>
    <pc:chgData name="Sam Lloyd (2110666)" userId="S::2110666@student.uwtsd.ac.uk::9206f74e-7c22-4d57-95ee-78d8ee042ca7" providerId="AD" clId="Web-{78C508E2-7633-0DEC-E3CC-82CEFEB9911B}"/>
    <pc:docChg chg="addSld modSld sldOrd">
      <pc:chgData name="Sam Lloyd (2110666)" userId="S::2110666@student.uwtsd.ac.uk::9206f74e-7c22-4d57-95ee-78d8ee042ca7" providerId="AD" clId="Web-{78C508E2-7633-0DEC-E3CC-82CEFEB9911B}" dt="2023-06-26T07:43:18.007" v="50"/>
      <pc:docMkLst>
        <pc:docMk/>
      </pc:docMkLst>
      <pc:sldChg chg="ord">
        <pc:chgData name="Sam Lloyd (2110666)" userId="S::2110666@student.uwtsd.ac.uk::9206f74e-7c22-4d57-95ee-78d8ee042ca7" providerId="AD" clId="Web-{78C508E2-7633-0DEC-E3CC-82CEFEB9911B}" dt="2023-06-21T12:28:30.748" v="0"/>
        <pc:sldMkLst>
          <pc:docMk/>
          <pc:sldMk cId="347803719" sldId="277"/>
        </pc:sldMkLst>
      </pc:sldChg>
      <pc:sldChg chg="addSp delSp modSp">
        <pc:chgData name="Sam Lloyd (2110666)" userId="S::2110666@student.uwtsd.ac.uk::9206f74e-7c22-4d57-95ee-78d8ee042ca7" providerId="AD" clId="Web-{78C508E2-7633-0DEC-E3CC-82CEFEB9911B}" dt="2023-06-21T13:25:24.330" v="31"/>
        <pc:sldMkLst>
          <pc:docMk/>
          <pc:sldMk cId="3806959828" sldId="281"/>
        </pc:sldMkLst>
        <pc:spChg chg="del">
          <ac:chgData name="Sam Lloyd (2110666)" userId="S::2110666@student.uwtsd.ac.uk::9206f74e-7c22-4d57-95ee-78d8ee042ca7" providerId="AD" clId="Web-{78C508E2-7633-0DEC-E3CC-82CEFEB9911B}" dt="2023-06-21T13:25:24.330" v="31"/>
          <ac:spMkLst>
            <pc:docMk/>
            <pc:sldMk cId="3806959828" sldId="281"/>
            <ac:spMk id="3" creationId="{E78802F7-1745-7BE0-A9BB-E381DEC33562}"/>
          </ac:spMkLst>
        </pc:spChg>
        <pc:spChg chg="add mod">
          <ac:chgData name="Sam Lloyd (2110666)" userId="S::2110666@student.uwtsd.ac.uk::9206f74e-7c22-4d57-95ee-78d8ee042ca7" providerId="AD" clId="Web-{78C508E2-7633-0DEC-E3CC-82CEFEB9911B}" dt="2023-06-21T13:25:24.330" v="31"/>
          <ac:spMkLst>
            <pc:docMk/>
            <pc:sldMk cId="3806959828" sldId="281"/>
            <ac:spMk id="5" creationId="{A8C3810C-C0E3-EA04-FE59-4C9AAF702AA6}"/>
          </ac:spMkLst>
        </pc:spChg>
      </pc:sldChg>
      <pc:sldChg chg="addSp delSp modSp mod setBg modClrScheme chgLayout">
        <pc:chgData name="Sam Lloyd (2110666)" userId="S::2110666@student.uwtsd.ac.uk::9206f74e-7c22-4d57-95ee-78d8ee042ca7" providerId="AD" clId="Web-{78C508E2-7633-0DEC-E3CC-82CEFEB9911B}" dt="2023-06-23T09:59:11.119" v="48" actId="1076"/>
        <pc:sldMkLst>
          <pc:docMk/>
          <pc:sldMk cId="1582574609" sldId="290"/>
        </pc:sldMkLst>
        <pc:spChg chg="mod or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2" creationId="{232BAB49-3632-73E9-B089-5F1430FB174B}"/>
          </ac:spMkLst>
        </pc:spChg>
        <pc:spChg chg="del">
          <ac:chgData name="Sam Lloyd (2110666)" userId="S::2110666@student.uwtsd.ac.uk::9206f74e-7c22-4d57-95ee-78d8ee042ca7" providerId="AD" clId="Web-{78C508E2-7633-0DEC-E3CC-82CEFEB9911B}" dt="2023-06-21T13:29:52.448" v="33"/>
          <ac:spMkLst>
            <pc:docMk/>
            <pc:sldMk cId="1582574609" sldId="290"/>
            <ac:spMk id="3" creationId="{E78802F7-1745-7BE0-A9BB-E381DEC33562}"/>
          </ac:spMkLst>
        </pc:spChg>
        <pc:spChg chg="add mod ord">
          <ac:chgData name="Sam Lloyd (2110666)" userId="S::2110666@student.uwtsd.ac.uk::9206f74e-7c22-4d57-95ee-78d8ee042ca7" providerId="AD" clId="Web-{78C508E2-7633-0DEC-E3CC-82CEFEB9911B}" dt="2023-06-23T09:53:48.065" v="37"/>
          <ac:spMkLst>
            <pc:docMk/>
            <pc:sldMk cId="1582574609" sldId="290"/>
            <ac:spMk id="5" creationId="{65079F23-6F77-77B4-455D-13EFB1F209E0}"/>
          </ac:spMkLst>
        </pc:spChg>
        <pc:spChg chg="add del mod">
          <ac:chgData name="Sam Lloyd (2110666)" userId="S::2110666@student.uwtsd.ac.uk::9206f74e-7c22-4d57-95ee-78d8ee042ca7" providerId="AD" clId="Web-{78C508E2-7633-0DEC-E3CC-82CEFEB9911B}" dt="2023-06-23T09:53:24.298" v="34"/>
          <ac:spMkLst>
            <pc:docMk/>
            <pc:sldMk cId="1582574609" sldId="290"/>
            <ac:spMk id="6" creationId="{CF460D9B-0C86-F97E-9A4D-7689D3B20161}"/>
          </ac:spMkLst>
        </pc:spChg>
        <pc:spChg chg="add del mod">
          <ac:chgData name="Sam Lloyd (2110666)" userId="S::2110666@student.uwtsd.ac.uk::9206f74e-7c22-4d57-95ee-78d8ee042ca7" providerId="AD" clId="Web-{78C508E2-7633-0DEC-E3CC-82CEFEB9911B}" dt="2023-06-23T09:58:27.509" v="40"/>
          <ac:spMkLst>
            <pc:docMk/>
            <pc:sldMk cId="1582574609" sldId="290"/>
            <ac:spMk id="8" creationId="{0A1D6A48-FA26-20D9-CFF7-3526AFF2694D}"/>
          </ac:spMkLst>
        </pc:spChg>
        <pc:spChg chg="ad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10" creationId="{5D5E0904-721C-4D68-9EB8-1C9752E329A7}"/>
          </ac:spMkLst>
        </pc:spChg>
        <pc:spChg chg="ad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12" creationId="{D0CDF5D3-7220-42A0-9D37-ECF3BF283B37}"/>
          </ac:spMkLst>
        </pc:spChg>
        <pc:spChg chg="add del mod">
          <ac:chgData name="Sam Lloyd (2110666)" userId="S::2110666@student.uwtsd.ac.uk::9206f74e-7c22-4d57-95ee-78d8ee042ca7" providerId="AD" clId="Web-{78C508E2-7633-0DEC-E3CC-82CEFEB9911B}" dt="2023-06-23T09:58:47.603" v="44"/>
          <ac:spMkLst>
            <pc:docMk/>
            <pc:sldMk cId="1582574609" sldId="290"/>
            <ac:spMk id="13" creationId="{C5CA4427-8EE1-5F7F-B1CD-CEE9D0399C45}"/>
          </ac:spMkLst>
        </pc:spChg>
        <pc:spChg chg="ad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14" creationId="{64BC717F-58B3-4A4E-BC3B-1B11323AD5C9}"/>
          </ac:spMkLst>
        </pc:spChg>
        <pc:spChg chg="ad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16" creationId="{1EE75710-64C5-4CA8-8A7C-82EE4125C90D}"/>
          </ac:spMkLst>
        </pc:spChg>
        <pc:spChg chg="add">
          <ac:chgData name="Sam Lloyd (2110666)" userId="S::2110666@student.uwtsd.ac.uk::9206f74e-7c22-4d57-95ee-78d8ee042ca7" providerId="AD" clId="Web-{78C508E2-7633-0DEC-E3CC-82CEFEB9911B}" dt="2023-06-23T09:53:55.893" v="38"/>
          <ac:spMkLst>
            <pc:docMk/>
            <pc:sldMk cId="1582574609" sldId="290"/>
            <ac:spMk id="18" creationId="{435050B1-74E1-4A81-923D-0F5971A3BC01}"/>
          </ac:spMkLst>
        </pc:spChg>
        <pc:picChg chg="add del mod ord">
          <ac:chgData name="Sam Lloyd (2110666)" userId="S::2110666@student.uwtsd.ac.uk::9206f74e-7c22-4d57-95ee-78d8ee042ca7" providerId="AD" clId="Web-{78C508E2-7633-0DEC-E3CC-82CEFEB9911B}" dt="2023-06-23T09:58:06.665" v="39"/>
          <ac:picMkLst>
            <pc:docMk/>
            <pc:sldMk cId="1582574609" sldId="290"/>
            <ac:picMk id="3" creationId="{B6C03857-5E4A-1F28-2B99-CC98DC6FB659}"/>
          </ac:picMkLst>
        </pc:picChg>
        <pc:picChg chg="add del mod">
          <ac:chgData name="Sam Lloyd (2110666)" userId="S::2110666@student.uwtsd.ac.uk::9206f74e-7c22-4d57-95ee-78d8ee042ca7" providerId="AD" clId="Web-{78C508E2-7633-0DEC-E3CC-82CEFEB9911B}" dt="2023-06-23T09:53:33.439" v="36"/>
          <ac:picMkLst>
            <pc:docMk/>
            <pc:sldMk cId="1582574609" sldId="290"/>
            <ac:picMk id="4" creationId="{33D5CE9A-87E1-ECCF-3523-C096C14A236C}"/>
          </ac:picMkLst>
        </pc:picChg>
        <pc:picChg chg="add del mod ord">
          <ac:chgData name="Sam Lloyd (2110666)" userId="S::2110666@student.uwtsd.ac.uk::9206f74e-7c22-4d57-95ee-78d8ee042ca7" providerId="AD" clId="Web-{78C508E2-7633-0DEC-E3CC-82CEFEB9911B}" dt="2023-06-23T09:58:44.837" v="43"/>
          <ac:picMkLst>
            <pc:docMk/>
            <pc:sldMk cId="1582574609" sldId="290"/>
            <ac:picMk id="9" creationId="{5FA95550-CA30-1863-E8DF-ACAA64FC54A8}"/>
          </ac:picMkLst>
        </pc:picChg>
        <pc:picChg chg="add mod">
          <ac:chgData name="Sam Lloyd (2110666)" userId="S::2110666@student.uwtsd.ac.uk::9206f74e-7c22-4d57-95ee-78d8ee042ca7" providerId="AD" clId="Web-{78C508E2-7633-0DEC-E3CC-82CEFEB9911B}" dt="2023-06-23T09:59:11.119" v="48" actId="1076"/>
          <ac:picMkLst>
            <pc:docMk/>
            <pc:sldMk cId="1582574609" sldId="290"/>
            <ac:picMk id="15" creationId="{67F68438-649D-FFB7-7859-5CD00041091E}"/>
          </ac:picMkLst>
        </pc:picChg>
      </pc:sldChg>
      <pc:sldChg chg="modSp">
        <pc:chgData name="Sam Lloyd (2110666)" userId="S::2110666@student.uwtsd.ac.uk::9206f74e-7c22-4d57-95ee-78d8ee042ca7" providerId="AD" clId="Web-{78C508E2-7633-0DEC-E3CC-82CEFEB9911B}" dt="2023-06-21T13:10:59.491" v="30" actId="20577"/>
        <pc:sldMkLst>
          <pc:docMk/>
          <pc:sldMk cId="858307686" sldId="292"/>
        </pc:sldMkLst>
        <pc:spChg chg="mod">
          <ac:chgData name="Sam Lloyd (2110666)" userId="S::2110666@student.uwtsd.ac.uk::9206f74e-7c22-4d57-95ee-78d8ee042ca7" providerId="AD" clId="Web-{78C508E2-7633-0DEC-E3CC-82CEFEB9911B}" dt="2023-06-21T13:10:15.271" v="3" actId="20577"/>
          <ac:spMkLst>
            <pc:docMk/>
            <pc:sldMk cId="858307686" sldId="292"/>
            <ac:spMk id="2" creationId="{61F07BD5-DE62-6C23-4298-0EC945AFB444}"/>
          </ac:spMkLst>
        </pc:spChg>
        <pc:spChg chg="mod">
          <ac:chgData name="Sam Lloyd (2110666)" userId="S::2110666@student.uwtsd.ac.uk::9206f74e-7c22-4d57-95ee-78d8ee042ca7" providerId="AD" clId="Web-{78C508E2-7633-0DEC-E3CC-82CEFEB9911B}" dt="2023-06-21T13:10:59.491" v="30" actId="20577"/>
          <ac:spMkLst>
            <pc:docMk/>
            <pc:sldMk cId="858307686" sldId="292"/>
            <ac:spMk id="3" creationId="{8A2E9C47-E3A7-EEE4-9851-8CF78DF280FB}"/>
          </ac:spMkLst>
        </pc:spChg>
      </pc:sldChg>
      <pc:sldChg chg="modSp new">
        <pc:chgData name="Sam Lloyd (2110666)" userId="S::2110666@student.uwtsd.ac.uk::9206f74e-7c22-4d57-95ee-78d8ee042ca7" providerId="AD" clId="Web-{78C508E2-7633-0DEC-E3CC-82CEFEB9911B}" dt="2023-06-21T13:10:47.194" v="21" actId="20577"/>
        <pc:sldMkLst>
          <pc:docMk/>
          <pc:sldMk cId="2475996202" sldId="299"/>
        </pc:sldMkLst>
        <pc:spChg chg="mod">
          <ac:chgData name="Sam Lloyd (2110666)" userId="S::2110666@student.uwtsd.ac.uk::9206f74e-7c22-4d57-95ee-78d8ee042ca7" providerId="AD" clId="Web-{78C508E2-7633-0DEC-E3CC-82CEFEB9911B}" dt="2023-06-21T13:10:41.272" v="18" actId="20577"/>
          <ac:spMkLst>
            <pc:docMk/>
            <pc:sldMk cId="2475996202" sldId="299"/>
            <ac:spMk id="2" creationId="{A8B4B100-96B7-55F7-6CFC-B47A5E1AA4C1}"/>
          </ac:spMkLst>
        </pc:spChg>
        <pc:spChg chg="mod">
          <ac:chgData name="Sam Lloyd (2110666)" userId="S::2110666@student.uwtsd.ac.uk::9206f74e-7c22-4d57-95ee-78d8ee042ca7" providerId="AD" clId="Web-{78C508E2-7633-0DEC-E3CC-82CEFEB9911B}" dt="2023-06-21T13:10:47.194" v="21" actId="20577"/>
          <ac:spMkLst>
            <pc:docMk/>
            <pc:sldMk cId="2475996202" sldId="299"/>
            <ac:spMk id="3" creationId="{E108EB52-3962-6AD2-5F12-A7E4770D2073}"/>
          </ac:spMkLst>
        </pc:spChg>
      </pc:sldChg>
      <pc:sldChg chg="delSp add replId">
        <pc:chgData name="Sam Lloyd (2110666)" userId="S::2110666@student.uwtsd.ac.uk::9206f74e-7c22-4d57-95ee-78d8ee042ca7" providerId="AD" clId="Web-{78C508E2-7633-0DEC-E3CC-82CEFEB9911B}" dt="2023-06-26T07:43:18.007" v="50"/>
        <pc:sldMkLst>
          <pc:docMk/>
          <pc:sldMk cId="1412132668" sldId="301"/>
        </pc:sldMkLst>
        <pc:picChg chg="del">
          <ac:chgData name="Sam Lloyd (2110666)" userId="S::2110666@student.uwtsd.ac.uk::9206f74e-7c22-4d57-95ee-78d8ee042ca7" providerId="AD" clId="Web-{78C508E2-7633-0DEC-E3CC-82CEFEB9911B}" dt="2023-06-26T07:43:18.007" v="50"/>
          <ac:picMkLst>
            <pc:docMk/>
            <pc:sldMk cId="1412132668" sldId="301"/>
            <ac:picMk id="15" creationId="{67F68438-649D-FFB7-7859-5CD00041091E}"/>
          </ac:picMkLst>
        </pc:picChg>
      </pc:sldChg>
    </pc:docChg>
  </pc:docChgLst>
  <pc:docChgLst>
    <pc:chgData name="Sam Lloyd (2110666)" userId="S::2110666@student.uwtsd.ac.uk::9206f74e-7c22-4d57-95ee-78d8ee042ca7" providerId="AD" clId="Web-{25963CD1-7080-4CAB-90D6-B83822A8FA15}"/>
    <pc:docChg chg="modSld addMainMaster delMainMaster">
      <pc:chgData name="Sam Lloyd (2110666)" userId="S::2110666@student.uwtsd.ac.uk::9206f74e-7c22-4d57-95ee-78d8ee042ca7" providerId="AD" clId="Web-{25963CD1-7080-4CAB-90D6-B83822A8FA15}" dt="2023-03-29T13:16:32.708" v="43" actId="20577"/>
      <pc:docMkLst>
        <pc:docMk/>
      </pc:docMkLst>
      <pc:sldChg chg="addSp modSp mod setBg modClrScheme chgLayout">
        <pc:chgData name="Sam Lloyd (2110666)" userId="S::2110666@student.uwtsd.ac.uk::9206f74e-7c22-4d57-95ee-78d8ee042ca7" providerId="AD" clId="Web-{25963CD1-7080-4CAB-90D6-B83822A8FA15}" dt="2023-03-29T13:16:32.708" v="43" actId="20577"/>
        <pc:sldMkLst>
          <pc:docMk/>
          <pc:sldMk cId="109857222" sldId="256"/>
        </pc:sldMkLst>
        <pc:spChg chg="mod ord">
          <ac:chgData name="Sam Lloyd (2110666)" userId="S::2110666@student.uwtsd.ac.uk::9206f74e-7c22-4d57-95ee-78d8ee042ca7" providerId="AD" clId="Web-{25963CD1-7080-4CAB-90D6-B83822A8FA15}" dt="2023-03-29T13:09:29.364" v="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 Lloyd (2110666)" userId="S::2110666@student.uwtsd.ac.uk::9206f74e-7c22-4d57-95ee-78d8ee042ca7" providerId="AD" clId="Web-{25963CD1-7080-4CAB-90D6-B83822A8FA15}" dt="2023-03-29T13:16:32.708" v="4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 Lloyd (2110666)" userId="S::2110666@student.uwtsd.ac.uk::9206f74e-7c22-4d57-95ee-78d8ee042ca7" providerId="AD" clId="Web-{25963CD1-7080-4CAB-90D6-B83822A8FA15}" dt="2023-03-29T13:09:29.364" v="7"/>
          <ac:spMkLst>
            <pc:docMk/>
            <pc:sldMk cId="109857222" sldId="256"/>
            <ac:spMk id="9" creationId="{F2E5B6AE-5EFE-45F0-A2AE-ED771CA3D7DD}"/>
          </ac:spMkLst>
        </pc:spChg>
        <pc:spChg chg="add">
          <ac:chgData name="Sam Lloyd (2110666)" userId="S::2110666@student.uwtsd.ac.uk::9206f74e-7c22-4d57-95ee-78d8ee042ca7" providerId="AD" clId="Web-{25963CD1-7080-4CAB-90D6-B83822A8FA15}" dt="2023-03-29T13:09:29.364" v="7"/>
          <ac:spMkLst>
            <pc:docMk/>
            <pc:sldMk cId="109857222" sldId="256"/>
            <ac:spMk id="11" creationId="{54B995A6-4802-435A-B06E-30007550573C}"/>
          </ac:spMkLst>
        </pc:spChg>
        <pc:picChg chg="add">
          <ac:chgData name="Sam Lloyd (2110666)" userId="S::2110666@student.uwtsd.ac.uk::9206f74e-7c22-4d57-95ee-78d8ee042ca7" providerId="AD" clId="Web-{25963CD1-7080-4CAB-90D6-B83822A8FA15}" dt="2023-03-29T13:09:29.364" v="7"/>
          <ac:picMkLst>
            <pc:docMk/>
            <pc:sldMk cId="109857222" sldId="256"/>
            <ac:picMk id="4" creationId="{77C9331C-3728-6911-69AD-134DAD222199}"/>
          </ac:picMkLst>
        </pc:picChg>
        <pc:cxnChg chg="add">
          <ac:chgData name="Sam Lloyd (2110666)" userId="S::2110666@student.uwtsd.ac.uk::9206f74e-7c22-4d57-95ee-78d8ee042ca7" providerId="AD" clId="Web-{25963CD1-7080-4CAB-90D6-B83822A8FA15}" dt="2023-03-29T13:09:29.364" v="7"/>
          <ac:cxnSpMkLst>
            <pc:docMk/>
            <pc:sldMk cId="109857222" sldId="256"/>
            <ac:cxnSpMk id="13" creationId="{D255B435-D9F3-4A31-B89E-36741390DB4B}"/>
          </ac:cxnSpMkLst>
        </pc:cxnChg>
      </pc:sldChg>
      <pc:sldMasterChg chg="del delSldLayout">
        <pc:chgData name="Sam Lloyd (2110666)" userId="S::2110666@student.uwtsd.ac.uk::9206f74e-7c22-4d57-95ee-78d8ee042ca7" providerId="AD" clId="Web-{25963CD1-7080-4CAB-90D6-B83822A8FA15}" dt="2023-03-29T13:09:19.082" v="6"/>
        <pc:sldMasterMkLst>
          <pc:docMk/>
          <pc:sldMasterMk cId="2460954070" sldId="2147483660"/>
        </pc:sldMasterMkLst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 Lloyd (2110666)" userId="S::2110666@student.uwtsd.ac.uk::9206f74e-7c22-4d57-95ee-78d8ee042ca7" providerId="AD" clId="Web-{25963CD1-7080-4CAB-90D6-B83822A8FA15}" dt="2023-03-29T13:09:19.082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m Lloyd (2110666)" userId="S::2110666@student.uwtsd.ac.uk::9206f74e-7c22-4d57-95ee-78d8ee042ca7" providerId="AD" clId="Web-{25963CD1-7080-4CAB-90D6-B83822A8FA15}" dt="2023-03-29T13:09:29.364" v="7"/>
        <pc:sldMasterMkLst>
          <pc:docMk/>
          <pc:sldMasterMk cId="2328326469" sldId="2147483672"/>
        </pc:sldMasterMkLst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790647935" sldId="2147483673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498372302" sldId="2147483674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4041318638" sldId="2147483675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2943591887" sldId="2147483676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967947801" sldId="2147483677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702364623" sldId="2147483678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166986900" sldId="2147483679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934633673" sldId="2147483680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703421709" sldId="2147483681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698226827" sldId="2147483682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237100381" sldId="2147483683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800526701" sldId="2147483684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848081036" sldId="2147483685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122465492" sldId="2147483686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446430932" sldId="2147483687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2895328254" sldId="2147483688"/>
          </pc:sldLayoutMkLst>
        </pc:sldLayoutChg>
        <pc:sldLayoutChg chg="add del mo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2328326469" sldId="2147483672"/>
            <pc:sldLayoutMk cId="3112389463" sldId="2147483689"/>
          </pc:sldLayoutMkLst>
        </pc:sldLayoutChg>
      </pc:sldMasterChg>
      <pc:sldMasterChg chg="add replId addSldLayout">
        <pc:chgData name="Sam Lloyd (2110666)" userId="S::2110666@student.uwtsd.ac.uk::9206f74e-7c22-4d57-95ee-78d8ee042ca7" providerId="AD" clId="Web-{25963CD1-7080-4CAB-90D6-B83822A8FA15}" dt="2023-03-29T13:09:29.364" v="7"/>
        <pc:sldMasterMkLst>
          <pc:docMk/>
          <pc:sldMasterMk cId="343232949" sldId="2147483690"/>
        </pc:sldMasterMkLst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3450876128" sldId="2147483691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2008290463" sldId="2147483692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1151060896" sldId="2147483693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3290611581" sldId="2147483694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1732255532" sldId="2147483695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353433614" sldId="2147483696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3313412187" sldId="2147483697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3416218711" sldId="2147483698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795651581" sldId="2147483699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486025013" sldId="2147483700"/>
          </pc:sldLayoutMkLst>
        </pc:sldLayoutChg>
        <pc:sldLayoutChg chg="add replId">
          <pc:chgData name="Sam Lloyd (2110666)" userId="S::2110666@student.uwtsd.ac.uk::9206f74e-7c22-4d57-95ee-78d8ee042ca7" providerId="AD" clId="Web-{25963CD1-7080-4CAB-90D6-B83822A8FA15}" dt="2023-03-29T13:09:29.364" v="7"/>
          <pc:sldLayoutMkLst>
            <pc:docMk/>
            <pc:sldMasterMk cId="343232949" sldId="2147483690"/>
            <pc:sldLayoutMk cId="2098719837" sldId="2147483701"/>
          </pc:sldLayoutMkLst>
        </pc:sldLayoutChg>
      </pc:sldMasterChg>
    </pc:docChg>
  </pc:docChgLst>
  <pc:docChgLst>
    <pc:chgData name="Sam Lloyd (2110666)" userId="S::2110666@student.uwtsd.ac.uk::9206f74e-7c22-4d57-95ee-78d8ee042ca7" providerId="AD" clId="Web-{3FE8AA39-29BC-E851-CB4C-2231BD590CB0}"/>
    <pc:docChg chg="modSld">
      <pc:chgData name="Sam Lloyd (2110666)" userId="S::2110666@student.uwtsd.ac.uk::9206f74e-7c22-4d57-95ee-78d8ee042ca7" providerId="AD" clId="Web-{3FE8AA39-29BC-E851-CB4C-2231BD590CB0}" dt="2023-06-26T09:50:27.912" v="5"/>
      <pc:docMkLst>
        <pc:docMk/>
      </pc:docMkLst>
      <pc:sldChg chg="addSp delSp modSp mod setBg addAnim">
        <pc:chgData name="Sam Lloyd (2110666)" userId="S::2110666@student.uwtsd.ac.uk::9206f74e-7c22-4d57-95ee-78d8ee042ca7" providerId="AD" clId="Web-{3FE8AA39-29BC-E851-CB4C-2231BD590CB0}" dt="2023-06-26T09:50:27.912" v="5"/>
        <pc:sldMkLst>
          <pc:docMk/>
          <pc:sldMk cId="1087607596" sldId="284"/>
        </pc:sldMkLst>
        <pc:spChg chg="mo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2" creationId="{232BAB49-3632-73E9-B089-5F1430FB174B}"/>
          </ac:spMkLst>
        </pc:spChg>
        <pc:spChg chg="del mod">
          <ac:chgData name="Sam Lloyd (2110666)" userId="S::2110666@student.uwtsd.ac.uk::9206f74e-7c22-4d57-95ee-78d8ee042ca7" providerId="AD" clId="Web-{3FE8AA39-29BC-E851-CB4C-2231BD590CB0}" dt="2023-06-26T09:50:27.912" v="5"/>
          <ac:spMkLst>
            <pc:docMk/>
            <pc:sldMk cId="1087607596" sldId="284"/>
            <ac:spMk id="3" creationId="{E78802F7-1745-7BE0-A9BB-E381DEC33562}"/>
          </ac:spMkLst>
        </pc:spChg>
        <pc:spChg chg="add mod">
          <ac:chgData name="Sam Lloyd (2110666)" userId="S::2110666@student.uwtsd.ac.uk::9206f74e-7c22-4d57-95ee-78d8ee042ca7" providerId="AD" clId="Web-{3FE8AA39-29BC-E851-CB4C-2231BD590CB0}" dt="2023-06-26T09:50:27.912" v="5"/>
          <ac:spMkLst>
            <pc:docMk/>
            <pc:sldMk cId="1087607596" sldId="284"/>
            <ac:spMk id="6" creationId="{3FA3456C-C1D2-44EF-DE00-1A32E20A649C}"/>
          </ac:spMkLst>
        </pc:spChg>
        <pc:spChg chg="ad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9" creationId="{5D5E0904-721C-4D68-9EB8-1C9752E329A7}"/>
          </ac:spMkLst>
        </pc:spChg>
        <pc:spChg chg="ad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11" creationId="{D0CDF5D3-7220-42A0-9D37-ECF3BF283B37}"/>
          </ac:spMkLst>
        </pc:spChg>
        <pc:spChg chg="ad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13" creationId="{64BC717F-58B3-4A4E-BC3B-1B11323AD5C9}"/>
          </ac:spMkLst>
        </pc:spChg>
        <pc:spChg chg="ad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15" creationId="{1EE75710-64C5-4CA8-8A7C-82EE4125C90D}"/>
          </ac:spMkLst>
        </pc:spChg>
        <pc:spChg chg="add">
          <ac:chgData name="Sam Lloyd (2110666)" userId="S::2110666@student.uwtsd.ac.uk::9206f74e-7c22-4d57-95ee-78d8ee042ca7" providerId="AD" clId="Web-{3FE8AA39-29BC-E851-CB4C-2231BD590CB0}" dt="2023-06-26T09:50:17.927" v="4"/>
          <ac:spMkLst>
            <pc:docMk/>
            <pc:sldMk cId="1087607596" sldId="284"/>
            <ac:spMk id="17" creationId="{435050B1-74E1-4A81-923D-0F5971A3BC01}"/>
          </ac:spMkLst>
        </pc:spChg>
        <pc:picChg chg="add mod">
          <ac:chgData name="Sam Lloyd (2110666)" userId="S::2110666@student.uwtsd.ac.uk::9206f74e-7c22-4d57-95ee-78d8ee042ca7" providerId="AD" clId="Web-{3FE8AA39-29BC-E851-CB4C-2231BD590CB0}" dt="2023-06-26T09:50:17.927" v="4"/>
          <ac:picMkLst>
            <pc:docMk/>
            <pc:sldMk cId="1087607596" sldId="284"/>
            <ac:picMk id="4" creationId="{1C88F2D9-BBEA-CF8D-E50F-33453CBDB099}"/>
          </ac:picMkLst>
        </pc:picChg>
      </pc:sldChg>
      <pc:sldChg chg="delSp">
        <pc:chgData name="Sam Lloyd (2110666)" userId="S::2110666@student.uwtsd.ac.uk::9206f74e-7c22-4d57-95ee-78d8ee042ca7" providerId="AD" clId="Web-{3FE8AA39-29BC-E851-CB4C-2231BD590CB0}" dt="2023-06-26T09:35:14.580" v="3"/>
        <pc:sldMkLst>
          <pc:docMk/>
          <pc:sldMk cId="4255464699" sldId="288"/>
        </pc:sldMkLst>
        <pc:picChg chg="del">
          <ac:chgData name="Sam Lloyd (2110666)" userId="S::2110666@student.uwtsd.ac.uk::9206f74e-7c22-4d57-95ee-78d8ee042ca7" providerId="AD" clId="Web-{3FE8AA39-29BC-E851-CB4C-2231BD590CB0}" dt="2023-06-26T09:35:14.580" v="3"/>
          <ac:picMkLst>
            <pc:docMk/>
            <pc:sldMk cId="4255464699" sldId="288"/>
            <ac:picMk id="7" creationId="{00F4F94A-ED5E-1852-38E6-1349557068A6}"/>
          </ac:picMkLst>
        </pc:picChg>
        <pc:picChg chg="del">
          <ac:chgData name="Sam Lloyd (2110666)" userId="S::2110666@student.uwtsd.ac.uk::9206f74e-7c22-4d57-95ee-78d8ee042ca7" providerId="AD" clId="Web-{3FE8AA39-29BC-E851-CB4C-2231BD590CB0}" dt="2023-06-26T09:35:10.017" v="2"/>
          <ac:picMkLst>
            <pc:docMk/>
            <pc:sldMk cId="4255464699" sldId="288"/>
            <ac:picMk id="9" creationId="{E7A2FE46-D64F-0A95-1273-0E43426C735B}"/>
          </ac:picMkLst>
        </pc:picChg>
        <pc:picChg chg="del">
          <ac:chgData name="Sam Lloyd (2110666)" userId="S::2110666@student.uwtsd.ac.uk::9206f74e-7c22-4d57-95ee-78d8ee042ca7" providerId="AD" clId="Web-{3FE8AA39-29BC-E851-CB4C-2231BD590CB0}" dt="2023-06-26T09:35:08.642" v="1"/>
          <ac:picMkLst>
            <pc:docMk/>
            <pc:sldMk cId="4255464699" sldId="288"/>
            <ac:picMk id="11" creationId="{5AF9A410-7FCC-F86D-6710-0BBCA0C0CC21}"/>
          </ac:picMkLst>
        </pc:picChg>
      </pc:sldChg>
    </pc:docChg>
  </pc:docChgLst>
  <pc:docChgLst>
    <pc:chgData name="Sam Lloyd (2110666)" userId="9206f74e-7c22-4d57-95ee-78d8ee042ca7" providerId="ADAL" clId="{17E2AF1D-385A-42C4-B9C1-7D05D1B37664}"/>
    <pc:docChg chg="custSel delSld modSld sldOrd">
      <pc:chgData name="Sam Lloyd (2110666)" userId="9206f74e-7c22-4d57-95ee-78d8ee042ca7" providerId="ADAL" clId="{17E2AF1D-385A-42C4-B9C1-7D05D1B37664}" dt="2023-06-30T08:57:20.836" v="213" actId="20577"/>
      <pc:docMkLst>
        <pc:docMk/>
      </pc:docMkLst>
      <pc:sldChg chg="addSp delSp modSp mod setBg">
        <pc:chgData name="Sam Lloyd (2110666)" userId="9206f74e-7c22-4d57-95ee-78d8ee042ca7" providerId="ADAL" clId="{17E2AF1D-385A-42C4-B9C1-7D05D1B37664}" dt="2023-06-26T09:24:49.704" v="23" actId="26606"/>
        <pc:sldMkLst>
          <pc:docMk/>
          <pc:sldMk cId="1109290451" sldId="279"/>
        </pc:sldMkLst>
        <pc:spChg chg="mo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2" creationId="{7ED3CFC7-3375-16F2-3BF4-5A2019013610}"/>
          </ac:spMkLst>
        </pc:spChg>
        <pc:spChg chg="mo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3" creationId="{2B266EB3-54D9-7B87-DB33-F297B1D185F2}"/>
          </ac:spMkLst>
        </pc:spChg>
        <pc:spChg chg="del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9" creationId="{F1ACBE00-0221-433D-8EA5-D9D7B45F35BE}"/>
          </ac:spMkLst>
        </pc:spChg>
        <pc:spChg chg="ad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14" creationId="{5D5E0904-721C-4D68-9EB8-1C9752E329A7}"/>
          </ac:spMkLst>
        </pc:spChg>
        <pc:spChg chg="ad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16" creationId="{B298ECBA-3258-45DF-8FD4-7581736BCCBC}"/>
          </ac:spMkLst>
        </pc:spChg>
        <pc:spChg chg="ad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18" creationId="{B62BF453-BD82-4B90-9FE7-51703133806E}"/>
          </ac:spMkLst>
        </pc:spChg>
        <pc:spChg chg="ad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20" creationId="{072366D3-9B5C-42E1-9906-77FF6BB55EAB}"/>
          </ac:spMkLst>
        </pc:spChg>
        <pc:spChg chg="add">
          <ac:chgData name="Sam Lloyd (2110666)" userId="9206f74e-7c22-4d57-95ee-78d8ee042ca7" providerId="ADAL" clId="{17E2AF1D-385A-42C4-B9C1-7D05D1B37664}" dt="2023-06-26T09:24:49.704" v="23" actId="26606"/>
          <ac:spMkLst>
            <pc:docMk/>
            <pc:sldMk cId="1109290451" sldId="279"/>
            <ac:spMk id="22" creationId="{121F5E60-4E89-4B16-A245-12BD9935998D}"/>
          </ac:spMkLst>
        </pc:spChg>
        <pc:picChg chg="mod">
          <ac:chgData name="Sam Lloyd (2110666)" userId="9206f74e-7c22-4d57-95ee-78d8ee042ca7" providerId="ADAL" clId="{17E2AF1D-385A-42C4-B9C1-7D05D1B37664}" dt="2023-06-26T09:24:49.704" v="23" actId="26606"/>
          <ac:picMkLst>
            <pc:docMk/>
            <pc:sldMk cId="1109290451" sldId="279"/>
            <ac:picMk id="5" creationId="{ED34E188-683C-3682-BDBC-5B3C2448F6AA}"/>
          </ac:picMkLst>
        </pc:picChg>
      </pc:sldChg>
      <pc:sldChg chg="addSp delSp modSp mod setBg modAnim">
        <pc:chgData name="Sam Lloyd (2110666)" userId="9206f74e-7c22-4d57-95ee-78d8ee042ca7" providerId="ADAL" clId="{17E2AF1D-385A-42C4-B9C1-7D05D1B37664}" dt="2023-06-26T08:05:12.456" v="12" actId="26606"/>
        <pc:sldMkLst>
          <pc:docMk/>
          <pc:sldMk cId="3806959828" sldId="281"/>
        </pc:sldMkLst>
        <pc:spChg chg="mo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2" creationId="{232BAB49-3632-73E9-B089-5F1430FB174B}"/>
          </ac:spMkLst>
        </pc:spChg>
        <pc:spChg chg="del">
          <ac:chgData name="Sam Lloyd (2110666)" userId="9206f74e-7c22-4d57-95ee-78d8ee042ca7" providerId="ADAL" clId="{17E2AF1D-385A-42C4-B9C1-7D05D1B37664}" dt="2023-06-26T08:05:09.036" v="11"/>
          <ac:spMkLst>
            <pc:docMk/>
            <pc:sldMk cId="3806959828" sldId="281"/>
            <ac:spMk id="5" creationId="{A8C3810C-C0E3-EA04-FE59-4C9AAF702AA6}"/>
          </ac:spMkLst>
        </pc:spChg>
        <pc:spChg chg="ad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8" creationId="{5D5E0904-721C-4D68-9EB8-1C9752E329A7}"/>
          </ac:spMkLst>
        </pc:spChg>
        <pc:spChg chg="ad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10" creationId="{D0CDF5D3-7220-42A0-9D37-ECF3BF283B37}"/>
          </ac:spMkLst>
        </pc:spChg>
        <pc:spChg chg="ad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12" creationId="{64BC717F-58B3-4A4E-BC3B-1B11323AD5C9}"/>
          </ac:spMkLst>
        </pc:spChg>
        <pc:spChg chg="ad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14" creationId="{1EE75710-64C5-4CA8-8A7C-82EE4125C90D}"/>
          </ac:spMkLst>
        </pc:spChg>
        <pc:spChg chg="add">
          <ac:chgData name="Sam Lloyd (2110666)" userId="9206f74e-7c22-4d57-95ee-78d8ee042ca7" providerId="ADAL" clId="{17E2AF1D-385A-42C4-B9C1-7D05D1B37664}" dt="2023-06-26T08:05:12.456" v="12" actId="26606"/>
          <ac:spMkLst>
            <pc:docMk/>
            <pc:sldMk cId="3806959828" sldId="281"/>
            <ac:spMk id="16" creationId="{435050B1-74E1-4A81-923D-0F5971A3BC01}"/>
          </ac:spMkLst>
        </pc:spChg>
        <pc:picChg chg="add mod">
          <ac:chgData name="Sam Lloyd (2110666)" userId="9206f74e-7c22-4d57-95ee-78d8ee042ca7" providerId="ADAL" clId="{17E2AF1D-385A-42C4-B9C1-7D05D1B37664}" dt="2023-06-26T08:05:12.456" v="12" actId="26606"/>
          <ac:picMkLst>
            <pc:docMk/>
            <pc:sldMk cId="3806959828" sldId="281"/>
            <ac:picMk id="3" creationId="{9F00B613-E84B-DA7B-5D91-F7A3B54453A2}"/>
          </ac:picMkLst>
        </pc:picChg>
      </pc:sldChg>
      <pc:sldChg chg="addSp delSp modSp mod ord setBg delAnim modAnim">
        <pc:chgData name="Sam Lloyd (2110666)" userId="9206f74e-7c22-4d57-95ee-78d8ee042ca7" providerId="ADAL" clId="{17E2AF1D-385A-42C4-B9C1-7D05D1B37664}" dt="2023-06-30T08:43:29.704" v="28" actId="478"/>
        <pc:sldMkLst>
          <pc:docMk/>
          <pc:sldMk cId="1087607596" sldId="284"/>
        </pc:sldMkLst>
        <pc:spChg chg="mo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2" creationId="{232BAB49-3632-73E9-B089-5F1430FB174B}"/>
          </ac:spMkLst>
        </pc:spChg>
        <pc:spChg chg="mo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3" creationId="{E78802F7-1745-7BE0-A9BB-E381DEC33562}"/>
          </ac:spMkLst>
        </pc:spChg>
        <pc:spChg chg="ad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9" creationId="{5D5E0904-721C-4D68-9EB8-1C9752E329A7}"/>
          </ac:spMkLst>
        </pc:spChg>
        <pc:spChg chg="ad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11" creationId="{D0CDF5D3-7220-42A0-9D37-ECF3BF283B37}"/>
          </ac:spMkLst>
        </pc:spChg>
        <pc:spChg chg="ad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13" creationId="{64BC717F-58B3-4A4E-BC3B-1B11323AD5C9}"/>
          </ac:spMkLst>
        </pc:spChg>
        <pc:spChg chg="ad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15" creationId="{1EE75710-64C5-4CA8-8A7C-82EE4125C90D}"/>
          </ac:spMkLst>
        </pc:spChg>
        <pc:spChg chg="add">
          <ac:chgData name="Sam Lloyd (2110666)" userId="9206f74e-7c22-4d57-95ee-78d8ee042ca7" providerId="ADAL" clId="{17E2AF1D-385A-42C4-B9C1-7D05D1B37664}" dt="2023-06-26T08:38:16.204" v="14" actId="26606"/>
          <ac:spMkLst>
            <pc:docMk/>
            <pc:sldMk cId="1087607596" sldId="284"/>
            <ac:spMk id="17" creationId="{435050B1-74E1-4A81-923D-0F5971A3BC01}"/>
          </ac:spMkLst>
        </pc:spChg>
        <pc:picChg chg="add del mod">
          <ac:chgData name="Sam Lloyd (2110666)" userId="9206f74e-7c22-4d57-95ee-78d8ee042ca7" providerId="ADAL" clId="{17E2AF1D-385A-42C4-B9C1-7D05D1B37664}" dt="2023-06-30T08:43:29.704" v="28" actId="478"/>
          <ac:picMkLst>
            <pc:docMk/>
            <pc:sldMk cId="1087607596" sldId="284"/>
            <ac:picMk id="4" creationId="{45C618A4-3227-5CFF-1701-66F8DEE40D81}"/>
          </ac:picMkLst>
        </pc:picChg>
      </pc:sldChg>
      <pc:sldChg chg="delSp del mod">
        <pc:chgData name="Sam Lloyd (2110666)" userId="9206f74e-7c22-4d57-95ee-78d8ee042ca7" providerId="ADAL" clId="{17E2AF1D-385A-42C4-B9C1-7D05D1B37664}" dt="2023-06-30T08:40:50.374" v="24" actId="47"/>
        <pc:sldMkLst>
          <pc:docMk/>
          <pc:sldMk cId="1353718521" sldId="286"/>
        </pc:sldMkLst>
        <pc:picChg chg="del">
          <ac:chgData name="Sam Lloyd (2110666)" userId="9206f74e-7c22-4d57-95ee-78d8ee042ca7" providerId="ADAL" clId="{17E2AF1D-385A-42C4-B9C1-7D05D1B37664}" dt="2023-06-26T08:38:27.193" v="17" actId="478"/>
          <ac:picMkLst>
            <pc:docMk/>
            <pc:sldMk cId="1353718521" sldId="286"/>
            <ac:picMk id="5" creationId="{BF3BEA30-AC3E-ACB8-9DAE-128BDCF180D4}"/>
          </ac:picMkLst>
        </pc:picChg>
        <pc:picChg chg="del">
          <ac:chgData name="Sam Lloyd (2110666)" userId="9206f74e-7c22-4d57-95ee-78d8ee042ca7" providerId="ADAL" clId="{17E2AF1D-385A-42C4-B9C1-7D05D1B37664}" dt="2023-06-26T08:38:23.421" v="16" actId="478"/>
          <ac:picMkLst>
            <pc:docMk/>
            <pc:sldMk cId="1353718521" sldId="286"/>
            <ac:picMk id="7" creationId="{156327DD-4831-A930-F531-E1B46C27D0D6}"/>
          </ac:picMkLst>
        </pc:picChg>
        <pc:picChg chg="del">
          <ac:chgData name="Sam Lloyd (2110666)" userId="9206f74e-7c22-4d57-95ee-78d8ee042ca7" providerId="ADAL" clId="{17E2AF1D-385A-42C4-B9C1-7D05D1B37664}" dt="2023-06-26T08:38:21.694" v="15" actId="478"/>
          <ac:picMkLst>
            <pc:docMk/>
            <pc:sldMk cId="1353718521" sldId="286"/>
            <ac:picMk id="9" creationId="{B7F2F0A5-5FF2-F0F0-F321-0F1E1F02BF48}"/>
          </ac:picMkLst>
        </pc:picChg>
      </pc:sldChg>
      <pc:sldChg chg="addSp delSp modSp mod delAnim modAnim">
        <pc:chgData name="Sam Lloyd (2110666)" userId="9206f74e-7c22-4d57-95ee-78d8ee042ca7" providerId="ADAL" clId="{17E2AF1D-385A-42C4-B9C1-7D05D1B37664}" dt="2023-06-30T08:42:37.973" v="25" actId="478"/>
        <pc:sldMkLst>
          <pc:docMk/>
          <pc:sldMk cId="4255464699" sldId="288"/>
        </pc:sldMkLst>
        <pc:spChg chg="mo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2" creationId="{232BAB49-3632-73E9-B089-5F1430FB174B}"/>
          </ac:spMkLst>
        </pc:spChg>
        <pc:spChg chg="mo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3" creationId="{E78802F7-1745-7BE0-A9BB-E381DEC33562}"/>
          </ac:spMkLst>
        </pc:spChg>
        <pc:spChg chg="del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16" creationId="{7F5E9321-8E84-45AC-AD89-51E914F68B42}"/>
          </ac:spMkLst>
        </pc:spChg>
        <pc:spChg chg="del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18" creationId="{C1A700DC-DD5C-4DE0-AC7B-CCBF3E1743AA}"/>
          </ac:spMkLst>
        </pc:spChg>
        <pc:spChg chg="del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20" creationId="{9F861D4E-31C2-4893-913B-12F1EB82E24D}"/>
          </ac:spMkLst>
        </pc:spChg>
        <pc:spChg chg="del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22" creationId="{DB554A7E-41A3-4DC5-9E04-47E7C1562002}"/>
          </ac:spMkLst>
        </pc:spChg>
        <pc:spChg chg="ad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27" creationId="{5D5E0904-721C-4D68-9EB8-1C9752E329A7}"/>
          </ac:spMkLst>
        </pc:spChg>
        <pc:spChg chg="ad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29" creationId="{D0CDF5D3-7220-42A0-9D37-ECF3BF283B37}"/>
          </ac:spMkLst>
        </pc:spChg>
        <pc:spChg chg="ad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31" creationId="{64BC717F-58B3-4A4E-BC3B-1B11323AD5C9}"/>
          </ac:spMkLst>
        </pc:spChg>
        <pc:spChg chg="ad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33" creationId="{1EE75710-64C5-4CA8-8A7C-82EE4125C90D}"/>
          </ac:spMkLst>
        </pc:spChg>
        <pc:spChg chg="add">
          <ac:chgData name="Sam Lloyd (2110666)" userId="9206f74e-7c22-4d57-95ee-78d8ee042ca7" providerId="ADAL" clId="{17E2AF1D-385A-42C4-B9C1-7D05D1B37664}" dt="2023-06-26T09:01:24.472" v="22" actId="26606"/>
          <ac:spMkLst>
            <pc:docMk/>
            <pc:sldMk cId="4255464699" sldId="288"/>
            <ac:spMk id="35" creationId="{435050B1-74E1-4A81-923D-0F5971A3BC01}"/>
          </ac:spMkLst>
        </pc:spChg>
        <pc:picChg chg="add mod">
          <ac:chgData name="Sam Lloyd (2110666)" userId="9206f74e-7c22-4d57-95ee-78d8ee042ca7" providerId="ADAL" clId="{17E2AF1D-385A-42C4-B9C1-7D05D1B37664}" dt="2023-06-26T09:01:24.472" v="22" actId="26606"/>
          <ac:picMkLst>
            <pc:docMk/>
            <pc:sldMk cId="4255464699" sldId="288"/>
            <ac:picMk id="4" creationId="{8AE8393B-1537-9E09-C68C-ACC687A50F32}"/>
          </ac:picMkLst>
        </pc:picChg>
        <pc:picChg chg="del">
          <ac:chgData name="Sam Lloyd (2110666)" userId="9206f74e-7c22-4d57-95ee-78d8ee042ca7" providerId="ADAL" clId="{17E2AF1D-385A-42C4-B9C1-7D05D1B37664}" dt="2023-06-30T08:42:37.973" v="25" actId="478"/>
          <ac:picMkLst>
            <pc:docMk/>
            <pc:sldMk cId="4255464699" sldId="288"/>
            <ac:picMk id="6" creationId="{8AE8393B-1537-9E09-C68C-ACC687A50F32}"/>
          </ac:picMkLst>
        </pc:picChg>
        <pc:picChg chg="del">
          <ac:chgData name="Sam Lloyd (2110666)" userId="9206f74e-7c22-4d57-95ee-78d8ee042ca7" providerId="ADAL" clId="{17E2AF1D-385A-42C4-B9C1-7D05D1B37664}" dt="2023-06-26T09:01:09.118" v="20" actId="478"/>
          <ac:picMkLst>
            <pc:docMk/>
            <pc:sldMk cId="4255464699" sldId="288"/>
            <ac:picMk id="7" creationId="{00F4F94A-ED5E-1852-38E6-1349557068A6}"/>
          </ac:picMkLst>
        </pc:picChg>
        <pc:picChg chg="del">
          <ac:chgData name="Sam Lloyd (2110666)" userId="9206f74e-7c22-4d57-95ee-78d8ee042ca7" providerId="ADAL" clId="{17E2AF1D-385A-42C4-B9C1-7D05D1B37664}" dt="2023-06-26T09:01:07.813" v="19" actId="478"/>
          <ac:picMkLst>
            <pc:docMk/>
            <pc:sldMk cId="4255464699" sldId="288"/>
            <ac:picMk id="9" creationId="{E7A2FE46-D64F-0A95-1273-0E43426C735B}"/>
          </ac:picMkLst>
        </pc:picChg>
        <pc:picChg chg="del">
          <ac:chgData name="Sam Lloyd (2110666)" userId="9206f74e-7c22-4d57-95ee-78d8ee042ca7" providerId="ADAL" clId="{17E2AF1D-385A-42C4-B9C1-7D05D1B37664}" dt="2023-06-26T09:00:59.377" v="18" actId="478"/>
          <ac:picMkLst>
            <pc:docMk/>
            <pc:sldMk cId="4255464699" sldId="288"/>
            <ac:picMk id="11" creationId="{5AF9A410-7FCC-F86D-6710-0BBCA0C0CC21}"/>
          </ac:picMkLst>
        </pc:picChg>
      </pc:sldChg>
      <pc:sldChg chg="del">
        <pc:chgData name="Sam Lloyd (2110666)" userId="9206f74e-7c22-4d57-95ee-78d8ee042ca7" providerId="ADAL" clId="{17E2AF1D-385A-42C4-B9C1-7D05D1B37664}" dt="2023-06-26T08:01:08.156" v="3" actId="47"/>
        <pc:sldMkLst>
          <pc:docMk/>
          <pc:sldMk cId="1582574609" sldId="290"/>
        </pc:sldMkLst>
      </pc:sldChg>
      <pc:sldChg chg="modAnim">
        <pc:chgData name="Sam Lloyd (2110666)" userId="9206f74e-7c22-4d57-95ee-78d8ee042ca7" providerId="ADAL" clId="{17E2AF1D-385A-42C4-B9C1-7D05D1B37664}" dt="2023-06-30T08:43:19.362" v="26"/>
        <pc:sldMkLst>
          <pc:docMk/>
          <pc:sldMk cId="2817901035" sldId="295"/>
        </pc:sldMkLst>
      </pc:sldChg>
      <pc:sldChg chg="addSp delSp modSp mod setBg">
        <pc:chgData name="Sam Lloyd (2110666)" userId="9206f74e-7c22-4d57-95ee-78d8ee042ca7" providerId="ADAL" clId="{17E2AF1D-385A-42C4-B9C1-7D05D1B37664}" dt="2023-06-30T08:57:20.836" v="213" actId="20577"/>
        <pc:sldMkLst>
          <pc:docMk/>
          <pc:sldMk cId="2475996202" sldId="299"/>
        </pc:sldMkLst>
        <pc:spChg chg="mod">
          <ac:chgData name="Sam Lloyd (2110666)" userId="9206f74e-7c22-4d57-95ee-78d8ee042ca7" providerId="ADAL" clId="{17E2AF1D-385A-42C4-B9C1-7D05D1B37664}" dt="2023-06-30T08:49:14.989" v="63" actId="26606"/>
          <ac:spMkLst>
            <pc:docMk/>
            <pc:sldMk cId="2475996202" sldId="299"/>
            <ac:spMk id="2" creationId="{A8B4B100-96B7-55F7-6CFC-B47A5E1AA4C1}"/>
          </ac:spMkLst>
        </pc:spChg>
        <pc:spChg chg="mod">
          <ac:chgData name="Sam Lloyd (2110666)" userId="9206f74e-7c22-4d57-95ee-78d8ee042ca7" providerId="ADAL" clId="{17E2AF1D-385A-42C4-B9C1-7D05D1B37664}" dt="2023-06-30T08:57:20.836" v="213" actId="20577"/>
          <ac:spMkLst>
            <pc:docMk/>
            <pc:sldMk cId="2475996202" sldId="299"/>
            <ac:spMk id="3" creationId="{E108EB52-3962-6AD2-5F12-A7E4770D2073}"/>
          </ac:spMkLst>
        </pc:spChg>
        <pc:spChg chg="add del mod topLvl">
          <ac:chgData name="Sam Lloyd (2110666)" userId="9206f74e-7c22-4d57-95ee-78d8ee042ca7" providerId="ADAL" clId="{17E2AF1D-385A-42C4-B9C1-7D05D1B37664}" dt="2023-06-30T08:49:30.645" v="65" actId="478"/>
          <ac:spMkLst>
            <pc:docMk/>
            <pc:sldMk cId="2475996202" sldId="299"/>
            <ac:spMk id="6" creationId="{A26E600A-F7FB-331A-9CF7-D2360FBE8786}"/>
          </ac:spMkLst>
        </pc:spChg>
        <pc:grpChg chg="add del mod">
          <ac:chgData name="Sam Lloyd (2110666)" userId="9206f74e-7c22-4d57-95ee-78d8ee042ca7" providerId="ADAL" clId="{17E2AF1D-385A-42C4-B9C1-7D05D1B37664}" dt="2023-06-30T08:48:47.678" v="30" actId="165"/>
          <ac:grpSpMkLst>
            <pc:docMk/>
            <pc:sldMk cId="2475996202" sldId="299"/>
            <ac:grpSpMk id="4" creationId="{6F857175-493E-DBC8-0057-2DC6E13B7777}"/>
          </ac:grpSpMkLst>
        </pc:grpChg>
        <pc:picChg chg="add mod topLvl">
          <ac:chgData name="Sam Lloyd (2110666)" userId="9206f74e-7c22-4d57-95ee-78d8ee042ca7" providerId="ADAL" clId="{17E2AF1D-385A-42C4-B9C1-7D05D1B37664}" dt="2023-06-30T08:49:35.211" v="66" actId="26606"/>
          <ac:picMkLst>
            <pc:docMk/>
            <pc:sldMk cId="2475996202" sldId="299"/>
            <ac:picMk id="5" creationId="{9EB458AF-054A-C32E-E80E-A6CC5C096E46}"/>
          </ac:picMkLst>
        </pc:picChg>
      </pc:sldChg>
      <pc:sldChg chg="addSp delSp modSp mod delAnim modAnim">
        <pc:chgData name="Sam Lloyd (2110666)" userId="9206f74e-7c22-4d57-95ee-78d8ee042ca7" providerId="ADAL" clId="{17E2AF1D-385A-42C4-B9C1-7D05D1B37664}" dt="2023-06-26T08:02:27.142" v="10" actId="26606"/>
        <pc:sldMkLst>
          <pc:docMk/>
          <pc:sldMk cId="1412132668" sldId="301"/>
        </pc:sldMkLst>
        <pc:spChg chg="or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5" creationId="{65079F23-6F77-77B4-455D-13EFB1F209E0}"/>
          </ac:spMkLst>
        </pc:spChg>
        <pc:spChg chg="del">
          <ac:chgData name="Sam Lloyd (2110666)" userId="9206f74e-7c22-4d57-95ee-78d8ee042ca7" providerId="ADAL" clId="{17E2AF1D-385A-42C4-B9C1-7D05D1B37664}" dt="2023-06-26T08:00:19.962" v="2" actId="26606"/>
          <ac:spMkLst>
            <pc:docMk/>
            <pc:sldMk cId="1412132668" sldId="301"/>
            <ac:spMk id="10" creationId="{5D5E0904-721C-4D68-9EB8-1C9752E329A7}"/>
          </ac:spMkLst>
        </pc:spChg>
        <pc:spChg chg="del">
          <ac:chgData name="Sam Lloyd (2110666)" userId="9206f74e-7c22-4d57-95ee-78d8ee042ca7" providerId="ADAL" clId="{17E2AF1D-385A-42C4-B9C1-7D05D1B37664}" dt="2023-06-26T08:00:19.962" v="2" actId="26606"/>
          <ac:spMkLst>
            <pc:docMk/>
            <pc:sldMk cId="1412132668" sldId="301"/>
            <ac:spMk id="12" creationId="{D0CDF5D3-7220-42A0-9D37-ECF3BF283B37}"/>
          </ac:spMkLst>
        </pc:spChg>
        <pc:spChg chg="del">
          <ac:chgData name="Sam Lloyd (2110666)" userId="9206f74e-7c22-4d57-95ee-78d8ee042ca7" providerId="ADAL" clId="{17E2AF1D-385A-42C4-B9C1-7D05D1B37664}" dt="2023-06-26T08:00:19.962" v="2" actId="26606"/>
          <ac:spMkLst>
            <pc:docMk/>
            <pc:sldMk cId="1412132668" sldId="301"/>
            <ac:spMk id="14" creationId="{64BC717F-58B3-4A4E-BC3B-1B11323AD5C9}"/>
          </ac:spMkLst>
        </pc:spChg>
        <pc:spChg chg="del">
          <ac:chgData name="Sam Lloyd (2110666)" userId="9206f74e-7c22-4d57-95ee-78d8ee042ca7" providerId="ADAL" clId="{17E2AF1D-385A-42C4-B9C1-7D05D1B37664}" dt="2023-06-26T08:00:19.962" v="2" actId="26606"/>
          <ac:spMkLst>
            <pc:docMk/>
            <pc:sldMk cId="1412132668" sldId="301"/>
            <ac:spMk id="16" creationId="{1EE75710-64C5-4CA8-8A7C-82EE4125C90D}"/>
          </ac:spMkLst>
        </pc:spChg>
        <pc:spChg chg="del">
          <ac:chgData name="Sam Lloyd (2110666)" userId="9206f74e-7c22-4d57-95ee-78d8ee042ca7" providerId="ADAL" clId="{17E2AF1D-385A-42C4-B9C1-7D05D1B37664}" dt="2023-06-26T08:00:19.962" v="2" actId="26606"/>
          <ac:spMkLst>
            <pc:docMk/>
            <pc:sldMk cId="1412132668" sldId="301"/>
            <ac:spMk id="18" creationId="{435050B1-74E1-4A81-923D-0F5971A3BC01}"/>
          </ac:spMkLst>
        </pc:spChg>
        <pc:spChg chg="add del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23" creationId="{5D5E0904-721C-4D68-9EB8-1C9752E329A7}"/>
          </ac:spMkLst>
        </pc:spChg>
        <pc:spChg chg="add del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25" creationId="{D0CDF5D3-7220-42A0-9D37-ECF3BF283B37}"/>
          </ac:spMkLst>
        </pc:spChg>
        <pc:spChg chg="add del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27" creationId="{64BC717F-58B3-4A4E-BC3B-1B11323AD5C9}"/>
          </ac:spMkLst>
        </pc:spChg>
        <pc:spChg chg="add del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29" creationId="{1EE75710-64C5-4CA8-8A7C-82EE4125C90D}"/>
          </ac:spMkLst>
        </pc:spChg>
        <pc:spChg chg="add del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31" creationId="{435050B1-74E1-4A81-923D-0F5971A3BC01}"/>
          </ac:spMkLst>
        </pc:spChg>
        <pc:spChg chg="ad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36" creationId="{5D5E0904-721C-4D68-9EB8-1C9752E329A7}"/>
          </ac:spMkLst>
        </pc:spChg>
        <pc:spChg chg="ad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38" creationId="{D0CDF5D3-7220-42A0-9D37-ECF3BF283B37}"/>
          </ac:spMkLst>
        </pc:spChg>
        <pc:spChg chg="ad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40" creationId="{64BC717F-58B3-4A4E-BC3B-1B11323AD5C9}"/>
          </ac:spMkLst>
        </pc:spChg>
        <pc:spChg chg="ad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42" creationId="{1EE75710-64C5-4CA8-8A7C-82EE4125C90D}"/>
          </ac:spMkLst>
        </pc:spChg>
        <pc:spChg chg="add">
          <ac:chgData name="Sam Lloyd (2110666)" userId="9206f74e-7c22-4d57-95ee-78d8ee042ca7" providerId="ADAL" clId="{17E2AF1D-385A-42C4-B9C1-7D05D1B37664}" dt="2023-06-26T08:02:27.142" v="10" actId="26606"/>
          <ac:spMkLst>
            <pc:docMk/>
            <pc:sldMk cId="1412132668" sldId="301"/>
            <ac:spMk id="44" creationId="{435050B1-74E1-4A81-923D-0F5971A3BC01}"/>
          </ac:spMkLst>
        </pc:spChg>
        <pc:picChg chg="add del mod">
          <ac:chgData name="Sam Lloyd (2110666)" userId="9206f74e-7c22-4d57-95ee-78d8ee042ca7" providerId="ADAL" clId="{17E2AF1D-385A-42C4-B9C1-7D05D1B37664}" dt="2023-06-26T08:02:06.889" v="8" actId="478"/>
          <ac:picMkLst>
            <pc:docMk/>
            <pc:sldMk cId="1412132668" sldId="301"/>
            <ac:picMk id="3" creationId="{4E11B070-49EE-E0C4-C182-B65FF015352C}"/>
          </ac:picMkLst>
        </pc:picChg>
        <pc:picChg chg="add mod">
          <ac:chgData name="Sam Lloyd (2110666)" userId="9206f74e-7c22-4d57-95ee-78d8ee042ca7" providerId="ADAL" clId="{17E2AF1D-385A-42C4-B9C1-7D05D1B37664}" dt="2023-06-26T08:02:27.142" v="10" actId="26606"/>
          <ac:picMkLst>
            <pc:docMk/>
            <pc:sldMk cId="1412132668" sldId="301"/>
            <ac:picMk id="4" creationId="{E008ECF0-0BED-04B7-04D3-9632A341126E}"/>
          </ac:picMkLst>
        </pc:picChg>
      </pc:sldChg>
    </pc:docChg>
  </pc:docChgLst>
  <pc:docChgLst>
    <pc:chgData name="Sam Lloyd (2110666)" userId="S::2110666@student.uwtsd.ac.uk::9206f74e-7c22-4d57-95ee-78d8ee042ca7" providerId="AD" clId="Web-{FC243067-9F4E-71CF-AD98-BFC0BA4742D8}"/>
    <pc:docChg chg="modSld">
      <pc:chgData name="Sam Lloyd (2110666)" userId="S::2110666@student.uwtsd.ac.uk::9206f74e-7c22-4d57-95ee-78d8ee042ca7" providerId="AD" clId="Web-{FC243067-9F4E-71CF-AD98-BFC0BA4742D8}" dt="2023-06-16T09:24:56.441" v="13"/>
      <pc:docMkLst>
        <pc:docMk/>
      </pc:docMkLst>
      <pc:sldChg chg="addSp delSp modSp">
        <pc:chgData name="Sam Lloyd (2110666)" userId="S::2110666@student.uwtsd.ac.uk::9206f74e-7c22-4d57-95ee-78d8ee042ca7" providerId="AD" clId="Web-{FC243067-9F4E-71CF-AD98-BFC0BA4742D8}" dt="2023-06-16T09:23:43.830" v="6"/>
        <pc:sldMkLst>
          <pc:docMk/>
          <pc:sldMk cId="1567962496" sldId="267"/>
        </pc:sldMkLst>
        <pc:spChg chg="add del mod">
          <ac:chgData name="Sam Lloyd (2110666)" userId="S::2110666@student.uwtsd.ac.uk::9206f74e-7c22-4d57-95ee-78d8ee042ca7" providerId="AD" clId="Web-{FC243067-9F4E-71CF-AD98-BFC0BA4742D8}" dt="2023-06-16T09:23:29.799" v="3"/>
          <ac:spMkLst>
            <pc:docMk/>
            <pc:sldMk cId="1567962496" sldId="267"/>
            <ac:spMk id="5" creationId="{77B48A18-51BA-4DF4-B1D4-818A0725032A}"/>
          </ac:spMkLst>
        </pc:spChg>
        <pc:picChg chg="mod">
          <ac:chgData name="Sam Lloyd (2110666)" userId="S::2110666@student.uwtsd.ac.uk::9206f74e-7c22-4d57-95ee-78d8ee042ca7" providerId="AD" clId="Web-{FC243067-9F4E-71CF-AD98-BFC0BA4742D8}" dt="2023-06-16T09:23:43.830" v="6"/>
          <ac:picMkLst>
            <pc:docMk/>
            <pc:sldMk cId="1567962496" sldId="267"/>
            <ac:picMk id="4" creationId="{69EFDB1D-ECA7-5EC9-F05A-E1170024E9AF}"/>
          </ac:picMkLst>
        </pc:picChg>
      </pc:sldChg>
      <pc:sldChg chg="modSp">
        <pc:chgData name="Sam Lloyd (2110666)" userId="S::2110666@student.uwtsd.ac.uk::9206f74e-7c22-4d57-95ee-78d8ee042ca7" providerId="AD" clId="Web-{FC243067-9F4E-71CF-AD98-BFC0BA4742D8}" dt="2023-06-16T09:24:00.331" v="7"/>
        <pc:sldMkLst>
          <pc:docMk/>
          <pc:sldMk cId="4288293718" sldId="268"/>
        </pc:sldMkLst>
        <pc:picChg chg="mod">
          <ac:chgData name="Sam Lloyd (2110666)" userId="S::2110666@student.uwtsd.ac.uk::9206f74e-7c22-4d57-95ee-78d8ee042ca7" providerId="AD" clId="Web-{FC243067-9F4E-71CF-AD98-BFC0BA4742D8}" dt="2023-06-16T09:24:00.331" v="7"/>
          <ac:picMkLst>
            <pc:docMk/>
            <pc:sldMk cId="4288293718" sldId="268"/>
            <ac:picMk id="4" creationId="{77F14056-04D4-61EF-4659-0342C15AE46F}"/>
          </ac:picMkLst>
        </pc:picChg>
      </pc:sldChg>
      <pc:sldChg chg="modSp">
        <pc:chgData name="Sam Lloyd (2110666)" userId="S::2110666@student.uwtsd.ac.uk::9206f74e-7c22-4d57-95ee-78d8ee042ca7" providerId="AD" clId="Web-{FC243067-9F4E-71CF-AD98-BFC0BA4742D8}" dt="2023-06-16T09:24:39.519" v="9"/>
        <pc:sldMkLst>
          <pc:docMk/>
          <pc:sldMk cId="867099947" sldId="270"/>
        </pc:sldMkLst>
        <pc:picChg chg="mod">
          <ac:chgData name="Sam Lloyd (2110666)" userId="S::2110666@student.uwtsd.ac.uk::9206f74e-7c22-4d57-95ee-78d8ee042ca7" providerId="AD" clId="Web-{FC243067-9F4E-71CF-AD98-BFC0BA4742D8}" dt="2023-06-16T09:24:39.519" v="9"/>
          <ac:picMkLst>
            <pc:docMk/>
            <pc:sldMk cId="867099947" sldId="270"/>
            <ac:picMk id="4" creationId="{81396B41-4455-F8DF-9E05-D39E30A782C3}"/>
          </ac:picMkLst>
        </pc:picChg>
        <pc:picChg chg="mod">
          <ac:chgData name="Sam Lloyd (2110666)" userId="S::2110666@student.uwtsd.ac.uk::9206f74e-7c22-4d57-95ee-78d8ee042ca7" providerId="AD" clId="Web-{FC243067-9F4E-71CF-AD98-BFC0BA4742D8}" dt="2023-06-16T09:24:22.144" v="8"/>
          <ac:picMkLst>
            <pc:docMk/>
            <pc:sldMk cId="867099947" sldId="270"/>
            <ac:picMk id="5" creationId="{EA992296-64EA-A445-ABCB-878AD5F50F0A}"/>
          </ac:picMkLst>
        </pc:picChg>
      </pc:sldChg>
      <pc:sldChg chg="modSp">
        <pc:chgData name="Sam Lloyd (2110666)" userId="S::2110666@student.uwtsd.ac.uk::9206f74e-7c22-4d57-95ee-78d8ee042ca7" providerId="AD" clId="Web-{FC243067-9F4E-71CF-AD98-BFC0BA4742D8}" dt="2023-06-16T09:24:56.441" v="13"/>
        <pc:sldMkLst>
          <pc:docMk/>
          <pc:sldMk cId="3636138215" sldId="271"/>
        </pc:sldMkLst>
        <pc:picChg chg="mod">
          <ac:chgData name="Sam Lloyd (2110666)" userId="S::2110666@student.uwtsd.ac.uk::9206f74e-7c22-4d57-95ee-78d8ee042ca7" providerId="AD" clId="Web-{FC243067-9F4E-71CF-AD98-BFC0BA4742D8}" dt="2023-06-16T09:24:56.441" v="13"/>
          <ac:picMkLst>
            <pc:docMk/>
            <pc:sldMk cId="3636138215" sldId="271"/>
            <ac:picMk id="4" creationId="{B4159A8C-3A72-7FB9-98FC-22A6353FB52D}"/>
          </ac:picMkLst>
        </pc:picChg>
      </pc:sldChg>
    </pc:docChg>
  </pc:docChgLst>
  <pc:docChgLst>
    <pc:chgData name="Sam Lloyd (2110666)" userId="S::2110666@student.uwtsd.ac.uk::9206f74e-7c22-4d57-95ee-78d8ee042ca7" providerId="AD" clId="Web-{C654FB0E-9CF7-A3B5-3B86-C5383EC219B3}"/>
    <pc:docChg chg="modSld">
      <pc:chgData name="Sam Lloyd (2110666)" userId="S::2110666@student.uwtsd.ac.uk::9206f74e-7c22-4d57-95ee-78d8ee042ca7" providerId="AD" clId="Web-{C654FB0E-9CF7-A3B5-3B86-C5383EC219B3}" dt="2023-06-16T08:54:14.198" v="59" actId="20577"/>
      <pc:docMkLst>
        <pc:docMk/>
      </pc:docMkLst>
      <pc:sldChg chg="addSp modSp mod setBg">
        <pc:chgData name="Sam Lloyd (2110666)" userId="S::2110666@student.uwtsd.ac.uk::9206f74e-7c22-4d57-95ee-78d8ee042ca7" providerId="AD" clId="Web-{C654FB0E-9CF7-A3B5-3B86-C5383EC219B3}" dt="2023-06-16T08:33:08.647" v="10"/>
        <pc:sldMkLst>
          <pc:docMk/>
          <pc:sldMk cId="4288293718" sldId="268"/>
        </pc:sldMkLst>
        <pc:spChg chg="mod">
          <ac:chgData name="Sam Lloyd (2110666)" userId="S::2110666@student.uwtsd.ac.uk::9206f74e-7c22-4d57-95ee-78d8ee042ca7" providerId="AD" clId="Web-{C654FB0E-9CF7-A3B5-3B86-C5383EC219B3}" dt="2023-06-16T08:33:08.647" v="10"/>
          <ac:spMkLst>
            <pc:docMk/>
            <pc:sldMk cId="4288293718" sldId="268"/>
            <ac:spMk id="2" creationId="{A139A681-1EF0-16F1-36F0-64005DED4099}"/>
          </ac:spMkLst>
        </pc:spChg>
        <pc:spChg chg="mod">
          <ac:chgData name="Sam Lloyd (2110666)" userId="S::2110666@student.uwtsd.ac.uk::9206f74e-7c22-4d57-95ee-78d8ee042ca7" providerId="AD" clId="Web-{C654FB0E-9CF7-A3B5-3B86-C5383EC219B3}" dt="2023-06-16T08:33:08.647" v="10"/>
          <ac:spMkLst>
            <pc:docMk/>
            <pc:sldMk cId="4288293718" sldId="268"/>
            <ac:spMk id="3" creationId="{483848EA-4BA9-FC05-6DCA-516A8744E49D}"/>
          </ac:spMkLst>
        </pc:spChg>
        <pc:spChg chg="add">
          <ac:chgData name="Sam Lloyd (2110666)" userId="S::2110666@student.uwtsd.ac.uk::9206f74e-7c22-4d57-95ee-78d8ee042ca7" providerId="AD" clId="Web-{C654FB0E-9CF7-A3B5-3B86-C5383EC219B3}" dt="2023-06-16T08:33:08.647" v="10"/>
          <ac:spMkLst>
            <pc:docMk/>
            <pc:sldMk cId="4288293718" sldId="268"/>
            <ac:spMk id="9" creationId="{0B67D982-25C5-4CC2-AA64-276BE3B2CA75}"/>
          </ac:spMkLst>
        </pc:spChg>
        <pc:picChg chg="mod">
          <ac:chgData name="Sam Lloyd (2110666)" userId="S::2110666@student.uwtsd.ac.uk::9206f74e-7c22-4d57-95ee-78d8ee042ca7" providerId="AD" clId="Web-{C654FB0E-9CF7-A3B5-3B86-C5383EC219B3}" dt="2023-06-16T08:33:08.647" v="10"/>
          <ac:picMkLst>
            <pc:docMk/>
            <pc:sldMk cId="4288293718" sldId="268"/>
            <ac:picMk id="4" creationId="{77F14056-04D4-61EF-4659-0342C15AE46F}"/>
          </ac:picMkLst>
        </pc:picChg>
      </pc:sldChg>
      <pc:sldChg chg="addSp modSp mod setBg">
        <pc:chgData name="Sam Lloyd (2110666)" userId="S::2110666@student.uwtsd.ac.uk::9206f74e-7c22-4d57-95ee-78d8ee042ca7" providerId="AD" clId="Web-{C654FB0E-9CF7-A3B5-3B86-C5383EC219B3}" dt="2023-06-16T08:34:01.226" v="18" actId="1076"/>
        <pc:sldMkLst>
          <pc:docMk/>
          <pc:sldMk cId="3636138215" sldId="271"/>
        </pc:sldMkLst>
        <pc:spChg chg="mod">
          <ac:chgData name="Sam Lloyd (2110666)" userId="S::2110666@student.uwtsd.ac.uk::9206f74e-7c22-4d57-95ee-78d8ee042ca7" providerId="AD" clId="Web-{C654FB0E-9CF7-A3B5-3B86-C5383EC219B3}" dt="2023-06-16T08:32:59.334" v="9"/>
          <ac:spMkLst>
            <pc:docMk/>
            <pc:sldMk cId="3636138215" sldId="271"/>
            <ac:spMk id="2" creationId="{7CA363B8-C6D9-E413-7ED4-A8CFFA00BFB9}"/>
          </ac:spMkLst>
        </pc:spChg>
        <pc:spChg chg="mod">
          <ac:chgData name="Sam Lloyd (2110666)" userId="S::2110666@student.uwtsd.ac.uk::9206f74e-7c22-4d57-95ee-78d8ee042ca7" providerId="AD" clId="Web-{C654FB0E-9CF7-A3B5-3B86-C5383EC219B3}" dt="2023-06-16T08:32:59.334" v="9"/>
          <ac:spMkLst>
            <pc:docMk/>
            <pc:sldMk cId="3636138215" sldId="271"/>
            <ac:spMk id="3" creationId="{FA7CE05B-DCF9-B065-0161-267B8DC95907}"/>
          </ac:spMkLst>
        </pc:spChg>
        <pc:picChg chg="add mod modCrop">
          <ac:chgData name="Sam Lloyd (2110666)" userId="S::2110666@student.uwtsd.ac.uk::9206f74e-7c22-4d57-95ee-78d8ee042ca7" providerId="AD" clId="Web-{C654FB0E-9CF7-A3B5-3B86-C5383EC219B3}" dt="2023-06-16T08:34:01.226" v="18" actId="1076"/>
          <ac:picMkLst>
            <pc:docMk/>
            <pc:sldMk cId="3636138215" sldId="271"/>
            <ac:picMk id="4" creationId="{B4159A8C-3A72-7FB9-98FC-22A6353FB52D}"/>
          </ac:picMkLst>
        </pc:picChg>
      </pc:sldChg>
      <pc:sldChg chg="addSp modSp mod setBg">
        <pc:chgData name="Sam Lloyd (2110666)" userId="S::2110666@student.uwtsd.ac.uk::9206f74e-7c22-4d57-95ee-78d8ee042ca7" providerId="AD" clId="Web-{C654FB0E-9CF7-A3B5-3B86-C5383EC219B3}" dt="2023-06-16T08:47:50.609" v="19"/>
        <pc:sldMkLst>
          <pc:docMk/>
          <pc:sldMk cId="1109290451" sldId="279"/>
        </pc:sldMkLst>
        <pc:spChg chg="mod">
          <ac:chgData name="Sam Lloyd (2110666)" userId="S::2110666@student.uwtsd.ac.uk::9206f74e-7c22-4d57-95ee-78d8ee042ca7" providerId="AD" clId="Web-{C654FB0E-9CF7-A3B5-3B86-C5383EC219B3}" dt="2023-06-16T08:47:50.609" v="19"/>
          <ac:spMkLst>
            <pc:docMk/>
            <pc:sldMk cId="1109290451" sldId="279"/>
            <ac:spMk id="2" creationId="{7ED3CFC7-3375-16F2-3BF4-5A2019013610}"/>
          </ac:spMkLst>
        </pc:spChg>
        <pc:spChg chg="mod">
          <ac:chgData name="Sam Lloyd (2110666)" userId="S::2110666@student.uwtsd.ac.uk::9206f74e-7c22-4d57-95ee-78d8ee042ca7" providerId="AD" clId="Web-{C654FB0E-9CF7-A3B5-3B86-C5383EC219B3}" dt="2023-06-16T08:47:50.609" v="19"/>
          <ac:spMkLst>
            <pc:docMk/>
            <pc:sldMk cId="1109290451" sldId="279"/>
            <ac:spMk id="3" creationId="{2B266EB3-54D9-7B87-DB33-F297B1D185F2}"/>
          </ac:spMkLst>
        </pc:spChg>
        <pc:spChg chg="add">
          <ac:chgData name="Sam Lloyd (2110666)" userId="S::2110666@student.uwtsd.ac.uk::9206f74e-7c22-4d57-95ee-78d8ee042ca7" providerId="AD" clId="Web-{C654FB0E-9CF7-A3B5-3B86-C5383EC219B3}" dt="2023-06-16T08:47:50.609" v="19"/>
          <ac:spMkLst>
            <pc:docMk/>
            <pc:sldMk cId="1109290451" sldId="279"/>
            <ac:spMk id="9" creationId="{F1ACBE00-0221-433D-8EA5-D9D7B45F35BE}"/>
          </ac:spMkLst>
        </pc:spChg>
        <pc:picChg chg="add">
          <ac:chgData name="Sam Lloyd (2110666)" userId="S::2110666@student.uwtsd.ac.uk::9206f74e-7c22-4d57-95ee-78d8ee042ca7" providerId="AD" clId="Web-{C654FB0E-9CF7-A3B5-3B86-C5383EC219B3}" dt="2023-06-16T08:47:50.609" v="19"/>
          <ac:picMkLst>
            <pc:docMk/>
            <pc:sldMk cId="1109290451" sldId="279"/>
            <ac:picMk id="5" creationId="{ED34E188-683C-3682-BDBC-5B3C2448F6AA}"/>
          </ac:picMkLst>
        </pc:picChg>
      </pc:sldChg>
      <pc:sldChg chg="modSp">
        <pc:chgData name="Sam Lloyd (2110666)" userId="S::2110666@student.uwtsd.ac.uk::9206f74e-7c22-4d57-95ee-78d8ee042ca7" providerId="AD" clId="Web-{C654FB0E-9CF7-A3B5-3B86-C5383EC219B3}" dt="2023-06-16T08:53:57.838" v="54" actId="20577"/>
        <pc:sldMkLst>
          <pc:docMk/>
          <pc:sldMk cId="3806959828" sldId="281"/>
        </pc:sldMkLst>
        <pc:spChg chg="mod">
          <ac:chgData name="Sam Lloyd (2110666)" userId="S::2110666@student.uwtsd.ac.uk::9206f74e-7c22-4d57-95ee-78d8ee042ca7" providerId="AD" clId="Web-{C654FB0E-9CF7-A3B5-3B86-C5383EC219B3}" dt="2023-06-16T08:53:57.838" v="54" actId="20577"/>
          <ac:spMkLst>
            <pc:docMk/>
            <pc:sldMk cId="3806959828" sldId="281"/>
            <ac:spMk id="2" creationId="{232BAB49-3632-73E9-B089-5F1430FB174B}"/>
          </ac:spMkLst>
        </pc:spChg>
      </pc:sldChg>
      <pc:sldChg chg="modSp">
        <pc:chgData name="Sam Lloyd (2110666)" userId="S::2110666@student.uwtsd.ac.uk::9206f74e-7c22-4d57-95ee-78d8ee042ca7" providerId="AD" clId="Web-{C654FB0E-9CF7-A3B5-3B86-C5383EC219B3}" dt="2023-06-16T08:54:01.822" v="55" actId="20577"/>
        <pc:sldMkLst>
          <pc:docMk/>
          <pc:sldMk cId="1087607596" sldId="284"/>
        </pc:sldMkLst>
        <pc:spChg chg="mod">
          <ac:chgData name="Sam Lloyd (2110666)" userId="S::2110666@student.uwtsd.ac.uk::9206f74e-7c22-4d57-95ee-78d8ee042ca7" providerId="AD" clId="Web-{C654FB0E-9CF7-A3B5-3B86-C5383EC219B3}" dt="2023-06-16T08:54:01.822" v="55" actId="20577"/>
          <ac:spMkLst>
            <pc:docMk/>
            <pc:sldMk cId="1087607596" sldId="284"/>
            <ac:spMk id="2" creationId="{232BAB49-3632-73E9-B089-5F1430FB174B}"/>
          </ac:spMkLst>
        </pc:spChg>
      </pc:sldChg>
      <pc:sldChg chg="modSp">
        <pc:chgData name="Sam Lloyd (2110666)" userId="S::2110666@student.uwtsd.ac.uk::9206f74e-7c22-4d57-95ee-78d8ee042ca7" providerId="AD" clId="Web-{C654FB0E-9CF7-A3B5-3B86-C5383EC219B3}" dt="2023-06-16T08:54:05.760" v="56" actId="20577"/>
        <pc:sldMkLst>
          <pc:docMk/>
          <pc:sldMk cId="1353718521" sldId="286"/>
        </pc:sldMkLst>
        <pc:spChg chg="mod">
          <ac:chgData name="Sam Lloyd (2110666)" userId="S::2110666@student.uwtsd.ac.uk::9206f74e-7c22-4d57-95ee-78d8ee042ca7" providerId="AD" clId="Web-{C654FB0E-9CF7-A3B5-3B86-C5383EC219B3}" dt="2023-06-16T08:54:05.760" v="56" actId="20577"/>
          <ac:spMkLst>
            <pc:docMk/>
            <pc:sldMk cId="1353718521" sldId="286"/>
            <ac:spMk id="2" creationId="{232BAB49-3632-73E9-B089-5F1430FB174B}"/>
          </ac:spMkLst>
        </pc:spChg>
      </pc:sldChg>
      <pc:sldChg chg="modSp">
        <pc:chgData name="Sam Lloyd (2110666)" userId="S::2110666@student.uwtsd.ac.uk::9206f74e-7c22-4d57-95ee-78d8ee042ca7" providerId="AD" clId="Web-{C654FB0E-9CF7-A3B5-3B86-C5383EC219B3}" dt="2023-06-16T08:54:11.901" v="58" actId="20577"/>
        <pc:sldMkLst>
          <pc:docMk/>
          <pc:sldMk cId="4255464699" sldId="288"/>
        </pc:sldMkLst>
        <pc:spChg chg="mod">
          <ac:chgData name="Sam Lloyd (2110666)" userId="S::2110666@student.uwtsd.ac.uk::9206f74e-7c22-4d57-95ee-78d8ee042ca7" providerId="AD" clId="Web-{C654FB0E-9CF7-A3B5-3B86-C5383EC219B3}" dt="2023-06-16T08:54:11.901" v="58" actId="20577"/>
          <ac:spMkLst>
            <pc:docMk/>
            <pc:sldMk cId="4255464699" sldId="288"/>
            <ac:spMk id="2" creationId="{232BAB49-3632-73E9-B089-5F1430FB174B}"/>
          </ac:spMkLst>
        </pc:spChg>
      </pc:sldChg>
      <pc:sldChg chg="modSp">
        <pc:chgData name="Sam Lloyd (2110666)" userId="S::2110666@student.uwtsd.ac.uk::9206f74e-7c22-4d57-95ee-78d8ee042ca7" providerId="AD" clId="Web-{C654FB0E-9CF7-A3B5-3B86-C5383EC219B3}" dt="2023-06-16T08:54:14.198" v="59" actId="20577"/>
        <pc:sldMkLst>
          <pc:docMk/>
          <pc:sldMk cId="1582574609" sldId="290"/>
        </pc:sldMkLst>
        <pc:spChg chg="mod">
          <ac:chgData name="Sam Lloyd (2110666)" userId="S::2110666@student.uwtsd.ac.uk::9206f74e-7c22-4d57-95ee-78d8ee042ca7" providerId="AD" clId="Web-{C654FB0E-9CF7-A3B5-3B86-C5383EC219B3}" dt="2023-06-16T08:54:14.198" v="59" actId="20577"/>
          <ac:spMkLst>
            <pc:docMk/>
            <pc:sldMk cId="1582574609" sldId="290"/>
            <ac:spMk id="2" creationId="{232BAB49-3632-73E9-B089-5F1430FB174B}"/>
          </ac:spMkLst>
        </pc:spChg>
      </pc:sldChg>
    </pc:docChg>
  </pc:docChgLst>
  <pc:docChgLst>
    <pc:chgData name="Sam Lloyd (2110666)" userId="S::2110666@student.uwtsd.ac.uk::9206f74e-7c22-4d57-95ee-78d8ee042ca7" providerId="AD" clId="Web-{90D21D1F-5F36-6E3E-A350-34BB0DF3E85A}"/>
    <pc:docChg chg="modSld addMainMaster delMainMaster">
      <pc:chgData name="Sam Lloyd (2110666)" userId="S::2110666@student.uwtsd.ac.uk::9206f74e-7c22-4d57-95ee-78d8ee042ca7" providerId="AD" clId="Web-{90D21D1F-5F36-6E3E-A350-34BB0DF3E85A}" dt="2023-06-15T15:05:30.285" v="198" actId="20577"/>
      <pc:docMkLst>
        <pc:docMk/>
      </pc:docMkLst>
      <pc:sldChg chg="delSp modSp mod modClrScheme delDesignElem chgLayout">
        <pc:chgData name="Sam Lloyd (2110666)" userId="S::2110666@student.uwtsd.ac.uk::9206f74e-7c22-4d57-95ee-78d8ee042ca7" providerId="AD" clId="Web-{90D21D1F-5F36-6E3E-A350-34BB0DF3E85A}" dt="2023-06-15T15:05:30.285" v="198" actId="20577"/>
        <pc:sldMkLst>
          <pc:docMk/>
          <pc:sldMk cId="109857222" sldId="256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5:05:30.285" v="198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am Lloyd (2110666)" userId="S::2110666@student.uwtsd.ac.uk::9206f74e-7c22-4d57-95ee-78d8ee042ca7" providerId="AD" clId="Web-{90D21D1F-5F36-6E3E-A350-34BB0DF3E85A}" dt="2023-06-15T13:10:08.534" v="0"/>
          <ac:spMkLst>
            <pc:docMk/>
            <pc:sldMk cId="109857222" sldId="256"/>
            <ac:spMk id="8" creationId="{C1DD1A8A-57D5-4A81-AD04-532B043C5611}"/>
          </ac:spMkLst>
        </pc:spChg>
        <pc:spChg chg="del">
          <ac:chgData name="Sam Lloyd (2110666)" userId="S::2110666@student.uwtsd.ac.uk::9206f74e-7c22-4d57-95ee-78d8ee042ca7" providerId="AD" clId="Web-{90D21D1F-5F36-6E3E-A350-34BB0DF3E85A}" dt="2023-06-15T13:10:08.534" v="0"/>
          <ac:spMkLst>
            <pc:docMk/>
            <pc:sldMk cId="109857222" sldId="256"/>
            <ac:spMk id="12" creationId="{007891EC-4501-44ED-A8C8-B11B6DB767AB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2557573985" sldId="261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2557573985" sldId="261"/>
            <ac:spMk id="2" creationId="{7FBCD27C-18AA-0EA8-D4C4-7F346B330458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2557573985" sldId="261"/>
            <ac:spMk id="3" creationId="{638CA0BB-C2A6-072D-8B34-D76DBEF3B5F3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4070868034" sldId="262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070868034" sldId="262"/>
            <ac:spMk id="2" creationId="{A366AC61-F256-A823-A38F-6C986E5FD077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070868034" sldId="262"/>
            <ac:spMk id="3" creationId="{91B81EB9-1C9E-D0F1-1968-DD21E30C2F21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426004162" sldId="263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426004162" sldId="263"/>
            <ac:spMk id="2" creationId="{A66A6CA0-46DF-3EF6-1497-4770C72D9EDC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426004162" sldId="263"/>
            <ac:spMk id="3" creationId="{CC39E559-2CC1-8422-CC32-51422CB2D5DC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579138147" sldId="265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79138147" sldId="265"/>
            <ac:spMk id="2" creationId="{AC861287-79ED-9370-E3DF-8FB98053AD13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79138147" sldId="265"/>
            <ac:spMk id="3" creationId="{1EE70768-A872-8EC2-2E21-40CF6FA894FE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3178306147" sldId="266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178306147" sldId="266"/>
            <ac:spMk id="2" creationId="{19E28A87-21C5-218E-C3DC-9685B479969C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178306147" sldId="266"/>
            <ac:spMk id="3" creationId="{FFDEEF21-A396-09C1-B904-77E8640CF79B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567962496" sldId="267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67962496" sldId="267"/>
            <ac:spMk id="2" creationId="{9C7CE116-0C73-4AE7-FA74-E8269CDCF282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67962496" sldId="267"/>
            <ac:spMk id="3" creationId="{EDC762AF-0DF0-E2F5-E12A-A6092BE8F27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22:31.163" v="8" actId="20577"/>
        <pc:sldMkLst>
          <pc:docMk/>
          <pc:sldMk cId="4288293718" sldId="268"/>
        </pc:sldMkLst>
        <pc:spChg chg="mod ord">
          <ac:chgData name="Sam Lloyd (2110666)" userId="S::2110666@student.uwtsd.ac.uk::9206f74e-7c22-4d57-95ee-78d8ee042ca7" providerId="AD" clId="Web-{90D21D1F-5F36-6E3E-A350-34BB0DF3E85A}" dt="2023-06-15T13:22:31.163" v="8" actId="20577"/>
          <ac:spMkLst>
            <pc:docMk/>
            <pc:sldMk cId="4288293718" sldId="268"/>
            <ac:spMk id="2" creationId="{A139A681-1EF0-16F1-36F0-64005DED4099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288293718" sldId="268"/>
            <ac:spMk id="3" creationId="{483848EA-4BA9-FC05-6DCA-516A8744E49D}"/>
          </ac:spMkLst>
        </pc:spChg>
      </pc:sldChg>
      <pc:sldChg chg="addSp delSp modSp mod modClrScheme chgLayout modNotes">
        <pc:chgData name="Sam Lloyd (2110666)" userId="S::2110666@student.uwtsd.ac.uk::9206f74e-7c22-4d57-95ee-78d8ee042ca7" providerId="AD" clId="Web-{90D21D1F-5F36-6E3E-A350-34BB0DF3E85A}" dt="2023-06-15T14:53:48.345" v="183" actId="1076"/>
        <pc:sldMkLst>
          <pc:docMk/>
          <pc:sldMk cId="3787294289" sldId="269"/>
        </pc:sldMkLst>
        <pc:spChg chg="mod ord">
          <ac:chgData name="Sam Lloyd (2110666)" userId="S::2110666@student.uwtsd.ac.uk::9206f74e-7c22-4d57-95ee-78d8ee042ca7" providerId="AD" clId="Web-{90D21D1F-5F36-6E3E-A350-34BB0DF3E85A}" dt="2023-06-15T13:23:12.133" v="16" actId="20577"/>
          <ac:spMkLst>
            <pc:docMk/>
            <pc:sldMk cId="3787294289" sldId="269"/>
            <ac:spMk id="2" creationId="{82515C51-53E0-088B-92A4-5EB129ECC913}"/>
          </ac:spMkLst>
        </pc:spChg>
        <pc:spChg chg="del mod ord">
          <ac:chgData name="Sam Lloyd (2110666)" userId="S::2110666@student.uwtsd.ac.uk::9206f74e-7c22-4d57-95ee-78d8ee042ca7" providerId="AD" clId="Web-{90D21D1F-5F36-6E3E-A350-34BB0DF3E85A}" dt="2023-06-15T13:24:47.573" v="51"/>
          <ac:spMkLst>
            <pc:docMk/>
            <pc:sldMk cId="3787294289" sldId="269"/>
            <ac:spMk id="3" creationId="{6D10AF8E-803A-1B62-3394-2DA4B5001D81}"/>
          </ac:spMkLst>
        </pc:spChg>
        <pc:picChg chg="add mod">
          <ac:chgData name="Sam Lloyd (2110666)" userId="S::2110666@student.uwtsd.ac.uk::9206f74e-7c22-4d57-95ee-78d8ee042ca7" providerId="AD" clId="Web-{90D21D1F-5F36-6E3E-A350-34BB0DF3E85A}" dt="2023-06-15T14:53:46.845" v="181" actId="1076"/>
          <ac:picMkLst>
            <pc:docMk/>
            <pc:sldMk cId="3787294289" sldId="269"/>
            <ac:picMk id="3" creationId="{BF473119-9F00-C3F3-82A4-1834044823ED}"/>
          </ac:picMkLst>
        </pc:picChg>
        <pc:picChg chg="add mod ord">
          <ac:chgData name="Sam Lloyd (2110666)" userId="S::2110666@student.uwtsd.ac.uk::9206f74e-7c22-4d57-95ee-78d8ee042ca7" providerId="AD" clId="Web-{90D21D1F-5F36-6E3E-A350-34BB0DF3E85A}" dt="2023-06-15T14:53:48.345" v="183" actId="1076"/>
          <ac:picMkLst>
            <pc:docMk/>
            <pc:sldMk cId="3787294289" sldId="269"/>
            <ac:picMk id="4" creationId="{EB7B324A-F7A5-3167-9FC2-5020426C509D}"/>
          </ac:picMkLst>
        </pc:picChg>
        <pc:picChg chg="add mod">
          <ac:chgData name="Sam Lloyd (2110666)" userId="S::2110666@student.uwtsd.ac.uk::9206f74e-7c22-4d57-95ee-78d8ee042ca7" providerId="AD" clId="Web-{90D21D1F-5F36-6E3E-A350-34BB0DF3E85A}" dt="2023-06-15T14:53:47.454" v="182" actId="1076"/>
          <ac:picMkLst>
            <pc:docMk/>
            <pc:sldMk cId="3787294289" sldId="269"/>
            <ac:picMk id="5" creationId="{FA5DE31E-7136-DB43-1744-8D7F03F6DC50}"/>
          </ac:picMkLst>
        </pc:pic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867099947" sldId="270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67099947" sldId="270"/>
            <ac:spMk id="2" creationId="{E222ACB6-31FC-5C85-705F-AA602CF6539A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67099947" sldId="270"/>
            <ac:spMk id="3" creationId="{43E9C8A5-05AD-76C1-15CF-7547D0747383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4:49:59.964" v="168" actId="20577"/>
        <pc:sldMkLst>
          <pc:docMk/>
          <pc:sldMk cId="3636138215" sldId="271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636138215" sldId="271"/>
            <ac:spMk id="2" creationId="{7CA363B8-C6D9-E413-7ED4-A8CFFA00BFB9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4:49:59.964" v="168" actId="20577"/>
          <ac:spMkLst>
            <pc:docMk/>
            <pc:sldMk cId="3636138215" sldId="271"/>
            <ac:spMk id="3" creationId="{FA7CE05B-DCF9-B065-0161-267B8DC95907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3:50.165" v="4" actId="20577"/>
        <pc:sldMkLst>
          <pc:docMk/>
          <pc:sldMk cId="2823520003" sldId="272"/>
        </pc:sldMkLst>
        <pc:spChg chg="mod ord">
          <ac:chgData name="Sam Lloyd (2110666)" userId="S::2110666@student.uwtsd.ac.uk::9206f74e-7c22-4d57-95ee-78d8ee042ca7" providerId="AD" clId="Web-{90D21D1F-5F36-6E3E-A350-34BB0DF3E85A}" dt="2023-06-15T13:13:50.165" v="4" actId="20577"/>
          <ac:spMkLst>
            <pc:docMk/>
            <pc:sldMk cId="2823520003" sldId="272"/>
            <ac:spMk id="2" creationId="{7814BCBF-D4CA-B1EA-6C04-2CFF637EE26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2823520003" sldId="272"/>
            <ac:spMk id="3" creationId="{34D48321-FE2D-BB0A-EAEE-B8B6591AD077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994254227" sldId="275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994254227" sldId="275"/>
            <ac:spMk id="2" creationId="{FA3188DB-3FAD-76F0-DB9D-4654C7117CFD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994254227" sldId="275"/>
            <ac:spMk id="3" creationId="{5BDF1327-1EF9-B9C2-E8F2-C059A0620596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2235659054" sldId="276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2235659054" sldId="276"/>
            <ac:spMk id="2" creationId="{F374FEDB-1CA2-DE54-2213-C6D1937B9E76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2235659054" sldId="276"/>
            <ac:spMk id="3" creationId="{4107E80B-39A4-E9D7-043B-9E5B5B7C227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347803719" sldId="277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47803719" sldId="277"/>
            <ac:spMk id="2" creationId="{1D3AFFB1-5369-B33B-63A5-459D0D0CE5A2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47803719" sldId="277"/>
            <ac:spMk id="3" creationId="{F20A5EC5-CDDE-B12D-5646-9BB3E627A887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119918806" sldId="278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119918806" sldId="278"/>
            <ac:spMk id="2" creationId="{C045A9A0-E13E-5337-0C71-03F203CF6013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109290451" sldId="279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109290451" sldId="279"/>
            <ac:spMk id="2" creationId="{7ED3CFC7-3375-16F2-3BF4-5A2019013610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109290451" sldId="279"/>
            <ac:spMk id="3" creationId="{2B266EB3-54D9-7B87-DB33-F297B1D185F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3806959828" sldId="281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806959828" sldId="281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806959828" sldId="281"/>
            <ac:spMk id="3" creationId="{E78802F7-1745-7BE0-A9BB-E381DEC3356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4070140146" sldId="282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070140146" sldId="282"/>
            <ac:spMk id="2" creationId="{1D65A194-1163-96CB-8ED9-0614A3DF0A5E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070140146" sldId="282"/>
            <ac:spMk id="3" creationId="{77E53D42-F1E0-C69F-7764-2415C91E65B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568109599" sldId="283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568109599" sldId="283"/>
            <ac:spMk id="2" creationId="{1D65A194-1163-96CB-8ED9-0614A3DF0A5E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568109599" sldId="283"/>
            <ac:spMk id="3" creationId="{77E53D42-F1E0-C69F-7764-2415C91E65B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087607596" sldId="284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087607596" sldId="284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087607596" sldId="284"/>
            <ac:spMk id="3" creationId="{E78802F7-1745-7BE0-A9BB-E381DEC3356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3580502167" sldId="285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580502167" sldId="285"/>
            <ac:spMk id="2" creationId="{1D65A194-1163-96CB-8ED9-0614A3DF0A5E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580502167" sldId="285"/>
            <ac:spMk id="3" creationId="{77E53D42-F1E0-C69F-7764-2415C91E65B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353718521" sldId="286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353718521" sldId="286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353718521" sldId="286"/>
            <ac:spMk id="3" creationId="{E78802F7-1745-7BE0-A9BB-E381DEC3356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3256872692" sldId="287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256872692" sldId="287"/>
            <ac:spMk id="2" creationId="{1D65A194-1163-96CB-8ED9-0614A3DF0A5E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3256872692" sldId="287"/>
            <ac:spMk id="3" creationId="{77E53D42-F1E0-C69F-7764-2415C91E65B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4255464699" sldId="288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255464699" sldId="288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4255464699" sldId="288"/>
            <ac:spMk id="3" creationId="{E78802F7-1745-7BE0-A9BB-E381DEC3356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747267538" sldId="289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747267538" sldId="289"/>
            <ac:spMk id="2" creationId="{1D65A194-1163-96CB-8ED9-0614A3DF0A5E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747267538" sldId="289"/>
            <ac:spMk id="3" creationId="{77E53D42-F1E0-C69F-7764-2415C91E65B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1582574609" sldId="290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82574609" sldId="290"/>
            <ac:spMk id="2" creationId="{232BAB49-3632-73E9-B089-5F1430FB174B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1582574609" sldId="290"/>
            <ac:spMk id="3" creationId="{E78802F7-1745-7BE0-A9BB-E381DEC33562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841670182" sldId="291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41670182" sldId="291"/>
            <ac:spMk id="2" creationId="{F35F6320-BEC1-82E3-8496-FD06B449C526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41670182" sldId="291"/>
            <ac:spMk id="3" creationId="{342349E0-E45F-84AF-E386-66188541AF3E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858307686" sldId="292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58307686" sldId="292"/>
            <ac:spMk id="2" creationId="{61F07BD5-DE62-6C23-4298-0EC945AFB444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858307686" sldId="292"/>
            <ac:spMk id="3" creationId="{8A2E9C47-E3A7-EEE4-9851-8CF78DF280FB}"/>
          </ac:spMkLst>
        </pc:spChg>
      </pc:sldChg>
      <pc:sldChg chg="modSp mod modClrScheme chgLayout">
        <pc:chgData name="Sam Lloyd (2110666)" userId="S::2110666@student.uwtsd.ac.uk::9206f74e-7c22-4d57-95ee-78d8ee042ca7" providerId="AD" clId="Web-{90D21D1F-5F36-6E3E-A350-34BB0DF3E85A}" dt="2023-06-15T13:10:45.566" v="1"/>
        <pc:sldMkLst>
          <pc:docMk/>
          <pc:sldMk cId="91509964" sldId="293"/>
        </pc:sldMkLst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91509964" sldId="293"/>
            <ac:spMk id="2" creationId="{8B626E9E-AC51-F6C5-F000-478F8B1C720D}"/>
          </ac:spMkLst>
        </pc:spChg>
        <pc:spChg chg="mod ord">
          <ac:chgData name="Sam Lloyd (2110666)" userId="S::2110666@student.uwtsd.ac.uk::9206f74e-7c22-4d57-95ee-78d8ee042ca7" providerId="AD" clId="Web-{90D21D1F-5F36-6E3E-A350-34BB0DF3E85A}" dt="2023-06-15T13:10:45.566" v="1"/>
          <ac:spMkLst>
            <pc:docMk/>
            <pc:sldMk cId="91509964" sldId="293"/>
            <ac:spMk id="3" creationId="{AC35D0A2-FBFC-694F-6464-BC6BA9F5B7ED}"/>
          </ac:spMkLst>
        </pc:spChg>
      </pc:sldChg>
      <pc:sldChg chg="addSp delSp modSp">
        <pc:chgData name="Sam Lloyd (2110666)" userId="S::2110666@student.uwtsd.ac.uk::9206f74e-7c22-4d57-95ee-78d8ee042ca7" providerId="AD" clId="Web-{90D21D1F-5F36-6E3E-A350-34BB0DF3E85A}" dt="2023-06-15T15:03:43.907" v="190" actId="1076"/>
        <pc:sldMkLst>
          <pc:docMk/>
          <pc:sldMk cId="131186331" sldId="294"/>
        </pc:sldMkLst>
        <pc:spChg chg="mod">
          <ac:chgData name="Sam Lloyd (2110666)" userId="S::2110666@student.uwtsd.ac.uk::9206f74e-7c22-4d57-95ee-78d8ee042ca7" providerId="AD" clId="Web-{90D21D1F-5F36-6E3E-A350-34BB0DF3E85A}" dt="2023-06-15T14:48:04.539" v="95" actId="20577"/>
          <ac:spMkLst>
            <pc:docMk/>
            <pc:sldMk cId="131186331" sldId="294"/>
            <ac:spMk id="2" creationId="{A4430596-4849-CBF0-0187-0E5DFBD65246}"/>
          </ac:spMkLst>
        </pc:spChg>
        <pc:spChg chg="del">
          <ac:chgData name="Sam Lloyd (2110666)" userId="S::2110666@student.uwtsd.ac.uk::9206f74e-7c22-4d57-95ee-78d8ee042ca7" providerId="AD" clId="Web-{90D21D1F-5F36-6E3E-A350-34BB0DF3E85A}" dt="2023-06-15T14:48:07.914" v="96"/>
          <ac:spMkLst>
            <pc:docMk/>
            <pc:sldMk cId="131186331" sldId="294"/>
            <ac:spMk id="3" creationId="{AF0E6380-45FF-B9E4-FAD5-8AC480CF8451}"/>
          </ac:spMkLst>
        </pc:spChg>
        <pc:picChg chg="add mod ord">
          <ac:chgData name="Sam Lloyd (2110666)" userId="S::2110666@student.uwtsd.ac.uk::9206f74e-7c22-4d57-95ee-78d8ee042ca7" providerId="AD" clId="Web-{90D21D1F-5F36-6E3E-A350-34BB0DF3E85A}" dt="2023-06-15T15:03:30.172" v="188" actId="1076"/>
          <ac:picMkLst>
            <pc:docMk/>
            <pc:sldMk cId="131186331" sldId="294"/>
            <ac:picMk id="4" creationId="{8BCEB46C-D8C3-10FE-13DB-F6DDFCD19E55}"/>
          </ac:picMkLst>
        </pc:picChg>
        <pc:picChg chg="add mod">
          <ac:chgData name="Sam Lloyd (2110666)" userId="S::2110666@student.uwtsd.ac.uk::9206f74e-7c22-4d57-95ee-78d8ee042ca7" providerId="AD" clId="Web-{90D21D1F-5F36-6E3E-A350-34BB0DF3E85A}" dt="2023-06-15T15:03:43.907" v="190" actId="1076"/>
          <ac:picMkLst>
            <pc:docMk/>
            <pc:sldMk cId="131186331" sldId="294"/>
            <ac:picMk id="5" creationId="{D5C1E631-2D6E-F59F-FE01-32267DF1AD04}"/>
          </ac:picMkLst>
        </pc:picChg>
      </pc:sldChg>
      <pc:sldMasterChg chg="del delSldLayout">
        <pc:chgData name="Sam Lloyd (2110666)" userId="S::2110666@student.uwtsd.ac.uk::9206f74e-7c22-4d57-95ee-78d8ee042ca7" providerId="AD" clId="Web-{90D21D1F-5F36-6E3E-A350-34BB0DF3E85A}" dt="2023-06-15T13:10:08.534" v="0"/>
        <pc:sldMasterMkLst>
          <pc:docMk/>
          <pc:sldMasterMk cId="2490995354" sldId="2147483702"/>
        </pc:sldMasterMkLst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1083367960" sldId="2147483703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2271454731" sldId="2147483704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4253350112" sldId="2147483705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2863793974" sldId="2147483706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2445591050" sldId="2147483707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4144366296" sldId="2147483708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2699053833" sldId="2147483709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1867205107" sldId="2147483710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371647298" sldId="2147483711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1465721284" sldId="2147483712"/>
          </pc:sldLayoutMkLst>
        </pc:sldLayoutChg>
        <pc:sldLayoutChg chg="del">
          <pc:chgData name="Sam Lloyd (2110666)" userId="S::2110666@student.uwtsd.ac.uk::9206f74e-7c22-4d57-95ee-78d8ee042ca7" providerId="AD" clId="Web-{90D21D1F-5F36-6E3E-A350-34BB0DF3E85A}" dt="2023-06-15T13:10:08.534" v="0"/>
          <pc:sldLayoutMkLst>
            <pc:docMk/>
            <pc:sldMasterMk cId="2490995354" sldId="2147483702"/>
            <pc:sldLayoutMk cId="2742850801" sldId="2147483713"/>
          </pc:sldLayoutMkLst>
        </pc:sldLayoutChg>
      </pc:sldMasterChg>
      <pc:sldMasterChg chg="add del addSldLayout delSldLayout modSldLayout">
        <pc:chgData name="Sam Lloyd (2110666)" userId="S::2110666@student.uwtsd.ac.uk::9206f74e-7c22-4d57-95ee-78d8ee042ca7" providerId="AD" clId="Web-{90D21D1F-5F36-6E3E-A350-34BB0DF3E85A}" dt="2023-06-15T13:10:45.566" v="1"/>
        <pc:sldMasterMkLst>
          <pc:docMk/>
          <pc:sldMasterMk cId="3806253660" sldId="2147483714"/>
        </pc:sldMasterMkLst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829778678" sldId="2147483715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23093896" sldId="2147483716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521239695" sldId="2147483717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895016140" sldId="2147483718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707368392" sldId="2147483719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440857605" sldId="2147483720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186728899" sldId="2147483721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938006889" sldId="2147483722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218006002" sldId="2147483723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1292685496" sldId="2147483724"/>
          </pc:sldLayoutMkLst>
        </pc:sldLayoutChg>
        <pc:sldLayoutChg chg="add del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806253660" sldId="2147483714"/>
            <pc:sldLayoutMk cId="2456138506" sldId="2147483725"/>
          </pc:sldLayoutMkLst>
        </pc:sldLayoutChg>
      </pc:sldMasterChg>
      <pc:sldMasterChg chg="add addSldLayout modSldLayout">
        <pc:chgData name="Sam Lloyd (2110666)" userId="S::2110666@student.uwtsd.ac.uk::9206f74e-7c22-4d57-95ee-78d8ee042ca7" providerId="AD" clId="Web-{90D21D1F-5F36-6E3E-A350-34BB0DF3E85A}" dt="2023-06-15T13:10:45.566" v="1"/>
        <pc:sldMasterMkLst>
          <pc:docMk/>
          <pc:sldMasterMk cId="3766166426" sldId="2147483726"/>
        </pc:sldMasterMkLst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3597097287" sldId="2147483727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1410486339" sldId="2147483728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3111094586" sldId="2147483729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2246593725" sldId="2147483730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457384970" sldId="2147483731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1636179737" sldId="2147483732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3055268044" sldId="2147483733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211634372" sldId="2147483734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3727456807" sldId="2147483735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23129180" sldId="2147483736"/>
          </pc:sldLayoutMkLst>
        </pc:sldLayoutChg>
        <pc:sldLayoutChg chg="add mod replId">
          <pc:chgData name="Sam Lloyd (2110666)" userId="S::2110666@student.uwtsd.ac.uk::9206f74e-7c22-4d57-95ee-78d8ee042ca7" providerId="AD" clId="Web-{90D21D1F-5F36-6E3E-A350-34BB0DF3E85A}" dt="2023-06-15T13:10:45.566" v="1"/>
          <pc:sldLayoutMkLst>
            <pc:docMk/>
            <pc:sldMasterMk cId="3766166426" sldId="2147483726"/>
            <pc:sldLayoutMk cId="3426817606" sldId="2147483737"/>
          </pc:sldLayoutMkLst>
        </pc:sldLayoutChg>
      </pc:sldMasterChg>
    </pc:docChg>
  </pc:docChgLst>
  <pc:docChgLst>
    <pc:chgData name="Sam Lloyd (2110666)" userId="S::2110666@student.uwtsd.ac.uk::9206f74e-7c22-4d57-95ee-78d8ee042ca7" providerId="AD" clId="Web-{497F4361-2FE0-D113-CB69-AC91B2B133F9}"/>
    <pc:docChg chg="addSld delSld modSld sldOrd">
      <pc:chgData name="Sam Lloyd (2110666)" userId="S::2110666@student.uwtsd.ac.uk::9206f74e-7c22-4d57-95ee-78d8ee042ca7" providerId="AD" clId="Web-{497F4361-2FE0-D113-CB69-AC91B2B133F9}" dt="2023-06-19T08:25:56.359" v="30"/>
      <pc:docMkLst>
        <pc:docMk/>
      </pc:docMkLst>
      <pc:sldChg chg="addSp modSp del mod setBg addAnim">
        <pc:chgData name="Sam Lloyd (2110666)" userId="S::2110666@student.uwtsd.ac.uk::9206f74e-7c22-4d57-95ee-78d8ee042ca7" providerId="AD" clId="Web-{497F4361-2FE0-D113-CB69-AC91B2B133F9}" dt="2023-06-19T08:17:36.949" v="21"/>
        <pc:sldMkLst>
          <pc:docMk/>
          <pc:sldMk cId="2557573985" sldId="261"/>
        </pc:sldMkLst>
        <pc:spChg chg="mo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2" creationId="{7FBCD27C-18AA-0EA8-D4C4-7F346B330458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3" creationId="{638CA0BB-C2A6-072D-8B34-D76DBEF3B5F3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10" creationId="{5D5E0904-721C-4D68-9EB8-1C9752E329A7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12" creationId="{D0CDF5D3-7220-42A0-9D37-ECF3BF283B37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14" creationId="{64BC717F-58B3-4A4E-BC3B-1B11323AD5C9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16" creationId="{1EE75710-64C5-4CA8-8A7C-82EE4125C90D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2:47.281" v="1"/>
          <ac:spMkLst>
            <pc:docMk/>
            <pc:sldMk cId="2557573985" sldId="261"/>
            <ac:spMk id="18" creationId="{435050B1-74E1-4A81-923D-0F5971A3BC01}"/>
          </ac:spMkLst>
        </pc:spChg>
        <pc:picChg chg="add mod">
          <ac:chgData name="Sam Lloyd (2110666)" userId="S::2110666@student.uwtsd.ac.uk::9206f74e-7c22-4d57-95ee-78d8ee042ca7" providerId="AD" clId="Web-{497F4361-2FE0-D113-CB69-AC91B2B133F9}" dt="2023-06-19T08:12:47.281" v="1"/>
          <ac:picMkLst>
            <pc:docMk/>
            <pc:sldMk cId="2557573985" sldId="261"/>
            <ac:picMk id="5" creationId="{3DD743BD-3A68-3131-BAE6-0071D7C94175}"/>
          </ac:picMkLst>
        </pc:picChg>
      </pc:sldChg>
      <pc:sldChg chg="addSp delSp modSp mod setBg">
        <pc:chgData name="Sam Lloyd (2110666)" userId="S::2110666@student.uwtsd.ac.uk::9206f74e-7c22-4d57-95ee-78d8ee042ca7" providerId="AD" clId="Web-{497F4361-2FE0-D113-CB69-AC91B2B133F9}" dt="2023-06-19T08:16:12.649" v="10"/>
        <pc:sldMkLst>
          <pc:docMk/>
          <pc:sldMk cId="4070868034" sldId="262"/>
        </pc:sldMkLst>
        <pc:spChg chg="mod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2" creationId="{A366AC61-F256-A823-A38F-6C986E5FD077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3" creationId="{91B81EB9-1C9E-D0F1-1968-DD21E30C2F21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9" creationId="{5D5E0904-721C-4D68-9EB8-1C9752E329A7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11" creationId="{D0CDF5D3-7220-42A0-9D37-ECF3BF283B37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13" creationId="{64BC717F-58B3-4A4E-BC3B-1B11323AD5C9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15" creationId="{1EE75710-64C5-4CA8-8A7C-82EE4125C90D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17" creationId="{435050B1-74E1-4A81-923D-0F5971A3BC01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22" creationId="{F1ACBE00-0221-433D-8EA5-D9D7B45F35BE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24" creationId="{06980910-96FA-4DA6-93F5-97873AF1B76D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12.649" v="10"/>
          <ac:spMkLst>
            <pc:docMk/>
            <pc:sldMk cId="4070868034" sldId="262"/>
            <ac:spMk id="26" creationId="{9F1CB7E2-0098-4A7C-B377-037DCA4C80AD}"/>
          </ac:spMkLst>
        </pc:spChg>
        <pc:picChg chg="add mod">
          <ac:chgData name="Sam Lloyd (2110666)" userId="S::2110666@student.uwtsd.ac.uk::9206f74e-7c22-4d57-95ee-78d8ee042ca7" providerId="AD" clId="Web-{497F4361-2FE0-D113-CB69-AC91B2B133F9}" dt="2023-06-19T08:16:12.649" v="10"/>
          <ac:picMkLst>
            <pc:docMk/>
            <pc:sldMk cId="4070868034" sldId="262"/>
            <ac:picMk id="4" creationId="{AEA3FC00-E46D-260D-6D9F-47CD5F757AD6}"/>
          </ac:picMkLst>
        </pc:picChg>
      </pc:sldChg>
      <pc:sldChg chg="addSp delSp modSp mod setBg">
        <pc:chgData name="Sam Lloyd (2110666)" userId="S::2110666@student.uwtsd.ac.uk::9206f74e-7c22-4d57-95ee-78d8ee042ca7" providerId="AD" clId="Web-{497F4361-2FE0-D113-CB69-AC91B2B133F9}" dt="2023-06-19T08:16:03.258" v="9"/>
        <pc:sldMkLst>
          <pc:docMk/>
          <pc:sldMk cId="1426004162" sldId="263"/>
        </pc:sldMkLst>
        <pc:spChg chg="mod">
          <ac:chgData name="Sam Lloyd (2110666)" userId="S::2110666@student.uwtsd.ac.uk::9206f74e-7c22-4d57-95ee-78d8ee042ca7" providerId="AD" clId="Web-{497F4361-2FE0-D113-CB69-AC91B2B133F9}" dt="2023-06-19T08:16:03.258" v="9"/>
          <ac:spMkLst>
            <pc:docMk/>
            <pc:sldMk cId="1426004162" sldId="263"/>
            <ac:spMk id="2" creationId="{A66A6CA0-46DF-3EF6-1497-4770C72D9EDC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16:03.258" v="9"/>
          <ac:spMkLst>
            <pc:docMk/>
            <pc:sldMk cId="1426004162" sldId="263"/>
            <ac:spMk id="3" creationId="{CC39E559-2CC1-8422-CC32-51422CB2D5DC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03.242" v="8"/>
          <ac:spMkLst>
            <pc:docMk/>
            <pc:sldMk cId="1426004162" sldId="263"/>
            <ac:spMk id="9" creationId="{5D5E0904-721C-4D68-9EB8-1C9752E329A7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03.242" v="8"/>
          <ac:spMkLst>
            <pc:docMk/>
            <pc:sldMk cId="1426004162" sldId="263"/>
            <ac:spMk id="11" creationId="{D0CDF5D3-7220-42A0-9D37-ECF3BF283B37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03.242" v="8"/>
          <ac:spMkLst>
            <pc:docMk/>
            <pc:sldMk cId="1426004162" sldId="263"/>
            <ac:spMk id="13" creationId="{64BC717F-58B3-4A4E-BC3B-1B11323AD5C9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03.242" v="8"/>
          <ac:spMkLst>
            <pc:docMk/>
            <pc:sldMk cId="1426004162" sldId="263"/>
            <ac:spMk id="15" creationId="{1EE75710-64C5-4CA8-8A7C-82EE4125C90D}"/>
          </ac:spMkLst>
        </pc:spChg>
        <pc:spChg chg="add del">
          <ac:chgData name="Sam Lloyd (2110666)" userId="S::2110666@student.uwtsd.ac.uk::9206f74e-7c22-4d57-95ee-78d8ee042ca7" providerId="AD" clId="Web-{497F4361-2FE0-D113-CB69-AC91B2B133F9}" dt="2023-06-19T08:16:03.242" v="8"/>
          <ac:spMkLst>
            <pc:docMk/>
            <pc:sldMk cId="1426004162" sldId="263"/>
            <ac:spMk id="17" creationId="{435050B1-74E1-4A81-923D-0F5971A3BC01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03.258" v="9"/>
          <ac:spMkLst>
            <pc:docMk/>
            <pc:sldMk cId="1426004162" sldId="263"/>
            <ac:spMk id="19" creationId="{F1ACBE00-0221-433D-8EA5-D9D7B45F35BE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03.258" v="9"/>
          <ac:spMkLst>
            <pc:docMk/>
            <pc:sldMk cId="1426004162" sldId="263"/>
            <ac:spMk id="20" creationId="{06980910-96FA-4DA6-93F5-97873AF1B76D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6:03.258" v="9"/>
          <ac:spMkLst>
            <pc:docMk/>
            <pc:sldMk cId="1426004162" sldId="263"/>
            <ac:spMk id="21" creationId="{9F1CB7E2-0098-4A7C-B377-037DCA4C80AD}"/>
          </ac:spMkLst>
        </pc:spChg>
        <pc:picChg chg="add mod">
          <ac:chgData name="Sam Lloyd (2110666)" userId="S::2110666@student.uwtsd.ac.uk::9206f74e-7c22-4d57-95ee-78d8ee042ca7" providerId="AD" clId="Web-{497F4361-2FE0-D113-CB69-AC91B2B133F9}" dt="2023-06-19T08:16:03.258" v="9"/>
          <ac:picMkLst>
            <pc:docMk/>
            <pc:sldMk cId="1426004162" sldId="263"/>
            <ac:picMk id="4" creationId="{DA41BDE2-3306-0B72-9850-10D543558F49}"/>
          </ac:picMkLst>
        </pc:picChg>
      </pc:sldChg>
      <pc:sldChg chg="addSp modSp mod setBg">
        <pc:chgData name="Sam Lloyd (2110666)" userId="S::2110666@student.uwtsd.ac.uk::9206f74e-7c22-4d57-95ee-78d8ee042ca7" providerId="AD" clId="Web-{497F4361-2FE0-D113-CB69-AC91B2B133F9}" dt="2023-06-19T08:19:10.234" v="24"/>
        <pc:sldMkLst>
          <pc:docMk/>
          <pc:sldMk cId="1579138147" sldId="265"/>
        </pc:sldMkLst>
        <pc:spChg chg="mod">
          <ac:chgData name="Sam Lloyd (2110666)" userId="S::2110666@student.uwtsd.ac.uk::9206f74e-7c22-4d57-95ee-78d8ee042ca7" providerId="AD" clId="Web-{497F4361-2FE0-D113-CB69-AC91B2B133F9}" dt="2023-06-19T08:19:10.234" v="24"/>
          <ac:spMkLst>
            <pc:docMk/>
            <pc:sldMk cId="1579138147" sldId="265"/>
            <ac:spMk id="2" creationId="{AC861287-79ED-9370-E3DF-8FB98053AD13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19:10.234" v="24"/>
          <ac:spMkLst>
            <pc:docMk/>
            <pc:sldMk cId="1579138147" sldId="265"/>
            <ac:spMk id="3" creationId="{1EE70768-A872-8EC2-2E21-40CF6FA894FE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9:10.234" v="24"/>
          <ac:spMkLst>
            <pc:docMk/>
            <pc:sldMk cId="1579138147" sldId="265"/>
            <ac:spMk id="9" creationId="{F1ACBE00-0221-433D-8EA5-D9D7B45F35BE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9:10.234" v="24"/>
          <ac:spMkLst>
            <pc:docMk/>
            <pc:sldMk cId="1579138147" sldId="265"/>
            <ac:spMk id="11" creationId="{06980910-96FA-4DA6-93F5-97873AF1B76D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19:10.234" v="24"/>
          <ac:spMkLst>
            <pc:docMk/>
            <pc:sldMk cId="1579138147" sldId="265"/>
            <ac:spMk id="13" creationId="{9F1CB7E2-0098-4A7C-B377-037DCA4C80AD}"/>
          </ac:spMkLst>
        </pc:spChg>
        <pc:picChg chg="add mod">
          <ac:chgData name="Sam Lloyd (2110666)" userId="S::2110666@student.uwtsd.ac.uk::9206f74e-7c22-4d57-95ee-78d8ee042ca7" providerId="AD" clId="Web-{497F4361-2FE0-D113-CB69-AC91B2B133F9}" dt="2023-06-19T08:19:10.234" v="24"/>
          <ac:picMkLst>
            <pc:docMk/>
            <pc:sldMk cId="1579138147" sldId="265"/>
            <ac:picMk id="4" creationId="{80756C75-AC6B-9258-50DC-B671FD0E280D}"/>
          </ac:picMkLst>
        </pc:picChg>
      </pc:sldChg>
      <pc:sldChg chg="addSp modSp mod setBg">
        <pc:chgData name="Sam Lloyd (2110666)" userId="S::2110666@student.uwtsd.ac.uk::9206f74e-7c22-4d57-95ee-78d8ee042ca7" providerId="AD" clId="Web-{497F4361-2FE0-D113-CB69-AC91B2B133F9}" dt="2023-06-19T08:20:56.535" v="27"/>
        <pc:sldMkLst>
          <pc:docMk/>
          <pc:sldMk cId="3178306147" sldId="266"/>
        </pc:sldMkLst>
        <pc:spChg chg="mod">
          <ac:chgData name="Sam Lloyd (2110666)" userId="S::2110666@student.uwtsd.ac.uk::9206f74e-7c22-4d57-95ee-78d8ee042ca7" providerId="AD" clId="Web-{497F4361-2FE0-D113-CB69-AC91B2B133F9}" dt="2023-06-19T08:20:56.535" v="27"/>
          <ac:spMkLst>
            <pc:docMk/>
            <pc:sldMk cId="3178306147" sldId="266"/>
            <ac:spMk id="2" creationId="{19E28A87-21C5-218E-C3DC-9685B479969C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20:56.535" v="27"/>
          <ac:spMkLst>
            <pc:docMk/>
            <pc:sldMk cId="3178306147" sldId="266"/>
            <ac:spMk id="3" creationId="{FFDEEF21-A396-09C1-B904-77E8640CF79B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20:56.535" v="27"/>
          <ac:spMkLst>
            <pc:docMk/>
            <pc:sldMk cId="3178306147" sldId="266"/>
            <ac:spMk id="9" creationId="{F1ACBE00-0221-433D-8EA5-D9D7B45F35BE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20:56.535" v="27"/>
          <ac:spMkLst>
            <pc:docMk/>
            <pc:sldMk cId="3178306147" sldId="266"/>
            <ac:spMk id="11" creationId="{06980910-96FA-4DA6-93F5-97873AF1B76D}"/>
          </ac:spMkLst>
        </pc:spChg>
        <pc:spChg chg="add">
          <ac:chgData name="Sam Lloyd (2110666)" userId="S::2110666@student.uwtsd.ac.uk::9206f74e-7c22-4d57-95ee-78d8ee042ca7" providerId="AD" clId="Web-{497F4361-2FE0-D113-CB69-AC91B2B133F9}" dt="2023-06-19T08:20:56.535" v="27"/>
          <ac:spMkLst>
            <pc:docMk/>
            <pc:sldMk cId="3178306147" sldId="266"/>
            <ac:spMk id="13" creationId="{9F1CB7E2-0098-4A7C-B377-037DCA4C80AD}"/>
          </ac:spMkLst>
        </pc:spChg>
        <pc:picChg chg="add mod">
          <ac:chgData name="Sam Lloyd (2110666)" userId="S::2110666@student.uwtsd.ac.uk::9206f74e-7c22-4d57-95ee-78d8ee042ca7" providerId="AD" clId="Web-{497F4361-2FE0-D113-CB69-AC91B2B133F9}" dt="2023-06-19T08:20:56.535" v="27"/>
          <ac:picMkLst>
            <pc:docMk/>
            <pc:sldMk cId="3178306147" sldId="266"/>
            <ac:picMk id="4" creationId="{DA58EBE5-0974-0F6D-F1F9-3111066C6EEC}"/>
          </ac:picMkLst>
        </pc:picChg>
      </pc:sldChg>
      <pc:sldChg chg="addSp delSp">
        <pc:chgData name="Sam Lloyd (2110666)" userId="S::2110666@student.uwtsd.ac.uk::9206f74e-7c22-4d57-95ee-78d8ee042ca7" providerId="AD" clId="Web-{497F4361-2FE0-D113-CB69-AC91B2B133F9}" dt="2023-06-19T08:25:56.359" v="30"/>
        <pc:sldMkLst>
          <pc:docMk/>
          <pc:sldMk cId="2823520003" sldId="272"/>
        </pc:sldMkLst>
        <pc:spChg chg="del">
          <ac:chgData name="Sam Lloyd (2110666)" userId="S::2110666@student.uwtsd.ac.uk::9206f74e-7c22-4d57-95ee-78d8ee042ca7" providerId="AD" clId="Web-{497F4361-2FE0-D113-CB69-AC91B2B133F9}" dt="2023-06-19T08:25:56.359" v="30"/>
          <ac:spMkLst>
            <pc:docMk/>
            <pc:sldMk cId="2823520003" sldId="272"/>
            <ac:spMk id="3" creationId="{34D48321-FE2D-BB0A-EAEE-B8B6591AD077}"/>
          </ac:spMkLst>
        </pc:spChg>
        <pc:graphicFrameChg chg="add">
          <ac:chgData name="Sam Lloyd (2110666)" userId="S::2110666@student.uwtsd.ac.uk::9206f74e-7c22-4d57-95ee-78d8ee042ca7" providerId="AD" clId="Web-{497F4361-2FE0-D113-CB69-AC91B2B133F9}" dt="2023-06-19T08:25:56.359" v="30"/>
          <ac:graphicFrameMkLst>
            <pc:docMk/>
            <pc:sldMk cId="2823520003" sldId="272"/>
            <ac:graphicFrameMk id="5" creationId="{A29D47DB-30A6-DDE4-0AA3-56C7B5A06EB0}"/>
          </ac:graphicFrameMkLst>
        </pc:graphicFrameChg>
      </pc:sldChg>
      <pc:sldChg chg="addSp modSp mod setBg addAnim">
        <pc:chgData name="Sam Lloyd (2110666)" userId="S::2110666@student.uwtsd.ac.uk::9206f74e-7c22-4d57-95ee-78d8ee042ca7" providerId="AD" clId="Web-{497F4361-2FE0-D113-CB69-AC91B2B133F9}" dt="2023-06-19T08:25:25.374" v="29"/>
        <pc:sldMkLst>
          <pc:docMk/>
          <pc:sldMk cId="2817901035" sldId="295"/>
        </pc:sldMkLst>
        <pc:spChg chg="mod">
          <ac:chgData name="Sam Lloyd (2110666)" userId="S::2110666@student.uwtsd.ac.uk::9206f74e-7c22-4d57-95ee-78d8ee042ca7" providerId="AD" clId="Web-{497F4361-2FE0-D113-CB69-AC91B2B133F9}" dt="2023-06-19T08:25:25.374" v="28"/>
          <ac:spMkLst>
            <pc:docMk/>
            <pc:sldMk cId="2817901035" sldId="295"/>
            <ac:spMk id="2" creationId="{C107DA30-DD9B-649B-3BD2-F804E4F3DD27}"/>
          </ac:spMkLst>
        </pc:spChg>
        <pc:spChg chg="mod">
          <ac:chgData name="Sam Lloyd (2110666)" userId="S::2110666@student.uwtsd.ac.uk::9206f74e-7c22-4d57-95ee-78d8ee042ca7" providerId="AD" clId="Web-{497F4361-2FE0-D113-CB69-AC91B2B133F9}" dt="2023-06-19T08:25:25.374" v="28"/>
          <ac:spMkLst>
            <pc:docMk/>
            <pc:sldMk cId="2817901035" sldId="295"/>
            <ac:spMk id="3" creationId="{17B39002-28D3-7A41-D892-49A385CA0AA6}"/>
          </ac:spMkLst>
        </pc:spChg>
        <pc:picChg chg="add">
          <ac:chgData name="Sam Lloyd (2110666)" userId="S::2110666@student.uwtsd.ac.uk::9206f74e-7c22-4d57-95ee-78d8ee042ca7" providerId="AD" clId="Web-{497F4361-2FE0-D113-CB69-AC91B2B133F9}" dt="2023-06-19T08:25:25.374" v="28"/>
          <ac:picMkLst>
            <pc:docMk/>
            <pc:sldMk cId="2817901035" sldId="295"/>
            <ac:picMk id="5" creationId="{DBA7FC1D-4B16-EDC1-3C73-FE93ACE77ABF}"/>
          </ac:picMkLst>
        </pc:picChg>
      </pc:sldChg>
      <pc:sldChg chg="addSp delSp modSp add ord replId addAnim">
        <pc:chgData name="Sam Lloyd (2110666)" userId="S::2110666@student.uwtsd.ac.uk::9206f74e-7c22-4d57-95ee-78d8ee042ca7" providerId="AD" clId="Web-{497F4361-2FE0-D113-CB69-AC91B2B133F9}" dt="2023-06-19T08:17:33.667" v="20" actId="1076"/>
        <pc:sldMkLst>
          <pc:docMk/>
          <pc:sldMk cId="2176879452" sldId="296"/>
        </pc:sldMkLst>
        <pc:spChg chg="mod">
          <ac:chgData name="Sam Lloyd (2110666)" userId="S::2110666@student.uwtsd.ac.uk::9206f74e-7c22-4d57-95ee-78d8ee042ca7" providerId="AD" clId="Web-{497F4361-2FE0-D113-CB69-AC91B2B133F9}" dt="2023-06-19T08:17:14.964" v="15" actId="20577"/>
          <ac:spMkLst>
            <pc:docMk/>
            <pc:sldMk cId="2176879452" sldId="296"/>
            <ac:spMk id="2" creationId="{A366AC61-F256-A823-A38F-6C986E5FD077}"/>
          </ac:spMkLst>
        </pc:spChg>
        <pc:picChg chg="del">
          <ac:chgData name="Sam Lloyd (2110666)" userId="S::2110666@student.uwtsd.ac.uk::9206f74e-7c22-4d57-95ee-78d8ee042ca7" providerId="AD" clId="Web-{497F4361-2FE0-D113-CB69-AC91B2B133F9}" dt="2023-06-19T08:17:20.636" v="17"/>
          <ac:picMkLst>
            <pc:docMk/>
            <pc:sldMk cId="2176879452" sldId="296"/>
            <ac:picMk id="4" creationId="{AEA3FC00-E46D-260D-6D9F-47CD5F757AD6}"/>
          </ac:picMkLst>
        </pc:picChg>
        <pc:picChg chg="add mod">
          <ac:chgData name="Sam Lloyd (2110666)" userId="S::2110666@student.uwtsd.ac.uk::9206f74e-7c22-4d57-95ee-78d8ee042ca7" providerId="AD" clId="Web-{497F4361-2FE0-D113-CB69-AC91B2B133F9}" dt="2023-06-19T08:17:33.667" v="20" actId="1076"/>
          <ac:picMkLst>
            <pc:docMk/>
            <pc:sldMk cId="2176879452" sldId="296"/>
            <ac:picMk id="6" creationId="{D1C38DAD-8B7A-0389-1089-17AD5CCA0A57}"/>
          </ac:picMkLst>
        </pc:picChg>
      </pc:sldChg>
    </pc:docChg>
  </pc:docChgLst>
  <pc:docChgLst>
    <pc:chgData name="Louise Caygill (2110765)" userId="S::2110765@student.uwtsd.ac.uk::f05abeba-15ef-4332-8e07-b15ef84ed316" providerId="AD" clId="Web-{8DAB69F4-6876-76F5-596F-E0F7C913942D}"/>
    <pc:docChg chg="addSld modSld">
      <pc:chgData name="Louise Caygill (2110765)" userId="S::2110765@student.uwtsd.ac.uk::f05abeba-15ef-4332-8e07-b15ef84ed316" providerId="AD" clId="Web-{8DAB69F4-6876-76F5-596F-E0F7C913942D}" dt="2023-06-15T14:04:35.143" v="2" actId="20577"/>
      <pc:docMkLst>
        <pc:docMk/>
      </pc:docMkLst>
      <pc:sldChg chg="modSp new">
        <pc:chgData name="Louise Caygill (2110765)" userId="S::2110765@student.uwtsd.ac.uk::f05abeba-15ef-4332-8e07-b15ef84ed316" providerId="AD" clId="Web-{8DAB69F4-6876-76F5-596F-E0F7C913942D}" dt="2023-06-15T14:04:35.143" v="2" actId="20577"/>
        <pc:sldMkLst>
          <pc:docMk/>
          <pc:sldMk cId="131186331" sldId="294"/>
        </pc:sldMkLst>
        <pc:spChg chg="mod">
          <ac:chgData name="Louise Caygill (2110765)" userId="S::2110765@student.uwtsd.ac.uk::f05abeba-15ef-4332-8e07-b15ef84ed316" providerId="AD" clId="Web-{8DAB69F4-6876-76F5-596F-E0F7C913942D}" dt="2023-06-15T14:04:35.143" v="2" actId="20577"/>
          <ac:spMkLst>
            <pc:docMk/>
            <pc:sldMk cId="131186331" sldId="294"/>
            <ac:spMk id="2" creationId="{A4430596-4849-CBF0-0187-0E5DFBD65246}"/>
          </ac:spMkLst>
        </pc:spChg>
      </pc:sldChg>
    </pc:docChg>
  </pc:docChgLst>
  <pc:docChgLst>
    <pc:chgData name="Sam Lloyd (2110666)" userId="S::2110666@student.uwtsd.ac.uk::9206f74e-7c22-4d57-95ee-78d8ee042ca7" providerId="AD" clId="Web-{DE75F756-E927-0F42-2254-73BF771CEDD6}"/>
    <pc:docChg chg="addSld delSld modSld">
      <pc:chgData name="Sam Lloyd (2110666)" userId="S::2110666@student.uwtsd.ac.uk::9206f74e-7c22-4d57-95ee-78d8ee042ca7" providerId="AD" clId="Web-{DE75F756-E927-0F42-2254-73BF771CEDD6}" dt="2023-06-26T13:28:00.506" v="169" actId="1076"/>
      <pc:docMkLst>
        <pc:docMk/>
      </pc:docMkLst>
      <pc:sldChg chg="modSp">
        <pc:chgData name="Sam Lloyd (2110666)" userId="S::2110666@student.uwtsd.ac.uk::9206f74e-7c22-4d57-95ee-78d8ee042ca7" providerId="AD" clId="Web-{DE75F756-E927-0F42-2254-73BF771CEDD6}" dt="2023-06-26T12:51:41.972" v="55" actId="20577"/>
        <pc:sldMkLst>
          <pc:docMk/>
          <pc:sldMk cId="2235659054" sldId="276"/>
        </pc:sldMkLst>
        <pc:spChg chg="mod">
          <ac:chgData name="Sam Lloyd (2110666)" userId="S::2110666@student.uwtsd.ac.uk::9206f74e-7c22-4d57-95ee-78d8ee042ca7" providerId="AD" clId="Web-{DE75F756-E927-0F42-2254-73BF771CEDD6}" dt="2023-06-26T12:51:41.972" v="55" actId="20577"/>
          <ac:spMkLst>
            <pc:docMk/>
            <pc:sldMk cId="2235659054" sldId="276"/>
            <ac:spMk id="3" creationId="{4107E80B-39A4-E9D7-043B-9E5B5B7C2272}"/>
          </ac:spMkLst>
        </pc:spChg>
      </pc:sldChg>
      <pc:sldChg chg="addSp modSp">
        <pc:chgData name="Sam Lloyd (2110666)" userId="S::2110666@student.uwtsd.ac.uk::9206f74e-7c22-4d57-95ee-78d8ee042ca7" providerId="AD" clId="Web-{DE75F756-E927-0F42-2254-73BF771CEDD6}" dt="2023-06-26T13:21:03.022" v="163" actId="1076"/>
        <pc:sldMkLst>
          <pc:docMk/>
          <pc:sldMk cId="3806959828" sldId="281"/>
        </pc:sldMkLst>
        <pc:picChg chg="add mod">
          <ac:chgData name="Sam Lloyd (2110666)" userId="S::2110666@student.uwtsd.ac.uk::9206f74e-7c22-4d57-95ee-78d8ee042ca7" providerId="AD" clId="Web-{DE75F756-E927-0F42-2254-73BF771CEDD6}" dt="2023-06-26T13:21:03.022" v="163" actId="1076"/>
          <ac:picMkLst>
            <pc:docMk/>
            <pc:sldMk cId="3806959828" sldId="281"/>
            <ac:picMk id="3" creationId="{82AA4F33-84C8-F876-5230-4F588A234A4C}"/>
          </ac:picMkLst>
        </pc:picChg>
        <pc:picChg chg="mod">
          <ac:chgData name="Sam Lloyd (2110666)" userId="S::2110666@student.uwtsd.ac.uk::9206f74e-7c22-4d57-95ee-78d8ee042ca7" providerId="AD" clId="Web-{DE75F756-E927-0F42-2254-73BF771CEDD6}" dt="2023-06-26T13:08:17.072" v="159" actId="1076"/>
          <ac:picMkLst>
            <pc:docMk/>
            <pc:sldMk cId="3806959828" sldId="281"/>
            <ac:picMk id="6" creationId="{1F9E06FF-1943-017B-B1A4-00A491018798}"/>
          </ac:picMkLst>
        </pc:picChg>
      </pc:sldChg>
      <pc:sldChg chg="modSp">
        <pc:chgData name="Sam Lloyd (2110666)" userId="S::2110666@student.uwtsd.ac.uk::9206f74e-7c22-4d57-95ee-78d8ee042ca7" providerId="AD" clId="Web-{DE75F756-E927-0F42-2254-73BF771CEDD6}" dt="2023-06-26T13:28:00.506" v="169" actId="1076"/>
        <pc:sldMkLst>
          <pc:docMk/>
          <pc:sldMk cId="4255464699" sldId="288"/>
        </pc:sldMkLst>
        <pc:picChg chg="mod">
          <ac:chgData name="Sam Lloyd (2110666)" userId="S::2110666@student.uwtsd.ac.uk::9206f74e-7c22-4d57-95ee-78d8ee042ca7" providerId="AD" clId="Web-{DE75F756-E927-0F42-2254-73BF771CEDD6}" dt="2023-06-26T13:28:00.506" v="169" actId="1076"/>
          <ac:picMkLst>
            <pc:docMk/>
            <pc:sldMk cId="4255464699" sldId="288"/>
            <ac:picMk id="4" creationId="{43B7DE5D-30D0-49D5-E4FF-6D53F824D3AA}"/>
          </ac:picMkLst>
        </pc:picChg>
      </pc:sldChg>
      <pc:sldChg chg="addSp delSp modSp">
        <pc:chgData name="Sam Lloyd (2110666)" userId="S::2110666@student.uwtsd.ac.uk::9206f74e-7c22-4d57-95ee-78d8ee042ca7" providerId="AD" clId="Web-{DE75F756-E927-0F42-2254-73BF771CEDD6}" dt="2023-06-26T12:28:31.544" v="52" actId="20577"/>
        <pc:sldMkLst>
          <pc:docMk/>
          <pc:sldMk cId="1227446236" sldId="298"/>
        </pc:sldMkLst>
        <pc:spChg chg="mod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2" creationId="{B94B61F9-8032-68D1-F7F6-BAD1B440EB82}"/>
          </ac:spMkLst>
        </pc:spChg>
        <pc:spChg chg="mod ord">
          <ac:chgData name="Sam Lloyd (2110666)" userId="S::2110666@student.uwtsd.ac.uk::9206f74e-7c22-4d57-95ee-78d8ee042ca7" providerId="AD" clId="Web-{DE75F756-E927-0F42-2254-73BF771CEDD6}" dt="2023-06-26T12:28:31.544" v="52" actId="20577"/>
          <ac:spMkLst>
            <pc:docMk/>
            <pc:sldMk cId="1227446236" sldId="298"/>
            <ac:spMk id="9" creationId="{6532B6A0-5EE7-54D6-C592-98D1BD164D4C}"/>
          </ac:spMkLst>
        </pc:spChg>
        <pc:spChg chg="del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12" creationId="{E2A53059-D7B9-4249-ACFA-426AA0C68351}"/>
          </ac:spMkLst>
        </pc:spChg>
        <pc:spChg chg="del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14" creationId="{F230AD75-6717-4566-9CA9-25308C0596EE}"/>
          </ac:spMkLst>
        </pc:spChg>
        <pc:spChg chg="add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19" creationId="{7F5E9321-8E84-45AC-AD89-51E914F68B42}"/>
          </ac:spMkLst>
        </pc:spChg>
        <pc:spChg chg="add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21" creationId="{C1A700DC-DD5C-4DE0-AC7B-CCBF3E1743AA}"/>
          </ac:spMkLst>
        </pc:spChg>
        <pc:spChg chg="add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23" creationId="{9F861D4E-31C2-4893-913B-12F1EB82E24D}"/>
          </ac:spMkLst>
        </pc:spChg>
        <pc:spChg chg="add">
          <ac:chgData name="Sam Lloyd (2110666)" userId="S::2110666@student.uwtsd.ac.uk::9206f74e-7c22-4d57-95ee-78d8ee042ca7" providerId="AD" clId="Web-{DE75F756-E927-0F42-2254-73BF771CEDD6}" dt="2023-06-26T12:15:47.437" v="30"/>
          <ac:spMkLst>
            <pc:docMk/>
            <pc:sldMk cId="1227446236" sldId="298"/>
            <ac:spMk id="25" creationId="{DB554A7E-41A3-4DC5-9E04-47E7C1562002}"/>
          </ac:spMkLst>
        </pc:spChg>
        <pc:picChg chg="add mod">
          <ac:chgData name="Sam Lloyd (2110666)" userId="S::2110666@student.uwtsd.ac.uk::9206f74e-7c22-4d57-95ee-78d8ee042ca7" providerId="AD" clId="Web-{DE75F756-E927-0F42-2254-73BF771CEDD6}" dt="2023-06-26T12:15:47.437" v="30"/>
          <ac:picMkLst>
            <pc:docMk/>
            <pc:sldMk cId="1227446236" sldId="298"/>
            <ac:picMk id="3" creationId="{87F1D0C0-C3F8-2CC8-B874-0C5502D22CDC}"/>
          </ac:picMkLst>
        </pc:picChg>
        <pc:picChg chg="mod">
          <ac:chgData name="Sam Lloyd (2110666)" userId="S::2110666@student.uwtsd.ac.uk::9206f74e-7c22-4d57-95ee-78d8ee042ca7" providerId="AD" clId="Web-{DE75F756-E927-0F42-2254-73BF771CEDD6}" dt="2023-06-26T12:15:47.437" v="30"/>
          <ac:picMkLst>
            <pc:docMk/>
            <pc:sldMk cId="1227446236" sldId="298"/>
            <ac:picMk id="4" creationId="{66A77ABD-3234-64A1-E8D9-31756DEEEFC3}"/>
          </ac:picMkLst>
        </pc:picChg>
        <pc:picChg chg="mod ord">
          <ac:chgData name="Sam Lloyd (2110666)" userId="S::2110666@student.uwtsd.ac.uk::9206f74e-7c22-4d57-95ee-78d8ee042ca7" providerId="AD" clId="Web-{DE75F756-E927-0F42-2254-73BF771CEDD6}" dt="2023-06-26T12:15:47.437" v="30"/>
          <ac:picMkLst>
            <pc:docMk/>
            <pc:sldMk cId="1227446236" sldId="298"/>
            <ac:picMk id="5" creationId="{A5F9C381-056E-97AD-A0B2-A1D94293A826}"/>
          </ac:picMkLst>
        </pc:picChg>
      </pc:sldChg>
      <pc:sldChg chg="addSp delSp modSp">
        <pc:chgData name="Sam Lloyd (2110666)" userId="S::2110666@student.uwtsd.ac.uk::9206f74e-7c22-4d57-95ee-78d8ee042ca7" providerId="AD" clId="Web-{DE75F756-E927-0F42-2254-73BF771CEDD6}" dt="2023-06-26T13:27:45.959" v="168" actId="1076"/>
        <pc:sldMkLst>
          <pc:docMk/>
          <pc:sldMk cId="278255431" sldId="303"/>
        </pc:sldMkLst>
        <pc:spChg chg="del">
          <ac:chgData name="Sam Lloyd (2110666)" userId="S::2110666@student.uwtsd.ac.uk::9206f74e-7c22-4d57-95ee-78d8ee042ca7" providerId="AD" clId="Web-{DE75F756-E927-0F42-2254-73BF771CEDD6}" dt="2023-06-26T13:27:30.443" v="164"/>
          <ac:spMkLst>
            <pc:docMk/>
            <pc:sldMk cId="278255431" sldId="303"/>
            <ac:spMk id="3" creationId="{E78802F7-1745-7BE0-A9BB-E381DEC33562}"/>
          </ac:spMkLst>
        </pc:spChg>
        <pc:picChg chg="add mod ord">
          <ac:chgData name="Sam Lloyd (2110666)" userId="S::2110666@student.uwtsd.ac.uk::9206f74e-7c22-4d57-95ee-78d8ee042ca7" providerId="AD" clId="Web-{DE75F756-E927-0F42-2254-73BF771CEDD6}" dt="2023-06-26T13:27:45.959" v="168" actId="1076"/>
          <ac:picMkLst>
            <pc:docMk/>
            <pc:sldMk cId="278255431" sldId="303"/>
            <ac:picMk id="4" creationId="{FBD28136-1FB5-264A-1243-AB4EA059F181}"/>
          </ac:picMkLst>
        </pc:picChg>
        <pc:picChg chg="mod">
          <ac:chgData name="Sam Lloyd (2110666)" userId="S::2110666@student.uwtsd.ac.uk::9206f74e-7c22-4d57-95ee-78d8ee042ca7" providerId="AD" clId="Web-{DE75F756-E927-0F42-2254-73BF771CEDD6}" dt="2023-06-26T13:27:32.458" v="165" actId="1076"/>
          <ac:picMkLst>
            <pc:docMk/>
            <pc:sldMk cId="278255431" sldId="303"/>
            <ac:picMk id="6" creationId="{45652E6B-544E-0C84-190A-14C2D7A6CA5B}"/>
          </ac:picMkLst>
        </pc:picChg>
      </pc:sldChg>
      <pc:sldChg chg="modSp new del">
        <pc:chgData name="Sam Lloyd (2110666)" userId="S::2110666@student.uwtsd.ac.uk::9206f74e-7c22-4d57-95ee-78d8ee042ca7" providerId="AD" clId="Web-{DE75F756-E927-0F42-2254-73BF771CEDD6}" dt="2023-06-26T12:31:07.959" v="53"/>
        <pc:sldMkLst>
          <pc:docMk/>
          <pc:sldMk cId="850947676" sldId="305"/>
        </pc:sldMkLst>
        <pc:spChg chg="mod">
          <ac:chgData name="Sam Lloyd (2110666)" userId="S::2110666@student.uwtsd.ac.uk::9206f74e-7c22-4d57-95ee-78d8ee042ca7" providerId="AD" clId="Web-{DE75F756-E927-0F42-2254-73BF771CEDD6}" dt="2023-06-26T12:14:02.525" v="13" actId="20577"/>
          <ac:spMkLst>
            <pc:docMk/>
            <pc:sldMk cId="850947676" sldId="305"/>
            <ac:spMk id="2" creationId="{F0EC06CC-100B-5AA2-2BCF-6AE374DC717D}"/>
          </ac:spMkLst>
        </pc:spChg>
      </pc:sldChg>
      <pc:sldChg chg="addSp delSp modSp new">
        <pc:chgData name="Sam Lloyd (2110666)" userId="S::2110666@student.uwtsd.ac.uk::9206f74e-7c22-4d57-95ee-78d8ee042ca7" providerId="AD" clId="Web-{DE75F756-E927-0F42-2254-73BF771CEDD6}" dt="2023-06-26T13:01:49.479" v="138"/>
        <pc:sldMkLst>
          <pc:docMk/>
          <pc:sldMk cId="2939763559" sldId="305"/>
        </pc:sldMkLst>
        <pc:spChg chg="mod">
          <ac:chgData name="Sam Lloyd (2110666)" userId="S::2110666@student.uwtsd.ac.uk::9206f74e-7c22-4d57-95ee-78d8ee042ca7" providerId="AD" clId="Web-{DE75F756-E927-0F42-2254-73BF771CEDD6}" dt="2023-06-26T12:54:46.979" v="123" actId="20577"/>
          <ac:spMkLst>
            <pc:docMk/>
            <pc:sldMk cId="2939763559" sldId="305"/>
            <ac:spMk id="2" creationId="{AA530B85-0767-0278-636D-EBA228FD9C43}"/>
          </ac:spMkLst>
        </pc:spChg>
        <pc:spChg chg="del mod">
          <ac:chgData name="Sam Lloyd (2110666)" userId="S::2110666@student.uwtsd.ac.uk::9206f74e-7c22-4d57-95ee-78d8ee042ca7" providerId="AD" clId="Web-{DE75F756-E927-0F42-2254-73BF771CEDD6}" dt="2023-06-26T12:57:30.235" v="124"/>
          <ac:spMkLst>
            <pc:docMk/>
            <pc:sldMk cId="2939763559" sldId="305"/>
            <ac:spMk id="3" creationId="{9EA90795-A991-FAB6-F29E-940E149A856D}"/>
          </ac:spMkLst>
        </pc:spChg>
        <pc:spChg chg="add del mod">
          <ac:chgData name="Sam Lloyd (2110666)" userId="S::2110666@student.uwtsd.ac.uk::9206f74e-7c22-4d57-95ee-78d8ee042ca7" providerId="AD" clId="Web-{DE75F756-E927-0F42-2254-73BF771CEDD6}" dt="2023-06-26T12:58:54.488" v="132"/>
          <ac:spMkLst>
            <pc:docMk/>
            <pc:sldMk cId="2939763559" sldId="305"/>
            <ac:spMk id="7" creationId="{F822A6CC-93E4-E2E5-701C-B284D171E4EE}"/>
          </ac:spMkLst>
        </pc:spChg>
        <pc:spChg chg="add mod">
          <ac:chgData name="Sam Lloyd (2110666)" userId="S::2110666@student.uwtsd.ac.uk::9206f74e-7c22-4d57-95ee-78d8ee042ca7" providerId="AD" clId="Web-{DE75F756-E927-0F42-2254-73BF771CEDD6}" dt="2023-06-26T13:01:49.479" v="138"/>
          <ac:spMkLst>
            <pc:docMk/>
            <pc:sldMk cId="2939763559" sldId="305"/>
            <ac:spMk id="11" creationId="{64AD1010-36F1-21AD-3F61-F439856B0AF6}"/>
          </ac:spMkLst>
        </pc:spChg>
        <pc:picChg chg="add del mod ord">
          <ac:chgData name="Sam Lloyd (2110666)" userId="S::2110666@student.uwtsd.ac.uk::9206f74e-7c22-4d57-95ee-78d8ee042ca7" providerId="AD" clId="Web-{DE75F756-E927-0F42-2254-73BF771CEDD6}" dt="2023-06-26T12:58:23.440" v="127"/>
          <ac:picMkLst>
            <pc:docMk/>
            <pc:sldMk cId="2939763559" sldId="305"/>
            <ac:picMk id="4" creationId="{5C20A1B4-423D-C8A4-9B0F-2A4067749DB0}"/>
          </ac:picMkLst>
        </pc:picChg>
        <pc:picChg chg="add del mod">
          <ac:chgData name="Sam Lloyd (2110666)" userId="S::2110666@student.uwtsd.ac.uk::9206f74e-7c22-4d57-95ee-78d8ee042ca7" providerId="AD" clId="Web-{DE75F756-E927-0F42-2254-73BF771CEDD6}" dt="2023-06-26T12:58:37.409" v="131"/>
          <ac:picMkLst>
            <pc:docMk/>
            <pc:sldMk cId="2939763559" sldId="305"/>
            <ac:picMk id="5" creationId="{B756DD20-F096-7176-D3E4-E665CD228511}"/>
          </ac:picMkLst>
        </pc:picChg>
        <pc:picChg chg="add del mod ord">
          <ac:chgData name="Sam Lloyd (2110666)" userId="S::2110666@student.uwtsd.ac.uk::9206f74e-7c22-4d57-95ee-78d8ee042ca7" providerId="AD" clId="Web-{DE75F756-E927-0F42-2254-73BF771CEDD6}" dt="2023-06-26T13:01:49.479" v="138"/>
          <ac:picMkLst>
            <pc:docMk/>
            <pc:sldMk cId="2939763559" sldId="305"/>
            <ac:picMk id="8" creationId="{031D7DC1-33E6-F808-B00D-805776A14AC4}"/>
          </ac:picMkLst>
        </pc:picChg>
        <pc:picChg chg="add del mod">
          <ac:chgData name="Sam Lloyd (2110666)" userId="S::2110666@student.uwtsd.ac.uk::9206f74e-7c22-4d57-95ee-78d8ee042ca7" providerId="AD" clId="Web-{DE75F756-E927-0F42-2254-73BF771CEDD6}" dt="2023-06-26T13:01:49.448" v="137"/>
          <ac:picMkLst>
            <pc:docMk/>
            <pc:sldMk cId="2939763559" sldId="305"/>
            <ac:picMk id="9" creationId="{0F72ECDB-626A-8182-B669-41DAF3472E82}"/>
          </ac:picMkLst>
        </pc:picChg>
      </pc:sldChg>
      <pc:sldChg chg="addSp delSp modSp add replId">
        <pc:chgData name="Sam Lloyd (2110666)" userId="S::2110666@student.uwtsd.ac.uk::9206f74e-7c22-4d57-95ee-78d8ee042ca7" providerId="AD" clId="Web-{DE75F756-E927-0F42-2254-73BF771CEDD6}" dt="2023-06-26T13:07:05.428" v="157" actId="20577"/>
        <pc:sldMkLst>
          <pc:docMk/>
          <pc:sldMk cId="3023405611" sldId="306"/>
        </pc:sldMkLst>
        <pc:spChg chg="mod">
          <ac:chgData name="Sam Lloyd (2110666)" userId="S::2110666@student.uwtsd.ac.uk::9206f74e-7c22-4d57-95ee-78d8ee042ca7" providerId="AD" clId="Web-{DE75F756-E927-0F42-2254-73BF771CEDD6}" dt="2023-06-26T12:54:36.994" v="117" actId="20577"/>
          <ac:spMkLst>
            <pc:docMk/>
            <pc:sldMk cId="3023405611" sldId="306"/>
            <ac:spMk id="2" creationId="{AA530B85-0767-0278-636D-EBA228FD9C43}"/>
          </ac:spMkLst>
        </pc:spChg>
        <pc:spChg chg="del">
          <ac:chgData name="Sam Lloyd (2110666)" userId="S::2110666@student.uwtsd.ac.uk::9206f74e-7c22-4d57-95ee-78d8ee042ca7" providerId="AD" clId="Web-{DE75F756-E927-0F42-2254-73BF771CEDD6}" dt="2023-06-26T13:01:51.229" v="139"/>
          <ac:spMkLst>
            <pc:docMk/>
            <pc:sldMk cId="3023405611" sldId="306"/>
            <ac:spMk id="3" creationId="{9EA90795-A991-FAB6-F29E-940E149A856D}"/>
          </ac:spMkLst>
        </pc:spChg>
        <pc:spChg chg="add mod">
          <ac:chgData name="Sam Lloyd (2110666)" userId="S::2110666@student.uwtsd.ac.uk::9206f74e-7c22-4d57-95ee-78d8ee042ca7" providerId="AD" clId="Web-{DE75F756-E927-0F42-2254-73BF771CEDD6}" dt="2023-06-26T13:07:03.522" v="156" actId="20577"/>
          <ac:spMkLst>
            <pc:docMk/>
            <pc:sldMk cId="3023405611" sldId="306"/>
            <ac:spMk id="6" creationId="{3BCB52AB-56E3-AFB6-3EB0-28B9206AA39D}"/>
          </ac:spMkLst>
        </pc:spChg>
        <pc:spChg chg="add mod">
          <ac:chgData name="Sam Lloyd (2110666)" userId="S::2110666@student.uwtsd.ac.uk::9206f74e-7c22-4d57-95ee-78d8ee042ca7" providerId="AD" clId="Web-{DE75F756-E927-0F42-2254-73BF771CEDD6}" dt="2023-06-26T13:07:05.428" v="157" actId="20577"/>
          <ac:spMkLst>
            <pc:docMk/>
            <pc:sldMk cId="3023405611" sldId="306"/>
            <ac:spMk id="7" creationId="{0E70A6F1-DBA8-8F62-2850-55079C2F5FF6}"/>
          </ac:spMkLst>
        </pc:spChg>
        <pc:picChg chg="add mod ord">
          <ac:chgData name="Sam Lloyd (2110666)" userId="S::2110666@student.uwtsd.ac.uk::9206f74e-7c22-4d57-95ee-78d8ee042ca7" providerId="AD" clId="Web-{DE75F756-E927-0F42-2254-73BF771CEDD6}" dt="2023-06-26T13:06:19.505" v="145" actId="1076"/>
          <ac:picMkLst>
            <pc:docMk/>
            <pc:sldMk cId="3023405611" sldId="306"/>
            <ac:picMk id="4" creationId="{D50BED70-2949-7CB5-2995-789A663486BE}"/>
          </ac:picMkLst>
        </pc:picChg>
        <pc:picChg chg="add mod">
          <ac:chgData name="Sam Lloyd (2110666)" userId="S::2110666@student.uwtsd.ac.uk::9206f74e-7c22-4d57-95ee-78d8ee042ca7" providerId="AD" clId="Web-{DE75F756-E927-0F42-2254-73BF771CEDD6}" dt="2023-06-26T13:06:23.677" v="146" actId="1076"/>
          <ac:picMkLst>
            <pc:docMk/>
            <pc:sldMk cId="3023405611" sldId="306"/>
            <ac:picMk id="5" creationId="{EC7F47D2-870B-BD81-F57B-EA4842E2A67B}"/>
          </ac:picMkLst>
        </pc:picChg>
      </pc:sldChg>
    </pc:docChg>
  </pc:docChgLst>
  <pc:docChgLst>
    <pc:chgData name="Sam Lloyd (2110666)" userId="S::2110666@student.uwtsd.ac.uk::9206f74e-7c22-4d57-95ee-78d8ee042ca7" providerId="AD" clId="Web-{B4A9C445-A3C0-93A1-3F90-E2DDC37184AE}"/>
    <pc:docChg chg="addSld delSld modSld">
      <pc:chgData name="Sam Lloyd (2110666)" userId="S::2110666@student.uwtsd.ac.uk::9206f74e-7c22-4d57-95ee-78d8ee042ca7" providerId="AD" clId="Web-{B4A9C445-A3C0-93A1-3F90-E2DDC37184AE}" dt="2023-06-21T08:14:41.647" v="102" actId="20577"/>
      <pc:docMkLst>
        <pc:docMk/>
      </pc:docMkLst>
      <pc:sldChg chg="modSp">
        <pc:chgData name="Sam Lloyd (2110666)" userId="S::2110666@student.uwtsd.ac.uk::9206f74e-7c22-4d57-95ee-78d8ee042ca7" providerId="AD" clId="Web-{B4A9C445-A3C0-93A1-3F90-E2DDC37184AE}" dt="2023-06-21T07:28:13.744" v="4" actId="1076"/>
        <pc:sldMkLst>
          <pc:docMk/>
          <pc:sldMk cId="3787294289" sldId="269"/>
        </pc:sldMkLst>
        <pc:picChg chg="mod">
          <ac:chgData name="Sam Lloyd (2110666)" userId="S::2110666@student.uwtsd.ac.uk::9206f74e-7c22-4d57-95ee-78d8ee042ca7" providerId="AD" clId="Web-{B4A9C445-A3C0-93A1-3F90-E2DDC37184AE}" dt="2023-06-21T07:28:13.744" v="4" actId="1076"/>
          <ac:picMkLst>
            <pc:docMk/>
            <pc:sldMk cId="3787294289" sldId="269"/>
            <ac:picMk id="3" creationId="{BF473119-9F00-C3F3-82A4-1834044823ED}"/>
          </ac:picMkLst>
        </pc:picChg>
        <pc:picChg chg="mod">
          <ac:chgData name="Sam Lloyd (2110666)" userId="S::2110666@student.uwtsd.ac.uk::9206f74e-7c22-4d57-95ee-78d8ee042ca7" providerId="AD" clId="Web-{B4A9C445-A3C0-93A1-3F90-E2DDC37184AE}" dt="2023-06-21T07:27:37.163" v="2" actId="1076"/>
          <ac:picMkLst>
            <pc:docMk/>
            <pc:sldMk cId="3787294289" sldId="269"/>
            <ac:picMk id="4" creationId="{EB7B324A-F7A5-3167-9FC2-5020426C509D}"/>
          </ac:picMkLst>
        </pc:picChg>
        <pc:picChg chg="mod">
          <ac:chgData name="Sam Lloyd (2110666)" userId="S::2110666@student.uwtsd.ac.uk::9206f74e-7c22-4d57-95ee-78d8ee042ca7" providerId="AD" clId="Web-{B4A9C445-A3C0-93A1-3F90-E2DDC37184AE}" dt="2023-06-21T07:27:35.866" v="1" actId="1076"/>
          <ac:picMkLst>
            <pc:docMk/>
            <pc:sldMk cId="3787294289" sldId="269"/>
            <ac:picMk id="5" creationId="{FA5DE31E-7136-DB43-1744-8D7F03F6DC50}"/>
          </ac:picMkLst>
        </pc:picChg>
      </pc:sldChg>
      <pc:sldChg chg="addSp delSp modSp new mod setBg">
        <pc:chgData name="Sam Lloyd (2110666)" userId="S::2110666@student.uwtsd.ac.uk::9206f74e-7c22-4d57-95ee-78d8ee042ca7" providerId="AD" clId="Web-{B4A9C445-A3C0-93A1-3F90-E2DDC37184AE}" dt="2023-06-21T08:14:41.647" v="102" actId="20577"/>
        <pc:sldMkLst>
          <pc:docMk/>
          <pc:sldMk cId="1227446236" sldId="298"/>
        </pc:sldMkLst>
        <pc:spChg chg="mod">
          <ac:chgData name="Sam Lloyd (2110666)" userId="S::2110666@student.uwtsd.ac.uk::9206f74e-7c22-4d57-95ee-78d8ee042ca7" providerId="AD" clId="Web-{B4A9C445-A3C0-93A1-3F90-E2DDC37184AE}" dt="2023-06-21T08:12:25.575" v="69"/>
          <ac:spMkLst>
            <pc:docMk/>
            <pc:sldMk cId="1227446236" sldId="298"/>
            <ac:spMk id="2" creationId="{B94B61F9-8032-68D1-F7F6-BAD1B440EB82}"/>
          </ac:spMkLst>
        </pc:spChg>
        <pc:spChg chg="del mod">
          <ac:chgData name="Sam Lloyd (2110666)" userId="S::2110666@student.uwtsd.ac.uk::9206f74e-7c22-4d57-95ee-78d8ee042ca7" providerId="AD" clId="Web-{B4A9C445-A3C0-93A1-3F90-E2DDC37184AE}" dt="2023-06-21T08:11:24.259" v="67"/>
          <ac:spMkLst>
            <pc:docMk/>
            <pc:sldMk cId="1227446236" sldId="298"/>
            <ac:spMk id="3" creationId="{476FF5EB-97CD-33D7-2B3E-D73C2252B848}"/>
          </ac:spMkLst>
        </pc:spChg>
        <pc:spChg chg="add mod">
          <ac:chgData name="Sam Lloyd (2110666)" userId="S::2110666@student.uwtsd.ac.uk::9206f74e-7c22-4d57-95ee-78d8ee042ca7" providerId="AD" clId="Web-{B4A9C445-A3C0-93A1-3F90-E2DDC37184AE}" dt="2023-06-21T08:14:41.647" v="102" actId="20577"/>
          <ac:spMkLst>
            <pc:docMk/>
            <pc:sldMk cId="1227446236" sldId="298"/>
            <ac:spMk id="9" creationId="{6532B6A0-5EE7-54D6-C592-98D1BD164D4C}"/>
          </ac:spMkLst>
        </pc:spChg>
        <pc:spChg chg="add">
          <ac:chgData name="Sam Lloyd (2110666)" userId="S::2110666@student.uwtsd.ac.uk::9206f74e-7c22-4d57-95ee-78d8ee042ca7" providerId="AD" clId="Web-{B4A9C445-A3C0-93A1-3F90-E2DDC37184AE}" dt="2023-06-21T08:12:25.575" v="69"/>
          <ac:spMkLst>
            <pc:docMk/>
            <pc:sldMk cId="1227446236" sldId="298"/>
            <ac:spMk id="12" creationId="{E2A53059-D7B9-4249-ACFA-426AA0C68351}"/>
          </ac:spMkLst>
        </pc:spChg>
        <pc:spChg chg="add">
          <ac:chgData name="Sam Lloyd (2110666)" userId="S::2110666@student.uwtsd.ac.uk::9206f74e-7c22-4d57-95ee-78d8ee042ca7" providerId="AD" clId="Web-{B4A9C445-A3C0-93A1-3F90-E2DDC37184AE}" dt="2023-06-21T08:12:25.575" v="69"/>
          <ac:spMkLst>
            <pc:docMk/>
            <pc:sldMk cId="1227446236" sldId="298"/>
            <ac:spMk id="14" creationId="{F230AD75-6717-4566-9CA9-25308C0596EE}"/>
          </ac:spMkLst>
        </pc:spChg>
        <pc:picChg chg="add mod ord">
          <ac:chgData name="Sam Lloyd (2110666)" userId="S::2110666@student.uwtsd.ac.uk::9206f74e-7c22-4d57-95ee-78d8ee042ca7" providerId="AD" clId="Web-{B4A9C445-A3C0-93A1-3F90-E2DDC37184AE}" dt="2023-06-21T08:13:08.563" v="75" actId="1076"/>
          <ac:picMkLst>
            <pc:docMk/>
            <pc:sldMk cId="1227446236" sldId="298"/>
            <ac:picMk id="4" creationId="{66A77ABD-3234-64A1-E8D9-31756DEEEFC3}"/>
          </ac:picMkLst>
        </pc:picChg>
        <pc:picChg chg="add mod ord">
          <ac:chgData name="Sam Lloyd (2110666)" userId="S::2110666@student.uwtsd.ac.uk::9206f74e-7c22-4d57-95ee-78d8ee042ca7" providerId="AD" clId="Web-{B4A9C445-A3C0-93A1-3F90-E2DDC37184AE}" dt="2023-06-21T08:13:25.204" v="77" actId="1076"/>
          <ac:picMkLst>
            <pc:docMk/>
            <pc:sldMk cId="1227446236" sldId="298"/>
            <ac:picMk id="5" creationId="{A5F9C381-056E-97AD-A0B2-A1D94293A826}"/>
          </ac:picMkLst>
        </pc:picChg>
      </pc:sldChg>
      <pc:sldChg chg="new del">
        <pc:chgData name="Sam Lloyd (2110666)" userId="S::2110666@student.uwtsd.ac.uk::9206f74e-7c22-4d57-95ee-78d8ee042ca7" providerId="AD" clId="Web-{B4A9C445-A3C0-93A1-3F90-E2DDC37184AE}" dt="2023-06-21T08:09:44.268" v="6"/>
        <pc:sldMkLst>
          <pc:docMk/>
          <pc:sldMk cId="3632114954" sldId="298"/>
        </pc:sldMkLst>
      </pc:sldChg>
    </pc:docChg>
  </pc:docChgLst>
  <pc:docChgLst>
    <pc:chgData name="Sam Lloyd (2110666)" userId="S::2110666@student.uwtsd.ac.uk::9206f74e-7c22-4d57-95ee-78d8ee042ca7" providerId="AD" clId="Web-{7E2C0FF8-2CFF-F164-F007-32F711CDF3C7}"/>
    <pc:docChg chg="addSld delSld modSld sldOrd">
      <pc:chgData name="Sam Lloyd (2110666)" userId="S::2110666@student.uwtsd.ac.uk::9206f74e-7c22-4d57-95ee-78d8ee042ca7" providerId="AD" clId="Web-{7E2C0FF8-2CFF-F164-F007-32F711CDF3C7}" dt="2023-06-15T13:09:06.599" v="964" actId="20577"/>
      <pc:docMkLst>
        <pc:docMk/>
      </pc:docMkLst>
      <pc:sldChg chg="modSp del">
        <pc:chgData name="Sam Lloyd (2110666)" userId="S::2110666@student.uwtsd.ac.uk::9206f74e-7c22-4d57-95ee-78d8ee042ca7" providerId="AD" clId="Web-{7E2C0FF8-2CFF-F164-F007-32F711CDF3C7}" dt="2023-06-15T12:01:05.220" v="10"/>
        <pc:sldMkLst>
          <pc:docMk/>
          <pc:sldMk cId="270056186" sldId="257"/>
        </pc:sldMkLst>
        <pc:spChg chg="mod">
          <ac:chgData name="Sam Lloyd (2110666)" userId="S::2110666@student.uwtsd.ac.uk::9206f74e-7c22-4d57-95ee-78d8ee042ca7" providerId="AD" clId="Web-{7E2C0FF8-2CFF-F164-F007-32F711CDF3C7}" dt="2023-06-15T12:01:03.048" v="9" actId="20577"/>
          <ac:spMkLst>
            <pc:docMk/>
            <pc:sldMk cId="270056186" sldId="257"/>
            <ac:spMk id="2" creationId="{04583BC3-7CE6-7086-9441-719AD7249BCA}"/>
          </ac:spMkLst>
        </pc:spChg>
      </pc:sldChg>
      <pc:sldChg chg="new del">
        <pc:chgData name="Sam Lloyd (2110666)" userId="S::2110666@student.uwtsd.ac.uk::9206f74e-7c22-4d57-95ee-78d8ee042ca7" providerId="AD" clId="Web-{7E2C0FF8-2CFF-F164-F007-32F711CDF3C7}" dt="2023-06-15T12:02:06.973" v="54"/>
        <pc:sldMkLst>
          <pc:docMk/>
          <pc:sldMk cId="3502018230" sldId="258"/>
        </pc:sldMkLst>
      </pc:sldChg>
      <pc:sldChg chg="modSp new del">
        <pc:chgData name="Sam Lloyd (2110666)" userId="S::2110666@student.uwtsd.ac.uk::9206f74e-7c22-4d57-95ee-78d8ee042ca7" providerId="AD" clId="Web-{7E2C0FF8-2CFF-F164-F007-32F711CDF3C7}" dt="2023-06-15T12:01:32.081" v="15"/>
        <pc:sldMkLst>
          <pc:docMk/>
          <pc:sldMk cId="913169939" sldId="259"/>
        </pc:sldMkLst>
        <pc:spChg chg="mod">
          <ac:chgData name="Sam Lloyd (2110666)" userId="S::2110666@student.uwtsd.ac.uk::9206f74e-7c22-4d57-95ee-78d8ee042ca7" providerId="AD" clId="Web-{7E2C0FF8-2CFF-F164-F007-32F711CDF3C7}" dt="2023-06-15T12:00:58.282" v="8" actId="20577"/>
          <ac:spMkLst>
            <pc:docMk/>
            <pc:sldMk cId="913169939" sldId="259"/>
            <ac:spMk id="2" creationId="{10608EF5-A2EF-198F-E175-1C7A2EB42F6A}"/>
          </ac:spMkLst>
        </pc:spChg>
      </pc:sldChg>
      <pc:sldChg chg="new del">
        <pc:chgData name="Sam Lloyd (2110666)" userId="S::2110666@student.uwtsd.ac.uk::9206f74e-7c22-4d57-95ee-78d8ee042ca7" providerId="AD" clId="Web-{7E2C0FF8-2CFF-F164-F007-32F711CDF3C7}" dt="2023-06-15T12:02:07.395" v="55"/>
        <pc:sldMkLst>
          <pc:docMk/>
          <pc:sldMk cId="1943908250" sldId="260"/>
        </pc:sldMkLst>
      </pc:sldChg>
      <pc:sldChg chg="modSp new">
        <pc:chgData name="Sam Lloyd (2110666)" userId="S::2110666@student.uwtsd.ac.uk::9206f74e-7c22-4d57-95ee-78d8ee042ca7" providerId="AD" clId="Web-{7E2C0FF8-2CFF-F164-F007-32F711CDF3C7}" dt="2023-06-15T12:06:31.755" v="101" actId="20577"/>
        <pc:sldMkLst>
          <pc:docMk/>
          <pc:sldMk cId="2557573985" sldId="261"/>
        </pc:sldMkLst>
        <pc:spChg chg="mod">
          <ac:chgData name="Sam Lloyd (2110666)" userId="S::2110666@student.uwtsd.ac.uk::9206f74e-7c22-4d57-95ee-78d8ee042ca7" providerId="AD" clId="Web-{7E2C0FF8-2CFF-F164-F007-32F711CDF3C7}" dt="2023-06-15T12:06:31.755" v="101" actId="20577"/>
          <ac:spMkLst>
            <pc:docMk/>
            <pc:sldMk cId="2557573985" sldId="261"/>
            <ac:spMk id="2" creationId="{7FBCD27C-18AA-0EA8-D4C4-7F346B330458}"/>
          </ac:spMkLst>
        </pc:spChg>
      </pc:sldChg>
      <pc:sldChg chg="new del">
        <pc:chgData name="Sam Lloyd (2110666)" userId="S::2110666@student.uwtsd.ac.uk::9206f74e-7c22-4d57-95ee-78d8ee042ca7" providerId="AD" clId="Web-{7E2C0FF8-2CFF-F164-F007-32F711CDF3C7}" dt="2023-06-15T12:01:21.596" v="13"/>
        <pc:sldMkLst>
          <pc:docMk/>
          <pc:sldMk cId="2707294713" sldId="261"/>
        </pc:sldMkLst>
      </pc:sldChg>
      <pc:sldChg chg="modSp new">
        <pc:chgData name="Sam Lloyd (2110666)" userId="S::2110666@student.uwtsd.ac.uk::9206f74e-7c22-4d57-95ee-78d8ee042ca7" providerId="AD" clId="Web-{7E2C0FF8-2CFF-F164-F007-32F711CDF3C7}" dt="2023-06-15T12:02:58.867" v="67" actId="20577"/>
        <pc:sldMkLst>
          <pc:docMk/>
          <pc:sldMk cId="4070868034" sldId="262"/>
        </pc:sldMkLst>
        <pc:spChg chg="mod">
          <ac:chgData name="Sam Lloyd (2110666)" userId="S::2110666@student.uwtsd.ac.uk::9206f74e-7c22-4d57-95ee-78d8ee042ca7" providerId="AD" clId="Web-{7E2C0FF8-2CFF-F164-F007-32F711CDF3C7}" dt="2023-06-15T12:02:58.867" v="67" actId="20577"/>
          <ac:spMkLst>
            <pc:docMk/>
            <pc:sldMk cId="4070868034" sldId="262"/>
            <ac:spMk id="2" creationId="{A366AC61-F256-A823-A38F-6C986E5FD077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02:53.445" v="63" actId="20577"/>
        <pc:sldMkLst>
          <pc:docMk/>
          <pc:sldMk cId="1426004162" sldId="263"/>
        </pc:sldMkLst>
        <pc:spChg chg="mod">
          <ac:chgData name="Sam Lloyd (2110666)" userId="S::2110666@student.uwtsd.ac.uk::9206f74e-7c22-4d57-95ee-78d8ee042ca7" providerId="AD" clId="Web-{7E2C0FF8-2CFF-F164-F007-32F711CDF3C7}" dt="2023-06-15T12:02:53.445" v="63" actId="20577"/>
          <ac:spMkLst>
            <pc:docMk/>
            <pc:sldMk cId="1426004162" sldId="263"/>
            <ac:spMk id="2" creationId="{A66A6CA0-46DF-3EF6-1497-4770C72D9EDC}"/>
          </ac:spMkLst>
        </pc:spChg>
      </pc:sldChg>
      <pc:sldChg chg="modSp new del">
        <pc:chgData name="Sam Lloyd (2110666)" userId="S::2110666@student.uwtsd.ac.uk::9206f74e-7c22-4d57-95ee-78d8ee042ca7" providerId="AD" clId="Web-{7E2C0FF8-2CFF-F164-F007-32F711CDF3C7}" dt="2023-06-15T12:06:10.019" v="96"/>
        <pc:sldMkLst>
          <pc:docMk/>
          <pc:sldMk cId="4210024141" sldId="264"/>
        </pc:sldMkLst>
        <pc:spChg chg="mod">
          <ac:chgData name="Sam Lloyd (2110666)" userId="S::2110666@student.uwtsd.ac.uk::9206f74e-7c22-4d57-95ee-78d8ee042ca7" providerId="AD" clId="Web-{7E2C0FF8-2CFF-F164-F007-32F711CDF3C7}" dt="2023-06-15T12:05:59.706" v="81" actId="20577"/>
          <ac:spMkLst>
            <pc:docMk/>
            <pc:sldMk cId="4210024141" sldId="264"/>
            <ac:spMk id="2" creationId="{ED65AA75-8405-3023-64CA-50B63A9BBBCA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06:07.847" v="95" actId="20577"/>
        <pc:sldMkLst>
          <pc:docMk/>
          <pc:sldMk cId="1579138147" sldId="265"/>
        </pc:sldMkLst>
        <pc:spChg chg="mod">
          <ac:chgData name="Sam Lloyd (2110666)" userId="S::2110666@student.uwtsd.ac.uk::9206f74e-7c22-4d57-95ee-78d8ee042ca7" providerId="AD" clId="Web-{7E2C0FF8-2CFF-F164-F007-32F711CDF3C7}" dt="2023-06-15T12:06:07.847" v="95" actId="20577"/>
          <ac:spMkLst>
            <pc:docMk/>
            <pc:sldMk cId="1579138147" sldId="265"/>
            <ac:spMk id="2" creationId="{AC861287-79ED-9370-E3DF-8FB98053AD13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8:25.675" v="949" actId="20577"/>
        <pc:sldMkLst>
          <pc:docMk/>
          <pc:sldMk cId="3178306147" sldId="266"/>
        </pc:sldMkLst>
        <pc:spChg chg="mod">
          <ac:chgData name="Sam Lloyd (2110666)" userId="S::2110666@student.uwtsd.ac.uk::9206f74e-7c22-4d57-95ee-78d8ee042ca7" providerId="AD" clId="Web-{7E2C0FF8-2CFF-F164-F007-32F711CDF3C7}" dt="2023-06-15T13:08:25.675" v="949" actId="20577"/>
          <ac:spMkLst>
            <pc:docMk/>
            <pc:sldMk cId="3178306147" sldId="266"/>
            <ac:spMk id="2" creationId="{19E28A87-21C5-218E-C3DC-9685B479969C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30:46.543" v="464" actId="20577"/>
        <pc:sldMkLst>
          <pc:docMk/>
          <pc:sldMk cId="1567962496" sldId="267"/>
        </pc:sldMkLst>
        <pc:spChg chg="mod">
          <ac:chgData name="Sam Lloyd (2110666)" userId="S::2110666@student.uwtsd.ac.uk::9206f74e-7c22-4d57-95ee-78d8ee042ca7" providerId="AD" clId="Web-{7E2C0FF8-2CFF-F164-F007-32F711CDF3C7}" dt="2023-06-15T12:30:46.543" v="464" actId="20577"/>
          <ac:spMkLst>
            <pc:docMk/>
            <pc:sldMk cId="1567962496" sldId="267"/>
            <ac:spMk id="2" creationId="{9C7CE116-0C73-4AE7-FA74-E8269CDCF282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14:22.438" v="208" actId="20577"/>
          <ac:spMkLst>
            <pc:docMk/>
            <pc:sldMk cId="1567962496" sldId="267"/>
            <ac:spMk id="3" creationId="{EDC762AF-0DF0-E2F5-E12A-A6092BE8F272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31:04.262" v="467" actId="20577"/>
        <pc:sldMkLst>
          <pc:docMk/>
          <pc:sldMk cId="4288293718" sldId="268"/>
        </pc:sldMkLst>
        <pc:spChg chg="mod">
          <ac:chgData name="Sam Lloyd (2110666)" userId="S::2110666@student.uwtsd.ac.uk::9206f74e-7c22-4d57-95ee-78d8ee042ca7" providerId="AD" clId="Web-{7E2C0FF8-2CFF-F164-F007-32F711CDF3C7}" dt="2023-06-15T12:31:04.262" v="467" actId="20577"/>
          <ac:spMkLst>
            <pc:docMk/>
            <pc:sldMk cId="4288293718" sldId="268"/>
            <ac:spMk id="2" creationId="{A139A681-1EF0-16F1-36F0-64005DED4099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15:24.692" v="282" actId="20577"/>
          <ac:spMkLst>
            <pc:docMk/>
            <pc:sldMk cId="4288293718" sldId="268"/>
            <ac:spMk id="3" creationId="{483848EA-4BA9-FC05-6DCA-516A8744E49D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31:06.559" v="474" actId="20577"/>
        <pc:sldMkLst>
          <pc:docMk/>
          <pc:sldMk cId="3787294289" sldId="269"/>
        </pc:sldMkLst>
        <pc:spChg chg="mod">
          <ac:chgData name="Sam Lloyd (2110666)" userId="S::2110666@student.uwtsd.ac.uk::9206f74e-7c22-4d57-95ee-78d8ee042ca7" providerId="AD" clId="Web-{7E2C0FF8-2CFF-F164-F007-32F711CDF3C7}" dt="2023-06-15T12:31:06.559" v="474" actId="20577"/>
          <ac:spMkLst>
            <pc:docMk/>
            <pc:sldMk cId="3787294289" sldId="269"/>
            <ac:spMk id="2" creationId="{82515C51-53E0-088B-92A4-5EB129ECC913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31:39.936" v="484" actId="20577"/>
        <pc:sldMkLst>
          <pc:docMk/>
          <pc:sldMk cId="867099947" sldId="270"/>
        </pc:sldMkLst>
        <pc:spChg chg="mod">
          <ac:chgData name="Sam Lloyd (2110666)" userId="S::2110666@student.uwtsd.ac.uk::9206f74e-7c22-4d57-95ee-78d8ee042ca7" providerId="AD" clId="Web-{7E2C0FF8-2CFF-F164-F007-32F711CDF3C7}" dt="2023-06-15T12:31:39.936" v="484" actId="20577"/>
          <ac:spMkLst>
            <pc:docMk/>
            <pc:sldMk cId="867099947" sldId="270"/>
            <ac:spMk id="2" creationId="{E222ACB6-31FC-5C85-705F-AA602CF6539A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1:40.260" v="841" actId="20577"/>
        <pc:sldMkLst>
          <pc:docMk/>
          <pc:sldMk cId="3636138215" sldId="271"/>
        </pc:sldMkLst>
        <pc:spChg chg="mod">
          <ac:chgData name="Sam Lloyd (2110666)" userId="S::2110666@student.uwtsd.ac.uk::9206f74e-7c22-4d57-95ee-78d8ee042ca7" providerId="AD" clId="Web-{7E2C0FF8-2CFF-F164-F007-32F711CDF3C7}" dt="2023-06-15T13:01:40.260" v="841" actId="20577"/>
          <ac:spMkLst>
            <pc:docMk/>
            <pc:sldMk cId="3636138215" sldId="271"/>
            <ac:spMk id="2" creationId="{7CA363B8-C6D9-E413-7ED4-A8CFFA00BFB9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56:49.228" v="790" actId="20577"/>
        <pc:sldMkLst>
          <pc:docMk/>
          <pc:sldMk cId="2823520003" sldId="272"/>
        </pc:sldMkLst>
        <pc:spChg chg="mod">
          <ac:chgData name="Sam Lloyd (2110666)" userId="S::2110666@student.uwtsd.ac.uk::9206f74e-7c22-4d57-95ee-78d8ee042ca7" providerId="AD" clId="Web-{7E2C0FF8-2CFF-F164-F007-32F711CDF3C7}" dt="2023-06-15T12:32:42.034" v="504" actId="20577"/>
          <ac:spMkLst>
            <pc:docMk/>
            <pc:sldMk cId="2823520003" sldId="272"/>
            <ac:spMk id="2" creationId="{7814BCBF-D4CA-B1EA-6C04-2CFF637EE26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6:49.228" v="790" actId="20577"/>
          <ac:spMkLst>
            <pc:docMk/>
            <pc:sldMk cId="2823520003" sldId="272"/>
            <ac:spMk id="3" creationId="{34D48321-FE2D-BB0A-EAEE-B8B6591AD077}"/>
          </ac:spMkLst>
        </pc:spChg>
      </pc:sldChg>
      <pc:sldChg chg="modSp new del">
        <pc:chgData name="Sam Lloyd (2110666)" userId="S::2110666@student.uwtsd.ac.uk::9206f74e-7c22-4d57-95ee-78d8ee042ca7" providerId="AD" clId="Web-{7E2C0FF8-2CFF-F164-F007-32F711CDF3C7}" dt="2023-06-15T12:36:16.781" v="514"/>
        <pc:sldMkLst>
          <pc:docMk/>
          <pc:sldMk cId="917508551" sldId="273"/>
        </pc:sldMkLst>
        <pc:spChg chg="mod">
          <ac:chgData name="Sam Lloyd (2110666)" userId="S::2110666@student.uwtsd.ac.uk::9206f74e-7c22-4d57-95ee-78d8ee042ca7" providerId="AD" clId="Web-{7E2C0FF8-2CFF-F164-F007-32F711CDF3C7}" dt="2023-06-15T12:33:23.349" v="513" actId="20577"/>
          <ac:spMkLst>
            <pc:docMk/>
            <pc:sldMk cId="917508551" sldId="273"/>
            <ac:spMk id="2" creationId="{28EFE905-1FD5-538E-E22A-2A69061C8510}"/>
          </ac:spMkLst>
        </pc:spChg>
      </pc:sldChg>
      <pc:sldChg chg="modSp new del ord">
        <pc:chgData name="Sam Lloyd (2110666)" userId="S::2110666@student.uwtsd.ac.uk::9206f74e-7c22-4d57-95ee-78d8ee042ca7" providerId="AD" clId="Web-{7E2C0FF8-2CFF-F164-F007-32F711CDF3C7}" dt="2023-06-15T12:36:16.781" v="515"/>
        <pc:sldMkLst>
          <pc:docMk/>
          <pc:sldMk cId="293873475" sldId="274"/>
        </pc:sldMkLst>
        <pc:spChg chg="mod">
          <ac:chgData name="Sam Lloyd (2110666)" userId="S::2110666@student.uwtsd.ac.uk::9206f74e-7c22-4d57-95ee-78d8ee042ca7" providerId="AD" clId="Web-{7E2C0FF8-2CFF-F164-F007-32F711CDF3C7}" dt="2023-06-15T12:33:14.801" v="511" actId="20577"/>
          <ac:spMkLst>
            <pc:docMk/>
            <pc:sldMk cId="293873475" sldId="274"/>
            <ac:spMk id="2" creationId="{891EB47F-C639-80EA-9175-B8E8CCECAB70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5:03.163" v="868" actId="20577"/>
        <pc:sldMkLst>
          <pc:docMk/>
          <pc:sldMk cId="1994254227" sldId="275"/>
        </pc:sldMkLst>
        <pc:spChg chg="mod">
          <ac:chgData name="Sam Lloyd (2110666)" userId="S::2110666@student.uwtsd.ac.uk::9206f74e-7c22-4d57-95ee-78d8ee042ca7" providerId="AD" clId="Web-{7E2C0FF8-2CFF-F164-F007-32F711CDF3C7}" dt="2023-06-15T12:33:14.239" v="510" actId="20577"/>
          <ac:spMkLst>
            <pc:docMk/>
            <pc:sldMk cId="1994254227" sldId="275"/>
            <ac:spMk id="2" creationId="{FA3188DB-3FAD-76F0-DB9D-4654C7117CFD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3:05:03.163" v="868" actId="20577"/>
          <ac:spMkLst>
            <pc:docMk/>
            <pc:sldMk cId="1994254227" sldId="275"/>
            <ac:spMk id="3" creationId="{5BDF1327-1EF9-B9C2-E8F2-C059A0620596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5:36.118" v="900" actId="20577"/>
        <pc:sldMkLst>
          <pc:docMk/>
          <pc:sldMk cId="2235659054" sldId="276"/>
        </pc:sldMkLst>
        <pc:spChg chg="mod">
          <ac:chgData name="Sam Lloyd (2110666)" userId="S::2110666@student.uwtsd.ac.uk::9206f74e-7c22-4d57-95ee-78d8ee042ca7" providerId="AD" clId="Web-{7E2C0FF8-2CFF-F164-F007-32F711CDF3C7}" dt="2023-06-15T12:18:55.970" v="417" actId="20577"/>
          <ac:spMkLst>
            <pc:docMk/>
            <pc:sldMk cId="2235659054" sldId="276"/>
            <ac:spMk id="2" creationId="{F374FEDB-1CA2-DE54-2213-C6D1937B9E76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3:05:36.118" v="900" actId="20577"/>
          <ac:spMkLst>
            <pc:docMk/>
            <pc:sldMk cId="2235659054" sldId="276"/>
            <ac:spMk id="3" creationId="{4107E80B-39A4-E9D7-043B-9E5B5B7C2272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5:50.119" v="923" actId="20577"/>
        <pc:sldMkLst>
          <pc:docMk/>
          <pc:sldMk cId="347803719" sldId="277"/>
        </pc:sldMkLst>
        <pc:spChg chg="mod">
          <ac:chgData name="Sam Lloyd (2110666)" userId="S::2110666@student.uwtsd.ac.uk::9206f74e-7c22-4d57-95ee-78d8ee042ca7" providerId="AD" clId="Web-{7E2C0FF8-2CFF-F164-F007-32F711CDF3C7}" dt="2023-06-15T12:19:10.830" v="435" actId="20577"/>
          <ac:spMkLst>
            <pc:docMk/>
            <pc:sldMk cId="347803719" sldId="277"/>
            <ac:spMk id="2" creationId="{1D3AFFB1-5369-B33B-63A5-459D0D0CE5A2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3:05:50.119" v="923" actId="20577"/>
          <ac:spMkLst>
            <pc:docMk/>
            <pc:sldMk cId="347803719" sldId="277"/>
            <ac:spMk id="3" creationId="{F20A5EC5-CDDE-B12D-5646-9BB3E627A887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24:14.692" v="460" actId="20577"/>
        <pc:sldMkLst>
          <pc:docMk/>
          <pc:sldMk cId="1119918806" sldId="278"/>
        </pc:sldMkLst>
        <pc:spChg chg="mod">
          <ac:chgData name="Sam Lloyd (2110666)" userId="S::2110666@student.uwtsd.ac.uk::9206f74e-7c22-4d57-95ee-78d8ee042ca7" providerId="AD" clId="Web-{7E2C0FF8-2CFF-F164-F007-32F711CDF3C7}" dt="2023-06-15T12:24:14.692" v="460" actId="20577"/>
          <ac:spMkLst>
            <pc:docMk/>
            <pc:sldMk cId="1119918806" sldId="278"/>
            <ac:spMk id="2" creationId="{C045A9A0-E13E-5337-0C71-03F203CF6013}"/>
          </ac:spMkLst>
        </pc:spChg>
      </pc:sldChg>
      <pc:sldChg chg="modSp new del">
        <pc:chgData name="Sam Lloyd (2110666)" userId="S::2110666@student.uwtsd.ac.uk::9206f74e-7c22-4d57-95ee-78d8ee042ca7" providerId="AD" clId="Web-{7E2C0FF8-2CFF-F164-F007-32F711CDF3C7}" dt="2023-06-15T12:19:35.660" v="455"/>
        <pc:sldMkLst>
          <pc:docMk/>
          <pc:sldMk cId="2482453691" sldId="278"/>
        </pc:sldMkLst>
        <pc:spChg chg="mod">
          <ac:chgData name="Sam Lloyd (2110666)" userId="S::2110666@student.uwtsd.ac.uk::9206f74e-7c22-4d57-95ee-78d8ee042ca7" providerId="AD" clId="Web-{7E2C0FF8-2CFF-F164-F007-32F711CDF3C7}" dt="2023-06-15T12:19:30.988" v="454" actId="20577"/>
          <ac:spMkLst>
            <pc:docMk/>
            <pc:sldMk cId="2482453691" sldId="278"/>
            <ac:spMk id="2" creationId="{750E350C-E4E8-CF2F-7F7B-1BD58807DF11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37:07.643" v="543" actId="20577"/>
        <pc:sldMkLst>
          <pc:docMk/>
          <pc:sldMk cId="1109290451" sldId="279"/>
        </pc:sldMkLst>
        <pc:spChg chg="mod">
          <ac:chgData name="Sam Lloyd (2110666)" userId="S::2110666@student.uwtsd.ac.uk::9206f74e-7c22-4d57-95ee-78d8ee042ca7" providerId="AD" clId="Web-{7E2C0FF8-2CFF-F164-F007-32F711CDF3C7}" dt="2023-06-15T12:37:07.643" v="543" actId="20577"/>
          <ac:spMkLst>
            <pc:docMk/>
            <pc:sldMk cId="1109290451" sldId="279"/>
            <ac:spMk id="2" creationId="{7ED3CFC7-3375-16F2-3BF4-5A2019013610}"/>
          </ac:spMkLst>
        </pc:spChg>
      </pc:sldChg>
      <pc:sldChg chg="modSp new del ord">
        <pc:chgData name="Sam Lloyd (2110666)" userId="S::2110666@student.uwtsd.ac.uk::9206f74e-7c22-4d57-95ee-78d8ee042ca7" providerId="AD" clId="Web-{7E2C0FF8-2CFF-F164-F007-32F711CDF3C7}" dt="2023-06-15T12:48:17.120" v="736"/>
        <pc:sldMkLst>
          <pc:docMk/>
          <pc:sldMk cId="3586339745" sldId="280"/>
        </pc:sldMkLst>
        <pc:spChg chg="mod">
          <ac:chgData name="Sam Lloyd (2110666)" userId="S::2110666@student.uwtsd.ac.uk::9206f74e-7c22-4d57-95ee-78d8ee042ca7" providerId="AD" clId="Web-{7E2C0FF8-2CFF-F164-F007-32F711CDF3C7}" dt="2023-06-15T12:37:42.364" v="550" actId="20577"/>
          <ac:spMkLst>
            <pc:docMk/>
            <pc:sldMk cId="3586339745" sldId="280"/>
            <ac:spMk id="2" creationId="{4CF503BF-EB80-A463-E75D-349AECC03B42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42:33.287" v="608" actId="20577"/>
          <ac:spMkLst>
            <pc:docMk/>
            <pc:sldMk cId="3586339745" sldId="280"/>
            <ac:spMk id="3" creationId="{D2C9AA43-86F4-77C5-65A5-69CFC979692A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58:04.388" v="800" actId="20577"/>
        <pc:sldMkLst>
          <pc:docMk/>
          <pc:sldMk cId="3806959828" sldId="281"/>
        </pc:sldMkLst>
        <pc:spChg chg="mod">
          <ac:chgData name="Sam Lloyd (2110666)" userId="S::2110666@student.uwtsd.ac.uk::9206f74e-7c22-4d57-95ee-78d8ee042ca7" providerId="AD" clId="Web-{7E2C0FF8-2CFF-F164-F007-32F711CDF3C7}" dt="2023-06-15T12:44:49.639" v="629" actId="20577"/>
          <ac:spMkLst>
            <pc:docMk/>
            <pc:sldMk cId="3806959828" sldId="281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04.388" v="800" actId="20577"/>
          <ac:spMkLst>
            <pc:docMk/>
            <pc:sldMk cId="3806959828" sldId="281"/>
            <ac:spMk id="3" creationId="{E78802F7-1745-7BE0-A9BB-E381DEC33562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2:58:14.170" v="819" actId="20577"/>
        <pc:sldMkLst>
          <pc:docMk/>
          <pc:sldMk cId="4070140146" sldId="282"/>
        </pc:sldMkLst>
        <pc:spChg chg="mod">
          <ac:chgData name="Sam Lloyd (2110666)" userId="S::2110666@student.uwtsd.ac.uk::9206f74e-7c22-4d57-95ee-78d8ee042ca7" providerId="AD" clId="Web-{7E2C0FF8-2CFF-F164-F007-32F711CDF3C7}" dt="2023-06-15T12:45:29.313" v="641" actId="20577"/>
          <ac:spMkLst>
            <pc:docMk/>
            <pc:sldMk cId="4070140146" sldId="282"/>
            <ac:spMk id="2" creationId="{1D65A194-1163-96CB-8ED9-0614A3DF0A5E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14.170" v="819" actId="20577"/>
          <ac:spMkLst>
            <pc:docMk/>
            <pc:sldMk cId="4070140146" sldId="282"/>
            <ac:spMk id="3" creationId="{77E53D42-F1E0-C69F-7764-2415C91E65B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36.531" v="825" actId="20577"/>
        <pc:sldMkLst>
          <pc:docMk/>
          <pc:sldMk cId="568109599" sldId="283"/>
        </pc:sldMkLst>
        <pc:spChg chg="mod">
          <ac:chgData name="Sam Lloyd (2110666)" userId="S::2110666@student.uwtsd.ac.uk::9206f74e-7c22-4d57-95ee-78d8ee042ca7" providerId="AD" clId="Web-{7E2C0FF8-2CFF-F164-F007-32F711CDF3C7}" dt="2023-06-15T12:46:49.693" v="686" actId="20577"/>
          <ac:spMkLst>
            <pc:docMk/>
            <pc:sldMk cId="568109599" sldId="283"/>
            <ac:spMk id="2" creationId="{1D65A194-1163-96CB-8ED9-0614A3DF0A5E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36.531" v="825" actId="20577"/>
          <ac:spMkLst>
            <pc:docMk/>
            <pc:sldMk cId="568109599" sldId="283"/>
            <ac:spMk id="3" creationId="{77E53D42-F1E0-C69F-7764-2415C91E65B2}"/>
          </ac:spMkLst>
        </pc:spChg>
      </pc:sldChg>
      <pc:sldChg chg="new del">
        <pc:chgData name="Sam Lloyd (2110666)" userId="S::2110666@student.uwtsd.ac.uk::9206f74e-7c22-4d57-95ee-78d8ee042ca7" providerId="AD" clId="Web-{7E2C0FF8-2CFF-F164-F007-32F711CDF3C7}" dt="2023-06-15T12:45:35.329" v="643"/>
        <pc:sldMkLst>
          <pc:docMk/>
          <pc:sldMk cId="2938174568" sldId="283"/>
        </pc:sldMkLst>
      </pc:sldChg>
      <pc:sldChg chg="modSp add replId">
        <pc:chgData name="Sam Lloyd (2110666)" userId="S::2110666@student.uwtsd.ac.uk::9206f74e-7c22-4d57-95ee-78d8ee042ca7" providerId="AD" clId="Web-{7E2C0FF8-2CFF-F164-F007-32F711CDF3C7}" dt="2023-06-15T12:58:24.108" v="820" actId="20577"/>
        <pc:sldMkLst>
          <pc:docMk/>
          <pc:sldMk cId="1087607596" sldId="284"/>
        </pc:sldMkLst>
        <pc:spChg chg="mod">
          <ac:chgData name="Sam Lloyd (2110666)" userId="S::2110666@student.uwtsd.ac.uk::9206f74e-7c22-4d57-95ee-78d8ee042ca7" providerId="AD" clId="Web-{7E2C0FF8-2CFF-F164-F007-32F711CDF3C7}" dt="2023-06-15T12:46:46.974" v="685" actId="20577"/>
          <ac:spMkLst>
            <pc:docMk/>
            <pc:sldMk cId="1087607596" sldId="284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24.108" v="820" actId="20577"/>
          <ac:spMkLst>
            <pc:docMk/>
            <pc:sldMk cId="1087607596" sldId="284"/>
            <ac:spMk id="3" creationId="{E78802F7-1745-7BE0-A9BB-E381DEC3356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39.047" v="827" actId="20577"/>
        <pc:sldMkLst>
          <pc:docMk/>
          <pc:sldMk cId="3580502167" sldId="285"/>
        </pc:sldMkLst>
        <pc:spChg chg="mod">
          <ac:chgData name="Sam Lloyd (2110666)" userId="S::2110666@student.uwtsd.ac.uk::9206f74e-7c22-4d57-95ee-78d8ee042ca7" providerId="AD" clId="Web-{7E2C0FF8-2CFF-F164-F007-32F711CDF3C7}" dt="2023-06-15T12:47:31.304" v="708" actId="20577"/>
          <ac:spMkLst>
            <pc:docMk/>
            <pc:sldMk cId="3580502167" sldId="285"/>
            <ac:spMk id="2" creationId="{1D65A194-1163-96CB-8ED9-0614A3DF0A5E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39.047" v="827" actId="20577"/>
          <ac:spMkLst>
            <pc:docMk/>
            <pc:sldMk cId="3580502167" sldId="285"/>
            <ac:spMk id="3" creationId="{77E53D42-F1E0-C69F-7764-2415C91E65B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25.811" v="821" actId="20577"/>
        <pc:sldMkLst>
          <pc:docMk/>
          <pc:sldMk cId="1353718521" sldId="286"/>
        </pc:sldMkLst>
        <pc:spChg chg="mod">
          <ac:chgData name="Sam Lloyd (2110666)" userId="S::2110666@student.uwtsd.ac.uk::9206f74e-7c22-4d57-95ee-78d8ee042ca7" providerId="AD" clId="Web-{7E2C0FF8-2CFF-F164-F007-32F711CDF3C7}" dt="2023-06-15T12:47:22.116" v="706" actId="20577"/>
          <ac:spMkLst>
            <pc:docMk/>
            <pc:sldMk cId="1353718521" sldId="286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25.811" v="821" actId="20577"/>
          <ac:spMkLst>
            <pc:docMk/>
            <pc:sldMk cId="1353718521" sldId="286"/>
            <ac:spMk id="3" creationId="{E78802F7-1745-7BE0-A9BB-E381DEC3356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40.906" v="829" actId="20577"/>
        <pc:sldMkLst>
          <pc:docMk/>
          <pc:sldMk cId="3256872692" sldId="287"/>
        </pc:sldMkLst>
        <pc:spChg chg="mod">
          <ac:chgData name="Sam Lloyd (2110666)" userId="S::2110666@student.uwtsd.ac.uk::9206f74e-7c22-4d57-95ee-78d8ee042ca7" providerId="AD" clId="Web-{7E2C0FF8-2CFF-F164-F007-32F711CDF3C7}" dt="2023-06-15T12:47:50.884" v="718" actId="20577"/>
          <ac:spMkLst>
            <pc:docMk/>
            <pc:sldMk cId="3256872692" sldId="287"/>
            <ac:spMk id="2" creationId="{1D65A194-1163-96CB-8ED9-0614A3DF0A5E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40.906" v="829" actId="20577"/>
          <ac:spMkLst>
            <pc:docMk/>
            <pc:sldMk cId="3256872692" sldId="287"/>
            <ac:spMk id="3" creationId="{77E53D42-F1E0-C69F-7764-2415C91E65B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28.530" v="822" actId="20577"/>
        <pc:sldMkLst>
          <pc:docMk/>
          <pc:sldMk cId="4255464699" sldId="288"/>
        </pc:sldMkLst>
        <pc:spChg chg="mod">
          <ac:chgData name="Sam Lloyd (2110666)" userId="S::2110666@student.uwtsd.ac.uk::9206f74e-7c22-4d57-95ee-78d8ee042ca7" providerId="AD" clId="Web-{7E2C0FF8-2CFF-F164-F007-32F711CDF3C7}" dt="2023-06-15T12:47:47.962" v="717" actId="20577"/>
          <ac:spMkLst>
            <pc:docMk/>
            <pc:sldMk cId="4255464699" sldId="288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28.530" v="822" actId="20577"/>
          <ac:spMkLst>
            <pc:docMk/>
            <pc:sldMk cId="4255464699" sldId="288"/>
            <ac:spMk id="3" creationId="{E78802F7-1745-7BE0-A9BB-E381DEC3356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3:01:13.290" v="838" actId="20577"/>
        <pc:sldMkLst>
          <pc:docMk/>
          <pc:sldMk cId="1747267538" sldId="289"/>
        </pc:sldMkLst>
        <pc:spChg chg="mod">
          <ac:chgData name="Sam Lloyd (2110666)" userId="S::2110666@student.uwtsd.ac.uk::9206f74e-7c22-4d57-95ee-78d8ee042ca7" providerId="AD" clId="Web-{7E2C0FF8-2CFF-F164-F007-32F711CDF3C7}" dt="2023-06-15T13:01:13.290" v="838" actId="20577"/>
          <ac:spMkLst>
            <pc:docMk/>
            <pc:sldMk cId="1747267538" sldId="289"/>
            <ac:spMk id="2" creationId="{1D65A194-1163-96CB-8ED9-0614A3DF0A5E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42.406" v="831" actId="20577"/>
          <ac:spMkLst>
            <pc:docMk/>
            <pc:sldMk cId="1747267538" sldId="289"/>
            <ac:spMk id="3" creationId="{77E53D42-F1E0-C69F-7764-2415C91E65B2}"/>
          </ac:spMkLst>
        </pc:spChg>
      </pc:sldChg>
      <pc:sldChg chg="modSp add replId">
        <pc:chgData name="Sam Lloyd (2110666)" userId="S::2110666@student.uwtsd.ac.uk::9206f74e-7c22-4d57-95ee-78d8ee042ca7" providerId="AD" clId="Web-{7E2C0FF8-2CFF-F164-F007-32F711CDF3C7}" dt="2023-06-15T12:58:29.999" v="823" actId="20577"/>
        <pc:sldMkLst>
          <pc:docMk/>
          <pc:sldMk cId="1582574609" sldId="290"/>
        </pc:sldMkLst>
        <pc:spChg chg="mod">
          <ac:chgData name="Sam Lloyd (2110666)" userId="S::2110666@student.uwtsd.ac.uk::9206f74e-7c22-4d57-95ee-78d8ee042ca7" providerId="AD" clId="Web-{7E2C0FF8-2CFF-F164-F007-32F711CDF3C7}" dt="2023-06-15T12:48:03.525" v="732" actId="20577"/>
          <ac:spMkLst>
            <pc:docMk/>
            <pc:sldMk cId="1582574609" sldId="290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7E2C0FF8-2CFF-F164-F007-32F711CDF3C7}" dt="2023-06-15T12:58:29.999" v="823" actId="20577"/>
          <ac:spMkLst>
            <pc:docMk/>
            <pc:sldMk cId="1582574609" sldId="290"/>
            <ac:spMk id="3" creationId="{E78802F7-1745-7BE0-A9BB-E381DEC33562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6:11.261" v="937" actId="20577"/>
        <pc:sldMkLst>
          <pc:docMk/>
          <pc:sldMk cId="841670182" sldId="291"/>
        </pc:sldMkLst>
        <pc:spChg chg="mod">
          <ac:chgData name="Sam Lloyd (2110666)" userId="S::2110666@student.uwtsd.ac.uk::9206f74e-7c22-4d57-95ee-78d8ee042ca7" providerId="AD" clId="Web-{7E2C0FF8-2CFF-F164-F007-32F711CDF3C7}" dt="2023-06-15T13:06:11.261" v="937" actId="20577"/>
          <ac:spMkLst>
            <pc:docMk/>
            <pc:sldMk cId="841670182" sldId="291"/>
            <ac:spMk id="2" creationId="{F35F6320-BEC1-82E3-8496-FD06B449C526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8:16.549" v="943" actId="20577"/>
        <pc:sldMkLst>
          <pc:docMk/>
          <pc:sldMk cId="858307686" sldId="292"/>
        </pc:sldMkLst>
        <pc:spChg chg="mod">
          <ac:chgData name="Sam Lloyd (2110666)" userId="S::2110666@student.uwtsd.ac.uk::9206f74e-7c22-4d57-95ee-78d8ee042ca7" providerId="AD" clId="Web-{7E2C0FF8-2CFF-F164-F007-32F711CDF3C7}" dt="2023-06-15T13:08:16.549" v="943" actId="20577"/>
          <ac:spMkLst>
            <pc:docMk/>
            <pc:sldMk cId="858307686" sldId="292"/>
            <ac:spMk id="2" creationId="{61F07BD5-DE62-6C23-4298-0EC945AFB444}"/>
          </ac:spMkLst>
        </pc:spChg>
      </pc:sldChg>
      <pc:sldChg chg="modSp new">
        <pc:chgData name="Sam Lloyd (2110666)" userId="S::2110666@student.uwtsd.ac.uk::9206f74e-7c22-4d57-95ee-78d8ee042ca7" providerId="AD" clId="Web-{7E2C0FF8-2CFF-F164-F007-32F711CDF3C7}" dt="2023-06-15T13:09:06.599" v="964" actId="20577"/>
        <pc:sldMkLst>
          <pc:docMk/>
          <pc:sldMk cId="91509964" sldId="293"/>
        </pc:sldMkLst>
        <pc:spChg chg="mod">
          <ac:chgData name="Sam Lloyd (2110666)" userId="S::2110666@student.uwtsd.ac.uk::9206f74e-7c22-4d57-95ee-78d8ee042ca7" providerId="AD" clId="Web-{7E2C0FF8-2CFF-F164-F007-32F711CDF3C7}" dt="2023-06-15T13:09:06.599" v="964" actId="20577"/>
          <ac:spMkLst>
            <pc:docMk/>
            <pc:sldMk cId="91509964" sldId="293"/>
            <ac:spMk id="2" creationId="{8B626E9E-AC51-F6C5-F000-478F8B1C720D}"/>
          </ac:spMkLst>
        </pc:spChg>
      </pc:sldChg>
    </pc:docChg>
  </pc:docChgLst>
  <pc:docChgLst>
    <pc:chgData name="Sam Lloyd (2110666)" userId="S::2110666@student.uwtsd.ac.uk::9206f74e-7c22-4d57-95ee-78d8ee042ca7" providerId="AD" clId="Web-{B5B7120E-0ECC-4078-C800-DC068F64830F}"/>
    <pc:docChg chg="modSld">
      <pc:chgData name="Sam Lloyd (2110666)" userId="S::2110666@student.uwtsd.ac.uk::9206f74e-7c22-4d57-95ee-78d8ee042ca7" providerId="AD" clId="Web-{B5B7120E-0ECC-4078-C800-DC068F64830F}" dt="2023-06-29T13:18:42.328" v="2"/>
      <pc:docMkLst>
        <pc:docMk/>
      </pc:docMkLst>
      <pc:sldChg chg="addSp modSp">
        <pc:chgData name="Sam Lloyd (2110666)" userId="S::2110666@student.uwtsd.ac.uk::9206f74e-7c22-4d57-95ee-78d8ee042ca7" providerId="AD" clId="Web-{B5B7120E-0ECC-4078-C800-DC068F64830F}" dt="2023-06-29T13:18:42.328" v="2"/>
        <pc:sldMkLst>
          <pc:docMk/>
          <pc:sldMk cId="4070140146" sldId="282"/>
        </pc:sldMkLst>
        <pc:picChg chg="add mod">
          <ac:chgData name="Sam Lloyd (2110666)" userId="S::2110666@student.uwtsd.ac.uk::9206f74e-7c22-4d57-95ee-78d8ee042ca7" providerId="AD" clId="Web-{B5B7120E-0ECC-4078-C800-DC068F64830F}" dt="2023-06-29T13:17:33.371" v="0"/>
          <ac:picMkLst>
            <pc:docMk/>
            <pc:sldMk cId="4070140146" sldId="282"/>
            <ac:picMk id="4" creationId="{E2485EEE-9CF4-47C5-2C92-D16C62A2259C}"/>
          </ac:picMkLst>
        </pc:picChg>
        <pc:picChg chg="add mod">
          <ac:chgData name="Sam Lloyd (2110666)" userId="S::2110666@student.uwtsd.ac.uk::9206f74e-7c22-4d57-95ee-78d8ee042ca7" providerId="AD" clId="Web-{B5B7120E-0ECC-4078-C800-DC068F64830F}" dt="2023-06-29T13:17:57.232" v="1"/>
          <ac:picMkLst>
            <pc:docMk/>
            <pc:sldMk cId="4070140146" sldId="282"/>
            <ac:picMk id="5" creationId="{55C6B48F-52EF-05B3-AE15-6F247137592C}"/>
          </ac:picMkLst>
        </pc:picChg>
        <pc:picChg chg="add mod">
          <ac:chgData name="Sam Lloyd (2110666)" userId="S::2110666@student.uwtsd.ac.uk::9206f74e-7c22-4d57-95ee-78d8ee042ca7" providerId="AD" clId="Web-{B5B7120E-0ECC-4078-C800-DC068F64830F}" dt="2023-06-29T13:18:42.328" v="2"/>
          <ac:picMkLst>
            <pc:docMk/>
            <pc:sldMk cId="4070140146" sldId="282"/>
            <ac:picMk id="6" creationId="{9279CD0B-A5E5-97F3-7710-C163417AF35F}"/>
          </ac:picMkLst>
        </pc:picChg>
      </pc:sldChg>
    </pc:docChg>
  </pc:docChgLst>
  <pc:docChgLst>
    <pc:chgData name="Sam Lloyd (2110666)" userId="S::2110666@student.uwtsd.ac.uk::9206f74e-7c22-4d57-95ee-78d8ee042ca7" providerId="AD" clId="Web-{A71D0B93-3D46-E662-1D0A-39D72C1B4440}"/>
    <pc:docChg chg="modSld">
      <pc:chgData name="Sam Lloyd (2110666)" userId="S::2110666@student.uwtsd.ac.uk::9206f74e-7c22-4d57-95ee-78d8ee042ca7" providerId="AD" clId="Web-{A71D0B93-3D46-E662-1D0A-39D72C1B4440}" dt="2023-06-26T14:31:54.269" v="10" actId="1076"/>
      <pc:docMkLst>
        <pc:docMk/>
      </pc:docMkLst>
      <pc:sldChg chg="modSp">
        <pc:chgData name="Sam Lloyd (2110666)" userId="S::2110666@student.uwtsd.ac.uk::9206f74e-7c22-4d57-95ee-78d8ee042ca7" providerId="AD" clId="Web-{A71D0B93-3D46-E662-1D0A-39D72C1B4440}" dt="2023-06-26T14:30:54.626" v="1" actId="1076"/>
        <pc:sldMkLst>
          <pc:docMk/>
          <pc:sldMk cId="3806959828" sldId="281"/>
        </pc:sldMkLst>
        <pc:picChg chg="mod">
          <ac:chgData name="Sam Lloyd (2110666)" userId="S::2110666@student.uwtsd.ac.uk::9206f74e-7c22-4d57-95ee-78d8ee042ca7" providerId="AD" clId="Web-{A71D0B93-3D46-E662-1D0A-39D72C1B4440}" dt="2023-06-26T14:30:54.626" v="1" actId="1076"/>
          <ac:picMkLst>
            <pc:docMk/>
            <pc:sldMk cId="3806959828" sldId="281"/>
            <ac:picMk id="3" creationId="{82AA4F33-84C8-F876-5230-4F588A234A4C}"/>
          </ac:picMkLst>
        </pc:picChg>
        <pc:picChg chg="mod">
          <ac:chgData name="Sam Lloyd (2110666)" userId="S::2110666@student.uwtsd.ac.uk::9206f74e-7c22-4d57-95ee-78d8ee042ca7" providerId="AD" clId="Web-{A71D0B93-3D46-E662-1D0A-39D72C1B4440}" dt="2023-06-26T14:30:50.908" v="0" actId="1076"/>
          <ac:picMkLst>
            <pc:docMk/>
            <pc:sldMk cId="3806959828" sldId="281"/>
            <ac:picMk id="6" creationId="{1F9E06FF-1943-017B-B1A4-00A491018798}"/>
          </ac:picMkLst>
        </pc:picChg>
      </pc:sldChg>
      <pc:sldChg chg="modSp">
        <pc:chgData name="Sam Lloyd (2110666)" userId="S::2110666@student.uwtsd.ac.uk::9206f74e-7c22-4d57-95ee-78d8ee042ca7" providerId="AD" clId="Web-{A71D0B93-3D46-E662-1D0A-39D72C1B4440}" dt="2023-06-26T14:31:54.269" v="10" actId="1076"/>
        <pc:sldMkLst>
          <pc:docMk/>
          <pc:sldMk cId="1087607596" sldId="284"/>
        </pc:sldMkLst>
        <pc:picChg chg="mod">
          <ac:chgData name="Sam Lloyd (2110666)" userId="S::2110666@student.uwtsd.ac.uk::9206f74e-7c22-4d57-95ee-78d8ee042ca7" providerId="AD" clId="Web-{A71D0B93-3D46-E662-1D0A-39D72C1B4440}" dt="2023-06-26T14:31:54.269" v="10" actId="1076"/>
          <ac:picMkLst>
            <pc:docMk/>
            <pc:sldMk cId="1087607596" sldId="284"/>
            <ac:picMk id="3" creationId="{A7412333-1C9F-737E-BD3F-018A62A94C0D}"/>
          </ac:picMkLst>
        </pc:picChg>
      </pc:sldChg>
      <pc:sldChg chg="modSp">
        <pc:chgData name="Sam Lloyd (2110666)" userId="S::2110666@student.uwtsd.ac.uk::9206f74e-7c22-4d57-95ee-78d8ee042ca7" providerId="AD" clId="Web-{A71D0B93-3D46-E662-1D0A-39D72C1B4440}" dt="2023-06-26T14:31:42.050" v="7" actId="1076"/>
        <pc:sldMkLst>
          <pc:docMk/>
          <pc:sldMk cId="4255464699" sldId="288"/>
        </pc:sldMkLst>
        <pc:picChg chg="mod">
          <ac:chgData name="Sam Lloyd (2110666)" userId="S::2110666@student.uwtsd.ac.uk::9206f74e-7c22-4d57-95ee-78d8ee042ca7" providerId="AD" clId="Web-{A71D0B93-3D46-E662-1D0A-39D72C1B4440}" dt="2023-06-26T14:31:42.050" v="7" actId="1076"/>
          <ac:picMkLst>
            <pc:docMk/>
            <pc:sldMk cId="4255464699" sldId="288"/>
            <ac:picMk id="4" creationId="{43B7DE5D-30D0-49D5-E4FF-6D53F824D3AA}"/>
          </ac:picMkLst>
        </pc:picChg>
      </pc:sldChg>
      <pc:sldChg chg="modSp">
        <pc:chgData name="Sam Lloyd (2110666)" userId="S::2110666@student.uwtsd.ac.uk::9206f74e-7c22-4d57-95ee-78d8ee042ca7" providerId="AD" clId="Web-{A71D0B93-3D46-E662-1D0A-39D72C1B4440}" dt="2023-06-26T14:31:26.893" v="6" actId="1076"/>
        <pc:sldMkLst>
          <pc:docMk/>
          <pc:sldMk cId="278255431" sldId="303"/>
        </pc:sldMkLst>
        <pc:picChg chg="mod">
          <ac:chgData name="Sam Lloyd (2110666)" userId="S::2110666@student.uwtsd.ac.uk::9206f74e-7c22-4d57-95ee-78d8ee042ca7" providerId="AD" clId="Web-{A71D0B93-3D46-E662-1D0A-39D72C1B4440}" dt="2023-06-26T14:31:20.955" v="5" actId="1076"/>
          <ac:picMkLst>
            <pc:docMk/>
            <pc:sldMk cId="278255431" sldId="303"/>
            <ac:picMk id="4" creationId="{FBD28136-1FB5-264A-1243-AB4EA059F181}"/>
          </ac:picMkLst>
        </pc:picChg>
        <pc:picChg chg="mod">
          <ac:chgData name="Sam Lloyd (2110666)" userId="S::2110666@student.uwtsd.ac.uk::9206f74e-7c22-4d57-95ee-78d8ee042ca7" providerId="AD" clId="Web-{A71D0B93-3D46-E662-1D0A-39D72C1B4440}" dt="2023-06-26T14:31:26.893" v="6" actId="1076"/>
          <ac:picMkLst>
            <pc:docMk/>
            <pc:sldMk cId="278255431" sldId="303"/>
            <ac:picMk id="6" creationId="{45652E6B-544E-0C84-190A-14C2D7A6CA5B}"/>
          </ac:picMkLst>
        </pc:picChg>
      </pc:sldChg>
      <pc:sldChg chg="modSp">
        <pc:chgData name="Sam Lloyd (2110666)" userId="S::2110666@student.uwtsd.ac.uk::9206f74e-7c22-4d57-95ee-78d8ee042ca7" providerId="AD" clId="Web-{A71D0B93-3D46-E662-1D0A-39D72C1B4440}" dt="2023-06-26T14:31:46.893" v="9" actId="1076"/>
        <pc:sldMkLst>
          <pc:docMk/>
          <pc:sldMk cId="354411058" sldId="304"/>
        </pc:sldMkLst>
        <pc:picChg chg="mod">
          <ac:chgData name="Sam Lloyd (2110666)" userId="S::2110666@student.uwtsd.ac.uk::9206f74e-7c22-4d57-95ee-78d8ee042ca7" providerId="AD" clId="Web-{A71D0B93-3D46-E662-1D0A-39D72C1B4440}" dt="2023-06-26T14:31:46.893" v="9" actId="1076"/>
          <ac:picMkLst>
            <pc:docMk/>
            <pc:sldMk cId="354411058" sldId="304"/>
            <ac:picMk id="7" creationId="{10A68AF2-16B9-465F-5297-2D122186AC67}"/>
          </ac:picMkLst>
        </pc:picChg>
      </pc:sldChg>
    </pc:docChg>
  </pc:docChgLst>
  <pc:docChgLst>
    <pc:chgData name="Sam Lloyd (2110666)" userId="S::2110666@student.uwtsd.ac.uk::9206f74e-7c22-4d57-95ee-78d8ee042ca7" providerId="AD" clId="Web-{C89AA6A1-4C59-2A86-82DF-E84B96F6DEED}"/>
    <pc:docChg chg="addSld delSld modSld sldOrd">
      <pc:chgData name="Sam Lloyd (2110666)" userId="S::2110666@student.uwtsd.ac.uk::9206f74e-7c22-4d57-95ee-78d8ee042ca7" providerId="AD" clId="Web-{C89AA6A1-4C59-2A86-82DF-E84B96F6DEED}" dt="2023-06-26T11:06:13.023" v="42"/>
      <pc:docMkLst>
        <pc:docMk/>
      </pc:docMkLst>
      <pc:sldChg chg="modSp">
        <pc:chgData name="Sam Lloyd (2110666)" userId="S::2110666@student.uwtsd.ac.uk::9206f74e-7c22-4d57-95ee-78d8ee042ca7" providerId="AD" clId="Web-{C89AA6A1-4C59-2A86-82DF-E84B96F6DEED}" dt="2023-06-26T10:57:48.543" v="19" actId="1076"/>
        <pc:sldMkLst>
          <pc:docMk/>
          <pc:sldMk cId="3806959828" sldId="281"/>
        </pc:sldMkLst>
        <pc:picChg chg="mod">
          <ac:chgData name="Sam Lloyd (2110666)" userId="S::2110666@student.uwtsd.ac.uk::9206f74e-7c22-4d57-95ee-78d8ee042ca7" providerId="AD" clId="Web-{C89AA6A1-4C59-2A86-82DF-E84B96F6DEED}" dt="2023-06-26T10:57:48.543" v="19" actId="1076"/>
          <ac:picMkLst>
            <pc:docMk/>
            <pc:sldMk cId="3806959828" sldId="281"/>
            <ac:picMk id="6" creationId="{1F9E06FF-1943-017B-B1A4-00A491018798}"/>
          </ac:picMkLst>
        </pc:picChg>
      </pc:sldChg>
      <pc:sldChg chg="modSp">
        <pc:chgData name="Sam Lloyd (2110666)" userId="S::2110666@student.uwtsd.ac.uk::9206f74e-7c22-4d57-95ee-78d8ee042ca7" providerId="AD" clId="Web-{C89AA6A1-4C59-2A86-82DF-E84B96F6DEED}" dt="2023-06-26T10:57:25.152" v="16" actId="1076"/>
        <pc:sldMkLst>
          <pc:docMk/>
          <pc:sldMk cId="1087607596" sldId="284"/>
        </pc:sldMkLst>
        <pc:picChg chg="mod">
          <ac:chgData name="Sam Lloyd (2110666)" userId="S::2110666@student.uwtsd.ac.uk::9206f74e-7c22-4d57-95ee-78d8ee042ca7" providerId="AD" clId="Web-{C89AA6A1-4C59-2A86-82DF-E84B96F6DEED}" dt="2023-06-26T10:57:25.152" v="16" actId="1076"/>
          <ac:picMkLst>
            <pc:docMk/>
            <pc:sldMk cId="1087607596" sldId="284"/>
            <ac:picMk id="3" creationId="{A7412333-1C9F-737E-BD3F-018A62A94C0D}"/>
          </ac:picMkLst>
        </pc:picChg>
      </pc:sldChg>
      <pc:sldChg chg="addSp delSp modSp del">
        <pc:chgData name="Sam Lloyd (2110666)" userId="S::2110666@student.uwtsd.ac.uk::9206f74e-7c22-4d57-95ee-78d8ee042ca7" providerId="AD" clId="Web-{C89AA6A1-4C59-2A86-82DF-E84B96F6DEED}" dt="2023-06-26T11:06:13.023" v="42"/>
        <pc:sldMkLst>
          <pc:docMk/>
          <pc:sldMk cId="1353718521" sldId="286"/>
        </pc:sldMkLst>
        <pc:picChg chg="add mod">
          <ac:chgData name="Sam Lloyd (2110666)" userId="S::2110666@student.uwtsd.ac.uk::9206f74e-7c22-4d57-95ee-78d8ee042ca7" providerId="AD" clId="Web-{C89AA6A1-4C59-2A86-82DF-E84B96F6DEED}" dt="2023-06-26T11:05:11.334" v="29"/>
          <ac:picMkLst>
            <pc:docMk/>
            <pc:sldMk cId="1353718521" sldId="286"/>
            <ac:picMk id="4" creationId="{0F9E2FB8-13D2-AAB8-8FA1-24AC4C921E95}"/>
          </ac:picMkLst>
        </pc:picChg>
        <pc:picChg chg="del">
          <ac:chgData name="Sam Lloyd (2110666)" userId="S::2110666@student.uwtsd.ac.uk::9206f74e-7c22-4d57-95ee-78d8ee042ca7" providerId="AD" clId="Web-{C89AA6A1-4C59-2A86-82DF-E84B96F6DEED}" dt="2023-06-26T11:05:00.709" v="27"/>
          <ac:picMkLst>
            <pc:docMk/>
            <pc:sldMk cId="1353718521" sldId="286"/>
            <ac:picMk id="5" creationId="{BF3BEA30-AC3E-ACB8-9DAE-128BDCF180D4}"/>
          </ac:picMkLst>
        </pc:picChg>
        <pc:picChg chg="del">
          <ac:chgData name="Sam Lloyd (2110666)" userId="S::2110666@student.uwtsd.ac.uk::9206f74e-7c22-4d57-95ee-78d8ee042ca7" providerId="AD" clId="Web-{C89AA6A1-4C59-2A86-82DF-E84B96F6DEED}" dt="2023-06-26T11:05:02.381" v="28"/>
          <ac:picMkLst>
            <pc:docMk/>
            <pc:sldMk cId="1353718521" sldId="286"/>
            <ac:picMk id="7" creationId="{156327DD-4831-A930-F531-E1B46C27D0D6}"/>
          </ac:picMkLst>
        </pc:picChg>
        <pc:picChg chg="del">
          <ac:chgData name="Sam Lloyd (2110666)" userId="S::2110666@student.uwtsd.ac.uk::9206f74e-7c22-4d57-95ee-78d8ee042ca7" providerId="AD" clId="Web-{C89AA6A1-4C59-2A86-82DF-E84B96F6DEED}" dt="2023-06-26T11:04:59.162" v="26"/>
          <ac:picMkLst>
            <pc:docMk/>
            <pc:sldMk cId="1353718521" sldId="286"/>
            <ac:picMk id="9" creationId="{B7F2F0A5-5FF2-F0F0-F321-0F1E1F02BF48}"/>
          </ac:picMkLst>
        </pc:picChg>
      </pc:sldChg>
      <pc:sldChg chg="modSp">
        <pc:chgData name="Sam Lloyd (2110666)" userId="S::2110666@student.uwtsd.ac.uk::9206f74e-7c22-4d57-95ee-78d8ee042ca7" providerId="AD" clId="Web-{C89AA6A1-4C59-2A86-82DF-E84B96F6DEED}" dt="2023-06-26T10:58:10.059" v="22" actId="1076"/>
        <pc:sldMkLst>
          <pc:docMk/>
          <pc:sldMk cId="4255464699" sldId="288"/>
        </pc:sldMkLst>
        <pc:picChg chg="mod">
          <ac:chgData name="Sam Lloyd (2110666)" userId="S::2110666@student.uwtsd.ac.uk::9206f74e-7c22-4d57-95ee-78d8ee042ca7" providerId="AD" clId="Web-{C89AA6A1-4C59-2A86-82DF-E84B96F6DEED}" dt="2023-06-26T10:58:10.059" v="22" actId="1076"/>
          <ac:picMkLst>
            <pc:docMk/>
            <pc:sldMk cId="4255464699" sldId="288"/>
            <ac:picMk id="4" creationId="{43B7DE5D-30D0-49D5-E4FF-6D53F824D3AA}"/>
          </ac:picMkLst>
        </pc:picChg>
      </pc:sldChg>
      <pc:sldChg chg="del">
        <pc:chgData name="Sam Lloyd (2110666)" userId="S::2110666@student.uwtsd.ac.uk::9206f74e-7c22-4d57-95ee-78d8ee042ca7" providerId="AD" clId="Web-{C89AA6A1-4C59-2A86-82DF-E84B96F6DEED}" dt="2023-06-26T10:55:19.742" v="9"/>
        <pc:sldMkLst>
          <pc:docMk/>
          <pc:sldMk cId="1412132668" sldId="301"/>
        </pc:sldMkLst>
      </pc:sldChg>
      <pc:sldChg chg="add replId">
        <pc:chgData name="Sam Lloyd (2110666)" userId="S::2110666@student.uwtsd.ac.uk::9206f74e-7c22-4d57-95ee-78d8ee042ca7" providerId="AD" clId="Web-{C89AA6A1-4C59-2A86-82DF-E84B96F6DEED}" dt="2023-06-26T10:54:32.101" v="0"/>
        <pc:sldMkLst>
          <pc:docMk/>
          <pc:sldMk cId="278255431" sldId="302"/>
        </pc:sldMkLst>
      </pc:sldChg>
      <pc:sldChg chg="del">
        <pc:chgData name="Sam Lloyd (2110666)" userId="S::2110666@student.uwtsd.ac.uk::9206f74e-7c22-4d57-95ee-78d8ee042ca7" providerId="AD" clId="Web-{C89AA6A1-4C59-2A86-82DF-E84B96F6DEED}" dt="2023-06-26T10:54:48.414" v="2"/>
        <pc:sldMkLst>
          <pc:docMk/>
          <pc:sldMk cId="3373588146" sldId="302"/>
        </pc:sldMkLst>
      </pc:sldChg>
      <pc:sldChg chg="addSp delSp modSp ord">
        <pc:chgData name="Sam Lloyd (2110666)" userId="S::2110666@student.uwtsd.ac.uk::9206f74e-7c22-4d57-95ee-78d8ee042ca7" providerId="AD" clId="Web-{C89AA6A1-4C59-2A86-82DF-E84B96F6DEED}" dt="2023-06-26T10:58:45.638" v="25" actId="1076"/>
        <pc:sldMkLst>
          <pc:docMk/>
          <pc:sldMk cId="278255431" sldId="303"/>
        </pc:sldMkLst>
        <pc:spChg chg="mod">
          <ac:chgData name="Sam Lloyd (2110666)" userId="S::2110666@student.uwtsd.ac.uk::9206f74e-7c22-4d57-95ee-78d8ee042ca7" providerId="AD" clId="Web-{C89AA6A1-4C59-2A86-82DF-E84B96F6DEED}" dt="2023-06-26T10:55:11.617" v="7" actId="20577"/>
          <ac:spMkLst>
            <pc:docMk/>
            <pc:sldMk cId="278255431" sldId="303"/>
            <ac:spMk id="2" creationId="{232BAB49-3632-73E9-B089-5F1430FB174B}"/>
          </ac:spMkLst>
        </pc:spChg>
        <pc:spChg chg="mod">
          <ac:chgData name="Sam Lloyd (2110666)" userId="S::2110666@student.uwtsd.ac.uk::9206f74e-7c22-4d57-95ee-78d8ee042ca7" providerId="AD" clId="Web-{C89AA6A1-4C59-2A86-82DF-E84B96F6DEED}" dt="2023-06-26T10:55:15.836" v="8" actId="20577"/>
          <ac:spMkLst>
            <pc:docMk/>
            <pc:sldMk cId="278255431" sldId="303"/>
            <ac:spMk id="3" creationId="{E78802F7-1745-7BE0-A9BB-E381DEC33562}"/>
          </ac:spMkLst>
        </pc:spChg>
        <pc:picChg chg="del">
          <ac:chgData name="Sam Lloyd (2110666)" userId="S::2110666@student.uwtsd.ac.uk::9206f74e-7c22-4d57-95ee-78d8ee042ca7" providerId="AD" clId="Web-{C89AA6A1-4C59-2A86-82DF-E84B96F6DEED}" dt="2023-06-26T10:54:56.758" v="4"/>
          <ac:picMkLst>
            <pc:docMk/>
            <pc:sldMk cId="278255431" sldId="303"/>
            <ac:picMk id="4" creationId="{43B7DE5D-30D0-49D5-E4FF-6D53F824D3AA}"/>
          </ac:picMkLst>
        </pc:picChg>
        <pc:picChg chg="add mod">
          <ac:chgData name="Sam Lloyd (2110666)" userId="S::2110666@student.uwtsd.ac.uk::9206f74e-7c22-4d57-95ee-78d8ee042ca7" providerId="AD" clId="Web-{C89AA6A1-4C59-2A86-82DF-E84B96F6DEED}" dt="2023-06-26T10:58:45.638" v="25" actId="1076"/>
          <ac:picMkLst>
            <pc:docMk/>
            <pc:sldMk cId="278255431" sldId="303"/>
            <ac:picMk id="6" creationId="{45652E6B-544E-0C84-190A-14C2D7A6CA5B}"/>
          </ac:picMkLst>
        </pc:picChg>
      </pc:sldChg>
      <pc:sldChg chg="addSp delSp modSp add ord replId">
        <pc:chgData name="Sam Lloyd (2110666)" userId="S::2110666@student.uwtsd.ac.uk::9206f74e-7c22-4d57-95ee-78d8ee042ca7" providerId="AD" clId="Web-{C89AA6A1-4C59-2A86-82DF-E84B96F6DEED}" dt="2023-06-26T11:06:10.289" v="41" actId="20577"/>
        <pc:sldMkLst>
          <pc:docMk/>
          <pc:sldMk cId="354411058" sldId="304"/>
        </pc:sldMkLst>
        <pc:spChg chg="mod">
          <ac:chgData name="Sam Lloyd (2110666)" userId="S::2110666@student.uwtsd.ac.uk::9206f74e-7c22-4d57-95ee-78d8ee042ca7" providerId="AD" clId="Web-{C89AA6A1-4C59-2A86-82DF-E84B96F6DEED}" dt="2023-06-26T11:06:10.289" v="41" actId="20577"/>
          <ac:spMkLst>
            <pc:docMk/>
            <pc:sldMk cId="354411058" sldId="304"/>
            <ac:spMk id="2" creationId="{232BAB49-3632-73E9-B089-5F1430FB174B}"/>
          </ac:spMkLst>
        </pc:spChg>
        <pc:spChg chg="add mod">
          <ac:chgData name="Sam Lloyd (2110666)" userId="S::2110666@student.uwtsd.ac.uk::9206f74e-7c22-4d57-95ee-78d8ee042ca7" providerId="AD" clId="Web-{C89AA6A1-4C59-2A86-82DF-E84B96F6DEED}" dt="2023-06-26T11:05:52.538" v="37" actId="14100"/>
          <ac:spMkLst>
            <pc:docMk/>
            <pc:sldMk cId="354411058" sldId="304"/>
            <ac:spMk id="5" creationId="{9CA72DAB-C276-CE19-4AD8-86DF270324EA}"/>
          </ac:spMkLst>
        </pc:spChg>
        <pc:picChg chg="del">
          <ac:chgData name="Sam Lloyd (2110666)" userId="S::2110666@student.uwtsd.ac.uk::9206f74e-7c22-4d57-95ee-78d8ee042ca7" providerId="AD" clId="Web-{C89AA6A1-4C59-2A86-82DF-E84B96F6DEED}" dt="2023-06-26T11:05:29.757" v="32"/>
          <ac:picMkLst>
            <pc:docMk/>
            <pc:sldMk cId="354411058" sldId="304"/>
            <ac:picMk id="3" creationId="{A7412333-1C9F-737E-BD3F-018A62A94C0D}"/>
          </ac:picMkLst>
        </pc:picChg>
        <pc:picChg chg="add mod">
          <ac:chgData name="Sam Lloyd (2110666)" userId="S::2110666@student.uwtsd.ac.uk::9206f74e-7c22-4d57-95ee-78d8ee042ca7" providerId="AD" clId="Web-{C89AA6A1-4C59-2A86-82DF-E84B96F6DEED}" dt="2023-06-26T11:05:46.038" v="36" actId="1076"/>
          <ac:picMkLst>
            <pc:docMk/>
            <pc:sldMk cId="354411058" sldId="304"/>
            <ac:picMk id="7" creationId="{10A68AF2-16B9-465F-5297-2D122186AC67}"/>
          </ac:picMkLst>
        </pc:picChg>
      </pc:sldChg>
    </pc:docChg>
  </pc:docChgLst>
  <pc:docChgLst>
    <pc:chgData name="Louise Caygill (2110765)" userId="S::2110765@student.uwtsd.ac.uk::f05abeba-15ef-4332-8e07-b15ef84ed316" providerId="AD" clId="Web-{830EE65F-B092-941D-68A9-8C899B899867}"/>
    <pc:docChg chg="modSld">
      <pc:chgData name="Louise Caygill (2110765)" userId="S::2110765@student.uwtsd.ac.uk::f05abeba-15ef-4332-8e07-b15ef84ed316" providerId="AD" clId="Web-{830EE65F-B092-941D-68A9-8C899B899867}" dt="2023-06-16T12:54:29.801" v="3" actId="20577"/>
      <pc:docMkLst>
        <pc:docMk/>
      </pc:docMkLst>
      <pc:sldChg chg="modSp">
        <pc:chgData name="Louise Caygill (2110765)" userId="S::2110765@student.uwtsd.ac.uk::f05abeba-15ef-4332-8e07-b15ef84ed316" providerId="AD" clId="Web-{830EE65F-B092-941D-68A9-8C899B899867}" dt="2023-06-16T12:47:47.394" v="1" actId="20577"/>
        <pc:sldMkLst>
          <pc:docMk/>
          <pc:sldMk cId="2557573985" sldId="261"/>
        </pc:sldMkLst>
        <pc:spChg chg="mod">
          <ac:chgData name="Louise Caygill (2110765)" userId="S::2110765@student.uwtsd.ac.uk::f05abeba-15ef-4332-8e07-b15ef84ed316" providerId="AD" clId="Web-{830EE65F-B092-941D-68A9-8C899B899867}" dt="2023-06-16T12:47:47.394" v="1" actId="20577"/>
          <ac:spMkLst>
            <pc:docMk/>
            <pc:sldMk cId="2557573985" sldId="261"/>
            <ac:spMk id="2" creationId="{7FBCD27C-18AA-0EA8-D4C4-7F346B330458}"/>
          </ac:spMkLst>
        </pc:spChg>
      </pc:sldChg>
      <pc:sldChg chg="modSp">
        <pc:chgData name="Louise Caygill (2110765)" userId="S::2110765@student.uwtsd.ac.uk::f05abeba-15ef-4332-8e07-b15ef84ed316" providerId="AD" clId="Web-{830EE65F-B092-941D-68A9-8C899B899867}" dt="2023-06-16T12:54:29.801" v="3" actId="20577"/>
        <pc:sldMkLst>
          <pc:docMk/>
          <pc:sldMk cId="2823520003" sldId="272"/>
        </pc:sldMkLst>
        <pc:spChg chg="mod">
          <ac:chgData name="Louise Caygill (2110765)" userId="S::2110765@student.uwtsd.ac.uk::f05abeba-15ef-4332-8e07-b15ef84ed316" providerId="AD" clId="Web-{830EE65F-B092-941D-68A9-8C899B899867}" dt="2023-06-16T12:54:29.801" v="3" actId="20577"/>
          <ac:spMkLst>
            <pc:docMk/>
            <pc:sldMk cId="2823520003" sldId="272"/>
            <ac:spMk id="3" creationId="{34D48321-FE2D-BB0A-EAEE-B8B6591AD077}"/>
          </ac:spMkLst>
        </pc:spChg>
      </pc:sldChg>
    </pc:docChg>
  </pc:docChgLst>
  <pc:docChgLst>
    <pc:chgData name="Sam Lloyd (2110666)" userId="S::2110666@student.uwtsd.ac.uk::9206f74e-7c22-4d57-95ee-78d8ee042ca7" providerId="AD" clId="Web-{64EE55DE-4F2C-E28A-A2A5-6B3EF45C7A39}"/>
    <pc:docChg chg="modSld sldOrd">
      <pc:chgData name="Sam Lloyd (2110666)" userId="S::2110666@student.uwtsd.ac.uk::9206f74e-7c22-4d57-95ee-78d8ee042ca7" providerId="AD" clId="Web-{64EE55DE-4F2C-E28A-A2A5-6B3EF45C7A39}" dt="2023-07-12T09:01:43.216" v="188"/>
      <pc:docMkLst>
        <pc:docMk/>
      </pc:docMkLst>
      <pc:sldChg chg="modSp">
        <pc:chgData name="Sam Lloyd (2110666)" userId="S::2110666@student.uwtsd.ac.uk::9206f74e-7c22-4d57-95ee-78d8ee042ca7" providerId="AD" clId="Web-{64EE55DE-4F2C-E28A-A2A5-6B3EF45C7A39}" dt="2023-07-12T08:54:24.779" v="187" actId="20577"/>
        <pc:sldMkLst>
          <pc:docMk/>
          <pc:sldMk cId="2817901035" sldId="295"/>
        </pc:sldMkLst>
        <pc:spChg chg="mod">
          <ac:chgData name="Sam Lloyd (2110666)" userId="S::2110666@student.uwtsd.ac.uk::9206f74e-7c22-4d57-95ee-78d8ee042ca7" providerId="AD" clId="Web-{64EE55DE-4F2C-E28A-A2A5-6B3EF45C7A39}" dt="2023-07-12T08:54:24.779" v="187" actId="20577"/>
          <ac:spMkLst>
            <pc:docMk/>
            <pc:sldMk cId="2817901035" sldId="295"/>
            <ac:spMk id="3" creationId="{17B39002-28D3-7A41-D892-49A385CA0AA6}"/>
          </ac:spMkLst>
        </pc:spChg>
      </pc:sldChg>
      <pc:sldChg chg="ord">
        <pc:chgData name="Sam Lloyd (2110666)" userId="S::2110666@student.uwtsd.ac.uk::9206f74e-7c22-4d57-95ee-78d8ee042ca7" providerId="AD" clId="Web-{64EE55DE-4F2C-E28A-A2A5-6B3EF45C7A39}" dt="2023-07-12T09:01:43.216" v="188"/>
        <pc:sldMkLst>
          <pc:docMk/>
          <pc:sldMk cId="639898287" sldId="297"/>
        </pc:sldMkLst>
      </pc:sldChg>
    </pc:docChg>
  </pc:docChgLst>
  <pc:docChgLst>
    <pc:chgData name="Sam Lloyd (2110666)" userId="S::2110666@student.uwtsd.ac.uk::9206f74e-7c22-4d57-95ee-78d8ee042ca7" providerId="AD" clId="Web-{C46DC39B-D491-7867-1D69-D96C96DB97ED}"/>
    <pc:docChg chg="modSld">
      <pc:chgData name="Sam Lloyd (2110666)" userId="S::2110666@student.uwtsd.ac.uk::9206f74e-7c22-4d57-95ee-78d8ee042ca7" providerId="AD" clId="Web-{C46DC39B-D491-7867-1D69-D96C96DB97ED}" dt="2023-06-20T07:41:45.860" v="0" actId="1076"/>
      <pc:docMkLst>
        <pc:docMk/>
      </pc:docMkLst>
      <pc:sldChg chg="modSp">
        <pc:chgData name="Sam Lloyd (2110666)" userId="S::2110666@student.uwtsd.ac.uk::9206f74e-7c22-4d57-95ee-78d8ee042ca7" providerId="AD" clId="Web-{C46DC39B-D491-7867-1D69-D96C96DB97ED}" dt="2023-06-20T07:41:45.860" v="0" actId="1076"/>
        <pc:sldMkLst>
          <pc:docMk/>
          <pc:sldMk cId="4070868034" sldId="262"/>
        </pc:sldMkLst>
        <pc:picChg chg="mod">
          <ac:chgData name="Sam Lloyd (2110666)" userId="S::2110666@student.uwtsd.ac.uk::9206f74e-7c22-4d57-95ee-78d8ee042ca7" providerId="AD" clId="Web-{C46DC39B-D491-7867-1D69-D96C96DB97ED}" dt="2023-06-20T07:41:45.860" v="0" actId="1076"/>
          <ac:picMkLst>
            <pc:docMk/>
            <pc:sldMk cId="4070868034" sldId="262"/>
            <ac:picMk id="4" creationId="{AEA3FC00-E46D-260D-6D9F-47CD5F757AD6}"/>
          </ac:picMkLst>
        </pc:picChg>
      </pc:sldChg>
    </pc:docChg>
  </pc:docChgLst>
  <pc:docChgLst>
    <pc:chgData name="Louise Caygill (2110765)" userId="S::2110765@student.uwtsd.ac.uk::f05abeba-15ef-4332-8e07-b15ef84ed316" providerId="AD" clId="Web-{BD4F2DA3-B12D-3469-77FB-36301878DD9C}"/>
    <pc:docChg chg="modSld">
      <pc:chgData name="Louise Caygill (2110765)" userId="S::2110765@student.uwtsd.ac.uk::f05abeba-15ef-4332-8e07-b15ef84ed316" providerId="AD" clId="Web-{BD4F2DA3-B12D-3469-77FB-36301878DD9C}" dt="2023-07-12T13:11:44.596" v="3" actId="20577"/>
      <pc:docMkLst>
        <pc:docMk/>
      </pc:docMkLst>
      <pc:sldChg chg="modSp">
        <pc:chgData name="Louise Caygill (2110765)" userId="S::2110765@student.uwtsd.ac.uk::f05abeba-15ef-4332-8e07-b15ef84ed316" providerId="AD" clId="Web-{BD4F2DA3-B12D-3469-77FB-36301878DD9C}" dt="2023-07-12T13:11:44.596" v="3" actId="20577"/>
        <pc:sldMkLst>
          <pc:docMk/>
          <pc:sldMk cId="1579138147" sldId="265"/>
        </pc:sldMkLst>
        <pc:spChg chg="mod">
          <ac:chgData name="Louise Caygill (2110765)" userId="S::2110765@student.uwtsd.ac.uk::f05abeba-15ef-4332-8e07-b15ef84ed316" providerId="AD" clId="Web-{BD4F2DA3-B12D-3469-77FB-36301878DD9C}" dt="2023-07-12T13:11:44.596" v="3" actId="20577"/>
          <ac:spMkLst>
            <pc:docMk/>
            <pc:sldMk cId="1579138147" sldId="265"/>
            <ac:spMk id="2" creationId="{AC861287-79ED-9370-E3DF-8FB98053AD13}"/>
          </ac:spMkLst>
        </pc:spChg>
      </pc:sldChg>
      <pc:sldChg chg="modSp">
        <pc:chgData name="Louise Caygill (2110765)" userId="S::2110765@student.uwtsd.ac.uk::f05abeba-15ef-4332-8e07-b15ef84ed316" providerId="AD" clId="Web-{BD4F2DA3-B12D-3469-77FB-36301878DD9C}" dt="2023-07-12T13:07:02.375" v="1" actId="20577"/>
        <pc:sldMkLst>
          <pc:docMk/>
          <pc:sldMk cId="2817901035" sldId="295"/>
        </pc:sldMkLst>
        <pc:spChg chg="mod">
          <ac:chgData name="Louise Caygill (2110765)" userId="S::2110765@student.uwtsd.ac.uk::f05abeba-15ef-4332-8e07-b15ef84ed316" providerId="AD" clId="Web-{BD4F2DA3-B12D-3469-77FB-36301878DD9C}" dt="2023-07-12T13:07:02.375" v="1" actId="20577"/>
          <ac:spMkLst>
            <pc:docMk/>
            <pc:sldMk cId="2817901035" sldId="295"/>
            <ac:spMk id="3" creationId="{17B39002-28D3-7A41-D892-49A385CA0AA6}"/>
          </ac:spMkLst>
        </pc:spChg>
      </pc:sldChg>
    </pc:docChg>
  </pc:docChgLst>
  <pc:docChgLst>
    <pc:chgData name="Sam Lloyd (2110666)" userId="S::2110666@student.uwtsd.ac.uk::9206f74e-7c22-4d57-95ee-78d8ee042ca7" providerId="AD" clId="Web-{8E4AC9E3-E840-2A07-C613-CDDB9F6F87EE}"/>
    <pc:docChg chg="addSld modSld">
      <pc:chgData name="Sam Lloyd (2110666)" userId="S::2110666@student.uwtsd.ac.uk::9206f74e-7c22-4d57-95ee-78d8ee042ca7" providerId="AD" clId="Web-{8E4AC9E3-E840-2A07-C613-CDDB9F6F87EE}" dt="2023-06-23T07:11:26.027" v="14" actId="20577"/>
      <pc:docMkLst>
        <pc:docMk/>
      </pc:docMkLst>
      <pc:sldChg chg="modSp new">
        <pc:chgData name="Sam Lloyd (2110666)" userId="S::2110666@student.uwtsd.ac.uk::9206f74e-7c22-4d57-95ee-78d8ee042ca7" providerId="AD" clId="Web-{8E4AC9E3-E840-2A07-C613-CDDB9F6F87EE}" dt="2023-06-23T07:11:26.027" v="14" actId="20577"/>
        <pc:sldMkLst>
          <pc:docMk/>
          <pc:sldMk cId="3674938483" sldId="300"/>
        </pc:sldMkLst>
        <pc:spChg chg="mod">
          <ac:chgData name="Sam Lloyd (2110666)" userId="S::2110666@student.uwtsd.ac.uk::9206f74e-7c22-4d57-95ee-78d8ee042ca7" providerId="AD" clId="Web-{8E4AC9E3-E840-2A07-C613-CDDB9F6F87EE}" dt="2023-06-23T07:11:26.027" v="14" actId="20577"/>
          <ac:spMkLst>
            <pc:docMk/>
            <pc:sldMk cId="3674938483" sldId="300"/>
            <ac:spMk id="2" creationId="{3096D606-A7A0-C33D-8CDA-DBDE6B7E0D5D}"/>
          </ac:spMkLst>
        </pc:spChg>
      </pc:sldChg>
    </pc:docChg>
  </pc:docChgLst>
  <pc:docChgLst>
    <pc:chgData name="Louise Caygill (2110765)" userId="f05abeba-15ef-4332-8e07-b15ef84ed316" providerId="ADAL" clId="{1AFE8136-BA26-4772-A222-F4FF36ED3D8F}"/>
    <pc:docChg chg="undo custSel addSld delSld modSld sldOrd">
      <pc:chgData name="Louise Caygill (2110765)" userId="f05abeba-15ef-4332-8e07-b15ef84ed316" providerId="ADAL" clId="{1AFE8136-BA26-4772-A222-F4FF36ED3D8F}" dt="2023-07-17T14:56:33.754" v="240" actId="33524"/>
      <pc:docMkLst>
        <pc:docMk/>
      </pc:docMkLst>
      <pc:sldChg chg="modSp mod">
        <pc:chgData name="Louise Caygill (2110765)" userId="f05abeba-15ef-4332-8e07-b15ef84ed316" providerId="ADAL" clId="{1AFE8136-BA26-4772-A222-F4FF36ED3D8F}" dt="2023-07-07T08:08:05.395" v="39" actId="20577"/>
        <pc:sldMkLst>
          <pc:docMk/>
          <pc:sldMk cId="109857222" sldId="256"/>
        </pc:sldMkLst>
        <pc:spChg chg="mod">
          <ac:chgData name="Louise Caygill (2110765)" userId="f05abeba-15ef-4332-8e07-b15ef84ed316" providerId="ADAL" clId="{1AFE8136-BA26-4772-A222-F4FF36ED3D8F}" dt="2023-07-07T08:08:05.395" v="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ord">
        <pc:chgData name="Louise Caygill (2110765)" userId="f05abeba-15ef-4332-8e07-b15ef84ed316" providerId="ADAL" clId="{1AFE8136-BA26-4772-A222-F4FF36ED3D8F}" dt="2023-07-04T10:40:14.754" v="34"/>
        <pc:sldMkLst>
          <pc:docMk/>
          <pc:sldMk cId="1579138147" sldId="265"/>
        </pc:sldMkLst>
      </pc:sldChg>
      <pc:sldChg chg="modSp mod">
        <pc:chgData name="Louise Caygill (2110765)" userId="f05abeba-15ef-4332-8e07-b15ef84ed316" providerId="ADAL" clId="{1AFE8136-BA26-4772-A222-F4FF36ED3D8F}" dt="2023-07-17T14:53:13.188" v="202" actId="20577"/>
        <pc:sldMkLst>
          <pc:docMk/>
          <pc:sldMk cId="867099947" sldId="270"/>
        </pc:sldMkLst>
        <pc:spChg chg="mod">
          <ac:chgData name="Louise Caygill (2110765)" userId="f05abeba-15ef-4332-8e07-b15ef84ed316" providerId="ADAL" clId="{1AFE8136-BA26-4772-A222-F4FF36ED3D8F}" dt="2023-07-17T14:53:13.188" v="202" actId="20577"/>
          <ac:spMkLst>
            <pc:docMk/>
            <pc:sldMk cId="867099947" sldId="270"/>
            <ac:spMk id="3" creationId="{43E9C8A5-05AD-76C1-15CF-7547D0747383}"/>
          </ac:spMkLst>
        </pc:spChg>
      </pc:sldChg>
      <pc:sldChg chg="modSp mod">
        <pc:chgData name="Louise Caygill (2110765)" userId="f05abeba-15ef-4332-8e07-b15ef84ed316" providerId="ADAL" clId="{1AFE8136-BA26-4772-A222-F4FF36ED3D8F}" dt="2023-07-17T14:53:39.737" v="210" actId="20577"/>
        <pc:sldMkLst>
          <pc:docMk/>
          <pc:sldMk cId="3636138215" sldId="271"/>
        </pc:sldMkLst>
        <pc:spChg chg="mod">
          <ac:chgData name="Louise Caygill (2110765)" userId="f05abeba-15ef-4332-8e07-b15ef84ed316" providerId="ADAL" clId="{1AFE8136-BA26-4772-A222-F4FF36ED3D8F}" dt="2023-07-17T14:53:39.737" v="210" actId="20577"/>
          <ac:spMkLst>
            <pc:docMk/>
            <pc:sldMk cId="3636138215" sldId="271"/>
            <ac:spMk id="3" creationId="{FA7CE05B-DCF9-B065-0161-267B8DC95907}"/>
          </ac:spMkLst>
        </pc:spChg>
      </pc:sldChg>
      <pc:sldChg chg="modSp mod ord">
        <pc:chgData name="Louise Caygill (2110765)" userId="f05abeba-15ef-4332-8e07-b15ef84ed316" providerId="ADAL" clId="{1AFE8136-BA26-4772-A222-F4FF36ED3D8F}" dt="2023-07-10T10:51:57.763" v="41" actId="20577"/>
        <pc:sldMkLst>
          <pc:docMk/>
          <pc:sldMk cId="1994254227" sldId="275"/>
        </pc:sldMkLst>
        <pc:spChg chg="mod">
          <ac:chgData name="Louise Caygill (2110765)" userId="f05abeba-15ef-4332-8e07-b15ef84ed316" providerId="ADAL" clId="{1AFE8136-BA26-4772-A222-F4FF36ED3D8F}" dt="2023-07-10T10:51:57.763" v="41" actId="20577"/>
          <ac:spMkLst>
            <pc:docMk/>
            <pc:sldMk cId="1994254227" sldId="275"/>
            <ac:spMk id="3" creationId="{5BDF1327-1EF9-B9C2-E8F2-C059A0620596}"/>
          </ac:spMkLst>
        </pc:spChg>
      </pc:sldChg>
      <pc:sldChg chg="addSp delSp modSp mod ord setBg addAnim delAnim">
        <pc:chgData name="Louise Caygill (2110765)" userId="f05abeba-15ef-4332-8e07-b15ef84ed316" providerId="ADAL" clId="{1AFE8136-BA26-4772-A222-F4FF36ED3D8F}" dt="2023-07-17T14:55:26.392" v="212" actId="478"/>
        <pc:sldMkLst>
          <pc:docMk/>
          <pc:sldMk cId="347803719" sldId="277"/>
        </pc:sldMkLst>
        <pc:spChg chg="mod">
          <ac:chgData name="Louise Caygill (2110765)" userId="f05abeba-15ef-4332-8e07-b15ef84ed316" providerId="ADAL" clId="{1AFE8136-BA26-4772-A222-F4FF36ED3D8F}" dt="2023-07-17T14:33:48.576" v="139" actId="14100"/>
          <ac:spMkLst>
            <pc:docMk/>
            <pc:sldMk cId="347803719" sldId="277"/>
            <ac:spMk id="2" creationId="{1D3AFFB1-5369-B33B-63A5-459D0D0CE5A2}"/>
          </ac:spMkLst>
        </pc:spChg>
        <pc:spChg chg="add del mod">
          <ac:chgData name="Louise Caygill (2110765)" userId="f05abeba-15ef-4332-8e07-b15ef84ed316" providerId="ADAL" clId="{1AFE8136-BA26-4772-A222-F4FF36ED3D8F}" dt="2023-07-17T14:31:58.962" v="117"/>
          <ac:spMkLst>
            <pc:docMk/>
            <pc:sldMk cId="347803719" sldId="277"/>
            <ac:spMk id="3" creationId="{F20A5EC5-CDDE-B12D-5646-9BB3E627A887}"/>
          </ac:spMkLst>
        </pc:spChg>
        <pc:spChg chg="add del">
          <ac:chgData name="Louise Caygill (2110765)" userId="f05abeba-15ef-4332-8e07-b15ef84ed316" providerId="ADAL" clId="{1AFE8136-BA26-4772-A222-F4FF36ED3D8F}" dt="2023-07-17T14:24:18.068" v="65" actId="26606"/>
          <ac:spMkLst>
            <pc:docMk/>
            <pc:sldMk cId="347803719" sldId="277"/>
            <ac:spMk id="14" creationId="{554C70E2-B81C-49FD-87AB-36A4F9CAC33A}"/>
          </ac:spMkLst>
        </pc:spChg>
        <pc:spChg chg="add del">
          <ac:chgData name="Louise Caygill (2110765)" userId="f05abeba-15ef-4332-8e07-b15ef84ed316" providerId="ADAL" clId="{1AFE8136-BA26-4772-A222-F4FF36ED3D8F}" dt="2023-07-17T14:24:18.068" v="65" actId="26606"/>
          <ac:spMkLst>
            <pc:docMk/>
            <pc:sldMk cId="347803719" sldId="277"/>
            <ac:spMk id="16" creationId="{6F77CED5-3E09-45CC-8632-769F0C30CB82}"/>
          </ac:spMkLst>
        </pc:spChg>
        <pc:spChg chg="add">
          <ac:chgData name="Louise Caygill (2110765)" userId="f05abeba-15ef-4332-8e07-b15ef84ed316" providerId="ADAL" clId="{1AFE8136-BA26-4772-A222-F4FF36ED3D8F}" dt="2023-07-17T14:24:18.071" v="66" actId="26606"/>
          <ac:spMkLst>
            <pc:docMk/>
            <pc:sldMk cId="347803719" sldId="277"/>
            <ac:spMk id="18" creationId="{554C70E2-B81C-49FD-87AB-36A4F9CAC33A}"/>
          </ac:spMkLst>
        </pc:spChg>
        <pc:spChg chg="add mod">
          <ac:chgData name="Louise Caygill (2110765)" userId="f05abeba-15ef-4332-8e07-b15ef84ed316" providerId="ADAL" clId="{1AFE8136-BA26-4772-A222-F4FF36ED3D8F}" dt="2023-07-17T14:55:26.392" v="212" actId="478"/>
          <ac:spMkLst>
            <pc:docMk/>
            <pc:sldMk cId="347803719" sldId="277"/>
            <ac:spMk id="22" creationId="{C08EE4F1-5070-CA09-06A8-1195D8913E30}"/>
          </ac:spMkLst>
        </pc:spChg>
        <pc:picChg chg="add mod">
          <ac:chgData name="Louise Caygill (2110765)" userId="f05abeba-15ef-4332-8e07-b15ef84ed316" providerId="ADAL" clId="{1AFE8136-BA26-4772-A222-F4FF36ED3D8F}" dt="2023-07-17T14:24:18.071" v="66" actId="26606"/>
          <ac:picMkLst>
            <pc:docMk/>
            <pc:sldMk cId="347803719" sldId="277"/>
            <ac:picMk id="5" creationId="{478B08CB-FF7E-4C69-95DB-F0D4404196FC}"/>
          </ac:picMkLst>
        </pc:picChg>
        <pc:picChg chg="add mod">
          <ac:chgData name="Louise Caygill (2110765)" userId="f05abeba-15ef-4332-8e07-b15ef84ed316" providerId="ADAL" clId="{1AFE8136-BA26-4772-A222-F4FF36ED3D8F}" dt="2023-07-17T14:24:18.071" v="66" actId="26606"/>
          <ac:picMkLst>
            <pc:docMk/>
            <pc:sldMk cId="347803719" sldId="277"/>
            <ac:picMk id="7" creationId="{BB648202-EDB7-1D63-703A-AB37E243D2A2}"/>
          </ac:picMkLst>
        </pc:picChg>
        <pc:picChg chg="add mod ord">
          <ac:chgData name="Louise Caygill (2110765)" userId="f05abeba-15ef-4332-8e07-b15ef84ed316" providerId="ADAL" clId="{1AFE8136-BA26-4772-A222-F4FF36ED3D8F}" dt="2023-07-17T14:31:21.943" v="111" actId="14826"/>
          <ac:picMkLst>
            <pc:docMk/>
            <pc:sldMk cId="347803719" sldId="277"/>
            <ac:picMk id="9" creationId="{B8673092-4AB0-3183-AE40-0D8E67596A1B}"/>
          </ac:picMkLst>
        </pc:picChg>
        <pc:picChg chg="add del mod">
          <ac:chgData name="Louise Caygill (2110765)" userId="f05abeba-15ef-4332-8e07-b15ef84ed316" providerId="ADAL" clId="{1AFE8136-BA26-4772-A222-F4FF36ED3D8F}" dt="2023-07-17T14:31:52.919" v="116"/>
          <ac:picMkLst>
            <pc:docMk/>
            <pc:sldMk cId="347803719" sldId="277"/>
            <ac:picMk id="11" creationId="{7EDE8F39-F28F-E703-D3A6-BE11167CA891}"/>
          </ac:picMkLst>
        </pc:picChg>
        <pc:picChg chg="add del mod modCrop">
          <ac:chgData name="Louise Caygill (2110765)" userId="f05abeba-15ef-4332-8e07-b15ef84ed316" providerId="ADAL" clId="{1AFE8136-BA26-4772-A222-F4FF36ED3D8F}" dt="2023-07-17T14:55:26.392" v="212" actId="478"/>
          <ac:picMkLst>
            <pc:docMk/>
            <pc:sldMk cId="347803719" sldId="277"/>
            <ac:picMk id="13" creationId="{79A3F6A1-A2DD-6628-15D5-2FB3F27A6C96}"/>
          </ac:picMkLst>
        </pc:picChg>
        <pc:picChg chg="add del mod">
          <ac:chgData name="Louise Caygill (2110765)" userId="f05abeba-15ef-4332-8e07-b15ef84ed316" providerId="ADAL" clId="{1AFE8136-BA26-4772-A222-F4FF36ED3D8F}" dt="2023-07-17T14:35:34.275" v="145" actId="478"/>
          <ac:picMkLst>
            <pc:docMk/>
            <pc:sldMk cId="347803719" sldId="277"/>
            <ac:picMk id="17" creationId="{C2665623-51BD-2114-F61B-51DCE8E6BF34}"/>
          </ac:picMkLst>
        </pc:picChg>
        <pc:picChg chg="add del mod">
          <ac:chgData name="Louise Caygill (2110765)" userId="f05abeba-15ef-4332-8e07-b15ef84ed316" providerId="ADAL" clId="{1AFE8136-BA26-4772-A222-F4FF36ED3D8F}" dt="2023-07-17T14:55:25.991" v="211" actId="478"/>
          <ac:picMkLst>
            <pc:docMk/>
            <pc:sldMk cId="347803719" sldId="277"/>
            <ac:picMk id="20" creationId="{529C09C5-1105-1E61-6523-CD6DE9371CFD}"/>
          </ac:picMkLst>
        </pc:picChg>
      </pc:sldChg>
      <pc:sldChg chg="addSp delSp modSp mod setBg">
        <pc:chgData name="Louise Caygill (2110765)" userId="f05abeba-15ef-4332-8e07-b15ef84ed316" providerId="ADAL" clId="{1AFE8136-BA26-4772-A222-F4FF36ED3D8F}" dt="2023-07-17T14:28:40.840" v="108" actId="20577"/>
        <pc:sldMkLst>
          <pc:docMk/>
          <pc:sldMk cId="1119918806" sldId="278"/>
        </pc:sldMkLst>
        <pc:spChg chg="mod">
          <ac:chgData name="Louise Caygill (2110765)" userId="f05abeba-15ef-4332-8e07-b15ef84ed316" providerId="ADAL" clId="{1AFE8136-BA26-4772-A222-F4FF36ED3D8F}" dt="2023-07-17T14:28:40.840" v="108" actId="20577"/>
          <ac:spMkLst>
            <pc:docMk/>
            <pc:sldMk cId="1119918806" sldId="278"/>
            <ac:spMk id="2" creationId="{C045A9A0-E13E-5337-0C71-03F203CF6013}"/>
          </ac:spMkLst>
        </pc:spChg>
        <pc:spChg chg="add">
          <ac:chgData name="Louise Caygill (2110765)" userId="f05abeba-15ef-4332-8e07-b15ef84ed316" providerId="ADAL" clId="{1AFE8136-BA26-4772-A222-F4FF36ED3D8F}" dt="2023-07-17T14:28:32.156" v="98" actId="26606"/>
          <ac:spMkLst>
            <pc:docMk/>
            <pc:sldMk cId="1119918806" sldId="278"/>
            <ac:spMk id="15" creationId="{5D5E0904-721C-4D68-9EB8-1C9752E329A7}"/>
          </ac:spMkLst>
        </pc:spChg>
        <pc:spChg chg="add">
          <ac:chgData name="Louise Caygill (2110765)" userId="f05abeba-15ef-4332-8e07-b15ef84ed316" providerId="ADAL" clId="{1AFE8136-BA26-4772-A222-F4FF36ED3D8F}" dt="2023-07-17T14:28:32.156" v="98" actId="26606"/>
          <ac:spMkLst>
            <pc:docMk/>
            <pc:sldMk cId="1119918806" sldId="278"/>
            <ac:spMk id="17" creationId="{B298ECBA-3258-45DF-8FD4-7581736BCCBC}"/>
          </ac:spMkLst>
        </pc:spChg>
        <pc:spChg chg="add">
          <ac:chgData name="Louise Caygill (2110765)" userId="f05abeba-15ef-4332-8e07-b15ef84ed316" providerId="ADAL" clId="{1AFE8136-BA26-4772-A222-F4FF36ED3D8F}" dt="2023-07-17T14:28:32.156" v="98" actId="26606"/>
          <ac:spMkLst>
            <pc:docMk/>
            <pc:sldMk cId="1119918806" sldId="278"/>
            <ac:spMk id="19" creationId="{B62BF453-BD82-4B90-9FE7-51703133806E}"/>
          </ac:spMkLst>
        </pc:spChg>
        <pc:spChg chg="add">
          <ac:chgData name="Louise Caygill (2110765)" userId="f05abeba-15ef-4332-8e07-b15ef84ed316" providerId="ADAL" clId="{1AFE8136-BA26-4772-A222-F4FF36ED3D8F}" dt="2023-07-17T14:28:32.156" v="98" actId="26606"/>
          <ac:spMkLst>
            <pc:docMk/>
            <pc:sldMk cId="1119918806" sldId="278"/>
            <ac:spMk id="21" creationId="{072366D3-9B5C-42E1-9906-77FF6BB55EAB}"/>
          </ac:spMkLst>
        </pc:spChg>
        <pc:spChg chg="add">
          <ac:chgData name="Louise Caygill (2110765)" userId="f05abeba-15ef-4332-8e07-b15ef84ed316" providerId="ADAL" clId="{1AFE8136-BA26-4772-A222-F4FF36ED3D8F}" dt="2023-07-17T14:28:32.156" v="98" actId="26606"/>
          <ac:spMkLst>
            <pc:docMk/>
            <pc:sldMk cId="1119918806" sldId="278"/>
            <ac:spMk id="23" creationId="{121F5E60-4E89-4B16-A245-12BD9935998D}"/>
          </ac:spMkLst>
        </pc:spChg>
        <pc:picChg chg="add del mod">
          <ac:chgData name="Louise Caygill (2110765)" userId="f05abeba-15ef-4332-8e07-b15ef84ed316" providerId="ADAL" clId="{1AFE8136-BA26-4772-A222-F4FF36ED3D8F}" dt="2023-07-17T14:27:34.576" v="85" actId="478"/>
          <ac:picMkLst>
            <pc:docMk/>
            <pc:sldMk cId="1119918806" sldId="278"/>
            <ac:picMk id="4" creationId="{233441D7-77CC-4A2B-92D7-DBE5431210E9}"/>
          </ac:picMkLst>
        </pc:picChg>
        <pc:picChg chg="add del mod">
          <ac:chgData name="Louise Caygill (2110765)" userId="f05abeba-15ef-4332-8e07-b15ef84ed316" providerId="ADAL" clId="{1AFE8136-BA26-4772-A222-F4FF36ED3D8F}" dt="2023-07-17T14:28:03.397" v="94" actId="478"/>
          <ac:picMkLst>
            <pc:docMk/>
            <pc:sldMk cId="1119918806" sldId="278"/>
            <ac:picMk id="6" creationId="{D239EA2C-B49D-139F-BF29-0A4B0D728C49}"/>
          </ac:picMkLst>
        </pc:picChg>
        <pc:picChg chg="add del mod">
          <ac:chgData name="Louise Caygill (2110765)" userId="f05abeba-15ef-4332-8e07-b15ef84ed316" providerId="ADAL" clId="{1AFE8136-BA26-4772-A222-F4FF36ED3D8F}" dt="2023-07-17T14:28:02.036" v="93"/>
          <ac:picMkLst>
            <pc:docMk/>
            <pc:sldMk cId="1119918806" sldId="278"/>
            <ac:picMk id="8" creationId="{4B13FC9F-2C9C-30EB-93BE-6EC717F05C11}"/>
          </ac:picMkLst>
        </pc:picChg>
        <pc:picChg chg="add mod">
          <ac:chgData name="Louise Caygill (2110765)" userId="f05abeba-15ef-4332-8e07-b15ef84ed316" providerId="ADAL" clId="{1AFE8136-BA26-4772-A222-F4FF36ED3D8F}" dt="2023-07-17T14:28:32.156" v="98" actId="26606"/>
          <ac:picMkLst>
            <pc:docMk/>
            <pc:sldMk cId="1119918806" sldId="278"/>
            <ac:picMk id="10" creationId="{02D3D52E-8B7A-AE2C-3323-ED075B9FE166}"/>
          </ac:picMkLst>
        </pc:picChg>
      </pc:sldChg>
      <pc:sldChg chg="addSp modSp mod">
        <pc:chgData name="Louise Caygill (2110765)" userId="f05abeba-15ef-4332-8e07-b15ef84ed316" providerId="ADAL" clId="{1AFE8136-BA26-4772-A222-F4FF36ED3D8F}" dt="2023-07-17T14:22:11.548" v="53" actId="732"/>
        <pc:sldMkLst>
          <pc:docMk/>
          <pc:sldMk cId="1087607596" sldId="284"/>
        </pc:sldMkLst>
        <pc:spChg chg="mod">
          <ac:chgData name="Louise Caygill (2110765)" userId="f05abeba-15ef-4332-8e07-b15ef84ed316" providerId="ADAL" clId="{1AFE8136-BA26-4772-A222-F4FF36ED3D8F}" dt="2023-07-17T14:21:47.250" v="52" actId="20577"/>
          <ac:spMkLst>
            <pc:docMk/>
            <pc:sldMk cId="1087607596" sldId="284"/>
            <ac:spMk id="2" creationId="{232BAB49-3632-73E9-B089-5F1430FB174B}"/>
          </ac:spMkLst>
        </pc:spChg>
        <pc:picChg chg="ord">
          <ac:chgData name="Louise Caygill (2110765)" userId="f05abeba-15ef-4332-8e07-b15ef84ed316" providerId="ADAL" clId="{1AFE8136-BA26-4772-A222-F4FF36ED3D8F}" dt="2023-07-17T14:21:27.156" v="50" actId="166"/>
          <ac:picMkLst>
            <pc:docMk/>
            <pc:sldMk cId="1087607596" sldId="284"/>
            <ac:picMk id="3" creationId="{A7412333-1C9F-737E-BD3F-018A62A94C0D}"/>
          </ac:picMkLst>
        </pc:picChg>
        <pc:picChg chg="add mod ord modCrop">
          <ac:chgData name="Louise Caygill (2110765)" userId="f05abeba-15ef-4332-8e07-b15ef84ed316" providerId="ADAL" clId="{1AFE8136-BA26-4772-A222-F4FF36ED3D8F}" dt="2023-07-17T14:22:11.548" v="53" actId="732"/>
          <ac:picMkLst>
            <pc:docMk/>
            <pc:sldMk cId="1087607596" sldId="284"/>
            <ac:picMk id="5" creationId="{5B6FA5A5-4E85-4303-A66F-CC9DDAFC6464}"/>
          </ac:picMkLst>
        </pc:picChg>
      </pc:sldChg>
      <pc:sldChg chg="modSp mod">
        <pc:chgData name="Louise Caygill (2110765)" userId="f05abeba-15ef-4332-8e07-b15ef84ed316" providerId="ADAL" clId="{1AFE8136-BA26-4772-A222-F4FF36ED3D8F}" dt="2023-07-17T14:36:18.049" v="157" actId="20577"/>
        <pc:sldMkLst>
          <pc:docMk/>
          <pc:sldMk cId="841670182" sldId="291"/>
        </pc:sldMkLst>
        <pc:spChg chg="mod">
          <ac:chgData name="Louise Caygill (2110765)" userId="f05abeba-15ef-4332-8e07-b15ef84ed316" providerId="ADAL" clId="{1AFE8136-BA26-4772-A222-F4FF36ED3D8F}" dt="2023-07-17T14:36:18.049" v="157" actId="20577"/>
          <ac:spMkLst>
            <pc:docMk/>
            <pc:sldMk cId="841670182" sldId="291"/>
            <ac:spMk id="3" creationId="{342349E0-E45F-84AF-E386-66188541AF3E}"/>
          </ac:spMkLst>
        </pc:spChg>
      </pc:sldChg>
      <pc:sldChg chg="addSp modSp mod setBg addAnim">
        <pc:chgData name="Louise Caygill (2110765)" userId="f05abeba-15ef-4332-8e07-b15ef84ed316" providerId="ADAL" clId="{1AFE8136-BA26-4772-A222-F4FF36ED3D8F}" dt="2023-07-17T14:55:56.835" v="214" actId="6549"/>
        <pc:sldMkLst>
          <pc:docMk/>
          <pc:sldMk cId="858307686" sldId="292"/>
        </pc:sldMkLst>
        <pc:spChg chg="mod">
          <ac:chgData name="Louise Caygill (2110765)" userId="f05abeba-15ef-4332-8e07-b15ef84ed316" providerId="ADAL" clId="{1AFE8136-BA26-4772-A222-F4FF36ED3D8F}" dt="2023-07-17T14:26:00.673" v="80" actId="26606"/>
          <ac:spMkLst>
            <pc:docMk/>
            <pc:sldMk cId="858307686" sldId="292"/>
            <ac:spMk id="2" creationId="{61F07BD5-DE62-6C23-4298-0EC945AFB444}"/>
          </ac:spMkLst>
        </pc:spChg>
        <pc:spChg chg="mod">
          <ac:chgData name="Louise Caygill (2110765)" userId="f05abeba-15ef-4332-8e07-b15ef84ed316" providerId="ADAL" clId="{1AFE8136-BA26-4772-A222-F4FF36ED3D8F}" dt="2023-07-17T14:55:56.835" v="214" actId="6549"/>
          <ac:spMkLst>
            <pc:docMk/>
            <pc:sldMk cId="858307686" sldId="292"/>
            <ac:spMk id="3" creationId="{8A2E9C47-E3A7-EEE4-9851-8CF78DF280FB}"/>
          </ac:spMkLst>
        </pc:spChg>
        <pc:spChg chg="add">
          <ac:chgData name="Louise Caygill (2110765)" userId="f05abeba-15ef-4332-8e07-b15ef84ed316" providerId="ADAL" clId="{1AFE8136-BA26-4772-A222-F4FF36ED3D8F}" dt="2023-07-17T14:26:00.673" v="80" actId="26606"/>
          <ac:spMkLst>
            <pc:docMk/>
            <pc:sldMk cId="858307686" sldId="292"/>
            <ac:spMk id="16" creationId="{C89EB2E7-40EE-4C01-8FFE-074390535F54}"/>
          </ac:spMkLst>
        </pc:spChg>
        <pc:picChg chg="add mod ord">
          <ac:chgData name="Louise Caygill (2110765)" userId="f05abeba-15ef-4332-8e07-b15ef84ed316" providerId="ADAL" clId="{1AFE8136-BA26-4772-A222-F4FF36ED3D8F}" dt="2023-07-17T14:26:00.673" v="80" actId="26606"/>
          <ac:picMkLst>
            <pc:docMk/>
            <pc:sldMk cId="858307686" sldId="292"/>
            <ac:picMk id="5" creationId="{C86C45BD-2739-0DAA-C4A5-96D0972EF92F}"/>
          </ac:picMkLst>
        </pc:picChg>
        <pc:picChg chg="add mod">
          <ac:chgData name="Louise Caygill (2110765)" userId="f05abeba-15ef-4332-8e07-b15ef84ed316" providerId="ADAL" clId="{1AFE8136-BA26-4772-A222-F4FF36ED3D8F}" dt="2023-07-17T14:26:00.673" v="80" actId="26606"/>
          <ac:picMkLst>
            <pc:docMk/>
            <pc:sldMk cId="858307686" sldId="292"/>
            <ac:picMk id="7" creationId="{93A4B374-8B44-0A73-2397-D12A3078ABEC}"/>
          </ac:picMkLst>
        </pc:picChg>
        <pc:picChg chg="add mod">
          <ac:chgData name="Louise Caygill (2110765)" userId="f05abeba-15ef-4332-8e07-b15ef84ed316" providerId="ADAL" clId="{1AFE8136-BA26-4772-A222-F4FF36ED3D8F}" dt="2023-07-17T14:26:00.673" v="80" actId="26606"/>
          <ac:picMkLst>
            <pc:docMk/>
            <pc:sldMk cId="858307686" sldId="292"/>
            <ac:picMk id="9" creationId="{5EE148A4-B089-D263-828D-C777AFC275C6}"/>
          </ac:picMkLst>
        </pc:picChg>
        <pc:picChg chg="add mod">
          <ac:chgData name="Louise Caygill (2110765)" userId="f05abeba-15ef-4332-8e07-b15ef84ed316" providerId="ADAL" clId="{1AFE8136-BA26-4772-A222-F4FF36ED3D8F}" dt="2023-07-17T14:26:00.673" v="80" actId="26606"/>
          <ac:picMkLst>
            <pc:docMk/>
            <pc:sldMk cId="858307686" sldId="292"/>
            <ac:picMk id="11" creationId="{7D628E10-B925-7C91-D100-562CE166EB5E}"/>
          </ac:picMkLst>
        </pc:picChg>
      </pc:sldChg>
      <pc:sldChg chg="modSp mod">
        <pc:chgData name="Louise Caygill (2110765)" userId="f05abeba-15ef-4332-8e07-b15ef84ed316" providerId="ADAL" clId="{1AFE8136-BA26-4772-A222-F4FF36ED3D8F}" dt="2023-07-17T14:38:22.816" v="201" actId="20577"/>
        <pc:sldMkLst>
          <pc:docMk/>
          <pc:sldMk cId="91509964" sldId="293"/>
        </pc:sldMkLst>
        <pc:spChg chg="mod">
          <ac:chgData name="Louise Caygill (2110765)" userId="f05abeba-15ef-4332-8e07-b15ef84ed316" providerId="ADAL" clId="{1AFE8136-BA26-4772-A222-F4FF36ED3D8F}" dt="2023-07-17T14:38:22.816" v="201" actId="20577"/>
          <ac:spMkLst>
            <pc:docMk/>
            <pc:sldMk cId="91509964" sldId="293"/>
            <ac:spMk id="2" creationId="{8B626E9E-AC51-F6C5-F000-478F8B1C720D}"/>
          </ac:spMkLst>
        </pc:spChg>
      </pc:sldChg>
      <pc:sldChg chg="del">
        <pc:chgData name="Louise Caygill (2110765)" userId="f05abeba-15ef-4332-8e07-b15ef84ed316" providerId="ADAL" clId="{1AFE8136-BA26-4772-A222-F4FF36ED3D8F}" dt="2023-07-10T10:51:01.952" v="40" actId="47"/>
        <pc:sldMkLst>
          <pc:docMk/>
          <pc:sldMk cId="131186331" sldId="294"/>
        </pc:sldMkLst>
      </pc:sldChg>
      <pc:sldChg chg="addSp delSp modSp mod ord modClrScheme chgLayout">
        <pc:chgData name="Louise Caygill (2110765)" userId="f05abeba-15ef-4332-8e07-b15ef84ed316" providerId="ADAL" clId="{1AFE8136-BA26-4772-A222-F4FF36ED3D8F}" dt="2023-07-17T14:29:12.867" v="110" actId="20577"/>
        <pc:sldMkLst>
          <pc:docMk/>
          <pc:sldMk cId="639898287" sldId="297"/>
        </pc:sldMkLst>
        <pc:spChg chg="mod ord">
          <ac:chgData name="Louise Caygill (2110765)" userId="f05abeba-15ef-4332-8e07-b15ef84ed316" providerId="ADAL" clId="{1AFE8136-BA26-4772-A222-F4FF36ED3D8F}" dt="2023-07-17T14:29:07.817" v="109" actId="20577"/>
          <ac:spMkLst>
            <pc:docMk/>
            <pc:sldMk cId="639898287" sldId="297"/>
            <ac:spMk id="2" creationId="{80C3948E-5012-DA8B-B4F9-B7424730E948}"/>
          </ac:spMkLst>
        </pc:spChg>
        <pc:spChg chg="add del mod ord">
          <ac:chgData name="Louise Caygill (2110765)" userId="f05abeba-15ef-4332-8e07-b15ef84ed316" providerId="ADAL" clId="{1AFE8136-BA26-4772-A222-F4FF36ED3D8F}" dt="2023-07-17T14:29:12.867" v="110" actId="20577"/>
          <ac:spMkLst>
            <pc:docMk/>
            <pc:sldMk cId="639898287" sldId="297"/>
            <ac:spMk id="3" creationId="{9F1DE66A-F2FE-1609-CFBA-C520365AA438}"/>
          </ac:spMkLst>
        </pc:spChg>
        <pc:spChg chg="add del mod ord">
          <ac:chgData name="Louise Caygill (2110765)" userId="f05abeba-15ef-4332-8e07-b15ef84ed316" providerId="ADAL" clId="{1AFE8136-BA26-4772-A222-F4FF36ED3D8F}" dt="2023-07-04T10:40:07.176" v="32" actId="700"/>
          <ac:spMkLst>
            <pc:docMk/>
            <pc:sldMk cId="639898287" sldId="297"/>
            <ac:spMk id="4" creationId="{E44665F8-3DD4-5BEA-DB2D-4566FC007FB2}"/>
          </ac:spMkLst>
        </pc:spChg>
        <pc:spChg chg="add del mod">
          <ac:chgData name="Louise Caygill (2110765)" userId="f05abeba-15ef-4332-8e07-b15ef84ed316" providerId="ADAL" clId="{1AFE8136-BA26-4772-A222-F4FF36ED3D8F}" dt="2023-07-04T10:40:05.870" v="28" actId="21"/>
          <ac:spMkLst>
            <pc:docMk/>
            <pc:sldMk cId="639898287" sldId="297"/>
            <ac:spMk id="8" creationId="{87AC95D2-EDB0-B024-568C-D67AEA4A2C16}"/>
          </ac:spMkLst>
        </pc:spChg>
        <pc:picChg chg="add del mod">
          <ac:chgData name="Louise Caygill (2110765)" userId="f05abeba-15ef-4332-8e07-b15ef84ed316" providerId="ADAL" clId="{1AFE8136-BA26-4772-A222-F4FF36ED3D8F}" dt="2023-07-04T10:39:37.186" v="22"/>
          <ac:picMkLst>
            <pc:docMk/>
            <pc:sldMk cId="639898287" sldId="297"/>
            <ac:picMk id="5" creationId="{F8CC7671-774F-BD46-08E9-74D03EDE4025}"/>
          </ac:picMkLst>
        </pc:picChg>
        <pc:picChg chg="add del mod">
          <ac:chgData name="Louise Caygill (2110765)" userId="f05abeba-15ef-4332-8e07-b15ef84ed316" providerId="ADAL" clId="{1AFE8136-BA26-4772-A222-F4FF36ED3D8F}" dt="2023-07-04T10:40:06.953" v="31"/>
          <ac:picMkLst>
            <pc:docMk/>
            <pc:sldMk cId="639898287" sldId="297"/>
            <ac:picMk id="6" creationId="{40D0AF7D-415E-A40A-3706-E9B3689DB975}"/>
          </ac:picMkLst>
        </pc:picChg>
      </pc:sldChg>
      <pc:sldChg chg="modSp mod">
        <pc:chgData name="Louise Caygill (2110765)" userId="f05abeba-15ef-4332-8e07-b15ef84ed316" providerId="ADAL" clId="{1AFE8136-BA26-4772-A222-F4FF36ED3D8F}" dt="2023-07-17T14:56:33.754" v="240" actId="33524"/>
        <pc:sldMkLst>
          <pc:docMk/>
          <pc:sldMk cId="2475996202" sldId="299"/>
        </pc:sldMkLst>
        <pc:spChg chg="mod">
          <ac:chgData name="Louise Caygill (2110765)" userId="f05abeba-15ef-4332-8e07-b15ef84ed316" providerId="ADAL" clId="{1AFE8136-BA26-4772-A222-F4FF36ED3D8F}" dt="2023-07-17T14:56:33.754" v="240" actId="33524"/>
          <ac:spMkLst>
            <pc:docMk/>
            <pc:sldMk cId="2475996202" sldId="299"/>
            <ac:spMk id="3" creationId="{E108EB52-3962-6AD2-5F12-A7E4770D2073}"/>
          </ac:spMkLst>
        </pc:spChg>
      </pc:sldChg>
      <pc:sldChg chg="modSp mod ord">
        <pc:chgData name="Louise Caygill (2110765)" userId="f05abeba-15ef-4332-8e07-b15ef84ed316" providerId="ADAL" clId="{1AFE8136-BA26-4772-A222-F4FF36ED3D8F}" dt="2023-07-04T10:40:34.810" v="38"/>
        <pc:sldMkLst>
          <pc:docMk/>
          <pc:sldMk cId="3674938483" sldId="300"/>
        </pc:sldMkLst>
        <pc:spChg chg="mod">
          <ac:chgData name="Louise Caygill (2110765)" userId="f05abeba-15ef-4332-8e07-b15ef84ed316" providerId="ADAL" clId="{1AFE8136-BA26-4772-A222-F4FF36ED3D8F}" dt="2023-07-04T10:36:38.491" v="11" actId="20577"/>
          <ac:spMkLst>
            <pc:docMk/>
            <pc:sldMk cId="3674938483" sldId="300"/>
            <ac:spMk id="2" creationId="{3096D606-A7A0-C33D-8CDA-DBDE6B7E0D5D}"/>
          </ac:spMkLst>
        </pc:spChg>
      </pc:sldChg>
      <pc:sldChg chg="modSp mod">
        <pc:chgData name="Louise Caygill (2110765)" userId="f05abeba-15ef-4332-8e07-b15ef84ed316" providerId="ADAL" clId="{1AFE8136-BA26-4772-A222-F4FF36ED3D8F}" dt="2023-07-17T14:55:39.323" v="213" actId="20577"/>
        <pc:sldMkLst>
          <pc:docMk/>
          <pc:sldMk cId="2330240113" sldId="311"/>
        </pc:sldMkLst>
        <pc:spChg chg="mod">
          <ac:chgData name="Louise Caygill (2110765)" userId="f05abeba-15ef-4332-8e07-b15ef84ed316" providerId="ADAL" clId="{1AFE8136-BA26-4772-A222-F4FF36ED3D8F}" dt="2023-07-17T14:55:39.323" v="213" actId="20577"/>
          <ac:spMkLst>
            <pc:docMk/>
            <pc:sldMk cId="2330240113" sldId="311"/>
            <ac:spMk id="3" creationId="{7BD3E19B-F97E-155D-392A-2FEE8BB58FB0}"/>
          </ac:spMkLst>
        </pc:spChg>
      </pc:sldChg>
      <pc:sldChg chg="modSp new del mod">
        <pc:chgData name="Louise Caygill (2110765)" userId="f05abeba-15ef-4332-8e07-b15ef84ed316" providerId="ADAL" clId="{1AFE8136-BA26-4772-A222-F4FF36ED3D8F}" dt="2023-07-17T14:38:11.104" v="166" actId="2696"/>
        <pc:sldMkLst>
          <pc:docMk/>
          <pc:sldMk cId="2160953304" sldId="312"/>
        </pc:sldMkLst>
        <pc:spChg chg="mod">
          <ac:chgData name="Louise Caygill (2110765)" userId="f05abeba-15ef-4332-8e07-b15ef84ed316" providerId="ADAL" clId="{1AFE8136-BA26-4772-A222-F4FF36ED3D8F}" dt="2023-07-17T14:38:00.534" v="165" actId="20577"/>
          <ac:spMkLst>
            <pc:docMk/>
            <pc:sldMk cId="2160953304" sldId="312"/>
            <ac:spMk id="2" creationId="{DF377C83-E832-AC4F-7858-5D0834D4938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1EDA57-0921-4918-AD3C-B5D46318FA8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F97D06-B44D-4DF4-A984-57B984488353}">
      <dgm:prSet/>
      <dgm:spPr/>
      <dgm:t>
        <a:bodyPr/>
        <a:lstStyle/>
        <a:p>
          <a:r>
            <a:rPr lang="en-US" baseline="0"/>
            <a:t>Decimal to Binary Conversion - Sam </a:t>
          </a:r>
          <a:endParaRPr lang="en-US"/>
        </a:p>
      </dgm:t>
    </dgm:pt>
    <dgm:pt modelId="{752E358D-4A96-4B75-9CC0-C07E4ABBB4FD}" type="parTrans" cxnId="{05814590-DBCB-4F8E-9F98-099D418CD203}">
      <dgm:prSet/>
      <dgm:spPr/>
      <dgm:t>
        <a:bodyPr/>
        <a:lstStyle/>
        <a:p>
          <a:endParaRPr lang="en-US"/>
        </a:p>
      </dgm:t>
    </dgm:pt>
    <dgm:pt modelId="{CF6B9332-C395-4216-9393-23C95A0D7F79}" type="sibTrans" cxnId="{05814590-DBCB-4F8E-9F98-099D418CD203}">
      <dgm:prSet/>
      <dgm:spPr/>
      <dgm:t>
        <a:bodyPr/>
        <a:lstStyle/>
        <a:p>
          <a:endParaRPr lang="en-US"/>
        </a:p>
      </dgm:t>
    </dgm:pt>
    <dgm:pt modelId="{4BE1663C-B458-421A-B203-A032AADAD914}">
      <dgm:prSet/>
      <dgm:spPr/>
      <dgm:t>
        <a:bodyPr/>
        <a:lstStyle/>
        <a:p>
          <a:r>
            <a:rPr lang="en-US" baseline="0"/>
            <a:t>Wire Jumper - Louise </a:t>
          </a:r>
          <a:endParaRPr lang="en-US"/>
        </a:p>
      </dgm:t>
    </dgm:pt>
    <dgm:pt modelId="{25AFAD3A-410B-4DAE-9D9E-564D91395CB1}" type="parTrans" cxnId="{3A2106C1-507E-4856-B957-6FD25730AEC9}">
      <dgm:prSet/>
      <dgm:spPr/>
      <dgm:t>
        <a:bodyPr/>
        <a:lstStyle/>
        <a:p>
          <a:endParaRPr lang="en-US"/>
        </a:p>
      </dgm:t>
    </dgm:pt>
    <dgm:pt modelId="{6BDCCA3D-2D26-4AA7-83E6-A46EDD4382E3}" type="sibTrans" cxnId="{3A2106C1-507E-4856-B957-6FD25730AEC9}">
      <dgm:prSet/>
      <dgm:spPr/>
      <dgm:t>
        <a:bodyPr/>
        <a:lstStyle/>
        <a:p>
          <a:endParaRPr lang="en-US"/>
        </a:p>
      </dgm:t>
    </dgm:pt>
    <dgm:pt modelId="{D461A957-479D-43D0-ACBF-3D2D89D5252C}">
      <dgm:prSet/>
      <dgm:spPr/>
      <dgm:t>
        <a:bodyPr/>
        <a:lstStyle/>
        <a:p>
          <a:r>
            <a:rPr lang="en-US" baseline="0"/>
            <a:t>Morse Code - Freya </a:t>
          </a:r>
          <a:endParaRPr lang="en-US"/>
        </a:p>
      </dgm:t>
    </dgm:pt>
    <dgm:pt modelId="{D0138CD8-8356-4AE8-9439-BE9CF8F1BC3F}" type="parTrans" cxnId="{5D4B2E76-7589-4F79-926A-4B213F771207}">
      <dgm:prSet/>
      <dgm:spPr/>
      <dgm:t>
        <a:bodyPr/>
        <a:lstStyle/>
        <a:p>
          <a:endParaRPr lang="en-US"/>
        </a:p>
      </dgm:t>
    </dgm:pt>
    <dgm:pt modelId="{26703065-30DB-41B1-8302-93D8905F531C}" type="sibTrans" cxnId="{5D4B2E76-7589-4F79-926A-4B213F771207}">
      <dgm:prSet/>
      <dgm:spPr/>
      <dgm:t>
        <a:bodyPr/>
        <a:lstStyle/>
        <a:p>
          <a:endParaRPr lang="en-US"/>
        </a:p>
      </dgm:t>
    </dgm:pt>
    <dgm:pt modelId="{CFC7A54E-F3D8-4820-825F-9972CBDC7E5D}">
      <dgm:prSet/>
      <dgm:spPr/>
      <dgm:t>
        <a:bodyPr/>
        <a:lstStyle/>
        <a:p>
          <a:r>
            <a:rPr lang="en-US" baseline="0"/>
            <a:t>Safe Cracker - Rhys</a:t>
          </a:r>
          <a:endParaRPr lang="en-US"/>
        </a:p>
      </dgm:t>
    </dgm:pt>
    <dgm:pt modelId="{374A551D-3A85-404A-8ADA-63394734DE8B}" type="parTrans" cxnId="{A50EA75E-D94F-4633-B80B-FDFF82990945}">
      <dgm:prSet/>
      <dgm:spPr/>
      <dgm:t>
        <a:bodyPr/>
        <a:lstStyle/>
        <a:p>
          <a:endParaRPr lang="en-US"/>
        </a:p>
      </dgm:t>
    </dgm:pt>
    <dgm:pt modelId="{DEE6553A-3296-4921-8069-38588B1D7504}" type="sibTrans" cxnId="{A50EA75E-D94F-4633-B80B-FDFF82990945}">
      <dgm:prSet/>
      <dgm:spPr/>
      <dgm:t>
        <a:bodyPr/>
        <a:lstStyle/>
        <a:p>
          <a:endParaRPr lang="en-US"/>
        </a:p>
      </dgm:t>
    </dgm:pt>
    <dgm:pt modelId="{7CB8C494-F50E-456E-88AB-89D99D5757B3}">
      <dgm:prSet/>
      <dgm:spPr/>
      <dgm:t>
        <a:bodyPr/>
        <a:lstStyle/>
        <a:p>
          <a:r>
            <a:rPr lang="en-US" baseline="0"/>
            <a:t>Needy button - Sam </a:t>
          </a:r>
          <a:endParaRPr lang="en-US"/>
        </a:p>
      </dgm:t>
    </dgm:pt>
    <dgm:pt modelId="{041CAAA9-F42C-4C5D-BD40-D5117F0890EC}" type="parTrans" cxnId="{592678DE-ECE6-4755-8B5D-6167861F0E72}">
      <dgm:prSet/>
      <dgm:spPr/>
      <dgm:t>
        <a:bodyPr/>
        <a:lstStyle/>
        <a:p>
          <a:endParaRPr lang="en-US"/>
        </a:p>
      </dgm:t>
    </dgm:pt>
    <dgm:pt modelId="{9270B497-D7CA-4586-9671-3B2492E95046}" type="sibTrans" cxnId="{592678DE-ECE6-4755-8B5D-6167861F0E72}">
      <dgm:prSet/>
      <dgm:spPr/>
      <dgm:t>
        <a:bodyPr/>
        <a:lstStyle/>
        <a:p>
          <a:endParaRPr lang="en-US"/>
        </a:p>
      </dgm:t>
    </dgm:pt>
    <dgm:pt modelId="{85DA652A-F492-499E-A8F3-E8EBF82AA159}" type="pres">
      <dgm:prSet presAssocID="{581EDA57-0921-4918-AD3C-B5D46318FA82}" presName="linear" presStyleCnt="0">
        <dgm:presLayoutVars>
          <dgm:dir/>
          <dgm:animLvl val="lvl"/>
          <dgm:resizeHandles val="exact"/>
        </dgm:presLayoutVars>
      </dgm:prSet>
      <dgm:spPr/>
    </dgm:pt>
    <dgm:pt modelId="{28883E08-E99B-447C-843E-E98FE7C78DFE}" type="pres">
      <dgm:prSet presAssocID="{4EF97D06-B44D-4DF4-A984-57B984488353}" presName="parentLin" presStyleCnt="0"/>
      <dgm:spPr/>
    </dgm:pt>
    <dgm:pt modelId="{1FF2FB0E-540E-4572-A96C-6F2CF0410BBA}" type="pres">
      <dgm:prSet presAssocID="{4EF97D06-B44D-4DF4-A984-57B984488353}" presName="parentLeftMargin" presStyleLbl="node1" presStyleIdx="0" presStyleCnt="5"/>
      <dgm:spPr/>
    </dgm:pt>
    <dgm:pt modelId="{7D8CC9F2-758E-4E5B-AE78-3CD171E137A1}" type="pres">
      <dgm:prSet presAssocID="{4EF97D06-B44D-4DF4-A984-57B9844883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84473F5-FD16-41BC-A88F-D11B605E4F15}" type="pres">
      <dgm:prSet presAssocID="{4EF97D06-B44D-4DF4-A984-57B984488353}" presName="negativeSpace" presStyleCnt="0"/>
      <dgm:spPr/>
    </dgm:pt>
    <dgm:pt modelId="{AC17944F-EDA8-4113-B280-A59B1B8834D6}" type="pres">
      <dgm:prSet presAssocID="{4EF97D06-B44D-4DF4-A984-57B984488353}" presName="childText" presStyleLbl="conFgAcc1" presStyleIdx="0" presStyleCnt="5">
        <dgm:presLayoutVars>
          <dgm:bulletEnabled val="1"/>
        </dgm:presLayoutVars>
      </dgm:prSet>
      <dgm:spPr/>
    </dgm:pt>
    <dgm:pt modelId="{7F1C9548-D9D8-4AB3-BBA4-AC1578A79AAC}" type="pres">
      <dgm:prSet presAssocID="{CF6B9332-C395-4216-9393-23C95A0D7F79}" presName="spaceBetweenRectangles" presStyleCnt="0"/>
      <dgm:spPr/>
    </dgm:pt>
    <dgm:pt modelId="{90594660-68D5-4D0B-AD3E-A93BE538E543}" type="pres">
      <dgm:prSet presAssocID="{4BE1663C-B458-421A-B203-A032AADAD914}" presName="parentLin" presStyleCnt="0"/>
      <dgm:spPr/>
    </dgm:pt>
    <dgm:pt modelId="{B03CEF32-279D-4496-8852-E72B6645671E}" type="pres">
      <dgm:prSet presAssocID="{4BE1663C-B458-421A-B203-A032AADAD914}" presName="parentLeftMargin" presStyleLbl="node1" presStyleIdx="0" presStyleCnt="5"/>
      <dgm:spPr/>
    </dgm:pt>
    <dgm:pt modelId="{7E3928E5-6C25-49AD-A8F0-B1D9DFB9B11F}" type="pres">
      <dgm:prSet presAssocID="{4BE1663C-B458-421A-B203-A032AADAD91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1D9E910-346D-453B-AA59-1F383F55F07A}" type="pres">
      <dgm:prSet presAssocID="{4BE1663C-B458-421A-B203-A032AADAD914}" presName="negativeSpace" presStyleCnt="0"/>
      <dgm:spPr/>
    </dgm:pt>
    <dgm:pt modelId="{B07F611C-6D84-4C70-9257-61CCF5FEF2EA}" type="pres">
      <dgm:prSet presAssocID="{4BE1663C-B458-421A-B203-A032AADAD914}" presName="childText" presStyleLbl="conFgAcc1" presStyleIdx="1" presStyleCnt="5">
        <dgm:presLayoutVars>
          <dgm:bulletEnabled val="1"/>
        </dgm:presLayoutVars>
      </dgm:prSet>
      <dgm:spPr/>
    </dgm:pt>
    <dgm:pt modelId="{F4828441-311A-4F6D-8D54-C1814CB353A0}" type="pres">
      <dgm:prSet presAssocID="{6BDCCA3D-2D26-4AA7-83E6-A46EDD4382E3}" presName="spaceBetweenRectangles" presStyleCnt="0"/>
      <dgm:spPr/>
    </dgm:pt>
    <dgm:pt modelId="{224A7F30-C069-49B0-86BE-5E7591FEC95A}" type="pres">
      <dgm:prSet presAssocID="{D461A957-479D-43D0-ACBF-3D2D89D5252C}" presName="parentLin" presStyleCnt="0"/>
      <dgm:spPr/>
    </dgm:pt>
    <dgm:pt modelId="{FA58B046-BFE1-4541-BB9A-42D306655908}" type="pres">
      <dgm:prSet presAssocID="{D461A957-479D-43D0-ACBF-3D2D89D5252C}" presName="parentLeftMargin" presStyleLbl="node1" presStyleIdx="1" presStyleCnt="5"/>
      <dgm:spPr/>
    </dgm:pt>
    <dgm:pt modelId="{F53BD97D-9B6A-4FBC-BCAC-2044AB538017}" type="pres">
      <dgm:prSet presAssocID="{D461A957-479D-43D0-ACBF-3D2D89D5252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9300E12-AC36-4190-8528-977729B1484E}" type="pres">
      <dgm:prSet presAssocID="{D461A957-479D-43D0-ACBF-3D2D89D5252C}" presName="negativeSpace" presStyleCnt="0"/>
      <dgm:spPr/>
    </dgm:pt>
    <dgm:pt modelId="{BE29C437-4AA1-4313-B10B-5762D819590E}" type="pres">
      <dgm:prSet presAssocID="{D461A957-479D-43D0-ACBF-3D2D89D5252C}" presName="childText" presStyleLbl="conFgAcc1" presStyleIdx="2" presStyleCnt="5">
        <dgm:presLayoutVars>
          <dgm:bulletEnabled val="1"/>
        </dgm:presLayoutVars>
      </dgm:prSet>
      <dgm:spPr/>
    </dgm:pt>
    <dgm:pt modelId="{963A1FCC-6D78-4F91-9C86-A7D836A37F75}" type="pres">
      <dgm:prSet presAssocID="{26703065-30DB-41B1-8302-93D8905F531C}" presName="spaceBetweenRectangles" presStyleCnt="0"/>
      <dgm:spPr/>
    </dgm:pt>
    <dgm:pt modelId="{2C2D5C33-B062-4F0C-861C-DBC233BB4CAB}" type="pres">
      <dgm:prSet presAssocID="{CFC7A54E-F3D8-4820-825F-9972CBDC7E5D}" presName="parentLin" presStyleCnt="0"/>
      <dgm:spPr/>
    </dgm:pt>
    <dgm:pt modelId="{22A88883-0647-481E-AA43-8FA463362C93}" type="pres">
      <dgm:prSet presAssocID="{CFC7A54E-F3D8-4820-825F-9972CBDC7E5D}" presName="parentLeftMargin" presStyleLbl="node1" presStyleIdx="2" presStyleCnt="5"/>
      <dgm:spPr/>
    </dgm:pt>
    <dgm:pt modelId="{1E59AD44-92DB-4D16-BF71-44E0A20B7D5E}" type="pres">
      <dgm:prSet presAssocID="{CFC7A54E-F3D8-4820-825F-9972CBDC7E5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21160B4-0F70-485A-A74A-4DB4E524D9C5}" type="pres">
      <dgm:prSet presAssocID="{CFC7A54E-F3D8-4820-825F-9972CBDC7E5D}" presName="negativeSpace" presStyleCnt="0"/>
      <dgm:spPr/>
    </dgm:pt>
    <dgm:pt modelId="{5303441D-E5F9-47FA-8911-4AFCCCEAD328}" type="pres">
      <dgm:prSet presAssocID="{CFC7A54E-F3D8-4820-825F-9972CBDC7E5D}" presName="childText" presStyleLbl="conFgAcc1" presStyleIdx="3" presStyleCnt="5">
        <dgm:presLayoutVars>
          <dgm:bulletEnabled val="1"/>
        </dgm:presLayoutVars>
      </dgm:prSet>
      <dgm:spPr/>
    </dgm:pt>
    <dgm:pt modelId="{EF425801-E94D-475A-A57F-25AAD6F38D26}" type="pres">
      <dgm:prSet presAssocID="{DEE6553A-3296-4921-8069-38588B1D7504}" presName="spaceBetweenRectangles" presStyleCnt="0"/>
      <dgm:spPr/>
    </dgm:pt>
    <dgm:pt modelId="{FACEB23B-B9A6-402D-BC3B-BA967EF7339D}" type="pres">
      <dgm:prSet presAssocID="{7CB8C494-F50E-456E-88AB-89D99D5757B3}" presName="parentLin" presStyleCnt="0"/>
      <dgm:spPr/>
    </dgm:pt>
    <dgm:pt modelId="{127D4169-3041-453E-B947-E54027583643}" type="pres">
      <dgm:prSet presAssocID="{7CB8C494-F50E-456E-88AB-89D99D5757B3}" presName="parentLeftMargin" presStyleLbl="node1" presStyleIdx="3" presStyleCnt="5"/>
      <dgm:spPr/>
    </dgm:pt>
    <dgm:pt modelId="{DAE03B5D-F04D-4638-AC19-6BA6AD5170E5}" type="pres">
      <dgm:prSet presAssocID="{7CB8C494-F50E-456E-88AB-89D99D5757B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D4553A88-A1F0-4571-B986-EA2CB7DDE00D}" type="pres">
      <dgm:prSet presAssocID="{7CB8C494-F50E-456E-88AB-89D99D5757B3}" presName="negativeSpace" presStyleCnt="0"/>
      <dgm:spPr/>
    </dgm:pt>
    <dgm:pt modelId="{35753673-580E-4CB6-96BA-F63251CCFD76}" type="pres">
      <dgm:prSet presAssocID="{7CB8C494-F50E-456E-88AB-89D99D5757B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C10021C-A6FA-4D8F-81E9-A8D85B813909}" type="presOf" srcId="{4BE1663C-B458-421A-B203-A032AADAD914}" destId="{7E3928E5-6C25-49AD-A8F0-B1D9DFB9B11F}" srcOrd="1" destOrd="0" presId="urn:microsoft.com/office/officeart/2005/8/layout/list1"/>
    <dgm:cxn modelId="{8DBAE23D-34CB-43A2-8748-5753DAFC1277}" type="presOf" srcId="{D461A957-479D-43D0-ACBF-3D2D89D5252C}" destId="{F53BD97D-9B6A-4FBC-BCAC-2044AB538017}" srcOrd="1" destOrd="0" presId="urn:microsoft.com/office/officeart/2005/8/layout/list1"/>
    <dgm:cxn modelId="{A50EA75E-D94F-4633-B80B-FDFF82990945}" srcId="{581EDA57-0921-4918-AD3C-B5D46318FA82}" destId="{CFC7A54E-F3D8-4820-825F-9972CBDC7E5D}" srcOrd="3" destOrd="0" parTransId="{374A551D-3A85-404A-8ADA-63394734DE8B}" sibTransId="{DEE6553A-3296-4921-8069-38588B1D7504}"/>
    <dgm:cxn modelId="{2CBAD371-6A90-4E42-B36B-57D94EDA6C7F}" type="presOf" srcId="{D461A957-479D-43D0-ACBF-3D2D89D5252C}" destId="{FA58B046-BFE1-4541-BB9A-42D306655908}" srcOrd="0" destOrd="0" presId="urn:microsoft.com/office/officeart/2005/8/layout/list1"/>
    <dgm:cxn modelId="{A253F571-C9BB-48A9-B547-1E3403BE9EF5}" type="presOf" srcId="{CFC7A54E-F3D8-4820-825F-9972CBDC7E5D}" destId="{1E59AD44-92DB-4D16-BF71-44E0A20B7D5E}" srcOrd="1" destOrd="0" presId="urn:microsoft.com/office/officeart/2005/8/layout/list1"/>
    <dgm:cxn modelId="{39B1FB52-556D-4C1C-8F7B-5C253BB94BD5}" type="presOf" srcId="{4EF97D06-B44D-4DF4-A984-57B984488353}" destId="{7D8CC9F2-758E-4E5B-AE78-3CD171E137A1}" srcOrd="1" destOrd="0" presId="urn:microsoft.com/office/officeart/2005/8/layout/list1"/>
    <dgm:cxn modelId="{5D4B2E76-7589-4F79-926A-4B213F771207}" srcId="{581EDA57-0921-4918-AD3C-B5D46318FA82}" destId="{D461A957-479D-43D0-ACBF-3D2D89D5252C}" srcOrd="2" destOrd="0" parTransId="{D0138CD8-8356-4AE8-9439-BE9CF8F1BC3F}" sibTransId="{26703065-30DB-41B1-8302-93D8905F531C}"/>
    <dgm:cxn modelId="{05814590-DBCB-4F8E-9F98-099D418CD203}" srcId="{581EDA57-0921-4918-AD3C-B5D46318FA82}" destId="{4EF97D06-B44D-4DF4-A984-57B984488353}" srcOrd="0" destOrd="0" parTransId="{752E358D-4A96-4B75-9CC0-C07E4ABBB4FD}" sibTransId="{CF6B9332-C395-4216-9393-23C95A0D7F79}"/>
    <dgm:cxn modelId="{5B5748B4-807F-4D17-8C37-CB2E164DBD27}" type="presOf" srcId="{4BE1663C-B458-421A-B203-A032AADAD914}" destId="{B03CEF32-279D-4496-8852-E72B6645671E}" srcOrd="0" destOrd="0" presId="urn:microsoft.com/office/officeart/2005/8/layout/list1"/>
    <dgm:cxn modelId="{CA3A64B5-62E0-45BF-835C-60ED0C24BBE7}" type="presOf" srcId="{CFC7A54E-F3D8-4820-825F-9972CBDC7E5D}" destId="{22A88883-0647-481E-AA43-8FA463362C93}" srcOrd="0" destOrd="0" presId="urn:microsoft.com/office/officeart/2005/8/layout/list1"/>
    <dgm:cxn modelId="{3A2106C1-507E-4856-B957-6FD25730AEC9}" srcId="{581EDA57-0921-4918-AD3C-B5D46318FA82}" destId="{4BE1663C-B458-421A-B203-A032AADAD914}" srcOrd="1" destOrd="0" parTransId="{25AFAD3A-410B-4DAE-9D9E-564D91395CB1}" sibTransId="{6BDCCA3D-2D26-4AA7-83E6-A46EDD4382E3}"/>
    <dgm:cxn modelId="{46F3D4D1-AAC8-4775-B092-6834666CB489}" type="presOf" srcId="{7CB8C494-F50E-456E-88AB-89D99D5757B3}" destId="{127D4169-3041-453E-B947-E54027583643}" srcOrd="0" destOrd="0" presId="urn:microsoft.com/office/officeart/2005/8/layout/list1"/>
    <dgm:cxn modelId="{56AB17D4-DA54-40AE-B42F-794567F215C9}" type="presOf" srcId="{581EDA57-0921-4918-AD3C-B5D46318FA82}" destId="{85DA652A-F492-499E-A8F3-E8EBF82AA159}" srcOrd="0" destOrd="0" presId="urn:microsoft.com/office/officeart/2005/8/layout/list1"/>
    <dgm:cxn modelId="{592678DE-ECE6-4755-8B5D-6167861F0E72}" srcId="{581EDA57-0921-4918-AD3C-B5D46318FA82}" destId="{7CB8C494-F50E-456E-88AB-89D99D5757B3}" srcOrd="4" destOrd="0" parTransId="{041CAAA9-F42C-4C5D-BD40-D5117F0890EC}" sibTransId="{9270B497-D7CA-4586-9671-3B2492E95046}"/>
    <dgm:cxn modelId="{079418F1-00A0-4979-870B-C6275C8F2475}" type="presOf" srcId="{4EF97D06-B44D-4DF4-A984-57B984488353}" destId="{1FF2FB0E-540E-4572-A96C-6F2CF0410BBA}" srcOrd="0" destOrd="0" presId="urn:microsoft.com/office/officeart/2005/8/layout/list1"/>
    <dgm:cxn modelId="{F3AE12FE-ED3C-4865-A0FE-E6B23C972227}" type="presOf" srcId="{7CB8C494-F50E-456E-88AB-89D99D5757B3}" destId="{DAE03B5D-F04D-4638-AC19-6BA6AD5170E5}" srcOrd="1" destOrd="0" presId="urn:microsoft.com/office/officeart/2005/8/layout/list1"/>
    <dgm:cxn modelId="{EC443067-300C-4C34-A6DC-0BD6F0344D99}" type="presParOf" srcId="{85DA652A-F492-499E-A8F3-E8EBF82AA159}" destId="{28883E08-E99B-447C-843E-E98FE7C78DFE}" srcOrd="0" destOrd="0" presId="urn:microsoft.com/office/officeart/2005/8/layout/list1"/>
    <dgm:cxn modelId="{60733D1A-243C-43A4-BDCE-27CBD1409DCB}" type="presParOf" srcId="{28883E08-E99B-447C-843E-E98FE7C78DFE}" destId="{1FF2FB0E-540E-4572-A96C-6F2CF0410BBA}" srcOrd="0" destOrd="0" presId="urn:microsoft.com/office/officeart/2005/8/layout/list1"/>
    <dgm:cxn modelId="{79D65E2C-7A28-489A-AC7E-40EF449AF684}" type="presParOf" srcId="{28883E08-E99B-447C-843E-E98FE7C78DFE}" destId="{7D8CC9F2-758E-4E5B-AE78-3CD171E137A1}" srcOrd="1" destOrd="0" presId="urn:microsoft.com/office/officeart/2005/8/layout/list1"/>
    <dgm:cxn modelId="{E03D7E00-5312-407F-96B3-74EFE2B45A30}" type="presParOf" srcId="{85DA652A-F492-499E-A8F3-E8EBF82AA159}" destId="{084473F5-FD16-41BC-A88F-D11B605E4F15}" srcOrd="1" destOrd="0" presId="urn:microsoft.com/office/officeart/2005/8/layout/list1"/>
    <dgm:cxn modelId="{4B9EA3DF-D113-43B1-8DAF-C292242048FF}" type="presParOf" srcId="{85DA652A-F492-499E-A8F3-E8EBF82AA159}" destId="{AC17944F-EDA8-4113-B280-A59B1B8834D6}" srcOrd="2" destOrd="0" presId="urn:microsoft.com/office/officeart/2005/8/layout/list1"/>
    <dgm:cxn modelId="{C0BE73D0-CC65-4852-B931-229273F7C521}" type="presParOf" srcId="{85DA652A-F492-499E-A8F3-E8EBF82AA159}" destId="{7F1C9548-D9D8-4AB3-BBA4-AC1578A79AAC}" srcOrd="3" destOrd="0" presId="urn:microsoft.com/office/officeart/2005/8/layout/list1"/>
    <dgm:cxn modelId="{AE4CB530-04DA-4277-A96C-37607D71B3B0}" type="presParOf" srcId="{85DA652A-F492-499E-A8F3-E8EBF82AA159}" destId="{90594660-68D5-4D0B-AD3E-A93BE538E543}" srcOrd="4" destOrd="0" presId="urn:microsoft.com/office/officeart/2005/8/layout/list1"/>
    <dgm:cxn modelId="{DA84D81E-EA3A-41BC-8ADF-B345682FE1A2}" type="presParOf" srcId="{90594660-68D5-4D0B-AD3E-A93BE538E543}" destId="{B03CEF32-279D-4496-8852-E72B6645671E}" srcOrd="0" destOrd="0" presId="urn:microsoft.com/office/officeart/2005/8/layout/list1"/>
    <dgm:cxn modelId="{4E9EDAF4-4B8A-4DAD-BC79-322DCA9D3684}" type="presParOf" srcId="{90594660-68D5-4D0B-AD3E-A93BE538E543}" destId="{7E3928E5-6C25-49AD-A8F0-B1D9DFB9B11F}" srcOrd="1" destOrd="0" presId="urn:microsoft.com/office/officeart/2005/8/layout/list1"/>
    <dgm:cxn modelId="{4E2A5DB7-35A9-4CE5-BCB1-FE6882A4E590}" type="presParOf" srcId="{85DA652A-F492-499E-A8F3-E8EBF82AA159}" destId="{11D9E910-346D-453B-AA59-1F383F55F07A}" srcOrd="5" destOrd="0" presId="urn:microsoft.com/office/officeart/2005/8/layout/list1"/>
    <dgm:cxn modelId="{6BC54CB9-5850-4C12-9AE5-B1F26D8F06B0}" type="presParOf" srcId="{85DA652A-F492-499E-A8F3-E8EBF82AA159}" destId="{B07F611C-6D84-4C70-9257-61CCF5FEF2EA}" srcOrd="6" destOrd="0" presId="urn:microsoft.com/office/officeart/2005/8/layout/list1"/>
    <dgm:cxn modelId="{76845614-8A78-4704-A018-9FE2DB0F3A31}" type="presParOf" srcId="{85DA652A-F492-499E-A8F3-E8EBF82AA159}" destId="{F4828441-311A-4F6D-8D54-C1814CB353A0}" srcOrd="7" destOrd="0" presId="urn:microsoft.com/office/officeart/2005/8/layout/list1"/>
    <dgm:cxn modelId="{47778316-3699-45E3-9E2E-E52D8F716DAA}" type="presParOf" srcId="{85DA652A-F492-499E-A8F3-E8EBF82AA159}" destId="{224A7F30-C069-49B0-86BE-5E7591FEC95A}" srcOrd="8" destOrd="0" presId="urn:microsoft.com/office/officeart/2005/8/layout/list1"/>
    <dgm:cxn modelId="{DCC8FD18-969D-4EFF-9A14-81CC1B234D15}" type="presParOf" srcId="{224A7F30-C069-49B0-86BE-5E7591FEC95A}" destId="{FA58B046-BFE1-4541-BB9A-42D306655908}" srcOrd="0" destOrd="0" presId="urn:microsoft.com/office/officeart/2005/8/layout/list1"/>
    <dgm:cxn modelId="{47811430-BF96-4AE6-A060-FA3E13CB9B34}" type="presParOf" srcId="{224A7F30-C069-49B0-86BE-5E7591FEC95A}" destId="{F53BD97D-9B6A-4FBC-BCAC-2044AB538017}" srcOrd="1" destOrd="0" presId="urn:microsoft.com/office/officeart/2005/8/layout/list1"/>
    <dgm:cxn modelId="{582461DE-672F-4F12-AB77-223A5AAE30C5}" type="presParOf" srcId="{85DA652A-F492-499E-A8F3-E8EBF82AA159}" destId="{19300E12-AC36-4190-8528-977729B1484E}" srcOrd="9" destOrd="0" presId="urn:microsoft.com/office/officeart/2005/8/layout/list1"/>
    <dgm:cxn modelId="{99482689-7D05-4DA5-99DC-596B5076612B}" type="presParOf" srcId="{85DA652A-F492-499E-A8F3-E8EBF82AA159}" destId="{BE29C437-4AA1-4313-B10B-5762D819590E}" srcOrd="10" destOrd="0" presId="urn:microsoft.com/office/officeart/2005/8/layout/list1"/>
    <dgm:cxn modelId="{490E3436-F4EA-4603-9E1C-3FEAA1BFBC62}" type="presParOf" srcId="{85DA652A-F492-499E-A8F3-E8EBF82AA159}" destId="{963A1FCC-6D78-4F91-9C86-A7D836A37F75}" srcOrd="11" destOrd="0" presId="urn:microsoft.com/office/officeart/2005/8/layout/list1"/>
    <dgm:cxn modelId="{C3D500BA-D3B1-40A8-BAD3-90B17DACBD28}" type="presParOf" srcId="{85DA652A-F492-499E-A8F3-E8EBF82AA159}" destId="{2C2D5C33-B062-4F0C-861C-DBC233BB4CAB}" srcOrd="12" destOrd="0" presId="urn:microsoft.com/office/officeart/2005/8/layout/list1"/>
    <dgm:cxn modelId="{EAB8BBAE-62C6-49F5-AB80-4C888658C923}" type="presParOf" srcId="{2C2D5C33-B062-4F0C-861C-DBC233BB4CAB}" destId="{22A88883-0647-481E-AA43-8FA463362C93}" srcOrd="0" destOrd="0" presId="urn:microsoft.com/office/officeart/2005/8/layout/list1"/>
    <dgm:cxn modelId="{5598B942-FBA0-449C-BB27-F8A7FF892F19}" type="presParOf" srcId="{2C2D5C33-B062-4F0C-861C-DBC233BB4CAB}" destId="{1E59AD44-92DB-4D16-BF71-44E0A20B7D5E}" srcOrd="1" destOrd="0" presId="urn:microsoft.com/office/officeart/2005/8/layout/list1"/>
    <dgm:cxn modelId="{BC479E29-A244-4277-9149-38C41231EAAE}" type="presParOf" srcId="{85DA652A-F492-499E-A8F3-E8EBF82AA159}" destId="{E21160B4-0F70-485A-A74A-4DB4E524D9C5}" srcOrd="13" destOrd="0" presId="urn:microsoft.com/office/officeart/2005/8/layout/list1"/>
    <dgm:cxn modelId="{7222B3B2-BE87-4AE3-B86E-13AEDF5D234B}" type="presParOf" srcId="{85DA652A-F492-499E-A8F3-E8EBF82AA159}" destId="{5303441D-E5F9-47FA-8911-4AFCCCEAD328}" srcOrd="14" destOrd="0" presId="urn:microsoft.com/office/officeart/2005/8/layout/list1"/>
    <dgm:cxn modelId="{EE03929B-DF55-49AA-B6FD-5916069C3EDD}" type="presParOf" srcId="{85DA652A-F492-499E-A8F3-E8EBF82AA159}" destId="{EF425801-E94D-475A-A57F-25AAD6F38D26}" srcOrd="15" destOrd="0" presId="urn:microsoft.com/office/officeart/2005/8/layout/list1"/>
    <dgm:cxn modelId="{518A6C29-E437-4389-8A92-E21028F09F0D}" type="presParOf" srcId="{85DA652A-F492-499E-A8F3-E8EBF82AA159}" destId="{FACEB23B-B9A6-402D-BC3B-BA967EF7339D}" srcOrd="16" destOrd="0" presId="urn:microsoft.com/office/officeart/2005/8/layout/list1"/>
    <dgm:cxn modelId="{8AB6C4B4-2B97-45D5-A855-A7954EE5B131}" type="presParOf" srcId="{FACEB23B-B9A6-402D-BC3B-BA967EF7339D}" destId="{127D4169-3041-453E-B947-E54027583643}" srcOrd="0" destOrd="0" presId="urn:microsoft.com/office/officeart/2005/8/layout/list1"/>
    <dgm:cxn modelId="{9AA44413-FEC5-4F2B-A014-74FC8EE13B85}" type="presParOf" srcId="{FACEB23B-B9A6-402D-BC3B-BA967EF7339D}" destId="{DAE03B5D-F04D-4638-AC19-6BA6AD5170E5}" srcOrd="1" destOrd="0" presId="urn:microsoft.com/office/officeart/2005/8/layout/list1"/>
    <dgm:cxn modelId="{A9CB74E0-E333-40CE-BA0C-6EA1800C009C}" type="presParOf" srcId="{85DA652A-F492-499E-A8F3-E8EBF82AA159}" destId="{D4553A88-A1F0-4571-B986-EA2CB7DDE00D}" srcOrd="17" destOrd="0" presId="urn:microsoft.com/office/officeart/2005/8/layout/list1"/>
    <dgm:cxn modelId="{0D4B831E-D0FC-4A5C-8CAA-5E254DF1CC64}" type="presParOf" srcId="{85DA652A-F492-499E-A8F3-E8EBF82AA159}" destId="{35753673-580E-4CB6-96BA-F63251CCFD76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7944F-EDA8-4113-B280-A59B1B8834D6}">
      <dsp:nvSpPr>
        <dsp:cNvPr id="0" name=""/>
        <dsp:cNvSpPr/>
      </dsp:nvSpPr>
      <dsp:spPr>
        <a:xfrm>
          <a:off x="0" y="352808"/>
          <a:ext cx="859536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CC9F2-758E-4E5B-AE78-3CD171E137A1}">
      <dsp:nvSpPr>
        <dsp:cNvPr id="0" name=""/>
        <dsp:cNvSpPr/>
      </dsp:nvSpPr>
      <dsp:spPr>
        <a:xfrm>
          <a:off x="429768" y="72368"/>
          <a:ext cx="601675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19" tIns="0" rIns="22741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Decimal to Binary Conversion - Sam </a:t>
          </a:r>
          <a:endParaRPr lang="en-US" sz="1900" kern="1200"/>
        </a:p>
      </dsp:txBody>
      <dsp:txXfrm>
        <a:off x="457148" y="99748"/>
        <a:ext cx="5961992" cy="506120"/>
      </dsp:txXfrm>
    </dsp:sp>
    <dsp:sp modelId="{B07F611C-6D84-4C70-9257-61CCF5FEF2EA}">
      <dsp:nvSpPr>
        <dsp:cNvPr id="0" name=""/>
        <dsp:cNvSpPr/>
      </dsp:nvSpPr>
      <dsp:spPr>
        <a:xfrm>
          <a:off x="0" y="1214648"/>
          <a:ext cx="859536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928E5-6C25-49AD-A8F0-B1D9DFB9B11F}">
      <dsp:nvSpPr>
        <dsp:cNvPr id="0" name=""/>
        <dsp:cNvSpPr/>
      </dsp:nvSpPr>
      <dsp:spPr>
        <a:xfrm>
          <a:off x="429768" y="934208"/>
          <a:ext cx="601675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19" tIns="0" rIns="22741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Wire Jumper - Louise </a:t>
          </a:r>
          <a:endParaRPr lang="en-US" sz="1900" kern="1200"/>
        </a:p>
      </dsp:txBody>
      <dsp:txXfrm>
        <a:off x="457148" y="961588"/>
        <a:ext cx="5961992" cy="506120"/>
      </dsp:txXfrm>
    </dsp:sp>
    <dsp:sp modelId="{BE29C437-4AA1-4313-B10B-5762D819590E}">
      <dsp:nvSpPr>
        <dsp:cNvPr id="0" name=""/>
        <dsp:cNvSpPr/>
      </dsp:nvSpPr>
      <dsp:spPr>
        <a:xfrm>
          <a:off x="0" y="2076488"/>
          <a:ext cx="859536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BD97D-9B6A-4FBC-BCAC-2044AB538017}">
      <dsp:nvSpPr>
        <dsp:cNvPr id="0" name=""/>
        <dsp:cNvSpPr/>
      </dsp:nvSpPr>
      <dsp:spPr>
        <a:xfrm>
          <a:off x="429768" y="1796048"/>
          <a:ext cx="601675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19" tIns="0" rIns="22741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Morse Code - Freya </a:t>
          </a:r>
          <a:endParaRPr lang="en-US" sz="1900" kern="1200"/>
        </a:p>
      </dsp:txBody>
      <dsp:txXfrm>
        <a:off x="457148" y="1823428"/>
        <a:ext cx="5961992" cy="506120"/>
      </dsp:txXfrm>
    </dsp:sp>
    <dsp:sp modelId="{5303441D-E5F9-47FA-8911-4AFCCCEAD328}">
      <dsp:nvSpPr>
        <dsp:cNvPr id="0" name=""/>
        <dsp:cNvSpPr/>
      </dsp:nvSpPr>
      <dsp:spPr>
        <a:xfrm>
          <a:off x="0" y="2938328"/>
          <a:ext cx="859536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59AD44-92DB-4D16-BF71-44E0A20B7D5E}">
      <dsp:nvSpPr>
        <dsp:cNvPr id="0" name=""/>
        <dsp:cNvSpPr/>
      </dsp:nvSpPr>
      <dsp:spPr>
        <a:xfrm>
          <a:off x="429768" y="2657888"/>
          <a:ext cx="601675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19" tIns="0" rIns="22741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Safe Cracker - Rhys</a:t>
          </a:r>
          <a:endParaRPr lang="en-US" sz="1900" kern="1200"/>
        </a:p>
      </dsp:txBody>
      <dsp:txXfrm>
        <a:off x="457148" y="2685268"/>
        <a:ext cx="5961992" cy="506120"/>
      </dsp:txXfrm>
    </dsp:sp>
    <dsp:sp modelId="{35753673-580E-4CB6-96BA-F63251CCFD76}">
      <dsp:nvSpPr>
        <dsp:cNvPr id="0" name=""/>
        <dsp:cNvSpPr/>
      </dsp:nvSpPr>
      <dsp:spPr>
        <a:xfrm>
          <a:off x="0" y="3800168"/>
          <a:ext cx="859536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03B5D-F04D-4638-AC19-6BA6AD5170E5}">
      <dsp:nvSpPr>
        <dsp:cNvPr id="0" name=""/>
        <dsp:cNvSpPr/>
      </dsp:nvSpPr>
      <dsp:spPr>
        <a:xfrm>
          <a:off x="429768" y="3519728"/>
          <a:ext cx="601675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19" tIns="0" rIns="22741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Needy button - Sam </a:t>
          </a:r>
          <a:endParaRPr lang="en-US" sz="1900" kern="1200"/>
        </a:p>
      </dsp:txBody>
      <dsp:txXfrm>
        <a:off x="457148" y="3547108"/>
        <a:ext cx="596199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2D9B1-E904-416C-BBF3-D90F54B347FB}" type="datetimeFigureOut">
              <a:t>7/17/2023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AAF6C5-FE63-4736-8654-FB30D6CAC6F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382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loganrsweet.com/ProjectBombDefusalGame.html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http://loganrsweet.com/ProjectBombDefusalGame.html</a:t>
            </a:r>
            <a:r>
              <a:rPr lang="en-US"/>
              <a:t> 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AAF6C5-FE63-4736-8654-FB30D6CAC6F7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65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7097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486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1094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7/17/2023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593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7/17/2023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384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7/17/2023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79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7/17/2023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268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7/17/2023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3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7/17/2023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456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9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817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7/17/2023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6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tOk8lVnGFY?feature=oembed" TargetMode="Externa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fk8LMVp2_k?feature=oembed" TargetMode="Externa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XkDtwtxC0w?feature=oembed" TargetMode="Externa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_HWv8Fvx0g?feature=oembed" TargetMode="Externa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dcFtT77IYs?feature=oembed" TargetMode="Externa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mXAg_8EBDg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Video 9" descr="People Planning">
            <a:extLst>
              <a:ext uri="{FF2B5EF4-FFF2-40B4-BE49-F238E27FC236}">
                <a16:creationId xmlns:a16="http://schemas.microsoft.com/office/drawing/2014/main" id="{AA8E4EB7-E678-B80F-9F02-A3B92A55F3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cs typeface="Calibri Light"/>
              </a:rPr>
              <a:t>Group Project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0" tIns="0" rIns="91440" bIns="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Source Sans Pro"/>
              </a:rPr>
              <a:t>By Louise Caygill, Freya 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Vafadari, Rhys Higgins, Samuel Lloyd</a:t>
            </a:r>
            <a:endParaRPr lang="en-US">
              <a:solidFill>
                <a:srgbClr val="FFFFFF"/>
              </a:solidFill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AC61-F256-A823-A38F-6C986E5FD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What Is The Project?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81EB9-1C9E-D0F1-1968-DD21E30C2F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6" name="Video 9" descr="People Planning">
            <a:extLst>
              <a:ext uri="{FF2B5EF4-FFF2-40B4-BE49-F238E27FC236}">
                <a16:creationId xmlns:a16="http://schemas.microsoft.com/office/drawing/2014/main" id="{D1C38DAD-8B7A-0389-1089-17AD5CCA0A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1290003" y="169711"/>
            <a:ext cx="9068165" cy="470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87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CE116-0C73-4AE7-FA74-E8269CDCF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Origin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762AF-0DF0-E2F5-E12A-A6092BE8F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Customer - Work STEM team </a:t>
            </a:r>
          </a:p>
          <a:p>
            <a:r>
              <a:rPr lang="en-US">
                <a:cs typeface="Calibri"/>
              </a:rPr>
              <a:t>Request - an item to be taken to away days </a:t>
            </a:r>
          </a:p>
          <a:p>
            <a:r>
              <a:rPr lang="en-US">
                <a:cs typeface="Calibri"/>
              </a:rPr>
              <a:t>Requirements - fun, interesting, easy to transport, work-related &amp; bring people in from a distance. </a:t>
            </a:r>
          </a:p>
        </p:txBody>
      </p:sp>
      <p:pic>
        <p:nvPicPr>
          <p:cNvPr id="4" name="Picture 4" descr="https://discoveryptsa.org/Page/EventsAndPrograms/STEMFair">
            <a:extLst>
              <a:ext uri="{FF2B5EF4-FFF2-40B4-BE49-F238E27FC236}">
                <a16:creationId xmlns:a16="http://schemas.microsoft.com/office/drawing/2014/main" id="{69EFDB1D-ECA7-5EC9-F05A-E1170024E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782" y="3943455"/>
            <a:ext cx="4999633" cy="163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962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9A681-1EF0-16F1-36F0-64005DED4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>
            <a:normAutofit/>
          </a:bodyPr>
          <a:lstStyle/>
          <a:p>
            <a:r>
              <a:rPr lang="en-US" sz="3200">
                <a:cs typeface="Calibri Light"/>
              </a:rPr>
              <a:t>Idea</a:t>
            </a:r>
            <a:endParaRPr lang="en-US" sz="32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48EA-4BA9-FC05-6DCA-516A8744E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cs typeface="Calibri"/>
              </a:rPr>
              <a:t>Bomb defusal box </a:t>
            </a:r>
          </a:p>
          <a:p>
            <a:r>
              <a:rPr lang="en-US" sz="1600">
                <a:cs typeface="Calibri"/>
              </a:rPr>
              <a:t>Discussed this concept with the customer </a:t>
            </a:r>
          </a:p>
          <a:p>
            <a:r>
              <a:rPr lang="en-US" sz="1600">
                <a:cs typeface="Calibri"/>
              </a:rPr>
              <a:t>Discussion led to adding a display that would show a large timer </a:t>
            </a:r>
          </a:p>
        </p:txBody>
      </p:sp>
      <p:pic>
        <p:nvPicPr>
          <p:cNvPr id="4" name="Picture 4" descr="https://elements.envato.com/dynamite-bomb-with-digital-timer-countdown-zero-at-MNWLEZA">
            <a:extLst>
              <a:ext uri="{FF2B5EF4-FFF2-40B4-BE49-F238E27FC236}">
                <a16:creationId xmlns:a16="http://schemas.microsoft.com/office/drawing/2014/main" id="{77F14056-04D4-61EF-4659-0342C15AE4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18" r="17932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93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AC61-F256-A823-A38F-6C986E5FD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Research Phase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81EB9-1C9E-D0F1-1968-DD21E30C2F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4" name="Picture 4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AEA3FC00-E46D-260D-6D9F-47CD5F757A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48" r="-1" b="7274"/>
          <a:stretch/>
        </p:blipFill>
        <p:spPr>
          <a:xfrm>
            <a:off x="907576" y="343009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868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BC921DF-9345-4B9D-A324-FA2A21AFF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EE3CC7-2194-4DE5-B62A-44A7077D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1292840" cy="2606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15C51-53E0-088B-92A4-5EB129ECC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624001"/>
            <a:ext cx="9777603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800" kern="1200" spc="-50" baseline="0">
                <a:latin typeface="+mj-lt"/>
                <a:ea typeface="+mj-ea"/>
                <a:cs typeface="+mj-cs"/>
              </a:rPr>
              <a:t>Similar </a:t>
            </a:r>
            <a:r>
              <a:rPr lang="en-US" sz="4800"/>
              <a:t>Products</a:t>
            </a:r>
            <a:r>
              <a:rPr lang="en-US" sz="4800" kern="1200" spc="-50" baseline="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86F7B6-C089-4557-B97A-3E9D42392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130899-E4D0-4FB2-BA18-591F0CA89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12092" cy="425148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5" descr="keep talking and nobody explodes &#10;https://keeptalkinggame.com/ ">
            <a:extLst>
              <a:ext uri="{FF2B5EF4-FFF2-40B4-BE49-F238E27FC236}">
                <a16:creationId xmlns:a16="http://schemas.microsoft.com/office/drawing/2014/main" id="{BF473119-9F00-C3F3-82A4-183404482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932" y="854734"/>
            <a:ext cx="3177493" cy="2541994"/>
          </a:xfrm>
          <a:prstGeom prst="rect">
            <a:avLst/>
          </a:prstGeom>
        </p:spPr>
      </p:pic>
      <p:pic>
        <p:nvPicPr>
          <p:cNvPr id="4" name="Picture 4" descr="Bomb Defusal Penny Arcade Game, unknown author, 2017, http://loganrsweet.com/ProjectBombDefusalGame.html">
            <a:extLst>
              <a:ext uri="{FF2B5EF4-FFF2-40B4-BE49-F238E27FC236}">
                <a16:creationId xmlns:a16="http://schemas.microsoft.com/office/drawing/2014/main" id="{EB7B324A-F7A5-3167-9FC2-5020426C50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78157" y="942114"/>
            <a:ext cx="3177493" cy="2367232"/>
          </a:xfrm>
          <a:prstGeom prst="rect">
            <a:avLst/>
          </a:prstGeom>
        </p:spPr>
      </p:pic>
      <p:pic>
        <p:nvPicPr>
          <p:cNvPr id="5" name="Picture 5" descr="&quot;This Escape Room-in-a-Box Is Perfect for Quarantine Brain Stimulation&quot;, Cameron Coward, 2021, https://www.hackster.io/news/this-escape-room-in-a-box-is-perfect-for-quarantine-brain-stimulation-0a5c7a446cc3 ">
            <a:extLst>
              <a:ext uri="{FF2B5EF4-FFF2-40B4-BE49-F238E27FC236}">
                <a16:creationId xmlns:a16="http://schemas.microsoft.com/office/drawing/2014/main" id="{FA5DE31E-7136-DB43-1744-8D7F03F6DC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7382" y="1232060"/>
            <a:ext cx="3177493" cy="1787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29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2ACB6-31FC-5C85-705F-AA602CF65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US" sz="3200">
                <a:cs typeface="Calibri Light"/>
              </a:rPr>
              <a:t>Requirements </a:t>
            </a:r>
          </a:p>
        </p:txBody>
      </p:sp>
      <p:pic>
        <p:nvPicPr>
          <p:cNvPr id="4" name="Picture 4" descr="https://www.raspberrypi.com/products/raspberry-pi-3-model-b-plus/">
            <a:extLst>
              <a:ext uri="{FF2B5EF4-FFF2-40B4-BE49-F238E27FC236}">
                <a16:creationId xmlns:a16="http://schemas.microsoft.com/office/drawing/2014/main" id="{81396B41-4455-F8DF-9E05-D39E30A78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6" r="20169" b="1"/>
          <a:stretch/>
        </p:blipFill>
        <p:spPr>
          <a:xfrm>
            <a:off x="20" y="10"/>
            <a:ext cx="4872546" cy="4212698"/>
          </a:xfrm>
          <a:prstGeom prst="rect">
            <a:avLst/>
          </a:prstGeom>
        </p:spPr>
      </p:pic>
      <p:pic>
        <p:nvPicPr>
          <p:cNvPr id="5" name="Picture 5" descr="https://www.microchip.com/en-us/product/pic16f877a">
            <a:extLst>
              <a:ext uri="{FF2B5EF4-FFF2-40B4-BE49-F238E27FC236}">
                <a16:creationId xmlns:a16="http://schemas.microsoft.com/office/drawing/2014/main" id="{EA992296-64EA-A445-ABCB-878AD5F50F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89" r="16120" b="1"/>
          <a:stretch/>
        </p:blipFill>
        <p:spPr>
          <a:xfrm>
            <a:off x="5033433" y="1"/>
            <a:ext cx="6259407" cy="421270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9C8A5-05AD-76C1-15CF-7547D0747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600"/>
          </a:p>
          <a:p>
            <a:r>
              <a:rPr lang="en-US" sz="1600"/>
              <a:t>PIC16F877A</a:t>
            </a:r>
          </a:p>
          <a:p>
            <a:r>
              <a:rPr lang="en-US" sz="1600"/>
              <a:t>Raspberry Pi 3B+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867099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363B8-C6D9-E413-7ED4-A8CFFA00B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74" y="677863"/>
            <a:ext cx="4534047" cy="1325562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Project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E05B-DCF9-B065-0161-267B8DC95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874" y="2325158"/>
            <a:ext cx="4534048" cy="38549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Modular games </a:t>
            </a:r>
          </a:p>
          <a:p>
            <a:r>
              <a:rPr lang="en-US"/>
              <a:t>One central unit to command 4 others, and power a 5th </a:t>
            </a:r>
          </a:p>
          <a:p>
            <a:r>
              <a:rPr lang="en-US"/>
              <a:t>4 of the 5 modules will output a digit each towards a final pin code</a:t>
            </a:r>
          </a:p>
        </p:txBody>
      </p:sp>
      <p:pic>
        <p:nvPicPr>
          <p:cNvPr id="4" name="Picture 4" descr="drawn by Louise">
            <a:extLst>
              <a:ext uri="{FF2B5EF4-FFF2-40B4-BE49-F238E27FC236}">
                <a16:creationId xmlns:a16="http://schemas.microsoft.com/office/drawing/2014/main" id="{B4159A8C-3A72-7FB9-98FC-22A6353FB5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54" t="20090" r="5686" b="39254"/>
          <a:stretch/>
        </p:blipFill>
        <p:spPr>
          <a:xfrm>
            <a:off x="5341528" y="268007"/>
            <a:ext cx="6019026" cy="621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138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6D7B817-6658-466D-B7F8-851ED5C35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F2242-F3C3-3CD6-894A-F8A756152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chemeClr val="tx1"/>
                </a:solidFill>
              </a:rPr>
              <a:t>Funding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F24FF11-A1CF-4BAB-BA8E-9C3AC5B0B0C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8228" r="17001" b="2"/>
          <a:stretch/>
        </p:blipFill>
        <p:spPr>
          <a:xfrm>
            <a:off x="20" y="10"/>
            <a:ext cx="4872546" cy="421269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A514200F-292C-3BDD-0B57-40A467616B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9967"/>
          <a:stretch/>
        </p:blipFill>
        <p:spPr>
          <a:xfrm>
            <a:off x="5033433" y="1"/>
            <a:ext cx="6259407" cy="421270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714FE-FE1A-4148-8566-0073474C9C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88640" y="4564673"/>
            <a:ext cx="5665871" cy="161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094914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12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A6CA0-46DF-3EF6-1497-4770C72D9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Design Phase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9E559-2CC1-8422-CC32-51422CB2D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A41BDE2-3306-0B72-9850-10D543558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20" r="2" b="22452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004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DA30-DD9B-649B-3BD2-F804E4F3D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>
            <a:normAutofit/>
          </a:bodyPr>
          <a:lstStyle/>
          <a:p>
            <a:r>
              <a:rPr lang="en-US"/>
              <a:t>Module Ideas 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DBA7FC1D-4B16-EDC1-3C73-FE93ACE77A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28" r="24181" b="-2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39002-28D3-7A41-D892-49A385CA0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Switch game – a code needs to be input</a:t>
            </a:r>
          </a:p>
          <a:p>
            <a:r>
              <a:rPr lang="en-US"/>
              <a:t>Code word module – a set word needs to be input</a:t>
            </a:r>
          </a:p>
          <a:p>
            <a:r>
              <a:rPr lang="en-US"/>
              <a:t>Signal matching game – creating a signal display that the user needs to match</a:t>
            </a:r>
          </a:p>
          <a:p>
            <a:r>
              <a:rPr lang="en-US"/>
              <a:t>Pacman maze game – joystick maze game</a:t>
            </a:r>
          </a:p>
        </p:txBody>
      </p:sp>
    </p:spTree>
    <p:extLst>
      <p:ext uri="{BB962C8B-B14F-4D97-AF65-F5344CB8AC3E}">
        <p14:creationId xmlns:p14="http://schemas.microsoft.com/office/powerpoint/2010/main" val="2817901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4BCBF-D4CA-B1EA-6C04-2CFF637EE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Final Modules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9D47DB-30A6-DDE4-0AA3-56C7B5A06E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100548"/>
              </p:ext>
            </p:extLst>
          </p:nvPr>
        </p:nvGraphicFramePr>
        <p:xfrm>
          <a:off x="1261872" y="1828800"/>
          <a:ext cx="859536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3520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8ECBA-3258-45DF-8FD4-7581736BC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62BF453-BD82-4B90-9FE7-517031338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3CFC7-3375-16F2-3BF4-5A2019013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090" y="758952"/>
            <a:ext cx="2802194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Simulating &amp; Testing Modules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266EB3-54D9-7B87-DB33-F297B1D18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089" y="4800600"/>
            <a:ext cx="2802195" cy="169164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800">
              <a:solidFill>
                <a:srgbClr val="D9D9D9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72366D3-9B5C-42E1-9906-77FF6BB55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75610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ectronics protoboard">
            <a:extLst>
              <a:ext uri="{FF2B5EF4-FFF2-40B4-BE49-F238E27FC236}">
                <a16:creationId xmlns:a16="http://schemas.microsoft.com/office/drawing/2014/main" id="{ED34E188-683C-3682-BDBC-5B3C2448F6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815" b="-3"/>
          <a:stretch/>
        </p:blipFill>
        <p:spPr>
          <a:xfrm>
            <a:off x="1184464" y="484632"/>
            <a:ext cx="6096645" cy="588224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21F5E60-4E89-4B16-A245-12BD99359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290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B61F9-8032-68D1-F7F6-BAD1B440E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8079" y="365759"/>
            <a:ext cx="4440488" cy="2072640"/>
          </a:xfrm>
        </p:spPr>
        <p:txBody>
          <a:bodyPr>
            <a:normAutofit/>
          </a:bodyPr>
          <a:lstStyle/>
          <a:p>
            <a:r>
              <a:rPr lang="en-US" sz="4000"/>
              <a:t>How we Simulated and Tested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5E9321-8E84-45AC-AD89-51E914F68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4481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A700DC-DD5C-4DE0-AC7B-CCBF3E174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239052"/>
            <a:ext cx="5862737" cy="375065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creen, clock, close&#10;&#10;Description automatically generated">
            <a:extLst>
              <a:ext uri="{FF2B5EF4-FFF2-40B4-BE49-F238E27FC236}">
                <a16:creationId xmlns:a16="http://schemas.microsoft.com/office/drawing/2014/main" id="{66A77ABD-3234-64A1-E8D9-31756DEEE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56" y="1719615"/>
            <a:ext cx="5534804" cy="78870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F861D4E-31C2-4893-913B-12F1EB82E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208" y="4154693"/>
            <a:ext cx="2849414" cy="24700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87F1D0C0-C3F8-2CC8-B874-0C5502D22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69" y="4315560"/>
            <a:ext cx="2324318" cy="214418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B554A7E-41A3-4DC5-9E04-47E7C156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7489" y="4154694"/>
            <a:ext cx="2848512" cy="24700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5F9C381-056E-97AD-A0B2-A1D94293A8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318" y="4675684"/>
            <a:ext cx="2531442" cy="142393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532B6A0-5EE7-54D6-C592-98D1BD164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80" y="2750024"/>
            <a:ext cx="4377422" cy="3788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Proteus Design Suite</a:t>
            </a:r>
          </a:p>
          <a:p>
            <a:r>
              <a:rPr lang="en-US"/>
              <a:t>Breadboard</a:t>
            </a:r>
          </a:p>
          <a:p>
            <a:r>
              <a:rPr lang="en-US" err="1"/>
              <a:t>MPLab</a:t>
            </a:r>
            <a:r>
              <a:rPr lang="en-US"/>
              <a:t>  </a:t>
            </a:r>
          </a:p>
        </p:txBody>
      </p:sp>
    </p:spTree>
    <p:extLst>
      <p:ext uri="{BB962C8B-B14F-4D97-AF65-F5344CB8AC3E}">
        <p14:creationId xmlns:p14="http://schemas.microsoft.com/office/powerpoint/2010/main" val="1227446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BAB49-3632-73E9-B089-5F1430FB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sz="4200">
                <a:solidFill>
                  <a:srgbClr val="FFFFFF"/>
                </a:solidFill>
              </a:rPr>
              <a:t>Simulating Decimal to Binary Conversion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dec2bin">
            <a:hlinkClick r:id="" action="ppaction://media"/>
            <a:extLst>
              <a:ext uri="{FF2B5EF4-FFF2-40B4-BE49-F238E27FC236}">
                <a16:creationId xmlns:a16="http://schemas.microsoft.com/office/drawing/2014/main" id="{1F9E06FF-1943-017B-B1A4-00A49101879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3976" y="196854"/>
            <a:ext cx="6086230" cy="4572000"/>
          </a:xfr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82AA4F33-84C8-F876-5230-4F588A234A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05" y="715578"/>
            <a:ext cx="4970584" cy="361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598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7">
            <a:extLst>
              <a:ext uri="{FF2B5EF4-FFF2-40B4-BE49-F238E27FC236}">
                <a16:creationId xmlns:a16="http://schemas.microsoft.com/office/drawing/2014/main" id="{39558715-67AA-43A1-94C0-3B58C825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215"/>
            <a:ext cx="11292840" cy="6864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5A194-1163-96CB-8ED9-0614A3DF0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365760"/>
            <a:ext cx="3419856" cy="1325562"/>
          </a:xfrm>
        </p:spPr>
        <p:txBody>
          <a:bodyPr>
            <a:normAutofit/>
          </a:bodyPr>
          <a:lstStyle/>
          <a:p>
            <a:r>
              <a:rPr lang="en-US" sz="2800">
                <a:cs typeface="Calibri Light"/>
              </a:rPr>
              <a:t>Testing Decimal to Binary Conversion</a:t>
            </a:r>
          </a:p>
        </p:txBody>
      </p:sp>
      <p:pic>
        <p:nvPicPr>
          <p:cNvPr id="10" name="Picture 10" descr="A picture containing electronics, electronic engineering, electrical wiring, cable&#10;&#10;Description automatically generated">
            <a:extLst>
              <a:ext uri="{FF2B5EF4-FFF2-40B4-BE49-F238E27FC236}">
                <a16:creationId xmlns:a16="http://schemas.microsoft.com/office/drawing/2014/main" id="{F61CAF47-8DDB-2426-8DAF-087F01A4EE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3051"/>
          <a:stretch/>
        </p:blipFill>
        <p:spPr>
          <a:xfrm>
            <a:off x="-8296" y="-6"/>
            <a:ext cx="7212921" cy="4162622"/>
          </a:xfrm>
          <a:prstGeom prst="rect">
            <a:avLst/>
          </a:prstGeom>
        </p:spPr>
      </p:pic>
      <p:sp>
        <p:nvSpPr>
          <p:cNvPr id="21" name="Content Placeholder 14">
            <a:extLst>
              <a:ext uri="{FF2B5EF4-FFF2-40B4-BE49-F238E27FC236}">
                <a16:creationId xmlns:a16="http://schemas.microsoft.com/office/drawing/2014/main" id="{A7F2DB6A-1230-1A2C-647B-64C5FE6A1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1828800"/>
            <a:ext cx="3457810" cy="447675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7" name="Picture 7" descr="A picture containing electronics, electronic engineering, electrical wiring, cable&#10;&#10;Description automatically generated">
            <a:extLst>
              <a:ext uri="{FF2B5EF4-FFF2-40B4-BE49-F238E27FC236}">
                <a16:creationId xmlns:a16="http://schemas.microsoft.com/office/drawing/2014/main" id="{A97E959D-7BB1-377F-EA05-60BC525EF1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496"/>
          <a:stretch/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11" name="Picture 11" descr="A picture containing electronics, electronic engineering, circuit component, electronic component&#10;&#10;Description automatically generated">
            <a:extLst>
              <a:ext uri="{FF2B5EF4-FFF2-40B4-BE49-F238E27FC236}">
                <a16:creationId xmlns:a16="http://schemas.microsoft.com/office/drawing/2014/main" id="{914F598D-C785-08D6-CFEF-25E35EC170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2496"/>
          <a:stretch/>
        </p:blipFill>
        <p:spPr>
          <a:xfrm>
            <a:off x="3643883" y="4254067"/>
            <a:ext cx="3560741" cy="260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140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BAB49-3632-73E9-B089-5F1430FB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>
                <a:solidFill>
                  <a:srgbClr val="FFFFFF"/>
                </a:solidFill>
              </a:rPr>
              <a:t>Simulating Wire Jumpers Game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8802F7-1745-7BE0-A9BB-E381DEC3356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44563" y="6229350"/>
            <a:ext cx="9747250" cy="5365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600">
              <a:solidFill>
                <a:srgbClr val="BFBFB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5B6FA5A5-4E85-4303-A66F-CC9DDAFC64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146"/>
          <a:stretch/>
        </p:blipFill>
        <p:spPr>
          <a:xfrm>
            <a:off x="6307308" y="192530"/>
            <a:ext cx="4985532" cy="4912870"/>
          </a:xfrm>
          <a:prstGeom prst="rect">
            <a:avLst/>
          </a:prstGeom>
        </p:spPr>
      </p:pic>
      <p:pic>
        <p:nvPicPr>
          <p:cNvPr id="3" name="Online Media 2" title="wires game">
            <a:hlinkClick r:id="" action="ppaction://media"/>
            <a:extLst>
              <a:ext uri="{FF2B5EF4-FFF2-40B4-BE49-F238E27FC236}">
                <a16:creationId xmlns:a16="http://schemas.microsoft.com/office/drawing/2014/main" id="{A7412333-1C9F-737E-BD3F-018A62A94C0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9204" y="267738"/>
            <a:ext cx="6086230" cy="4572000"/>
          </a:xfrm>
        </p:spPr>
      </p:pic>
    </p:spTree>
    <p:extLst>
      <p:ext uri="{BB962C8B-B14F-4D97-AF65-F5344CB8AC3E}">
        <p14:creationId xmlns:p14="http://schemas.microsoft.com/office/powerpoint/2010/main" val="1087607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5A194-1163-96CB-8ED9-0614A3DF0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US" sz="3200">
                <a:cs typeface="Calibri Light"/>
              </a:rPr>
              <a:t>Testing Wires Jumper Game</a:t>
            </a:r>
          </a:p>
        </p:txBody>
      </p:sp>
      <p:pic>
        <p:nvPicPr>
          <p:cNvPr id="7" name="Picture 7" descr="A picture containing cable, electrical wiring, electronic engineering, electronics&#10;&#10;Description automatically generated">
            <a:extLst>
              <a:ext uri="{FF2B5EF4-FFF2-40B4-BE49-F238E27FC236}">
                <a16:creationId xmlns:a16="http://schemas.microsoft.com/office/drawing/2014/main" id="{9854AA77-71BB-16E8-017B-510A64D6DE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9" r="11372" b="-2"/>
          <a:stretch/>
        </p:blipFill>
        <p:spPr>
          <a:xfrm>
            <a:off x="20" y="10"/>
            <a:ext cx="4872546" cy="421269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D5C2529D-1EF2-72C0-9085-28F30CBCAA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10267"/>
          <a:stretch/>
        </p:blipFill>
        <p:spPr>
          <a:xfrm>
            <a:off x="5033433" y="1"/>
            <a:ext cx="6259407" cy="421270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7A9A97B-1588-B9B2-B932-2362A052F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anchor="ctr">
            <a:normAutofit/>
          </a:bodyPr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568109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BAB49-3632-73E9-B089-5F1430FB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>
                <a:solidFill>
                  <a:srgbClr val="FFFFFF"/>
                </a:solidFill>
              </a:rPr>
              <a:t>Simulating Morse Code Game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3" title="morse code">
            <a:hlinkClick r:id="" action="ppaction://media"/>
            <a:extLst>
              <a:ext uri="{FF2B5EF4-FFF2-40B4-BE49-F238E27FC236}">
                <a16:creationId xmlns:a16="http://schemas.microsoft.com/office/drawing/2014/main" id="{10A68AF2-16B9-465F-5297-2D122186AC6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1653" y="204620"/>
            <a:ext cx="6086230" cy="4580792"/>
          </a:xfrm>
          <a:prstGeom prst="rect">
            <a:avLst/>
          </a:prstGeom>
        </p:spPr>
      </p:pic>
      <p:pic>
        <p:nvPicPr>
          <p:cNvPr id="4" name="Picture 5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C0096A32-3A5F-1D81-AD22-B14990C00E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961" y="108009"/>
            <a:ext cx="2063633" cy="1863020"/>
          </a:xfrm>
          <a:prstGeom prst="rect">
            <a:avLst/>
          </a:prstGeom>
        </p:spPr>
      </p:pic>
      <p:pic>
        <p:nvPicPr>
          <p:cNvPr id="10" name="Picture 11" descr="A screenshot of a white background with red and blue text&#10;&#10;Description automatically generated">
            <a:extLst>
              <a:ext uri="{FF2B5EF4-FFF2-40B4-BE49-F238E27FC236}">
                <a16:creationId xmlns:a16="http://schemas.microsoft.com/office/drawing/2014/main" id="{1C179DFB-897A-01D9-1570-7EDEF1A40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8845" y="2150556"/>
            <a:ext cx="4671717" cy="1945407"/>
          </a:xfrm>
          <a:prstGeom prst="rect">
            <a:avLst/>
          </a:prstGeom>
        </p:spPr>
      </p:pic>
      <p:pic>
        <p:nvPicPr>
          <p:cNvPr id="12" name="Picture 13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ADE09AF-B776-9E2C-3CD1-12E9A38589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8178" y="4166584"/>
            <a:ext cx="4173125" cy="763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11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5A194-1163-96CB-8ED9-0614A3DF0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US" sz="3200">
                <a:cs typeface="Calibri Light"/>
              </a:rPr>
              <a:t>Testing Morse Code Game</a:t>
            </a:r>
          </a:p>
        </p:txBody>
      </p:sp>
      <p:pic>
        <p:nvPicPr>
          <p:cNvPr id="7" name="Picture 7" descr="A picture containing cable, electrical wiring, electronics, electronic engineering&#10;&#10;Description automatically generated">
            <a:extLst>
              <a:ext uri="{FF2B5EF4-FFF2-40B4-BE49-F238E27FC236}">
                <a16:creationId xmlns:a16="http://schemas.microsoft.com/office/drawing/2014/main" id="{95836440-6CDA-88F1-D1AD-66DF54E810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53" r="-2" b="-2"/>
          <a:stretch/>
        </p:blipFill>
        <p:spPr>
          <a:xfrm>
            <a:off x="20" y="10"/>
            <a:ext cx="4872546" cy="4212698"/>
          </a:xfrm>
          <a:prstGeom prst="rect">
            <a:avLst/>
          </a:prstGeom>
        </p:spPr>
      </p:pic>
      <p:pic>
        <p:nvPicPr>
          <p:cNvPr id="6" name="Picture 6" descr="A picture containing electronics, electronic engineering, electrical wiring, cable&#10;&#10;Description automatically generated">
            <a:extLst>
              <a:ext uri="{FF2B5EF4-FFF2-40B4-BE49-F238E27FC236}">
                <a16:creationId xmlns:a16="http://schemas.microsoft.com/office/drawing/2014/main" id="{00951B8F-04B5-57DF-A26D-4DF7FCF457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10267"/>
          <a:stretch/>
        </p:blipFill>
        <p:spPr>
          <a:xfrm>
            <a:off x="5033433" y="1"/>
            <a:ext cx="6259407" cy="421270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2A442E9-EE45-C4D4-C84C-A3D1B6024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anchor="ctr">
            <a:normAutofit/>
          </a:bodyPr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5805021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BAB49-3632-73E9-B089-5F1430FB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FFFFFF"/>
                </a:solidFill>
              </a:rPr>
              <a:t>Simulating Safe Cracker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802F7-1745-7BE0-A9BB-E381DEC33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BFBFBF"/>
                </a:solidFill>
              </a:rPr>
              <a:t>Photo from proteus 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safe">
            <a:hlinkClick r:id="" action="ppaction://media"/>
            <a:extLst>
              <a:ext uri="{FF2B5EF4-FFF2-40B4-BE49-F238E27FC236}">
                <a16:creationId xmlns:a16="http://schemas.microsoft.com/office/drawing/2014/main" id="{43B7DE5D-30D0-49D5-E4FF-6D53F824D3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2558" y="293614"/>
            <a:ext cx="6087012" cy="457747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ED9EBE74-BDDB-BA8A-49D1-AB83E4ED09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5881" y="230738"/>
            <a:ext cx="3034829" cy="2539487"/>
          </a:xfrm>
          <a:prstGeom prst="rect">
            <a:avLst/>
          </a:prstGeom>
        </p:spPr>
      </p:pic>
      <p:pic>
        <p:nvPicPr>
          <p:cNvPr id="7" name="Picture 7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53C0F552-01E4-5721-9D94-64A8C91993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0474" y="2576254"/>
            <a:ext cx="2743200" cy="2608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4646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9558715-67AA-43A1-94C0-3B58C825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215"/>
            <a:ext cx="11292840" cy="6864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5A194-1163-96CB-8ED9-0614A3DF0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365760"/>
            <a:ext cx="3419856" cy="1325562"/>
          </a:xfrm>
        </p:spPr>
        <p:txBody>
          <a:bodyPr>
            <a:normAutofit/>
          </a:bodyPr>
          <a:lstStyle/>
          <a:p>
            <a:r>
              <a:rPr lang="en-US" sz="3700">
                <a:cs typeface="Calibri Light"/>
              </a:rPr>
              <a:t>Testing Safe Cracker Game</a:t>
            </a:r>
          </a:p>
        </p:txBody>
      </p:sp>
      <p:pic>
        <p:nvPicPr>
          <p:cNvPr id="5" name="Picture 5" descr="A picture containing person, computer, electronics, indoor&#10;&#10;Description automatically generated">
            <a:extLst>
              <a:ext uri="{FF2B5EF4-FFF2-40B4-BE49-F238E27FC236}">
                <a16:creationId xmlns:a16="http://schemas.microsoft.com/office/drawing/2014/main" id="{F7C25D17-51BE-693E-0E42-7291854C33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28" r="-2" b="22223"/>
          <a:stretch/>
        </p:blipFill>
        <p:spPr>
          <a:xfrm>
            <a:off x="-8296" y="-6"/>
            <a:ext cx="7212921" cy="416262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52458E5-F097-8C9B-F03B-A07494875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1828800"/>
            <a:ext cx="3457810" cy="447675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D1044FD-1F08-E447-5DEB-CBB85A5587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496"/>
          <a:stretch/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6" name="Picture 6" descr="A picture containing person, computer, electronics, electronic engineering&#10;&#10;Description automatically generated">
            <a:extLst>
              <a:ext uri="{FF2B5EF4-FFF2-40B4-BE49-F238E27FC236}">
                <a16:creationId xmlns:a16="http://schemas.microsoft.com/office/drawing/2014/main" id="{FC3A3300-CE2D-A124-A7C5-878596EFC0C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2496"/>
          <a:stretch/>
        </p:blipFill>
        <p:spPr>
          <a:xfrm>
            <a:off x="3643883" y="4254067"/>
            <a:ext cx="3560741" cy="260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8726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BAB49-3632-73E9-B089-5F1430FB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FFFFFF"/>
                </a:solidFill>
              </a:rPr>
              <a:t>Simulating Needy Button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2" title="Needy button">
            <a:hlinkClick r:id="" action="ppaction://media"/>
            <a:extLst>
              <a:ext uri="{FF2B5EF4-FFF2-40B4-BE49-F238E27FC236}">
                <a16:creationId xmlns:a16="http://schemas.microsoft.com/office/drawing/2014/main" id="{45652E6B-544E-0C84-190A-14C2D7A6CA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6706" y="280123"/>
            <a:ext cx="6077583" cy="4567956"/>
          </a:xfrm>
          <a:prstGeom prst="rect">
            <a:avLst/>
          </a:prstGeom>
        </p:spPr>
      </p:pic>
      <p:pic>
        <p:nvPicPr>
          <p:cNvPr id="3" name="Picture 4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947B92A2-5FB8-1B86-3F53-4151B979FF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895" b="196"/>
          <a:stretch/>
        </p:blipFill>
        <p:spPr>
          <a:xfrm>
            <a:off x="6493641" y="329636"/>
            <a:ext cx="4792581" cy="435942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8D9D74-CAF2-F27C-2915-6D85B0EE9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54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5A194-1163-96CB-8ED9-0614A3DF0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79"/>
            <a:ext cx="3075836" cy="1366141"/>
          </a:xfrm>
        </p:spPr>
        <p:txBody>
          <a:bodyPr>
            <a:normAutofit/>
          </a:bodyPr>
          <a:lstStyle/>
          <a:p>
            <a:r>
              <a:rPr lang="en-US" sz="3200">
                <a:cs typeface="Calibri Light"/>
              </a:rPr>
              <a:t>Testing Needy Button</a:t>
            </a:r>
          </a:p>
        </p:txBody>
      </p:sp>
      <p:pic>
        <p:nvPicPr>
          <p:cNvPr id="6" name="Online Media 5" title="MOV00141">
            <a:hlinkClick r:id="" action="ppaction://media"/>
            <a:extLst>
              <a:ext uri="{FF2B5EF4-FFF2-40B4-BE49-F238E27FC236}">
                <a16:creationId xmlns:a16="http://schemas.microsoft.com/office/drawing/2014/main" id="{DC8CD593-4FFD-C6ED-F332-A033BE8A6C4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33998" y="836503"/>
            <a:ext cx="6927007" cy="5195255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A65AE49-0DEC-575C-5BD0-E603764A0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2325157"/>
            <a:ext cx="3075836" cy="3854979"/>
          </a:xfrm>
        </p:spPr>
        <p:txBody>
          <a:bodyPr>
            <a:normAutofit/>
          </a:bodyPr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7472675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10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30B85-0767-0278-636D-EBA228FD9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US" sz="3200"/>
              <a:t>Creating I2C Connection- Rasbery PI</a:t>
            </a:r>
          </a:p>
        </p:txBody>
      </p:sp>
      <p:pic>
        <p:nvPicPr>
          <p:cNvPr id="4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5CD0EE6-CE05-74EB-4A47-92C52AA9C0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06" t="5797" r="16848" b="21739"/>
          <a:stretch/>
        </p:blipFill>
        <p:spPr>
          <a:xfrm>
            <a:off x="153611" y="667105"/>
            <a:ext cx="5402485" cy="3398331"/>
          </a:xfrm>
          <a:prstGeom prst="rect">
            <a:avLst/>
          </a:prstGeom>
        </p:spPr>
      </p:pic>
      <p:pic>
        <p:nvPicPr>
          <p:cNvPr id="3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CAF39DEF-3241-B3EE-6A36-B9EBB8C3DA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504" t="28108" r="30488" b="25271"/>
          <a:stretch/>
        </p:blipFill>
        <p:spPr>
          <a:xfrm>
            <a:off x="5691412" y="484415"/>
            <a:ext cx="5180030" cy="3591462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D06C7E6A-3055-20A0-2BDF-3DF350300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1" y="4564673"/>
            <a:ext cx="5356176" cy="1615463"/>
          </a:xfrm>
        </p:spPr>
        <p:txBody>
          <a:bodyPr anchor="ctr">
            <a:normAutofit/>
          </a:bodyPr>
          <a:lstStyle/>
          <a:p>
            <a:endParaRPr lang="en-US" sz="16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7C0C104-DC11-1034-FD90-C9542E589C74}"/>
              </a:ext>
            </a:extLst>
          </p:cNvPr>
          <p:cNvSpPr/>
          <p:nvPr/>
        </p:nvSpPr>
        <p:spPr>
          <a:xfrm>
            <a:off x="6096000" y="1581150"/>
            <a:ext cx="190500" cy="3619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63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30B85-0767-0278-636D-EBA228FD9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Creating I2C Connection-  PIC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50BED70-2949-7CB5-2995-789A663486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6171" y="2311216"/>
            <a:ext cx="4905375" cy="4324350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EC7F47D2-870B-BD81-F57B-EA4842E2A6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7246" y="4666735"/>
            <a:ext cx="6064738" cy="3087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CB52AB-56E3-AFB6-3EB0-28B9206AA39D}"/>
              </a:ext>
            </a:extLst>
          </p:cNvPr>
          <p:cNvSpPr txBox="1"/>
          <p:nvPr/>
        </p:nvSpPr>
        <p:spPr>
          <a:xfrm>
            <a:off x="1152768" y="1914769"/>
            <a:ext cx="13286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main.c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0A6F1-DBA8-8F62-2850-55079C2F5FF6}"/>
              </a:ext>
            </a:extLst>
          </p:cNvPr>
          <p:cNvSpPr txBox="1"/>
          <p:nvPr/>
        </p:nvSpPr>
        <p:spPr>
          <a:xfrm>
            <a:off x="6047152" y="4142153"/>
            <a:ext cx="13286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main.h</a:t>
            </a:r>
          </a:p>
        </p:txBody>
      </p:sp>
    </p:spTree>
    <p:extLst>
      <p:ext uri="{BB962C8B-B14F-4D97-AF65-F5344CB8AC3E}">
        <p14:creationId xmlns:p14="http://schemas.microsoft.com/office/powerpoint/2010/main" val="3023405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61287-79ED-9370-E3DF-8FB98053A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Build Phase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70768-A872-8EC2-2E21-40CF6FA89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4" name="Picture 4" descr="A picture containing electronics&#10;&#10;Description automatically generated">
            <a:extLst>
              <a:ext uri="{FF2B5EF4-FFF2-40B4-BE49-F238E27FC236}">
                <a16:creationId xmlns:a16="http://schemas.microsoft.com/office/drawing/2014/main" id="{80756C75-AC6B-9258-50DC-B671FD0E2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05" b="-1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1381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188DB-3FAD-76F0-DB9D-4654C7117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8079" y="365759"/>
            <a:ext cx="4440488" cy="2072640"/>
          </a:xfrm>
        </p:spPr>
        <p:txBody>
          <a:bodyPr>
            <a:normAutofit/>
          </a:bodyPr>
          <a:lstStyle/>
          <a:p>
            <a:r>
              <a:rPr lang="en-US" sz="4000">
                <a:cs typeface="Calibri Light"/>
              </a:rPr>
              <a:t>Designing PCB’s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5E9321-8E84-45AC-AD89-51E914F68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4481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A700DC-DD5C-4DE0-AC7B-CCBF3E174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239052"/>
            <a:ext cx="5862737" cy="375065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9F58A2BD-11F2-405C-DFA6-586DDDED1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956" y="557306"/>
            <a:ext cx="5534804" cy="311332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F861D4E-31C2-4893-913B-12F1EB82E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208" y="4154693"/>
            <a:ext cx="2849414" cy="24700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48B686A1-5406-06A1-3312-C56227D0C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07" y="4675684"/>
            <a:ext cx="2531442" cy="142393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B554A7E-41A3-4DC5-9E04-47E7C156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7489" y="4154694"/>
            <a:ext cx="2848512" cy="24700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omputer screen shot of a computer program&#10;&#10;Description automatically generated with low confidence">
            <a:extLst>
              <a:ext uri="{FF2B5EF4-FFF2-40B4-BE49-F238E27FC236}">
                <a16:creationId xmlns:a16="http://schemas.microsoft.com/office/drawing/2014/main" id="{CC86D500-0D6E-487F-00BF-DA808D373B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318" y="4675684"/>
            <a:ext cx="2531442" cy="14239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F1327-1EF9-B9C2-E8F2-C059A0620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80" y="2750024"/>
            <a:ext cx="4377422" cy="3788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KiCad v7.0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42542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3948E-5012-DA8B-B4F9-B7424730E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PCB Manufacture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DE66A-F2FE-1609-CFBA-C520365AA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Requirements:</a:t>
            </a:r>
          </a:p>
          <a:p>
            <a:r>
              <a:rPr lang="en-GB"/>
              <a:t>UK-based, 5-day turnaround</a:t>
            </a:r>
          </a:p>
          <a:p>
            <a:r>
              <a:rPr lang="en-GB"/>
              <a:t>Qty of 2 PCBs per module</a:t>
            </a:r>
          </a:p>
          <a:p>
            <a:r>
              <a:rPr lang="en-GB"/>
              <a:t>Contacting multiple suppliers including internal </a:t>
            </a:r>
          </a:p>
          <a:p>
            <a:r>
              <a:rPr lang="en-GB"/>
              <a:t>Cost of ~£870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982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361313-4F7D-4D93-974A-B89BDF784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4FEDB-1CA2-DE54-2213-C6D1937B9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365760"/>
            <a:ext cx="3419856" cy="1325562"/>
          </a:xfrm>
        </p:spPr>
        <p:txBody>
          <a:bodyPr>
            <a:normAutofit/>
          </a:bodyPr>
          <a:lstStyle/>
          <a:p>
            <a:r>
              <a:rPr lang="en-US" sz="4000">
                <a:cs typeface="Calibri Light"/>
              </a:rPr>
              <a:t>Building PCB's </a:t>
            </a:r>
            <a:endParaRPr lang="en-US" sz="4000"/>
          </a:p>
        </p:txBody>
      </p:sp>
      <p:pic>
        <p:nvPicPr>
          <p:cNvPr id="9" name="Picture 9" descr="A picture containing person, indoor, watch, office supplies&#10;&#10;Description automatically generated">
            <a:extLst>
              <a:ext uri="{FF2B5EF4-FFF2-40B4-BE49-F238E27FC236}">
                <a16:creationId xmlns:a16="http://schemas.microsoft.com/office/drawing/2014/main" id="{2C5D9CF1-1D41-8744-D03E-21CE6B677A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30" r="20413" b="-3"/>
          <a:stretch/>
        </p:blipFill>
        <p:spPr>
          <a:xfrm>
            <a:off x="-8295" y="-7"/>
            <a:ext cx="3560740" cy="4162622"/>
          </a:xfrm>
          <a:prstGeom prst="rect">
            <a:avLst/>
          </a:prstGeom>
        </p:spPr>
      </p:pic>
      <p:pic>
        <p:nvPicPr>
          <p:cNvPr id="8" name="Picture 8" descr="A picture containing person, indoor, office supplies&#10;&#10;Description automatically generated">
            <a:extLst>
              <a:ext uri="{FF2B5EF4-FFF2-40B4-BE49-F238E27FC236}">
                <a16:creationId xmlns:a16="http://schemas.microsoft.com/office/drawing/2014/main" id="{84E02AFB-A1FF-A4E5-64E8-24AE57E33A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94" r="32149" b="-3"/>
          <a:stretch/>
        </p:blipFill>
        <p:spPr>
          <a:xfrm>
            <a:off x="3643883" y="1"/>
            <a:ext cx="3560740" cy="4162617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ECA7B6E4-0350-1575-F840-901AA16614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727" b="4"/>
          <a:stretch/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6" name="Picture 6" descr="A picture containing electronic engineering, circuit component, electronic component, electronics&#10;&#10;Description automatically generated">
            <a:extLst>
              <a:ext uri="{FF2B5EF4-FFF2-40B4-BE49-F238E27FC236}">
                <a16:creationId xmlns:a16="http://schemas.microsoft.com/office/drawing/2014/main" id="{F1EA5DB0-B36F-4603-A82C-C4A77145D38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2496"/>
          <a:stretch/>
        </p:blipFill>
        <p:spPr>
          <a:xfrm>
            <a:off x="3643883" y="4254067"/>
            <a:ext cx="3560741" cy="2603939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0604AE9-51AD-1991-215A-B02F49F6B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2013054"/>
            <a:ext cx="3457810" cy="4292495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6590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00ECB84-C1FB-4283-8702-422EB096B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215"/>
            <a:ext cx="11292840" cy="6864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B3E30-7867-6151-5192-ABA12600C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9" y="4551036"/>
            <a:ext cx="3863778" cy="1837962"/>
          </a:xfrm>
        </p:spPr>
        <p:txBody>
          <a:bodyPr anchor="ctr">
            <a:normAutofit/>
          </a:bodyPr>
          <a:lstStyle/>
          <a:p>
            <a:pPr algn="r"/>
            <a:r>
              <a:rPr lang="en-US"/>
              <a:t>Completed PCBs</a:t>
            </a:r>
          </a:p>
        </p:txBody>
      </p:sp>
      <p:pic>
        <p:nvPicPr>
          <p:cNvPr id="5" name="Picture 5" descr="A picture containing electronics, electronic component, circuit component, electronic engineering&#10;&#10;Description automatically generated">
            <a:extLst>
              <a:ext uri="{FF2B5EF4-FFF2-40B4-BE49-F238E27FC236}">
                <a16:creationId xmlns:a16="http://schemas.microsoft.com/office/drawing/2014/main" id="{9C8AA988-3CB7-D3F5-85E2-6C2DF84BE5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50" r="15118" b="-1"/>
          <a:stretch/>
        </p:blipFill>
        <p:spPr>
          <a:xfrm>
            <a:off x="1" y="10"/>
            <a:ext cx="3648300" cy="4233658"/>
          </a:xfrm>
          <a:prstGeom prst="rect">
            <a:avLst/>
          </a:prstGeom>
        </p:spPr>
      </p:pic>
      <p:pic>
        <p:nvPicPr>
          <p:cNvPr id="4" name="Picture 4" descr="A picture containing electronics, electronic component, circuit component, electronic engineering&#10;&#10;Description automatically generated">
            <a:extLst>
              <a:ext uri="{FF2B5EF4-FFF2-40B4-BE49-F238E27FC236}">
                <a16:creationId xmlns:a16="http://schemas.microsoft.com/office/drawing/2014/main" id="{97FC193C-B8C0-0A8F-8C1E-0A419678FE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49" r="13324" b="-3"/>
          <a:stretch/>
        </p:blipFill>
        <p:spPr>
          <a:xfrm>
            <a:off x="3788947" y="-10876"/>
            <a:ext cx="3648301" cy="422744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12A6AE3-AE28-25F3-1C64-B3D31E113E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782" r="17587" b="-2"/>
          <a:stretch/>
        </p:blipFill>
        <p:spPr>
          <a:xfrm>
            <a:off x="7534349" y="-6215"/>
            <a:ext cx="3648300" cy="423366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2BFA6EF-C8B5-4562-9718-3167CB1C9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3153" y="4924327"/>
            <a:ext cx="0" cy="1091381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4D6FF8E-DB72-D67F-CF9E-E6108DEF6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4551036"/>
            <a:ext cx="5586543" cy="1837962"/>
          </a:xfrm>
        </p:spPr>
        <p:txBody>
          <a:bodyPr anchor="ctr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94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3">
            <a:extLst>
              <a:ext uri="{FF2B5EF4-FFF2-40B4-BE49-F238E27FC236}">
                <a16:creationId xmlns:a16="http://schemas.microsoft.com/office/drawing/2014/main" id="{554C70E2-B81C-49FD-87AB-36A4F9CAC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AFFB1-5369-B33B-63A5-459D0D0C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6956" y="758952"/>
            <a:ext cx="3185030" cy="3314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/>
              <a:t>Building Unit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673092-4AB0-3183-AE40-0D8E67596A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6" r="2066"/>
          <a:stretch/>
        </p:blipFill>
        <p:spPr>
          <a:xfrm>
            <a:off x="457200" y="1"/>
            <a:ext cx="3478687" cy="2721186"/>
          </a:xfrm>
          <a:prstGeom prst="rect">
            <a:avLst/>
          </a:prstGeom>
        </p:spPr>
      </p:pic>
      <p:pic>
        <p:nvPicPr>
          <p:cNvPr id="5" name="Picture 4" descr="A computer monitor and a computer&#10;&#10;Description automatically generated">
            <a:extLst>
              <a:ext uri="{FF2B5EF4-FFF2-40B4-BE49-F238E27FC236}">
                <a16:creationId xmlns:a16="http://schemas.microsoft.com/office/drawing/2014/main" id="{478B08CB-FF7E-4C69-95DB-F0D4404196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26" b="4"/>
          <a:stretch/>
        </p:blipFill>
        <p:spPr>
          <a:xfrm>
            <a:off x="4027328" y="1"/>
            <a:ext cx="3478688" cy="2721186"/>
          </a:xfrm>
          <a:prstGeom prst="rect">
            <a:avLst/>
          </a:prstGeom>
        </p:spPr>
      </p:pic>
      <p:pic>
        <p:nvPicPr>
          <p:cNvPr id="7" name="Picture 6" descr="A close-up of a machine&#10;&#10;Description automatically generated">
            <a:extLst>
              <a:ext uri="{FF2B5EF4-FFF2-40B4-BE49-F238E27FC236}">
                <a16:creationId xmlns:a16="http://schemas.microsoft.com/office/drawing/2014/main" id="{BB648202-EDB7-1D63-703A-AB37E243D2A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79"/>
          <a:stretch/>
        </p:blipFill>
        <p:spPr>
          <a:xfrm>
            <a:off x="457201" y="2812627"/>
            <a:ext cx="7048815" cy="4045373"/>
          </a:xfrm>
          <a:prstGeom prst="rect">
            <a:avLst/>
          </a:prstGeom>
        </p:spPr>
      </p:pic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C08EE4F1-5070-CA09-06A8-1195D8913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37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6D606-A7A0-C33D-8CDA-DBDE6B7E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760"/>
            <a:ext cx="4835635" cy="1805940"/>
          </a:xfrm>
        </p:spPr>
        <p:txBody>
          <a:bodyPr>
            <a:normAutofit/>
          </a:bodyPr>
          <a:lstStyle/>
          <a:p>
            <a:r>
              <a:rPr lang="en-GB" sz="4000"/>
              <a:t>Implementing I2C Connection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980325-E662-DCCF-101A-0DAE5F9F6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314575"/>
            <a:ext cx="4824603" cy="38655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Tested on breadboard with prototype board plus an extra board built for testing</a:t>
            </a:r>
          </a:p>
          <a:p>
            <a:r>
              <a:rPr lang="en-US"/>
              <a:t>Boards set with separate addresses to prove separate numbers can be sent </a:t>
            </a:r>
          </a:p>
          <a:p>
            <a:r>
              <a:rPr lang="en-US"/>
              <a:t>Only did two as proved concept and will be easier to create all when on PCB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3C57E20-5A68-3880-E5EF-4F6DB925BD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55" r="-1" b="10080"/>
          <a:stretch/>
        </p:blipFill>
        <p:spPr>
          <a:xfrm>
            <a:off x="6095999" y="10"/>
            <a:ext cx="5075239" cy="3355932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7E4150B-583C-64C7-5BB2-7636CE1802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47" r="-1" b="9119"/>
          <a:stretch/>
        </p:blipFill>
        <p:spPr>
          <a:xfrm>
            <a:off x="6095999" y="3476625"/>
            <a:ext cx="5075238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9384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331D2-7B62-4B66-7CAF-2079D1B00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Adding GUI for 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3E19B-F97E-155D-392A-2FEE8BB58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GTK3 was used to develop the GUI, or Graphical User Interface, for the RPi.</a:t>
            </a:r>
          </a:p>
          <a:p>
            <a:r>
              <a:rPr lang="en-US"/>
              <a:t>The GUI consisted of a button widget*, displayed in a 400x400 window, which when pressed begins a 60 second countdown to enter the 4-digit code.</a:t>
            </a:r>
          </a:p>
          <a:p>
            <a:r>
              <a:rPr lang="en-US"/>
              <a:t>Unable to complete due to time</a:t>
            </a:r>
          </a:p>
        </p:txBody>
      </p:sp>
    </p:spTree>
    <p:extLst>
      <p:ext uri="{BB962C8B-B14F-4D97-AF65-F5344CB8AC3E}">
        <p14:creationId xmlns:p14="http://schemas.microsoft.com/office/powerpoint/2010/main" val="23302401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9EB2E7-40EE-4C01-8FFE-074390535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07BD5-DE62-6C23-4298-0EC945AFB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6956" y="758952"/>
            <a:ext cx="3129194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800"/>
              <a:t>Testing whole unit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E9C47-E3A7-EEE4-9851-8CF78DF28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6955" y="5122332"/>
            <a:ext cx="3129195" cy="136990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7" name="Picture 6" descr="A close-up of a panel with buttons and a display&#10;&#10;Description automatically generated">
            <a:extLst>
              <a:ext uri="{FF2B5EF4-FFF2-40B4-BE49-F238E27FC236}">
                <a16:creationId xmlns:a16="http://schemas.microsoft.com/office/drawing/2014/main" id="{93A4B374-8B44-0A73-2397-D12A3078AB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4" b="14888"/>
          <a:stretch/>
        </p:blipFill>
        <p:spPr>
          <a:xfrm>
            <a:off x="457200" y="10"/>
            <a:ext cx="7048815" cy="4280945"/>
          </a:xfrm>
          <a:prstGeom prst="rect">
            <a:avLst/>
          </a:prstGeom>
        </p:spPr>
      </p:pic>
      <p:pic>
        <p:nvPicPr>
          <p:cNvPr id="9" name="Picture 8" descr="A hand holding a plug in to a device&#10;&#10;Description automatically generated">
            <a:extLst>
              <a:ext uri="{FF2B5EF4-FFF2-40B4-BE49-F238E27FC236}">
                <a16:creationId xmlns:a16="http://schemas.microsoft.com/office/drawing/2014/main" id="{5EE148A4-B089-D263-828D-C777AFC275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99" r="6817" b="1"/>
          <a:stretch/>
        </p:blipFill>
        <p:spPr>
          <a:xfrm>
            <a:off x="457201" y="4399830"/>
            <a:ext cx="2293787" cy="2458170"/>
          </a:xfrm>
          <a:prstGeom prst="rect">
            <a:avLst/>
          </a:prstGeom>
        </p:spPr>
      </p:pic>
      <p:pic>
        <p:nvPicPr>
          <p:cNvPr id="11" name="Picture 10" descr="A close-up of a keypad&#10;&#10;Description automatically generated">
            <a:extLst>
              <a:ext uri="{FF2B5EF4-FFF2-40B4-BE49-F238E27FC236}">
                <a16:creationId xmlns:a16="http://schemas.microsoft.com/office/drawing/2014/main" id="{7D628E10-B925-7C91-D100-562CE166EB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8" r="24893" b="1"/>
          <a:stretch/>
        </p:blipFill>
        <p:spPr>
          <a:xfrm>
            <a:off x="2869861" y="4399830"/>
            <a:ext cx="2223490" cy="2458170"/>
          </a:xfrm>
          <a:prstGeom prst="rect">
            <a:avLst/>
          </a:prstGeom>
        </p:spPr>
      </p:pic>
      <p:pic>
        <p:nvPicPr>
          <p:cNvPr id="5" name="Picture 4" descr="A hand on a machine&#10;&#10;Description automatically generated">
            <a:extLst>
              <a:ext uri="{FF2B5EF4-FFF2-40B4-BE49-F238E27FC236}">
                <a16:creationId xmlns:a16="http://schemas.microsoft.com/office/drawing/2014/main" id="{C86C45BD-2739-0DAA-C4A5-96D0972EF9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2" r="26258" b="1"/>
          <a:stretch/>
        </p:blipFill>
        <p:spPr>
          <a:xfrm>
            <a:off x="5212702" y="4399830"/>
            <a:ext cx="2293311" cy="245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307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4B100-96B7-55F7-6CFC-B47A5E1AA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74" y="677863"/>
            <a:ext cx="4534047" cy="1325562"/>
          </a:xfrm>
        </p:spPr>
        <p:txBody>
          <a:bodyPr>
            <a:normAutofit/>
          </a:bodyPr>
          <a:lstStyle/>
          <a:p>
            <a:r>
              <a:rPr lang="en-US"/>
              <a:t>Final Product Testing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EB52-3962-6AD2-5F12-A7E4770D2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874" y="2325158"/>
            <a:ext cx="4534048" cy="385497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Unable to complete due to time</a:t>
            </a:r>
          </a:p>
          <a:p>
            <a:r>
              <a:rPr lang="en-US"/>
              <a:t>Planned for the future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B458AF-054A-C32E-E80E-A6CC5C096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258" y="661484"/>
            <a:ext cx="4373787" cy="553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962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28A87-21C5-218E-C3DC-9685B4799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Product Review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EEF21-A396-09C1-B904-77E8640CF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A58EBE5-0974-0F6D-F1F9-3111066C6E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8708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061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98ECBA-3258-45DF-8FD4-7581736BC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62BF453-BD82-4B90-9FE7-517031338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5A9A0-E13E-5337-0C71-03F203CF6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090" y="758952"/>
            <a:ext cx="2802194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>
                <a:solidFill>
                  <a:srgbClr val="FFFFFF"/>
                </a:solidFill>
              </a:rPr>
              <a:t>Final Unit </a:t>
            </a: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72366D3-9B5C-42E1-9906-77FF6BB55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75610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lose-up of a control panel&#10;&#10;Description automatically generated">
            <a:extLst>
              <a:ext uri="{FF2B5EF4-FFF2-40B4-BE49-F238E27FC236}">
                <a16:creationId xmlns:a16="http://schemas.microsoft.com/office/drawing/2014/main" id="{02D3D52E-8B7A-AE2C-3323-ED075B9FE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375" y="944447"/>
            <a:ext cx="6616823" cy="496261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21F5E60-4E89-4B16-A245-12BD99359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9188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F6320-BEC1-82E3-8496-FD06B449C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>
            <a:normAutofit/>
          </a:bodyPr>
          <a:lstStyle/>
          <a:p>
            <a:r>
              <a:rPr lang="en-US" sz="3200">
                <a:cs typeface="Calibri Light"/>
              </a:rPr>
              <a:t>Review From Customer </a:t>
            </a:r>
            <a:endParaRPr lang="en-US" sz="32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49E0-E45F-84AF-E386-66188541A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Pleased with the product </a:t>
            </a:r>
          </a:p>
          <a:p>
            <a:r>
              <a:rPr lang="en-US" sz="1600"/>
              <a:t>Highlights: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Very happy with output 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Found games enjoyable 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Easy to play &amp; take away</a:t>
            </a:r>
          </a:p>
          <a:p>
            <a:pPr>
              <a:buFont typeface="Arial" pitchFamily="18" charset="2"/>
              <a:buChar char="•"/>
            </a:pPr>
            <a:r>
              <a:rPr lang="en-US" sz="1600">
                <a:solidFill>
                  <a:srgbClr val="000000"/>
                </a:solidFill>
              </a:rPr>
              <a:t>Future improvements: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GUI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Neater inside </a:t>
            </a:r>
          </a:p>
          <a:p>
            <a:pPr lvl="1"/>
            <a:r>
              <a:rPr lang="en-US" sz="1400" spc="10">
                <a:solidFill>
                  <a:srgbClr val="000000"/>
                </a:solidFill>
              </a:rPr>
              <a:t>Build more </a:t>
            </a:r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ADF896FB-208C-2AC4-7A9E-9DED16983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87" r="4" b="4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701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75470D1-A9BC-450A-94B8-E09E222C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E14E0-E6CB-444C-97C0-D67DA9F4D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5" name="Picture 4" descr="Blood in a test tube">
            <a:extLst>
              <a:ext uri="{FF2B5EF4-FFF2-40B4-BE49-F238E27FC236}">
                <a16:creationId xmlns:a16="http://schemas.microsoft.com/office/drawing/2014/main" id="{1CFB8D75-2928-F11B-5351-5063604152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r="-1" b="1001"/>
          <a:stretch/>
        </p:blipFill>
        <p:spPr>
          <a:xfrm>
            <a:off x="899160" y="1"/>
            <a:ext cx="1039368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37D29E2-7609-4210-93A1-BFB7944C0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160" y="0"/>
            <a:ext cx="10393680" cy="6858000"/>
          </a:xfrm>
          <a:prstGeom prst="rect">
            <a:avLst/>
          </a:prstGeom>
          <a:solidFill>
            <a:schemeClr val="accent2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26E9E-AC51-F6C5-F000-478F8B1C7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23331"/>
            <a:ext cx="9418320" cy="387596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>
                <a:solidFill>
                  <a:srgbClr val="FFFFFF"/>
                </a:solidFill>
              </a:rPr>
              <a:t>Conclusion and Future Recommendations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3B6ECA-5FD8-454D-ABC3-C4ACC15AF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9160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87B8F6-F933-4DC0-BBB7-EE99DB8AA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9873" y="5359400"/>
            <a:ext cx="2550319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50996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40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View</vt:lpstr>
      <vt:lpstr>Group Project</vt:lpstr>
      <vt:lpstr>What Is The Project?</vt:lpstr>
      <vt:lpstr>Origin</vt:lpstr>
      <vt:lpstr>Idea</vt:lpstr>
      <vt:lpstr>Research Phase</vt:lpstr>
      <vt:lpstr>Similar Products </vt:lpstr>
      <vt:lpstr>Requirements </vt:lpstr>
      <vt:lpstr>Project Idea</vt:lpstr>
      <vt:lpstr>Funding </vt:lpstr>
      <vt:lpstr>Design Phase</vt:lpstr>
      <vt:lpstr>Module Ideas </vt:lpstr>
      <vt:lpstr>Final Modules</vt:lpstr>
      <vt:lpstr>Simulating &amp; Testing Modules</vt:lpstr>
      <vt:lpstr>How we Simulated and Tested</vt:lpstr>
      <vt:lpstr>Simulating Decimal to Binary Conversion</vt:lpstr>
      <vt:lpstr>Testing Decimal to Binary Conversion</vt:lpstr>
      <vt:lpstr>Simulating Wire Jumpers Game</vt:lpstr>
      <vt:lpstr>Testing Wires Jumper Game</vt:lpstr>
      <vt:lpstr>Simulating Morse Code Game</vt:lpstr>
      <vt:lpstr>Testing Morse Code Game</vt:lpstr>
      <vt:lpstr>Simulating Safe Cracker Game</vt:lpstr>
      <vt:lpstr>Testing Safe Cracker Game</vt:lpstr>
      <vt:lpstr>Simulating Needy Button</vt:lpstr>
      <vt:lpstr>Testing Needy Button</vt:lpstr>
      <vt:lpstr>Creating I2C Connection- Rasbery PI</vt:lpstr>
      <vt:lpstr>Creating I2C Connection-  PIC</vt:lpstr>
      <vt:lpstr>Build Phase</vt:lpstr>
      <vt:lpstr>Designing PCB’s</vt:lpstr>
      <vt:lpstr>PCB Manufacture</vt:lpstr>
      <vt:lpstr>Building PCB's </vt:lpstr>
      <vt:lpstr>Completed PCBs</vt:lpstr>
      <vt:lpstr>Building Unit</vt:lpstr>
      <vt:lpstr>Implementing I2C Connection </vt:lpstr>
      <vt:lpstr>Adding GUI for PI</vt:lpstr>
      <vt:lpstr>Testing whole unit </vt:lpstr>
      <vt:lpstr>Final Product Testing </vt:lpstr>
      <vt:lpstr>Product Review </vt:lpstr>
      <vt:lpstr>Final Unit </vt:lpstr>
      <vt:lpstr>Review From Customer </vt:lpstr>
      <vt:lpstr>Conclusion and Future 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2023-03-29T11:39:23Z</dcterms:created>
  <dcterms:modified xsi:type="dcterms:W3CDTF">2023-07-17T14:56:50Z</dcterms:modified>
</cp:coreProperties>
</file>