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06" autoAdjust="0"/>
    <p:restoredTop sz="94660"/>
  </p:normalViewPr>
  <p:slideViewPr>
    <p:cSldViewPr snapToGrid="0">
      <p:cViewPr varScale="1">
        <p:scale>
          <a:sx n="88" d="100"/>
          <a:sy n="88" d="100"/>
        </p:scale>
        <p:origin x="210" y="5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786718-CEB7-EBCD-3AE6-A25C6AEA35A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6C7869C-35CC-08EF-7CD4-245C76216FD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EB3528-4F45-17F2-5D4A-D7C60646BC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CB945B-A1D6-4ABA-94B6-206CBAD3284D}" type="datetimeFigureOut">
              <a:rPr lang="en-GB" smtClean="0"/>
              <a:t>21/10/2023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EF37AE-604C-3A71-EC0B-0456C0AEEE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143384-6D26-1F8E-BAD0-2D0077AEDB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13449D-996C-41EE-96D6-6521667686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67658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645277-0FC2-6285-9520-02C17CCCA5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2B9E30-3C5F-F491-96B0-3087BDE01B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7DFE75-166C-80AE-3656-DFBB06F1ED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CB945B-A1D6-4ABA-94B6-206CBAD3284D}" type="datetimeFigureOut">
              <a:rPr lang="en-GB" smtClean="0"/>
              <a:t>21/10/2023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518DA8-331E-22DF-6810-386AB2E5B9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D7FD85-BC3A-54F1-582F-58BF472D3D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13449D-996C-41EE-96D6-6521667686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25495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81AD05-C5A9-1D08-FE29-F0E6FB3B0A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648657-8DD9-E52B-D1E1-3F943A073E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FA5250-E4C9-2121-84F9-2E298F983A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CB945B-A1D6-4ABA-94B6-206CBAD3284D}" type="datetimeFigureOut">
              <a:rPr lang="en-GB" smtClean="0"/>
              <a:t>21/10/2023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862B78-FAE9-4FC6-8198-1B4CEAD600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558219-3B34-57FC-9AE0-6DDB8E5002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13449D-996C-41EE-96D6-6521667686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92956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46AF0-0A27-C49C-6F1D-499C61A41D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AEE5EA-AE21-45C1-C06A-C6E626AC8A3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55A6AF-1B65-6718-CDA5-D59D859397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5847018-2681-FA82-CA5B-AFAC79A6CD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CB945B-A1D6-4ABA-94B6-206CBAD3284D}" type="datetimeFigureOut">
              <a:rPr lang="en-GB" smtClean="0"/>
              <a:t>21/10/2023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AF3B8F4-692A-E55D-3CC1-76FB434544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359665C-D36B-B033-B091-91E753F51B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13449D-996C-41EE-96D6-6521667686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38368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A2BDCF-9EBD-E793-FB31-326635D30F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DC228C-A14C-AD74-1210-006A43FF24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64733DD-1DE4-D744-7755-F2B921501D7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C5CF657-D1CE-B79A-A0A9-95B90C53C18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8CEE3D0-BAA8-6187-139B-BB53D6C571A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BD1D019-6CCA-D8D4-D01E-C85B6C14A9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CB945B-A1D6-4ABA-94B6-206CBAD3284D}" type="datetimeFigureOut">
              <a:rPr lang="en-GB" smtClean="0"/>
              <a:t>21/10/2023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F09ADAA-5152-EC0F-F2F2-CEF2EA2E53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9AA3534-C454-7395-C6E7-60A611A390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13449D-996C-41EE-96D6-6521667686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48088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F68ADA-9CF1-C490-2093-B1CC40C65A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A5A3B0D-666A-3C6E-92B2-149170B258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CB945B-A1D6-4ABA-94B6-206CBAD3284D}" type="datetimeFigureOut">
              <a:rPr lang="en-GB" smtClean="0"/>
              <a:t>21/10/2023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9CB3798-B216-072E-C5A3-24E4705A4D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2F8AA9F-A591-CB13-8FC7-7BCF873B82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13449D-996C-41EE-96D6-6521667686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64949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7C90849-D790-CCBC-3A16-513502A3B7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CB945B-A1D6-4ABA-94B6-206CBAD3284D}" type="datetimeFigureOut">
              <a:rPr lang="en-GB" smtClean="0"/>
              <a:t>21/10/2023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4546F9E-FADB-E08E-4524-B56508D2CA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F4DF145-8987-DE6F-E1B7-7CA9DFD17D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13449D-996C-41EE-96D6-6521667686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79965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377ABF-ECCD-A5D7-5ACB-F4FF3559FD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BDE7AF-4356-43DB-13E1-0A2436FC6A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CCFD22-0F1D-C468-D8AF-27F3D1986C0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A4D30DE-281B-B52A-C64C-2EDB5E8CFB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CB945B-A1D6-4ABA-94B6-206CBAD3284D}" type="datetimeFigureOut">
              <a:rPr lang="en-GB" smtClean="0"/>
              <a:t>21/10/2023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47FB774-D762-6C74-B09B-9CC3D45C4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5B964B4-BD91-609F-34E1-F09D3DF198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13449D-996C-41EE-96D6-6521667686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2609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DDB13E-757D-9E1A-3C99-31AB005377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0D97026-2563-8003-6880-02E2ADEC8FD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15E6354-413B-2679-C6A6-5F2D1C404D3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E6CA74D-CC54-38CB-8115-F06E08AFB2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CB945B-A1D6-4ABA-94B6-206CBAD3284D}" type="datetimeFigureOut">
              <a:rPr lang="en-GB" smtClean="0"/>
              <a:t>21/10/2023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E4C4D7-63B5-6C95-4630-E85A2C5399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FF2536-958A-E056-265D-7F875B8C37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13449D-996C-41EE-96D6-6521667686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54846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68585C-5A2C-937F-B3E4-5B20603D3F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C7936C0-8549-F3B9-BA6A-F09EEECA709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693664-EA44-9FAC-1F6A-8432FE4673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CB945B-A1D6-4ABA-94B6-206CBAD3284D}" type="datetimeFigureOut">
              <a:rPr lang="en-GB" smtClean="0"/>
              <a:t>21/10/2023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93E054-421F-BAC3-D688-312F4E06E5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6665-F7E0-BA86-F334-5D9FCA3BB0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13449D-996C-41EE-96D6-6521667686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60475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3B42DED-0482-5E2D-1589-DD7F83CFD25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9CD15A4-2B58-128E-FC61-B0E80AB4EE1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D40E5A-BBFF-DE9B-F528-82245F744D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CB945B-A1D6-4ABA-94B6-206CBAD3284D}" type="datetimeFigureOut">
              <a:rPr lang="en-GB" smtClean="0"/>
              <a:t>21/10/2023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6B2D53-B335-63DA-C39D-3E60D6F4DE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7B9564-19C4-BBFB-9DFA-1E4A23DDC6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13449D-996C-41EE-96D6-6521667686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6425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A420409-C457-1B14-33E9-95B536CF6F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75B095-3DBF-1510-6E80-C01F0EA1F0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23A6B8-18C2-E282-D674-A59B46BCF49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CB945B-A1D6-4ABA-94B6-206CBAD3284D}" type="datetimeFigureOut">
              <a:rPr lang="en-GB" smtClean="0"/>
              <a:t>21/10/2023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2893E1-7D8A-4B9A-0654-A5EFFD210BB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C613E9-2AAA-EFE8-09AE-AFFD5BAF626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13449D-996C-41EE-96D6-6521667686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1900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oster with text and pictures of a stone arch and a person&#10;&#10;Description automatically generated">
            <a:extLst>
              <a:ext uri="{FF2B5EF4-FFF2-40B4-BE49-F238E27FC236}">
                <a16:creationId xmlns:a16="http://schemas.microsoft.com/office/drawing/2014/main" id="{641C271A-675C-CFE1-9A6E-3D849FC320E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67097" y="5682"/>
            <a:ext cx="10347963" cy="68523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46643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Broc Morgan</dc:creator>
  <cp:lastModifiedBy>Broc Morgan</cp:lastModifiedBy>
  <cp:revision>1</cp:revision>
  <dcterms:created xsi:type="dcterms:W3CDTF">2023-10-21T21:11:06Z</dcterms:created>
  <dcterms:modified xsi:type="dcterms:W3CDTF">2023-10-21T21:13:04Z</dcterms:modified>
</cp:coreProperties>
</file>