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2C04D8-9CB5-8D5E-BA38-3ED88656A2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9EB363-39D0-17B1-34E9-B11ABA7214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4A1A27-2A27-D97D-B772-7EC27651C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C943EB-0080-9B7F-7372-AD8A55CD4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6B1334-AD6D-3023-F576-033D7ED34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597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47864-6DFF-6F3B-1645-8BBE4C643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97AD16-3BEB-3C14-35FC-96E47C771E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E4F7AC-4937-98E8-6050-5918DECED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A4E88B-F54F-6737-EAC4-4367F30B3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B09DF-C11C-1FD1-5098-1D1CA6585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990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186A0-47C3-21C0-74DA-1AE7D0B3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7A5B9E-80AA-4BC0-E2C5-9AF110DC35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D0546-8324-E2B5-0307-19CEC1EC86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B7CDC-1561-0EC3-C685-BC2590086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747F7-6000-FF5F-0ADE-296B27464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3995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C3BE3-43D0-5B8D-FAA3-98703398F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FCD23B-277B-2295-CC5E-9A25D844B2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0A554A-9897-9FB6-8614-48FDA1537C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A71D9B-F417-96A5-E5E3-4BFCDDBE8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F8D2B8-B6E3-66BB-6726-2C696C1C5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4F5311-A455-8386-3704-62CE655D6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59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0299B-B356-318D-EC3C-AFED227A9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C3A35B-32F5-00D1-2CBB-5D1F4B2EB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7DD291-7DAA-7523-C0C2-CB09579DE0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1A114F-5E44-8A21-EF16-D432849C80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54C408-F252-04E4-08DC-A68290ADEF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52E400-AAD9-7175-B621-AB80E8B391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F864AD-E70B-D57D-BEF0-9D6D721D8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5DC8A2B-04C1-3CCC-EEF8-04CE94FA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410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08FE5-76F8-17BB-9512-BB9EC9941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D78F97-B4CA-A29F-7AEC-D7E8280E2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E80224A-943B-87B8-E7A3-EC9AA88B4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B9FA72-E684-7B69-E3A5-8ABE71DB1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764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272AC0-20E1-025E-4195-8FAC06091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5079DE-F9BD-D3FD-509A-B96887B1A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A182B5-14DA-87B8-34A5-EF7C493BB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432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FED86B-C0B0-26A3-7DE0-B55D43A55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A60C0-CE1E-21CB-10A3-D999ABA4CB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81DD09-5631-8704-79BD-3D69E77B20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3D5F37-E571-DBCB-E0AF-1633D111B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5CBEC3-19FF-3054-070D-DAF463886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2946C6-545E-5EB8-FADA-31D038605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560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F6ED4-3CD8-8016-F59C-2F30D425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283666-FF95-2060-CED8-CD11CA3D34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C0E042-90CE-53F0-1425-2C6028067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7801BA-5A80-E80D-CD42-75AF40A81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4123F5-0A93-AD84-46CA-222793654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2D7D30-DF5B-6DCA-C880-625FD2ABF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302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927D7-FF15-E403-3813-29AE4A0B2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F5D333-A144-AF2A-80A9-8B1215D293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C511D-77B7-A556-60D3-7F492821E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CF0C74-1C46-F049-E2AC-5A35216F7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F8C548-5677-6A5C-2838-0378FAC75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27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552DE5-F6F4-1BDC-2D52-0630A4BBC3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9D1FC7-028C-0320-C037-F8EF00B8EA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B3C86B-591D-5199-9CCC-C5B364B15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5F7EF9-85F9-D393-6344-BD6821AA7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EE2286-120C-782A-AC25-DAE830E3D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87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384878-FB97-B550-2E7A-FB2366BD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DB8D2F-60E0-8568-225E-EB6EF476E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98B3B7-968C-C9BD-45A2-67D904E209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EF663-F1E7-4F72-A158-C68DA236AE31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E305ED-04E2-C5AE-6849-A2E4DD9A5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C627DA-F171-0EEE-1B27-568F461E3B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A361C-1572-415D-8196-ABA099D93B9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0340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81CA3CC-7FB9-9356-9AA6-706522994E89}"/>
              </a:ext>
            </a:extLst>
          </p:cNvPr>
          <p:cNvSpPr txBox="1"/>
          <p:nvPr/>
        </p:nvSpPr>
        <p:spPr>
          <a:xfrm>
            <a:off x="2129051" y="1296537"/>
            <a:ext cx="5122749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                                                     Breakfast Board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Gheorghe-Minel Nica</a:t>
            </a:r>
          </a:p>
          <a:p>
            <a:r>
              <a:rPr lang="en-US" dirty="0"/>
              <a:t>2122262</a:t>
            </a:r>
          </a:p>
          <a:p>
            <a:r>
              <a:rPr lang="en-US" dirty="0"/>
              <a:t>Foreign Languages &amp; Cultural Awareness(BMIH5003)</a:t>
            </a:r>
          </a:p>
          <a:p>
            <a:r>
              <a:rPr lang="en-US" dirty="0"/>
              <a:t>Veronica Rojo Fernandez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5060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Background pattern&#10;&#10;Description automatically generated">
            <a:extLst>
              <a:ext uri="{FF2B5EF4-FFF2-40B4-BE49-F238E27FC236}">
                <a16:creationId xmlns:a16="http://schemas.microsoft.com/office/drawing/2014/main" id="{8E1FD3C2-E43B-2E43-223B-B050837E99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9" r="166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7010398-A376-89C1-5A28-D2CC278EFCA4}"/>
              </a:ext>
            </a:extLst>
          </p:cNvPr>
          <p:cNvSpPr txBox="1"/>
          <p:nvPr/>
        </p:nvSpPr>
        <p:spPr>
          <a:xfrm>
            <a:off x="4121834" y="1069145"/>
            <a:ext cx="33457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gerian" panose="04020705040A02060702" pitchFamily="82" charset="0"/>
              </a:rPr>
              <a:t>Hotel El Grande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F89CEA3-C729-2FB7-19CF-F8B4F9708BF1}"/>
              </a:ext>
            </a:extLst>
          </p:cNvPr>
          <p:cNvSpPr txBox="1"/>
          <p:nvPr/>
        </p:nvSpPr>
        <p:spPr>
          <a:xfrm>
            <a:off x="859809" y="1760561"/>
            <a:ext cx="28418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Desayunos</a:t>
            </a:r>
            <a:r>
              <a:rPr lang="en-US" dirty="0"/>
              <a:t>  10 Euros/Person</a:t>
            </a:r>
          </a:p>
          <a:p>
            <a:r>
              <a:rPr lang="en-US" dirty="0"/>
              <a:t> </a:t>
            </a:r>
          </a:p>
          <a:p>
            <a:r>
              <a:rPr lang="en-US" sz="1400" dirty="0"/>
              <a:t>07:00 AM- 11:00 AM</a:t>
            </a:r>
          </a:p>
          <a:p>
            <a:endParaRPr lang="en-GB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F1DD8A-D4B2-BA69-1519-AB1F47AA42BD}"/>
              </a:ext>
            </a:extLst>
          </p:cNvPr>
          <p:cNvSpPr txBox="1"/>
          <p:nvPr/>
        </p:nvSpPr>
        <p:spPr>
          <a:xfrm>
            <a:off x="839305" y="3138985"/>
            <a:ext cx="5464445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Desayunos</a:t>
            </a:r>
            <a:r>
              <a:rPr lang="en-US" dirty="0"/>
              <a:t> Ingles  </a:t>
            </a:r>
          </a:p>
          <a:p>
            <a:endParaRPr lang="en-GB" dirty="0"/>
          </a:p>
          <a:p>
            <a:r>
              <a:rPr lang="en-GB" sz="1400" dirty="0"/>
              <a:t>Café- </a:t>
            </a:r>
            <a:r>
              <a:rPr lang="en-GB" sz="1400" dirty="0" err="1"/>
              <a:t>Salchichas</a:t>
            </a:r>
            <a:r>
              <a:rPr lang="en-GB" sz="1400" dirty="0"/>
              <a:t>- </a:t>
            </a:r>
            <a:r>
              <a:rPr lang="en-GB" sz="1400" dirty="0" err="1"/>
              <a:t>Tocino</a:t>
            </a:r>
            <a:r>
              <a:rPr lang="en-GB" sz="1400" dirty="0"/>
              <a:t>- </a:t>
            </a:r>
            <a:r>
              <a:rPr lang="en-GB" sz="1400" dirty="0" err="1"/>
              <a:t>Champinones</a:t>
            </a:r>
            <a:r>
              <a:rPr lang="en-GB" sz="1400" dirty="0"/>
              <a:t>- </a:t>
            </a:r>
            <a:r>
              <a:rPr lang="en-GB" sz="1400" dirty="0" err="1"/>
              <a:t>Tomates</a:t>
            </a:r>
            <a:r>
              <a:rPr lang="en-GB" sz="1400" dirty="0"/>
              <a:t>- Pan- Huevo</a:t>
            </a:r>
          </a:p>
          <a:p>
            <a:r>
              <a:rPr lang="en-GB" sz="1400" dirty="0"/>
              <a:t>Coffee- Sausages- Bacon- Mushrooms- Tomatoes- Egg- Bread</a:t>
            </a:r>
          </a:p>
          <a:p>
            <a:endParaRPr lang="en-GB" sz="1400" dirty="0"/>
          </a:p>
          <a:p>
            <a:r>
              <a:rPr lang="en-US" dirty="0" err="1"/>
              <a:t>Desayunos</a:t>
            </a:r>
            <a:r>
              <a:rPr lang="en-US" dirty="0"/>
              <a:t> Frances</a:t>
            </a:r>
          </a:p>
          <a:p>
            <a:r>
              <a:rPr lang="en-US" sz="1400" dirty="0"/>
              <a:t>Cafe Largo- Crepes con Nutella/</a:t>
            </a:r>
            <a:r>
              <a:rPr lang="en-US" sz="1400" dirty="0" err="1"/>
              <a:t>Marmelada</a:t>
            </a:r>
            <a:r>
              <a:rPr lang="en-US" sz="1400" dirty="0"/>
              <a:t>- </a:t>
            </a:r>
            <a:r>
              <a:rPr lang="en-US" sz="1400" dirty="0" err="1"/>
              <a:t>Zumo</a:t>
            </a:r>
            <a:r>
              <a:rPr lang="en-US" sz="1400" dirty="0"/>
              <a:t> de </a:t>
            </a:r>
            <a:r>
              <a:rPr lang="en-US" sz="1400" dirty="0" err="1"/>
              <a:t>Naranja</a:t>
            </a:r>
            <a:r>
              <a:rPr lang="en-US" sz="1400" dirty="0"/>
              <a:t> Natural</a:t>
            </a:r>
          </a:p>
          <a:p>
            <a:r>
              <a:rPr lang="en-US" sz="1400" dirty="0"/>
              <a:t>Black Coffee- Crepes with Nutella/ Jam- Natural Orange Juice</a:t>
            </a:r>
          </a:p>
          <a:p>
            <a:endParaRPr lang="en-US" sz="1400" dirty="0"/>
          </a:p>
          <a:p>
            <a:r>
              <a:rPr lang="en-US" dirty="0" err="1"/>
              <a:t>Desayonos</a:t>
            </a:r>
            <a:r>
              <a:rPr lang="en-US" dirty="0"/>
              <a:t> Vegan</a:t>
            </a:r>
          </a:p>
          <a:p>
            <a:r>
              <a:rPr lang="en-US" sz="1400" dirty="0" err="1"/>
              <a:t>Salchicha</a:t>
            </a:r>
            <a:r>
              <a:rPr lang="en-US" sz="1400" dirty="0"/>
              <a:t> </a:t>
            </a:r>
            <a:r>
              <a:rPr lang="en-US" sz="1400" dirty="0" err="1"/>
              <a:t>Vegana</a:t>
            </a:r>
            <a:r>
              <a:rPr lang="en-US" sz="1400" dirty="0"/>
              <a:t>- </a:t>
            </a:r>
            <a:r>
              <a:rPr lang="en-US" sz="1400" dirty="0" err="1"/>
              <a:t>Patata</a:t>
            </a:r>
            <a:r>
              <a:rPr lang="en-US" sz="1400" dirty="0"/>
              <a:t> </a:t>
            </a:r>
            <a:r>
              <a:rPr lang="en-US" sz="1400" dirty="0" err="1"/>
              <a:t>Cocida</a:t>
            </a:r>
            <a:r>
              <a:rPr lang="en-US" sz="1400" dirty="0"/>
              <a:t>- </a:t>
            </a:r>
            <a:r>
              <a:rPr lang="en-US" sz="1400" dirty="0" err="1"/>
              <a:t>Allubias</a:t>
            </a:r>
            <a:r>
              <a:rPr lang="en-US" sz="1400" dirty="0"/>
              <a:t>- </a:t>
            </a:r>
            <a:r>
              <a:rPr lang="en-US" sz="1400" dirty="0" err="1"/>
              <a:t>Champinones</a:t>
            </a:r>
            <a:r>
              <a:rPr lang="en-US" sz="1400" dirty="0"/>
              <a:t>- Tomate </a:t>
            </a:r>
            <a:r>
              <a:rPr lang="en-US" sz="1400" dirty="0" err="1"/>
              <a:t>Rodaja</a:t>
            </a:r>
            <a:endParaRPr lang="en-US" sz="1400" dirty="0"/>
          </a:p>
          <a:p>
            <a:r>
              <a:rPr lang="en-US" sz="1400" dirty="0"/>
              <a:t>Vegan Sausage- Boiled Potatoes- Beans-Mushrooms- Sliced Tomato</a:t>
            </a:r>
          </a:p>
          <a:p>
            <a:endParaRPr lang="en-US" sz="1400" dirty="0"/>
          </a:p>
          <a:p>
            <a:endParaRPr lang="en-US" sz="1400" dirty="0"/>
          </a:p>
          <a:p>
            <a:endParaRPr lang="en-US" sz="1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5897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86</Words>
  <Application>Microsoft Office PowerPoint</Application>
  <PresentationFormat>Widescreen</PresentationFormat>
  <Paragraphs>25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Algerian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Gheorghe-Minel Nica (2122262)</dc:creator>
  <cp:lastModifiedBy>Gheorghe-Minel Nica (2122262)</cp:lastModifiedBy>
  <cp:revision>3</cp:revision>
  <dcterms:created xsi:type="dcterms:W3CDTF">2023-03-03T11:35:27Z</dcterms:created>
  <dcterms:modified xsi:type="dcterms:W3CDTF">2023-03-03T12:23:09Z</dcterms:modified>
</cp:coreProperties>
</file>