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093880" y="27455"/>
            <a:ext cx="3488787" cy="30095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612" y="253470"/>
            <a:ext cx="3505504" cy="34983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91170" y="622330"/>
            <a:ext cx="348878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gwirfoddoli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dwy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ac un Ysgol </a:t>
            </a:r>
            <a:r>
              <a:rPr lang="en-GB" sz="1200" dirty="0" err="1"/>
              <a:t>uwchradd</a:t>
            </a:r>
            <a:r>
              <a:rPr lang="en-GB" sz="1200" dirty="0"/>
              <a:t>. </a:t>
            </a: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brofiad</a:t>
            </a:r>
            <a:r>
              <a:rPr lang="en-GB" sz="1200" dirty="0"/>
              <a:t>  </a:t>
            </a:r>
            <a:r>
              <a:rPr lang="en-GB" sz="1200" dirty="0" err="1"/>
              <a:t>uniongyrchol</a:t>
            </a:r>
            <a:r>
              <a:rPr lang="en-GB" sz="1200" dirty="0"/>
              <a:t> o weld </a:t>
            </a:r>
            <a:r>
              <a:rPr lang="en-GB" sz="1200" dirty="0" err="1"/>
              <a:t>er</a:t>
            </a:r>
            <a:r>
              <a:rPr lang="en-GB" sz="1200" dirty="0"/>
              <a:t> bod 30 o </a:t>
            </a:r>
            <a:r>
              <a:rPr lang="en-GB" sz="1200" dirty="0" err="1"/>
              <a:t>blant</a:t>
            </a:r>
            <a:r>
              <a:rPr lang="en-GB" sz="1200" dirty="0"/>
              <a:t> yn y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30 </a:t>
            </a:r>
            <a:r>
              <a:rPr lang="en-GB" sz="1200" dirty="0" err="1"/>
              <a:t>unigolion</a:t>
            </a:r>
            <a:r>
              <a:rPr lang="en-GB" sz="1200" dirty="0"/>
              <a:t> </a:t>
            </a:r>
            <a:r>
              <a:rPr lang="en-GB" sz="1200" dirty="0" err="1"/>
              <a:t>ydy</a:t>
            </a:r>
            <a:r>
              <a:rPr lang="en-GB" sz="1200" dirty="0"/>
              <a:t> felly rhaid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mathau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bod </a:t>
            </a:r>
            <a:r>
              <a:rPr lang="en-GB" sz="1200" dirty="0" err="1"/>
              <a:t>pob</a:t>
            </a:r>
            <a:r>
              <a:rPr lang="en-GB" sz="1200" dirty="0"/>
              <a:t> plentyn yn deall.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gwelais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roedd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yn </a:t>
            </a:r>
            <a:r>
              <a:rPr lang="en-GB" sz="1200" dirty="0" err="1"/>
              <a:t>ymateb</a:t>
            </a:r>
            <a:r>
              <a:rPr lang="en-GB" sz="1200" dirty="0"/>
              <a:t> i'r plant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oedden</a:t>
            </a:r>
            <a:r>
              <a:rPr lang="en-GB" sz="1200" dirty="0"/>
              <a:t> </a:t>
            </a:r>
            <a:r>
              <a:rPr lang="en-GB" sz="1200" dirty="0" err="1"/>
              <a:t>nhw’n</a:t>
            </a:r>
            <a:r>
              <a:rPr lang="en-GB" sz="1200" dirty="0"/>
              <a:t> </a:t>
            </a:r>
            <a:r>
              <a:rPr lang="en-GB" sz="1200" dirty="0" err="1"/>
              <a:t>camymddwyn</a:t>
            </a:r>
            <a:r>
              <a:rPr lang="en-GB" sz="1200" dirty="0"/>
              <a:t>. </a:t>
            </a:r>
            <a:r>
              <a:rPr lang="en-GB" sz="1200" dirty="0" err="1"/>
              <a:t>Hyfforddais</a:t>
            </a:r>
            <a:r>
              <a:rPr lang="en-GB" sz="1200" dirty="0"/>
              <a:t> </a:t>
            </a:r>
            <a:r>
              <a:rPr lang="en-GB" sz="1200" dirty="0" err="1"/>
              <a:t>bêl</a:t>
            </a:r>
            <a:r>
              <a:rPr lang="en-GB" sz="1200" dirty="0"/>
              <a:t> </a:t>
            </a:r>
            <a:r>
              <a:rPr lang="en-GB" sz="1200" dirty="0" err="1"/>
              <a:t>rwyd</a:t>
            </a:r>
            <a:r>
              <a:rPr lang="en-GB" sz="1200" dirty="0"/>
              <a:t> I </a:t>
            </a:r>
            <a:r>
              <a:rPr lang="en-GB" sz="1200" dirty="0" err="1"/>
              <a:t>blant</a:t>
            </a:r>
            <a:r>
              <a:rPr lang="en-GB" sz="1200" dirty="0"/>
              <a:t> dan </a:t>
            </a:r>
            <a:r>
              <a:rPr lang="en-GB" sz="1200" dirty="0" err="1"/>
              <a:t>dan</a:t>
            </a:r>
            <a:r>
              <a:rPr lang="en-GB" sz="1200" dirty="0"/>
              <a:t> 11 am </a:t>
            </a:r>
            <a:r>
              <a:rPr lang="en-GB" sz="1200" dirty="0" err="1"/>
              <a:t>flwyddyn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sgiliau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wella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perfformiad</a:t>
            </a:r>
            <a:r>
              <a:rPr lang="en-GB" sz="1200" dirty="0"/>
              <a:t> yn y </a:t>
            </a:r>
            <a:r>
              <a:rPr lang="en-GB" sz="1200" dirty="0" err="1"/>
              <a:t>gêm</a:t>
            </a:r>
            <a:r>
              <a:rPr lang="en-GB" sz="1200" dirty="0"/>
              <a:t>. Mae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tair</a:t>
            </a:r>
            <a:r>
              <a:rPr lang="en-GB" sz="1200" dirty="0"/>
              <a:t> </a:t>
            </a:r>
            <a:r>
              <a:rPr lang="en-GB" sz="1200" dirty="0" err="1"/>
              <a:t>chwaer</a:t>
            </a:r>
            <a:r>
              <a:rPr lang="en-GB" sz="1200" dirty="0"/>
              <a:t> felly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wastod</a:t>
            </a:r>
            <a:r>
              <a:rPr lang="en-GB" sz="1200" dirty="0"/>
              <a:t> yn </a:t>
            </a:r>
            <a:r>
              <a:rPr lang="en-GB" sz="1200" dirty="0" err="1"/>
              <a:t>helpu</a:t>
            </a:r>
            <a:r>
              <a:rPr lang="en-GB" sz="1200" dirty="0"/>
              <a:t> nhw deall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cartref</a:t>
            </a:r>
            <a:r>
              <a:rPr lang="en-GB" sz="1200" dirty="0"/>
              <a:t>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1836" y="3597084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2513797" y="3751748"/>
            <a:ext cx="5354277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tyfu</a:t>
            </a:r>
            <a:r>
              <a:rPr lang="en-GB" sz="1200" dirty="0"/>
              <a:t> </a:t>
            </a:r>
            <a:r>
              <a:rPr lang="en-GB" sz="1200" dirty="0" err="1"/>
              <a:t>lan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plant,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wastad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o help plant </a:t>
            </a:r>
            <a:r>
              <a:rPr lang="en-GB" sz="1200" dirty="0" err="1"/>
              <a:t>er</a:t>
            </a:r>
            <a:r>
              <a:rPr lang="en-GB" sz="1200" dirty="0"/>
              <a:t> enghraifft </a:t>
            </a:r>
            <a:r>
              <a:rPr lang="en-GB" sz="1200" dirty="0" err="1"/>
              <a:t>helpais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chwaer</a:t>
            </a:r>
            <a:r>
              <a:rPr lang="en-GB" sz="1200" dirty="0"/>
              <a:t> </a:t>
            </a:r>
            <a:r>
              <a:rPr lang="en-GB" sz="1200" dirty="0" err="1"/>
              <a:t>gyda'i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cartref</a:t>
            </a:r>
            <a:r>
              <a:rPr lang="en-GB" sz="1200" dirty="0"/>
              <a:t>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darllen</a:t>
            </a:r>
            <a:r>
              <a:rPr lang="en-GB" sz="1200" dirty="0"/>
              <a:t>.</a:t>
            </a:r>
          </a:p>
          <a:p>
            <a:pPr marL="228600" indent="-228600">
              <a:buAutoNum type="arabicParenR"/>
            </a:pP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dirprwy</a:t>
            </a:r>
            <a:r>
              <a:rPr lang="en-GB" sz="1200" dirty="0"/>
              <a:t> </a:t>
            </a:r>
            <a:r>
              <a:rPr lang="en-GB" sz="1200" dirty="0" err="1"/>
              <a:t>brif</a:t>
            </a:r>
            <a:r>
              <a:rPr lang="en-GB" sz="1200" dirty="0"/>
              <a:t> </a:t>
            </a:r>
            <a:r>
              <a:rPr lang="en-GB" sz="1200" dirty="0" err="1"/>
              <a:t>ferch</a:t>
            </a:r>
            <a:r>
              <a:rPr lang="en-GB" sz="1200" dirty="0"/>
              <a:t>, </a:t>
            </a:r>
            <a:r>
              <a:rPr lang="en-GB" sz="1200" dirty="0" err="1"/>
              <a:t>prif</a:t>
            </a:r>
            <a:r>
              <a:rPr lang="en-GB" sz="1200" dirty="0"/>
              <a:t> </a:t>
            </a:r>
            <a:r>
              <a:rPr lang="en-GB" sz="1200" dirty="0" err="1"/>
              <a:t>rôl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oedd</a:t>
            </a:r>
            <a:r>
              <a:rPr lang="en-GB" sz="1200" dirty="0"/>
              <a:t> </a:t>
            </a:r>
            <a:r>
              <a:rPr lang="en-GB" sz="1200" dirty="0" err="1"/>
              <a:t>gwrando</a:t>
            </a:r>
            <a:r>
              <a:rPr lang="en-GB" sz="1200" dirty="0"/>
              <a:t> i’r plant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bod </a:t>
            </a:r>
            <a:r>
              <a:rPr lang="en-GB" sz="1200" dirty="0" err="1"/>
              <a:t>pawb</a:t>
            </a:r>
            <a:r>
              <a:rPr lang="en-GB" sz="1200" dirty="0"/>
              <a:t> yn </a:t>
            </a:r>
            <a:r>
              <a:rPr lang="en-GB" sz="1200" dirty="0" err="1"/>
              <a:t>hapus</a:t>
            </a:r>
            <a:r>
              <a:rPr lang="en-GB" sz="1200" dirty="0"/>
              <a:t> yn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ac </a:t>
            </a:r>
            <a:r>
              <a:rPr lang="en-GB" sz="1200" dirty="0" err="1"/>
              <a:t>efallai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wella</a:t>
            </a:r>
            <a:r>
              <a:rPr lang="en-GB" sz="1200" dirty="0"/>
              <a:t> </a:t>
            </a:r>
            <a:r>
              <a:rPr lang="en-GB" sz="1200" dirty="0" err="1"/>
              <a:t>pethau</a:t>
            </a:r>
            <a:r>
              <a:rPr lang="en-GB" sz="1200" dirty="0"/>
              <a:t> yn </a:t>
            </a:r>
            <a:r>
              <a:rPr lang="en-GB" sz="1200" dirty="0" err="1"/>
              <a:t>yr</a:t>
            </a:r>
            <a:r>
              <a:rPr lang="en-GB" sz="1200" dirty="0"/>
              <a:t> Ysgol.</a:t>
            </a:r>
          </a:p>
          <a:p>
            <a:pPr marL="228600" indent="-228600">
              <a:buAutoNum type="arabicParenR"/>
            </a:pP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Hanes ac yn </a:t>
            </a:r>
            <a:r>
              <a:rPr lang="en-GB" sz="1200" dirty="0" err="1"/>
              <a:t>wastad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ymchwilio</a:t>
            </a:r>
            <a:r>
              <a:rPr lang="en-GB" sz="1200" dirty="0"/>
              <a:t> yn </a:t>
            </a:r>
            <a:r>
              <a:rPr lang="en-GB" sz="1200" dirty="0" err="1"/>
              <a:t>ddyfnach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i’r </a:t>
            </a:r>
            <a:r>
              <a:rPr lang="en-GB" sz="1200" dirty="0" err="1"/>
              <a:t>pwnc</a:t>
            </a:r>
            <a:r>
              <a:rPr lang="en-GB" sz="1200" dirty="0"/>
              <a:t> –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dangos</a:t>
            </a:r>
            <a:r>
              <a:rPr lang="en-GB" sz="1200" dirty="0"/>
              <a:t> I’r plant </a:t>
            </a:r>
            <a:r>
              <a:rPr lang="en-GB" sz="1200" dirty="0" err="1"/>
              <a:t>pwysigrwydd</a:t>
            </a:r>
            <a:r>
              <a:rPr lang="en-GB" sz="1200" dirty="0"/>
              <a:t> am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hanes</a:t>
            </a:r>
            <a:r>
              <a:rPr lang="en-GB" sz="1200" dirty="0"/>
              <a:t> a </a:t>
            </a:r>
            <a:r>
              <a:rPr lang="en-GB" sz="1200" dirty="0" err="1"/>
              <a:t>newid</a:t>
            </a:r>
            <a:r>
              <a:rPr lang="en-GB" sz="1200" dirty="0"/>
              <a:t> y stigma o Hanes yn </a:t>
            </a:r>
            <a:r>
              <a:rPr lang="en-GB" sz="1200" dirty="0" err="1"/>
              <a:t>pwnc</a:t>
            </a:r>
            <a:r>
              <a:rPr lang="en-GB" sz="1200" dirty="0"/>
              <a:t> </a:t>
            </a:r>
            <a:r>
              <a:rPr lang="en-GB" sz="1200" dirty="0" err="1"/>
              <a:t>diflas</a:t>
            </a:r>
            <a:r>
              <a:rPr lang="en-GB" sz="1200" dirty="0"/>
              <a:t>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8037" y="267989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381123" y="422600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Dwy’n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bod yn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caredig</a:t>
            </a:r>
            <a:r>
              <a:rPr lang="en-GB" sz="1200" dirty="0"/>
              <a:t>, </a:t>
            </a:r>
            <a:r>
              <a:rPr lang="en-GB" sz="1200" dirty="0" err="1"/>
              <a:t>amyneddgar</a:t>
            </a:r>
            <a:r>
              <a:rPr lang="en-GB" sz="1200" dirty="0"/>
              <a:t> a </a:t>
            </a:r>
            <a:r>
              <a:rPr lang="en-GB" sz="1200" dirty="0" err="1"/>
              <a:t>hawdd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ato</a:t>
            </a:r>
            <a:r>
              <a:rPr lang="en-GB" sz="1200" dirty="0"/>
              <a:t>.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plant I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galed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y </a:t>
            </a:r>
            <a:r>
              <a:rPr lang="en-GB" sz="1200" dirty="0" err="1"/>
              <a:t>canlyniadau</a:t>
            </a:r>
            <a:r>
              <a:rPr lang="en-GB" sz="1200" dirty="0"/>
              <a:t> </a:t>
            </a:r>
            <a:r>
              <a:rPr lang="en-GB" sz="1200" dirty="0" err="1"/>
              <a:t>gorau</a:t>
            </a:r>
            <a:r>
              <a:rPr lang="en-GB" sz="1200" dirty="0"/>
              <a:t> y gallant a hefyd </a:t>
            </a:r>
            <a:r>
              <a:rPr lang="en-GB" sz="1200" dirty="0" err="1"/>
              <a:t>paratoi</a:t>
            </a:r>
            <a:r>
              <a:rPr lang="en-GB" sz="1200" dirty="0"/>
              <a:t> nhw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</a:t>
            </a:r>
            <a:r>
              <a:rPr lang="en-GB" sz="1200" dirty="0" err="1"/>
              <a:t>bywyd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oedolyn</a:t>
            </a:r>
            <a:r>
              <a:rPr lang="en-GB" sz="1200" dirty="0"/>
              <a:t>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1349" y="2715607"/>
            <a:ext cx="2451418" cy="388892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843361" y="2881810"/>
            <a:ext cx="22292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dirty="0"/>
              <a:t>Mae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radd</a:t>
            </a:r>
            <a:r>
              <a:rPr lang="en-GB" sz="1200" dirty="0"/>
              <a:t> yn Hanes a </a:t>
            </a:r>
            <a:r>
              <a:rPr lang="en-GB" sz="1200" dirty="0" err="1"/>
              <a:t>Lefel</a:t>
            </a:r>
            <a:r>
              <a:rPr lang="en-GB" sz="1200" dirty="0"/>
              <a:t> A yn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Gorfforol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yn </a:t>
            </a:r>
            <a:r>
              <a:rPr lang="en-GB" sz="1200" dirty="0" err="1"/>
              <a:t>teimlo’n</a:t>
            </a:r>
            <a:r>
              <a:rPr lang="en-GB" sz="1200" dirty="0"/>
              <a:t> </a:t>
            </a:r>
            <a:r>
              <a:rPr lang="en-GB" sz="1200" dirty="0" err="1"/>
              <a:t>hyderus</a:t>
            </a:r>
            <a:r>
              <a:rPr lang="en-GB" sz="1200" dirty="0"/>
              <a:t> I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dau</a:t>
            </a:r>
            <a:r>
              <a:rPr lang="en-GB" sz="1200" dirty="0"/>
              <a:t> </a:t>
            </a:r>
            <a:r>
              <a:rPr lang="en-GB" sz="1200" dirty="0" err="1"/>
              <a:t>bwnc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Hefyd </a:t>
            </a:r>
            <a:r>
              <a:rPr lang="en-GB" sz="1200" dirty="0" err="1"/>
              <a:t>mae</a:t>
            </a:r>
            <a:r>
              <a:rPr lang="en-GB" sz="1200" dirty="0"/>
              <a:t> gen </a:t>
            </a:r>
            <a:r>
              <a:rPr lang="en-GB" sz="1200" dirty="0" err="1"/>
              <a:t>Iefel</a:t>
            </a:r>
            <a:r>
              <a:rPr lang="en-GB" sz="1200" dirty="0"/>
              <a:t> AS yn </a:t>
            </a:r>
            <a:r>
              <a:rPr lang="en-GB" sz="1200" dirty="0" err="1"/>
              <a:t>mathemateg</a:t>
            </a:r>
            <a:r>
              <a:rPr lang="en-GB" sz="1200" dirty="0"/>
              <a:t> felly </a:t>
            </a:r>
            <a:r>
              <a:rPr lang="en-GB" sz="1200" dirty="0" err="1"/>
              <a:t>gallwn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pwnc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I </a:t>
            </a:r>
            <a:r>
              <a:rPr lang="en-GB" sz="1200" dirty="0" err="1"/>
              <a:t>raddau</a:t>
            </a:r>
            <a:r>
              <a:rPr lang="en-GB" sz="1200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27" y="4220308"/>
            <a:ext cx="2120658" cy="238422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11128" y="4220308"/>
            <a:ext cx="204945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Mae gen </a:t>
            </a:r>
            <a:r>
              <a:rPr lang="en-GB" sz="1200" dirty="0" err="1"/>
              <a:t>i</a:t>
            </a:r>
            <a:r>
              <a:rPr lang="en-GB" sz="1200" dirty="0"/>
              <a:t> 1A*, 7A a 3B yn TGAU (yn </a:t>
            </a:r>
            <a:r>
              <a:rPr lang="en-GB" sz="1200" dirty="0" err="1"/>
              <a:t>cynnwys</a:t>
            </a:r>
            <a:r>
              <a:rPr lang="en-GB" sz="1200" dirty="0"/>
              <a:t> </a:t>
            </a:r>
            <a:r>
              <a:rPr lang="en-GB" sz="1200" dirty="0" err="1"/>
              <a:t>Saesneg</a:t>
            </a:r>
            <a:r>
              <a:rPr lang="en-GB" sz="1200" dirty="0"/>
              <a:t>, </a:t>
            </a:r>
            <a:r>
              <a:rPr lang="en-GB" sz="1200" dirty="0" err="1"/>
              <a:t>Mathemateg</a:t>
            </a:r>
            <a:r>
              <a:rPr lang="en-GB" sz="1200" dirty="0"/>
              <a:t>, </a:t>
            </a:r>
            <a:r>
              <a:rPr lang="en-GB" sz="1200" dirty="0" err="1"/>
              <a:t>Gwyddoniaeth</a:t>
            </a:r>
            <a:r>
              <a:rPr lang="en-GB" sz="1200" dirty="0"/>
              <a:t> a </a:t>
            </a:r>
            <a:r>
              <a:rPr lang="en-GB" sz="1200" dirty="0" err="1"/>
              <a:t>Chymraeg</a:t>
            </a:r>
            <a:r>
              <a:rPr lang="en-GB" sz="1200" dirty="0"/>
              <a:t>. </a:t>
            </a:r>
            <a:r>
              <a:rPr lang="en-GB" sz="1200" dirty="0" err="1"/>
              <a:t>Cefais</a:t>
            </a:r>
            <a:r>
              <a:rPr lang="en-GB" sz="1200" dirty="0"/>
              <a:t> ABC yn </a:t>
            </a:r>
            <a:r>
              <a:rPr lang="en-GB" sz="1200" dirty="0" err="1"/>
              <a:t>Lefel</a:t>
            </a:r>
            <a:r>
              <a:rPr lang="en-GB" sz="1200" dirty="0"/>
              <a:t> A  </a:t>
            </a:r>
            <a:r>
              <a:rPr lang="en-GB" sz="1200" dirty="0" err="1"/>
              <a:t>a</a:t>
            </a:r>
            <a:r>
              <a:rPr lang="en-GB" sz="1200" dirty="0"/>
              <a:t> </a:t>
            </a:r>
            <a:r>
              <a:rPr lang="en-GB" sz="1200" dirty="0" err="1"/>
              <a:t>graddiais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gradd</a:t>
            </a:r>
            <a:r>
              <a:rPr lang="en-GB" sz="1200" dirty="0"/>
              <a:t> 2:1 </a:t>
            </a:r>
            <a:r>
              <a:rPr lang="en-GB" sz="1200"/>
              <a:t>yn Hanes. </a:t>
            </a:r>
            <a:endParaRPr lang="en-GB" sz="1200" dirty="0"/>
          </a:p>
          <a:p>
            <a:endParaRPr lang="en-GB" dirty="0"/>
          </a:p>
        </p:txBody>
      </p:sp>
      <p:pic>
        <p:nvPicPr>
          <p:cNvPr id="3" name="Picture 2" descr="A group of people walking in front of a building&#10;&#10;Description automatically generated">
            <a:extLst>
              <a:ext uri="{FF2B5EF4-FFF2-40B4-BE49-F238E27FC236}">
                <a16:creationId xmlns:a16="http://schemas.microsoft.com/office/drawing/2014/main" id="{069A0673-B406-4DD1-B836-3E5C830ECB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4680" y="2867743"/>
            <a:ext cx="1842318" cy="27171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460137-E228-4D7A-8E47-BFCABA6C80BB}"/>
              </a:ext>
            </a:extLst>
          </p:cNvPr>
          <p:cNvSpPr txBox="1"/>
          <p:nvPr/>
        </p:nvSpPr>
        <p:spPr>
          <a:xfrm>
            <a:off x="4227666" y="819227"/>
            <a:ext cx="31743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I Charlotte Doyle . </a:t>
            </a:r>
            <a:r>
              <a:rPr lang="en-GB" sz="1200" dirty="0" err="1"/>
              <a:t>Rwyf</a:t>
            </a:r>
            <a:r>
              <a:rPr lang="en-GB" sz="1200" dirty="0"/>
              <a:t> yn 21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 ac yn </a:t>
            </a:r>
            <a:r>
              <a:rPr lang="en-GB" sz="1200" dirty="0" err="1"/>
              <a:t>byw</a:t>
            </a:r>
            <a:r>
              <a:rPr lang="en-GB" sz="1200" dirty="0"/>
              <a:t> yn </a:t>
            </a:r>
            <a:r>
              <a:rPr lang="en-GB" sz="1200" dirty="0" err="1"/>
              <a:t>Rhydaman</a:t>
            </a:r>
            <a:r>
              <a:rPr lang="en-GB" sz="1200" dirty="0"/>
              <a:t>. </a:t>
            </a:r>
            <a:r>
              <a:rPr lang="en-GB" sz="1200" dirty="0" err="1"/>
              <a:t>Rydw'n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gadw'n</a:t>
            </a:r>
            <a:r>
              <a:rPr lang="en-GB" sz="1200" dirty="0"/>
              <a:t> </a:t>
            </a:r>
            <a:r>
              <a:rPr lang="en-GB" sz="1200" dirty="0" err="1"/>
              <a:t>iach</a:t>
            </a:r>
            <a:r>
              <a:rPr lang="en-GB" sz="1200" dirty="0"/>
              <a:t> felly </a:t>
            </a:r>
            <a:r>
              <a:rPr lang="en-GB" sz="1200" dirty="0" err="1"/>
              <a:t>dwy'n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i'r </a:t>
            </a:r>
            <a:r>
              <a:rPr lang="en-GB" sz="1200" dirty="0" err="1"/>
              <a:t>gampfa</a:t>
            </a:r>
            <a:r>
              <a:rPr lang="en-GB" sz="1200" dirty="0"/>
              <a:t> 4 </a:t>
            </a:r>
            <a:r>
              <a:rPr lang="en-GB" sz="1200" dirty="0" err="1"/>
              <a:t>dydd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wythnos</a:t>
            </a:r>
            <a:r>
              <a:rPr lang="en-GB" sz="1200" dirty="0"/>
              <a:t> a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chwaraeon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pêl-rhwyd</a:t>
            </a:r>
            <a:r>
              <a:rPr lang="en-GB" sz="1200" dirty="0"/>
              <a:t>. </a:t>
            </a:r>
            <a:r>
              <a:rPr lang="en-GB" sz="1200" dirty="0" err="1"/>
              <a:t>Rwy'n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deithio</a:t>
            </a:r>
            <a:r>
              <a:rPr lang="en-GB" sz="1200" dirty="0"/>
              <a:t>, es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deithio</a:t>
            </a:r>
            <a:r>
              <a:rPr lang="en-GB" sz="1200" dirty="0"/>
              <a:t> Asia yn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Haf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  </a:t>
            </a:r>
            <a:r>
              <a:rPr lang="en-GB" sz="1200" dirty="0" err="1"/>
              <a:t>graddio</a:t>
            </a:r>
            <a:r>
              <a:rPr lang="en-GB" sz="1200" dirty="0"/>
              <a:t> yn Hanes </a:t>
            </a:r>
            <a:r>
              <a:rPr lang="en-GB" sz="1200" dirty="0" err="1"/>
              <a:t>blwyddyn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</a:t>
            </a:r>
            <a:r>
              <a:rPr lang="en-GB" sz="1200" dirty="0" err="1"/>
              <a:t>Rwy'n</a:t>
            </a:r>
            <a:r>
              <a:rPr lang="en-GB" sz="1200" dirty="0"/>
              <a:t> </a:t>
            </a:r>
            <a:r>
              <a:rPr lang="en-GB" sz="1200" dirty="0" err="1"/>
              <a:t>gobeithio</a:t>
            </a:r>
            <a:r>
              <a:rPr lang="en-GB" sz="1200" dirty="0"/>
              <a:t> </a:t>
            </a:r>
            <a:r>
              <a:rPr lang="en-GB" sz="1200" dirty="0" err="1"/>
              <a:t>teithio</a:t>
            </a:r>
            <a:r>
              <a:rPr lang="en-GB" sz="1200" dirty="0"/>
              <a:t> </a:t>
            </a:r>
            <a:r>
              <a:rPr lang="en-GB" sz="1200" dirty="0" err="1"/>
              <a:t>llawer</a:t>
            </a:r>
            <a:r>
              <a:rPr lang="en-GB" sz="1200" dirty="0"/>
              <a:t> o </a:t>
            </a:r>
            <a:r>
              <a:rPr lang="en-GB" sz="1200" dirty="0" err="1"/>
              <a:t>leoedd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yn y </a:t>
            </a:r>
            <a:r>
              <a:rPr lang="en-GB" sz="1200" dirty="0" err="1"/>
              <a:t>dyfodol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97</TotalTime>
  <Words>425</Words>
  <Application>Microsoft Office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Charlotte Doyle</cp:lastModifiedBy>
  <cp:revision>11</cp:revision>
  <dcterms:created xsi:type="dcterms:W3CDTF">2019-09-05T20:58:34Z</dcterms:created>
  <dcterms:modified xsi:type="dcterms:W3CDTF">2019-10-01T17:43:40Z</dcterms:modified>
</cp:coreProperties>
</file>