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pa Mhaka (2521004)" userId="6559cfb0-9c4e-4069-accf-e54907907d7e" providerId="ADAL" clId="{C33110D3-A1DD-4438-8BB4-DAEC7B8F1184}"/>
    <pc:docChg chg="undo custSel modSld">
      <pc:chgData name="Ropa Mhaka (2521004)" userId="6559cfb0-9c4e-4069-accf-e54907907d7e" providerId="ADAL" clId="{C33110D3-A1DD-4438-8BB4-DAEC7B8F1184}" dt="2026-02-15T01:34:32.622" v="14" actId="1576"/>
      <pc:docMkLst>
        <pc:docMk/>
      </pc:docMkLst>
      <pc:sldChg chg="modSp mod">
        <pc:chgData name="Ropa Mhaka (2521004)" userId="6559cfb0-9c4e-4069-accf-e54907907d7e" providerId="ADAL" clId="{C33110D3-A1DD-4438-8BB4-DAEC7B8F1184}" dt="2026-02-15T01:34:32.622" v="14" actId="1576"/>
        <pc:sldMkLst>
          <pc:docMk/>
          <pc:sldMk cId="4203269848" sldId="261"/>
        </pc:sldMkLst>
        <pc:spChg chg="mod">
          <ac:chgData name="Ropa Mhaka (2521004)" userId="6559cfb0-9c4e-4069-accf-e54907907d7e" providerId="ADAL" clId="{C33110D3-A1DD-4438-8BB4-DAEC7B8F1184}" dt="2026-02-15T01:34:28.048" v="12"/>
          <ac:spMkLst>
            <pc:docMk/>
            <pc:sldMk cId="4203269848" sldId="261"/>
            <ac:spMk id="2" creationId="{564BC5C4-EB1B-4603-CC45-A934FB70B8B0}"/>
          </ac:spMkLst>
        </pc:spChg>
        <pc:spChg chg="mod">
          <ac:chgData name="Ropa Mhaka (2521004)" userId="6559cfb0-9c4e-4069-accf-e54907907d7e" providerId="ADAL" clId="{C33110D3-A1DD-4438-8BB4-DAEC7B8F1184}" dt="2026-02-15T01:34:32.622" v="14" actId="1576"/>
          <ac:spMkLst>
            <pc:docMk/>
            <pc:sldMk cId="4203269848" sldId="261"/>
            <ac:spMk id="3" creationId="{103A74D6-B46B-B172-A2FE-FEAA35722E0C}"/>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412931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84946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51711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57320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2/15/26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49431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2/15/26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75579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2/15/26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14115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11864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54930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76833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20640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2180301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6768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2/15/26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139729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2/15/26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74660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213862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93762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C0F89-0142-CCBB-67EC-3C61E737700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D49CCB-64FF-D004-B9A0-059239CEC46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3BDF7F-BF05-BCC4-3276-FBFB31A0DCE8}"/>
              </a:ext>
            </a:extLst>
          </p:cNvPr>
          <p:cNvSpPr>
            <a:spLocks noGrp="1"/>
          </p:cNvSpPr>
          <p:nvPr>
            <p:ph type="dt" sz="half" idx="10"/>
          </p:nvPr>
        </p:nvSpPr>
        <p:spPr/>
        <p:txBody>
          <a:bodyPr/>
          <a:lstStyle/>
          <a:p>
            <a:fld id="{4D10C7AA-3E04-A640-BFDD-54C8B148CC72}" type="datetimeFigureOut">
              <a:rPr lang="en-US" smtClean="0"/>
              <a:t>2/15/26</a:t>
            </a:fld>
            <a:endParaRPr lang="en-US"/>
          </a:p>
        </p:txBody>
      </p:sp>
      <p:sp>
        <p:nvSpPr>
          <p:cNvPr id="5" name="Footer Placeholder 4">
            <a:extLst>
              <a:ext uri="{FF2B5EF4-FFF2-40B4-BE49-F238E27FC236}">
                <a16:creationId xmlns:a16="http://schemas.microsoft.com/office/drawing/2014/main" id="{A23C0C76-F7C5-3973-771B-6FDE432AA5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E5B4FA-346E-FA70-91A8-AEECF7913A4A}"/>
              </a:ext>
            </a:extLst>
          </p:cNvPr>
          <p:cNvSpPr>
            <a:spLocks noGrp="1"/>
          </p:cNvSpPr>
          <p:nvPr>
            <p:ph type="sldNum" sz="quarter" idx="12"/>
          </p:nvPr>
        </p:nvSpPr>
        <p:spPr/>
        <p:txBody>
          <a:bodyPr/>
          <a:lstStyle/>
          <a:p>
            <a:fld id="{3A811F87-1336-8145-A2D9-A146C596796B}" type="slidenum">
              <a:rPr lang="en-US" smtClean="0"/>
              <a:t>‹#›</a:t>
            </a:fld>
            <a:endParaRPr lang="en-US"/>
          </a:p>
        </p:txBody>
      </p:sp>
    </p:spTree>
    <p:extLst>
      <p:ext uri="{BB962C8B-B14F-4D97-AF65-F5344CB8AC3E}">
        <p14:creationId xmlns:p14="http://schemas.microsoft.com/office/powerpoint/2010/main" val="2349410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2/15/26</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26711635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hyperlink" Target="https://transform.england.nhs.uk/information-governance/guidance/information-sharing-in-social-care/#:~:text=entire%20care%20record.-,Transfer%20information%20securely,the%20message%20by%20another%20method" TargetMode="External"/><Relationship Id="rId2" Type="http://schemas.openxmlformats.org/officeDocument/2006/relationships/hyperlink" Target="https://www.careengland.org.uk/internet-security-measures-in-care-homes/#:~:text=We%20have%20put%20together%20a,an%20app%20on%20your%20mobile" TargetMode="External"/><Relationship Id="rId1" Type="http://schemas.openxmlformats.org/officeDocument/2006/relationships/slideLayout" Target="../slideLayouts/slideLayout18.xml"/><Relationship Id="rId5" Type="http://schemas.openxmlformats.org/officeDocument/2006/relationships/hyperlink" Target="https://nourishcare.com/articles/data-analytics-improve-care-management/#:~:text=Spotting%20trends%20in%20those%20you,that%20could%20otherwise%20go%20unnoticed" TargetMode="External"/><Relationship Id="rId4" Type="http://schemas.openxmlformats.org/officeDocument/2006/relationships/hyperlink" Target="https://ecerttraining.co.uk/resources/10-best-practices-for-care-home-record-compliance/#:~:text=Records%20should%20be%20updated%20promptly,ensure%20compliance%20with%20regulatory%20standar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3174A-B202-89D6-ABC2-A4C54A5F5A4A}"/>
              </a:ext>
            </a:extLst>
          </p:cNvPr>
          <p:cNvSpPr>
            <a:spLocks noGrp="1"/>
          </p:cNvSpPr>
          <p:nvPr>
            <p:ph type="ctrTitle"/>
          </p:nvPr>
        </p:nvSpPr>
        <p:spPr>
          <a:xfrm>
            <a:off x="-713543" y="2611674"/>
            <a:ext cx="7277304" cy="1634651"/>
          </a:xfrm>
        </p:spPr>
        <p:txBody>
          <a:bodyPr>
            <a:normAutofit fontScale="90000"/>
          </a:bodyPr>
          <a:lstStyle/>
          <a:p>
            <a:r>
              <a:rPr lang="en-GB" dirty="0"/>
              <a:t>Ropa Mhaka</a:t>
            </a:r>
            <a:br>
              <a:rPr lang="en-GB" dirty="0"/>
            </a:br>
            <a:r>
              <a:rPr lang="en-GB" dirty="0"/>
              <a:t>LCHS4007</a:t>
            </a:r>
            <a:br>
              <a:rPr lang="en-GB" dirty="0"/>
            </a:br>
            <a:r>
              <a:rPr lang="en-GB" dirty="0"/>
              <a:t>Group Presentation </a:t>
            </a:r>
            <a:br>
              <a:rPr lang="en-GB" dirty="0"/>
            </a:br>
            <a:r>
              <a:rPr lang="en-GB" dirty="0" err="1"/>
              <a:t>Hajra</a:t>
            </a:r>
            <a:r>
              <a:rPr lang="en-GB" dirty="0"/>
              <a:t> </a:t>
            </a:r>
            <a:r>
              <a:rPr lang="en-GB" dirty="0" err="1"/>
              <a:t>Mustasim</a:t>
            </a:r>
            <a:endParaRPr lang="en-US" dirty="0"/>
          </a:p>
        </p:txBody>
      </p:sp>
    </p:spTree>
    <p:extLst>
      <p:ext uri="{BB962C8B-B14F-4D97-AF65-F5344CB8AC3E}">
        <p14:creationId xmlns:p14="http://schemas.microsoft.com/office/powerpoint/2010/main" val="1227671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56290-2321-1504-8777-106442874633}"/>
              </a:ext>
            </a:extLst>
          </p:cNvPr>
          <p:cNvSpPr>
            <a:spLocks noGrp="1"/>
          </p:cNvSpPr>
          <p:nvPr>
            <p:ph type="title"/>
          </p:nvPr>
        </p:nvSpPr>
        <p:spPr>
          <a:xfrm>
            <a:off x="775458" y="291968"/>
            <a:ext cx="10263985" cy="1596177"/>
          </a:xfrm>
          <a:custGeom>
            <a:avLst/>
            <a:gdLst>
              <a:gd name="csX0" fmla="*/ 0 w 10263985"/>
              <a:gd name="csY0" fmla="*/ 0 h 1596177"/>
              <a:gd name="csX1" fmla="*/ 570221 w 10263985"/>
              <a:gd name="csY1" fmla="*/ 0 h 1596177"/>
              <a:gd name="csX2" fmla="*/ 1037803 w 10263985"/>
              <a:gd name="csY2" fmla="*/ 0 h 1596177"/>
              <a:gd name="csX3" fmla="*/ 1505384 w 10263985"/>
              <a:gd name="csY3" fmla="*/ 0 h 1596177"/>
              <a:gd name="csX4" fmla="*/ 2075606 w 10263985"/>
              <a:gd name="csY4" fmla="*/ 0 h 1596177"/>
              <a:gd name="csX5" fmla="*/ 2748467 w 10263985"/>
              <a:gd name="csY5" fmla="*/ 0 h 1596177"/>
              <a:gd name="csX6" fmla="*/ 3421328 w 10263985"/>
              <a:gd name="csY6" fmla="*/ 0 h 1596177"/>
              <a:gd name="csX7" fmla="*/ 4094190 w 10263985"/>
              <a:gd name="csY7" fmla="*/ 0 h 1596177"/>
              <a:gd name="csX8" fmla="*/ 4869691 w 10263985"/>
              <a:gd name="csY8" fmla="*/ 0 h 1596177"/>
              <a:gd name="csX9" fmla="*/ 5439912 w 10263985"/>
              <a:gd name="csY9" fmla="*/ 0 h 1596177"/>
              <a:gd name="csX10" fmla="*/ 6112773 w 10263985"/>
              <a:gd name="csY10" fmla="*/ 0 h 1596177"/>
              <a:gd name="csX11" fmla="*/ 6682995 w 10263985"/>
              <a:gd name="csY11" fmla="*/ 0 h 1596177"/>
              <a:gd name="csX12" fmla="*/ 7253216 w 10263985"/>
              <a:gd name="csY12" fmla="*/ 0 h 1596177"/>
              <a:gd name="csX13" fmla="*/ 7823437 w 10263985"/>
              <a:gd name="csY13" fmla="*/ 0 h 1596177"/>
              <a:gd name="csX14" fmla="*/ 8085739 w 10263985"/>
              <a:gd name="csY14" fmla="*/ 0 h 1596177"/>
              <a:gd name="csX15" fmla="*/ 8758601 w 10263985"/>
              <a:gd name="csY15" fmla="*/ 0 h 1596177"/>
              <a:gd name="csX16" fmla="*/ 9020902 w 10263985"/>
              <a:gd name="csY16" fmla="*/ 0 h 1596177"/>
              <a:gd name="csX17" fmla="*/ 9591124 w 10263985"/>
              <a:gd name="csY17" fmla="*/ 0 h 1596177"/>
              <a:gd name="csX18" fmla="*/ 10263985 w 10263985"/>
              <a:gd name="csY18" fmla="*/ 0 h 1596177"/>
              <a:gd name="csX19" fmla="*/ 10263985 w 10263985"/>
              <a:gd name="csY19" fmla="*/ 563983 h 1596177"/>
              <a:gd name="csX20" fmla="*/ 10263985 w 10263985"/>
              <a:gd name="csY20" fmla="*/ 1048156 h 1596177"/>
              <a:gd name="csX21" fmla="*/ 10263985 w 10263985"/>
              <a:gd name="csY21" fmla="*/ 1596177 h 1596177"/>
              <a:gd name="csX22" fmla="*/ 9899043 w 10263985"/>
              <a:gd name="csY22" fmla="*/ 1596177 h 1596177"/>
              <a:gd name="csX23" fmla="*/ 9534102 w 10263985"/>
              <a:gd name="csY23" fmla="*/ 1596177 h 1596177"/>
              <a:gd name="csX24" fmla="*/ 8758601 w 10263985"/>
              <a:gd name="csY24" fmla="*/ 1596177 h 1596177"/>
              <a:gd name="csX25" fmla="*/ 7983099 w 10263985"/>
              <a:gd name="csY25" fmla="*/ 1596177 h 1596177"/>
              <a:gd name="csX26" fmla="*/ 7412878 w 10263985"/>
              <a:gd name="csY26" fmla="*/ 1596177 h 1596177"/>
              <a:gd name="csX27" fmla="*/ 6637377 w 10263985"/>
              <a:gd name="csY27" fmla="*/ 1596177 h 1596177"/>
              <a:gd name="csX28" fmla="*/ 6067156 w 10263985"/>
              <a:gd name="csY28" fmla="*/ 1596177 h 1596177"/>
              <a:gd name="csX29" fmla="*/ 5394294 w 10263985"/>
              <a:gd name="csY29" fmla="*/ 1596177 h 1596177"/>
              <a:gd name="csX30" fmla="*/ 5131993 w 10263985"/>
              <a:gd name="csY30" fmla="*/ 1596177 h 1596177"/>
              <a:gd name="csX31" fmla="*/ 4356491 w 10263985"/>
              <a:gd name="csY31" fmla="*/ 1596177 h 1596177"/>
              <a:gd name="csX32" fmla="*/ 3888910 w 10263985"/>
              <a:gd name="csY32" fmla="*/ 1596177 h 1596177"/>
              <a:gd name="csX33" fmla="*/ 3216049 w 10263985"/>
              <a:gd name="csY33" fmla="*/ 1596177 h 1596177"/>
              <a:gd name="csX34" fmla="*/ 2953747 w 10263985"/>
              <a:gd name="csY34" fmla="*/ 1596177 h 1596177"/>
              <a:gd name="csX35" fmla="*/ 2178246 w 10263985"/>
              <a:gd name="csY35" fmla="*/ 1596177 h 1596177"/>
              <a:gd name="csX36" fmla="*/ 1710664 w 10263985"/>
              <a:gd name="csY36" fmla="*/ 1596177 h 1596177"/>
              <a:gd name="csX37" fmla="*/ 1140443 w 10263985"/>
              <a:gd name="csY37" fmla="*/ 1596177 h 1596177"/>
              <a:gd name="csX38" fmla="*/ 775501 w 10263985"/>
              <a:gd name="csY38" fmla="*/ 1596177 h 1596177"/>
              <a:gd name="csX39" fmla="*/ 0 w 10263985"/>
              <a:gd name="csY39" fmla="*/ 1596177 h 1596177"/>
              <a:gd name="csX40" fmla="*/ 0 w 10263985"/>
              <a:gd name="csY40" fmla="*/ 1032194 h 1596177"/>
              <a:gd name="csX41" fmla="*/ 0 w 10263985"/>
              <a:gd name="csY41" fmla="*/ 500135 h 1596177"/>
              <a:gd name="csX42" fmla="*/ 0 w 10263985"/>
              <a:gd name="csY42" fmla="*/ 0 h 15961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Lst>
            <a:rect l="l" t="t" r="r" b="b"/>
            <a:pathLst>
              <a:path w="10263985" h="1596177" fill="none" extrusionOk="0">
                <a:moveTo>
                  <a:pt x="0" y="0"/>
                </a:moveTo>
                <a:cubicBezTo>
                  <a:pt x="187401" y="-55869"/>
                  <a:pt x="335375" y="54750"/>
                  <a:pt x="570221" y="0"/>
                </a:cubicBezTo>
                <a:cubicBezTo>
                  <a:pt x="805067" y="-54750"/>
                  <a:pt x="814896" y="14855"/>
                  <a:pt x="1037803" y="0"/>
                </a:cubicBezTo>
                <a:cubicBezTo>
                  <a:pt x="1260710" y="-14855"/>
                  <a:pt x="1330275" y="13191"/>
                  <a:pt x="1505384" y="0"/>
                </a:cubicBezTo>
                <a:cubicBezTo>
                  <a:pt x="1680493" y="-13191"/>
                  <a:pt x="1877398" y="17168"/>
                  <a:pt x="2075606" y="0"/>
                </a:cubicBezTo>
                <a:cubicBezTo>
                  <a:pt x="2273814" y="-17168"/>
                  <a:pt x="2511273" y="78272"/>
                  <a:pt x="2748467" y="0"/>
                </a:cubicBezTo>
                <a:cubicBezTo>
                  <a:pt x="2985661" y="-78272"/>
                  <a:pt x="3227739" y="28314"/>
                  <a:pt x="3421328" y="0"/>
                </a:cubicBezTo>
                <a:cubicBezTo>
                  <a:pt x="3614917" y="-28314"/>
                  <a:pt x="3959025" y="16097"/>
                  <a:pt x="4094190" y="0"/>
                </a:cubicBezTo>
                <a:cubicBezTo>
                  <a:pt x="4229355" y="-16097"/>
                  <a:pt x="4516335" y="77680"/>
                  <a:pt x="4869691" y="0"/>
                </a:cubicBezTo>
                <a:cubicBezTo>
                  <a:pt x="5223047" y="-77680"/>
                  <a:pt x="5237384" y="20207"/>
                  <a:pt x="5439912" y="0"/>
                </a:cubicBezTo>
                <a:cubicBezTo>
                  <a:pt x="5642440" y="-20207"/>
                  <a:pt x="5939573" y="28568"/>
                  <a:pt x="6112773" y="0"/>
                </a:cubicBezTo>
                <a:cubicBezTo>
                  <a:pt x="6285973" y="-28568"/>
                  <a:pt x="6553979" y="3489"/>
                  <a:pt x="6682995" y="0"/>
                </a:cubicBezTo>
                <a:cubicBezTo>
                  <a:pt x="6812011" y="-3489"/>
                  <a:pt x="7074387" y="8624"/>
                  <a:pt x="7253216" y="0"/>
                </a:cubicBezTo>
                <a:cubicBezTo>
                  <a:pt x="7432045" y="-8624"/>
                  <a:pt x="7651270" y="10416"/>
                  <a:pt x="7823437" y="0"/>
                </a:cubicBezTo>
                <a:cubicBezTo>
                  <a:pt x="7995604" y="-10416"/>
                  <a:pt x="7985811" y="15214"/>
                  <a:pt x="8085739" y="0"/>
                </a:cubicBezTo>
                <a:cubicBezTo>
                  <a:pt x="8185667" y="-15214"/>
                  <a:pt x="8453709" y="20148"/>
                  <a:pt x="8758601" y="0"/>
                </a:cubicBezTo>
                <a:cubicBezTo>
                  <a:pt x="9063493" y="-20148"/>
                  <a:pt x="8937485" y="23361"/>
                  <a:pt x="9020902" y="0"/>
                </a:cubicBezTo>
                <a:cubicBezTo>
                  <a:pt x="9104319" y="-23361"/>
                  <a:pt x="9349481" y="51832"/>
                  <a:pt x="9591124" y="0"/>
                </a:cubicBezTo>
                <a:cubicBezTo>
                  <a:pt x="9832767" y="-51832"/>
                  <a:pt x="10016756" y="45674"/>
                  <a:pt x="10263985" y="0"/>
                </a:cubicBezTo>
                <a:cubicBezTo>
                  <a:pt x="10312447" y="132593"/>
                  <a:pt x="10223794" y="399886"/>
                  <a:pt x="10263985" y="563983"/>
                </a:cubicBezTo>
                <a:cubicBezTo>
                  <a:pt x="10304176" y="728080"/>
                  <a:pt x="10220079" y="815954"/>
                  <a:pt x="10263985" y="1048156"/>
                </a:cubicBezTo>
                <a:cubicBezTo>
                  <a:pt x="10307891" y="1280358"/>
                  <a:pt x="10211638" y="1335975"/>
                  <a:pt x="10263985" y="1596177"/>
                </a:cubicBezTo>
                <a:cubicBezTo>
                  <a:pt x="10166885" y="1619124"/>
                  <a:pt x="10044266" y="1593114"/>
                  <a:pt x="9899043" y="1596177"/>
                </a:cubicBezTo>
                <a:cubicBezTo>
                  <a:pt x="9753820" y="1599240"/>
                  <a:pt x="9715024" y="1592012"/>
                  <a:pt x="9534102" y="1596177"/>
                </a:cubicBezTo>
                <a:cubicBezTo>
                  <a:pt x="9353180" y="1600342"/>
                  <a:pt x="8950086" y="1560793"/>
                  <a:pt x="8758601" y="1596177"/>
                </a:cubicBezTo>
                <a:cubicBezTo>
                  <a:pt x="8567116" y="1631561"/>
                  <a:pt x="8251912" y="1520064"/>
                  <a:pt x="7983099" y="1596177"/>
                </a:cubicBezTo>
                <a:cubicBezTo>
                  <a:pt x="7714286" y="1672290"/>
                  <a:pt x="7621977" y="1572306"/>
                  <a:pt x="7412878" y="1596177"/>
                </a:cubicBezTo>
                <a:cubicBezTo>
                  <a:pt x="7203779" y="1620048"/>
                  <a:pt x="6938440" y="1589719"/>
                  <a:pt x="6637377" y="1596177"/>
                </a:cubicBezTo>
                <a:cubicBezTo>
                  <a:pt x="6336314" y="1602635"/>
                  <a:pt x="6278945" y="1581866"/>
                  <a:pt x="6067156" y="1596177"/>
                </a:cubicBezTo>
                <a:cubicBezTo>
                  <a:pt x="5855367" y="1610488"/>
                  <a:pt x="5638009" y="1549007"/>
                  <a:pt x="5394294" y="1596177"/>
                </a:cubicBezTo>
                <a:cubicBezTo>
                  <a:pt x="5150579" y="1643347"/>
                  <a:pt x="5189331" y="1578018"/>
                  <a:pt x="5131993" y="1596177"/>
                </a:cubicBezTo>
                <a:cubicBezTo>
                  <a:pt x="5074655" y="1614336"/>
                  <a:pt x="4731418" y="1540826"/>
                  <a:pt x="4356491" y="1596177"/>
                </a:cubicBezTo>
                <a:cubicBezTo>
                  <a:pt x="3981564" y="1651528"/>
                  <a:pt x="4056551" y="1595080"/>
                  <a:pt x="3888910" y="1596177"/>
                </a:cubicBezTo>
                <a:cubicBezTo>
                  <a:pt x="3721269" y="1597274"/>
                  <a:pt x="3489488" y="1557902"/>
                  <a:pt x="3216049" y="1596177"/>
                </a:cubicBezTo>
                <a:cubicBezTo>
                  <a:pt x="2942610" y="1634452"/>
                  <a:pt x="3084495" y="1593064"/>
                  <a:pt x="2953747" y="1596177"/>
                </a:cubicBezTo>
                <a:cubicBezTo>
                  <a:pt x="2822999" y="1599290"/>
                  <a:pt x="2498791" y="1567547"/>
                  <a:pt x="2178246" y="1596177"/>
                </a:cubicBezTo>
                <a:cubicBezTo>
                  <a:pt x="1857701" y="1624807"/>
                  <a:pt x="1810149" y="1547562"/>
                  <a:pt x="1710664" y="1596177"/>
                </a:cubicBezTo>
                <a:cubicBezTo>
                  <a:pt x="1611179" y="1644792"/>
                  <a:pt x="1322967" y="1576283"/>
                  <a:pt x="1140443" y="1596177"/>
                </a:cubicBezTo>
                <a:cubicBezTo>
                  <a:pt x="957919" y="1616071"/>
                  <a:pt x="872813" y="1581505"/>
                  <a:pt x="775501" y="1596177"/>
                </a:cubicBezTo>
                <a:cubicBezTo>
                  <a:pt x="678189" y="1610849"/>
                  <a:pt x="186323" y="1588211"/>
                  <a:pt x="0" y="1596177"/>
                </a:cubicBezTo>
                <a:cubicBezTo>
                  <a:pt x="-53606" y="1410688"/>
                  <a:pt x="19907" y="1255452"/>
                  <a:pt x="0" y="1032194"/>
                </a:cubicBezTo>
                <a:cubicBezTo>
                  <a:pt x="-19907" y="808936"/>
                  <a:pt x="13936" y="688033"/>
                  <a:pt x="0" y="500135"/>
                </a:cubicBezTo>
                <a:cubicBezTo>
                  <a:pt x="-13936" y="312237"/>
                  <a:pt x="29280" y="137833"/>
                  <a:pt x="0" y="0"/>
                </a:cubicBezTo>
                <a:close/>
              </a:path>
              <a:path w="10263985" h="1596177" stroke="0" extrusionOk="0">
                <a:moveTo>
                  <a:pt x="0" y="0"/>
                </a:moveTo>
                <a:cubicBezTo>
                  <a:pt x="230975" y="-17866"/>
                  <a:pt x="360481" y="28922"/>
                  <a:pt x="467582" y="0"/>
                </a:cubicBezTo>
                <a:cubicBezTo>
                  <a:pt x="574683" y="-28922"/>
                  <a:pt x="614957" y="794"/>
                  <a:pt x="729883" y="0"/>
                </a:cubicBezTo>
                <a:cubicBezTo>
                  <a:pt x="844809" y="-794"/>
                  <a:pt x="1220131" y="34183"/>
                  <a:pt x="1505384" y="0"/>
                </a:cubicBezTo>
                <a:cubicBezTo>
                  <a:pt x="1790637" y="-34183"/>
                  <a:pt x="1841686" y="28943"/>
                  <a:pt x="1972966" y="0"/>
                </a:cubicBezTo>
                <a:cubicBezTo>
                  <a:pt x="2104246" y="-28943"/>
                  <a:pt x="2237633" y="37030"/>
                  <a:pt x="2440548" y="0"/>
                </a:cubicBezTo>
                <a:cubicBezTo>
                  <a:pt x="2643463" y="-37030"/>
                  <a:pt x="3040388" y="69936"/>
                  <a:pt x="3216049" y="0"/>
                </a:cubicBezTo>
                <a:cubicBezTo>
                  <a:pt x="3391710" y="-69936"/>
                  <a:pt x="3490781" y="19534"/>
                  <a:pt x="3580990" y="0"/>
                </a:cubicBezTo>
                <a:cubicBezTo>
                  <a:pt x="3671199" y="-19534"/>
                  <a:pt x="4186173" y="54183"/>
                  <a:pt x="4356491" y="0"/>
                </a:cubicBezTo>
                <a:cubicBezTo>
                  <a:pt x="4526809" y="-54183"/>
                  <a:pt x="4879336" y="15331"/>
                  <a:pt x="5131992" y="0"/>
                </a:cubicBezTo>
                <a:cubicBezTo>
                  <a:pt x="5384648" y="-15331"/>
                  <a:pt x="5431860" y="4478"/>
                  <a:pt x="5702214" y="0"/>
                </a:cubicBezTo>
                <a:cubicBezTo>
                  <a:pt x="5972568" y="-4478"/>
                  <a:pt x="6220067" y="34638"/>
                  <a:pt x="6477715" y="0"/>
                </a:cubicBezTo>
                <a:cubicBezTo>
                  <a:pt x="6735363" y="-34638"/>
                  <a:pt x="6818020" y="1501"/>
                  <a:pt x="6945297" y="0"/>
                </a:cubicBezTo>
                <a:cubicBezTo>
                  <a:pt x="7072574" y="-1501"/>
                  <a:pt x="7203887" y="16174"/>
                  <a:pt x="7412878" y="0"/>
                </a:cubicBezTo>
                <a:cubicBezTo>
                  <a:pt x="7621869" y="-16174"/>
                  <a:pt x="7931147" y="36989"/>
                  <a:pt x="8085739" y="0"/>
                </a:cubicBezTo>
                <a:cubicBezTo>
                  <a:pt x="8240331" y="-36989"/>
                  <a:pt x="8382400" y="10839"/>
                  <a:pt x="8553321" y="0"/>
                </a:cubicBezTo>
                <a:cubicBezTo>
                  <a:pt x="8724242" y="-10839"/>
                  <a:pt x="8987236" y="81421"/>
                  <a:pt x="9328822" y="0"/>
                </a:cubicBezTo>
                <a:cubicBezTo>
                  <a:pt x="9670408" y="-81421"/>
                  <a:pt x="9818199" y="71387"/>
                  <a:pt x="10263985" y="0"/>
                </a:cubicBezTo>
                <a:cubicBezTo>
                  <a:pt x="10284090" y="259667"/>
                  <a:pt x="10214651" y="371777"/>
                  <a:pt x="10263985" y="532059"/>
                </a:cubicBezTo>
                <a:cubicBezTo>
                  <a:pt x="10313319" y="692341"/>
                  <a:pt x="10204227" y="857168"/>
                  <a:pt x="10263985" y="1080080"/>
                </a:cubicBezTo>
                <a:cubicBezTo>
                  <a:pt x="10323743" y="1302992"/>
                  <a:pt x="10224831" y="1471351"/>
                  <a:pt x="10263985" y="1596177"/>
                </a:cubicBezTo>
                <a:cubicBezTo>
                  <a:pt x="10128657" y="1611679"/>
                  <a:pt x="10076013" y="1577013"/>
                  <a:pt x="9899043" y="1596177"/>
                </a:cubicBezTo>
                <a:cubicBezTo>
                  <a:pt x="9722073" y="1615341"/>
                  <a:pt x="9594733" y="1545768"/>
                  <a:pt x="9328822" y="1596177"/>
                </a:cubicBezTo>
                <a:cubicBezTo>
                  <a:pt x="9062911" y="1646586"/>
                  <a:pt x="9108026" y="1580077"/>
                  <a:pt x="8963880" y="1596177"/>
                </a:cubicBezTo>
                <a:cubicBezTo>
                  <a:pt x="8819734" y="1612277"/>
                  <a:pt x="8674648" y="1590271"/>
                  <a:pt x="8393659" y="1596177"/>
                </a:cubicBezTo>
                <a:cubicBezTo>
                  <a:pt x="8112670" y="1602083"/>
                  <a:pt x="8194029" y="1566530"/>
                  <a:pt x="8131357" y="1596177"/>
                </a:cubicBezTo>
                <a:cubicBezTo>
                  <a:pt x="8068685" y="1625824"/>
                  <a:pt x="7924291" y="1577889"/>
                  <a:pt x="7869055" y="1596177"/>
                </a:cubicBezTo>
                <a:cubicBezTo>
                  <a:pt x="7813819" y="1614465"/>
                  <a:pt x="7581472" y="1540704"/>
                  <a:pt x="7298834" y="1596177"/>
                </a:cubicBezTo>
                <a:cubicBezTo>
                  <a:pt x="7016196" y="1651650"/>
                  <a:pt x="7096663" y="1555759"/>
                  <a:pt x="6933892" y="1596177"/>
                </a:cubicBezTo>
                <a:cubicBezTo>
                  <a:pt x="6771121" y="1636595"/>
                  <a:pt x="6494810" y="1525436"/>
                  <a:pt x="6261031" y="1596177"/>
                </a:cubicBezTo>
                <a:cubicBezTo>
                  <a:pt x="6027252" y="1666918"/>
                  <a:pt x="5970112" y="1562297"/>
                  <a:pt x="5896089" y="1596177"/>
                </a:cubicBezTo>
                <a:cubicBezTo>
                  <a:pt x="5822066" y="1630057"/>
                  <a:pt x="5362098" y="1573137"/>
                  <a:pt x="5223228" y="1596177"/>
                </a:cubicBezTo>
                <a:cubicBezTo>
                  <a:pt x="5084358" y="1619217"/>
                  <a:pt x="5070616" y="1582638"/>
                  <a:pt x="4960926" y="1596177"/>
                </a:cubicBezTo>
                <a:cubicBezTo>
                  <a:pt x="4851236" y="1609716"/>
                  <a:pt x="4447889" y="1527649"/>
                  <a:pt x="4288065" y="1596177"/>
                </a:cubicBezTo>
                <a:cubicBezTo>
                  <a:pt x="4128241" y="1664705"/>
                  <a:pt x="4034314" y="1557809"/>
                  <a:pt x="3923123" y="1596177"/>
                </a:cubicBezTo>
                <a:cubicBezTo>
                  <a:pt x="3811932" y="1634545"/>
                  <a:pt x="3725083" y="1578737"/>
                  <a:pt x="3660821" y="1596177"/>
                </a:cubicBezTo>
                <a:cubicBezTo>
                  <a:pt x="3596559" y="1613617"/>
                  <a:pt x="3474874" y="1591538"/>
                  <a:pt x="3295880" y="1596177"/>
                </a:cubicBezTo>
                <a:cubicBezTo>
                  <a:pt x="3116886" y="1600816"/>
                  <a:pt x="2925662" y="1527106"/>
                  <a:pt x="2623018" y="1596177"/>
                </a:cubicBezTo>
                <a:cubicBezTo>
                  <a:pt x="2320374" y="1665248"/>
                  <a:pt x="2334880" y="1581578"/>
                  <a:pt x="2258077" y="1596177"/>
                </a:cubicBezTo>
                <a:cubicBezTo>
                  <a:pt x="2181274" y="1610776"/>
                  <a:pt x="2073184" y="1576343"/>
                  <a:pt x="1995775" y="1596177"/>
                </a:cubicBezTo>
                <a:cubicBezTo>
                  <a:pt x="1918366" y="1616011"/>
                  <a:pt x="1798766" y="1591414"/>
                  <a:pt x="1630833" y="1596177"/>
                </a:cubicBezTo>
                <a:cubicBezTo>
                  <a:pt x="1462900" y="1600940"/>
                  <a:pt x="1289439" y="1589440"/>
                  <a:pt x="1163252" y="1596177"/>
                </a:cubicBezTo>
                <a:cubicBezTo>
                  <a:pt x="1037065" y="1602914"/>
                  <a:pt x="748467" y="1540750"/>
                  <a:pt x="593030" y="1596177"/>
                </a:cubicBezTo>
                <a:cubicBezTo>
                  <a:pt x="437593" y="1651604"/>
                  <a:pt x="294797" y="1576916"/>
                  <a:pt x="0" y="1596177"/>
                </a:cubicBezTo>
                <a:cubicBezTo>
                  <a:pt x="-33696" y="1430268"/>
                  <a:pt x="8806" y="1255667"/>
                  <a:pt x="0" y="1032194"/>
                </a:cubicBezTo>
                <a:cubicBezTo>
                  <a:pt x="-8806" y="808721"/>
                  <a:pt x="49416" y="721633"/>
                  <a:pt x="0" y="500135"/>
                </a:cubicBezTo>
                <a:cubicBezTo>
                  <a:pt x="-49416" y="278637"/>
                  <a:pt x="271" y="242972"/>
                  <a:pt x="0" y="0"/>
                </a:cubicBezTo>
                <a:close/>
              </a:path>
            </a:pathLst>
          </a:custGeom>
          <a:ln>
            <a:solidFill>
              <a:schemeClr val="tx1"/>
            </a:solidFill>
            <a:extLst>
              <a:ext uri="{C807C97D-BFC1-408E-A445-0C87EB9F89A2}">
                <ask:lineSketchStyleProps xmlns:ask="http://schemas.microsoft.com/office/drawing/2018/sketchyshapes" sd="1219033472">
                  <ask:type>
                    <ask:lineSketchScribble/>
                  </ask:type>
                </ask:lineSketchStyleProps>
              </a:ext>
            </a:extLst>
          </a:ln>
        </p:spPr>
        <p:txBody>
          <a:bodyPr/>
          <a:lstStyle/>
          <a:p>
            <a:r>
              <a:rPr lang="en-GB" dirty="0"/>
              <a:t>Secure Access</a:t>
            </a:r>
            <a:endParaRPr lang="en-US" dirty="0"/>
          </a:p>
        </p:txBody>
      </p:sp>
      <p:sp>
        <p:nvSpPr>
          <p:cNvPr id="3" name="Content Placeholder 2">
            <a:extLst>
              <a:ext uri="{FF2B5EF4-FFF2-40B4-BE49-F238E27FC236}">
                <a16:creationId xmlns:a16="http://schemas.microsoft.com/office/drawing/2014/main" id="{6A98768D-2452-7B3D-127C-685DF18EBE33}"/>
              </a:ext>
            </a:extLst>
          </p:cNvPr>
          <p:cNvSpPr>
            <a:spLocks noGrp="1"/>
          </p:cNvSpPr>
          <p:nvPr>
            <p:ph idx="1"/>
          </p:nvPr>
        </p:nvSpPr>
        <p:spPr>
          <a:xfrm>
            <a:off x="523843" y="1888145"/>
            <a:ext cx="10515600" cy="4351338"/>
          </a:xfrm>
        </p:spPr>
        <p:txBody>
          <a:bodyPr>
            <a:normAutofit lnSpcReduction="10000"/>
          </a:bodyPr>
          <a:lstStyle/>
          <a:p>
            <a:r>
              <a:rPr lang="en-GB" dirty="0"/>
              <a:t>There are a number of ways to ensure that all information is kept safely and securely. As an agency it was our responsibility to ensure the protection information of both the employees and clients </a:t>
            </a:r>
          </a:p>
          <a:p>
            <a:r>
              <a:rPr lang="en-GB" dirty="0"/>
              <a:t>In order to protect this having passwords to log in things like computers is essential in ensuring the protection of personal data </a:t>
            </a:r>
          </a:p>
          <a:p>
            <a:r>
              <a:rPr lang="en-GB" dirty="0"/>
              <a:t>It is also important that all personal data the is sorted on paper is locked away in a secure filing cabinet</a:t>
            </a:r>
          </a:p>
          <a:p>
            <a:r>
              <a:rPr lang="en-GB" dirty="0"/>
              <a:t>The installation of fire wall protection can ensure prevention of unauthorised access to care homes network </a:t>
            </a:r>
          </a:p>
          <a:p>
            <a:r>
              <a:rPr lang="en-GB" dirty="0"/>
              <a:t>Two step authentication for any digital data is also a great addition when ensuring data is accessed by the correct people </a:t>
            </a:r>
          </a:p>
          <a:p>
            <a:endParaRPr lang="en-GB" dirty="0"/>
          </a:p>
          <a:p>
            <a:endParaRPr lang="en-GB" dirty="0"/>
          </a:p>
        </p:txBody>
      </p:sp>
    </p:spTree>
    <p:extLst>
      <p:ext uri="{BB962C8B-B14F-4D97-AF65-F5344CB8AC3E}">
        <p14:creationId xmlns:p14="http://schemas.microsoft.com/office/powerpoint/2010/main" val="2547637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48DBD-A630-9A32-BEDF-C6A8E0858876}"/>
              </a:ext>
            </a:extLst>
          </p:cNvPr>
          <p:cNvSpPr>
            <a:spLocks noGrp="1"/>
          </p:cNvSpPr>
          <p:nvPr>
            <p:ph type="title"/>
          </p:nvPr>
        </p:nvSpPr>
        <p:spPr>
          <a:custGeom>
            <a:avLst/>
            <a:gdLst>
              <a:gd name="csX0" fmla="*/ 0 w 10364451"/>
              <a:gd name="csY0" fmla="*/ 0 h 1596177"/>
              <a:gd name="csX1" fmla="*/ 575803 w 10364451"/>
              <a:gd name="csY1" fmla="*/ 0 h 1596177"/>
              <a:gd name="csX2" fmla="*/ 1047961 w 10364451"/>
              <a:gd name="csY2" fmla="*/ 0 h 1596177"/>
              <a:gd name="csX3" fmla="*/ 1520119 w 10364451"/>
              <a:gd name="csY3" fmla="*/ 0 h 1596177"/>
              <a:gd name="csX4" fmla="*/ 2095922 w 10364451"/>
              <a:gd name="csY4" fmla="*/ 0 h 1596177"/>
              <a:gd name="csX5" fmla="*/ 2775370 w 10364451"/>
              <a:gd name="csY5" fmla="*/ 0 h 1596177"/>
              <a:gd name="csX6" fmla="*/ 3454817 w 10364451"/>
              <a:gd name="csY6" fmla="*/ 0 h 1596177"/>
              <a:gd name="csX7" fmla="*/ 4134264 w 10364451"/>
              <a:gd name="csY7" fmla="*/ 0 h 1596177"/>
              <a:gd name="csX8" fmla="*/ 4917356 w 10364451"/>
              <a:gd name="csY8" fmla="*/ 0 h 1596177"/>
              <a:gd name="csX9" fmla="*/ 5493159 w 10364451"/>
              <a:gd name="csY9" fmla="*/ 0 h 1596177"/>
              <a:gd name="csX10" fmla="*/ 6172606 w 10364451"/>
              <a:gd name="csY10" fmla="*/ 0 h 1596177"/>
              <a:gd name="csX11" fmla="*/ 6748409 w 10364451"/>
              <a:gd name="csY11" fmla="*/ 0 h 1596177"/>
              <a:gd name="csX12" fmla="*/ 7324212 w 10364451"/>
              <a:gd name="csY12" fmla="*/ 0 h 1596177"/>
              <a:gd name="csX13" fmla="*/ 7900015 w 10364451"/>
              <a:gd name="csY13" fmla="*/ 0 h 1596177"/>
              <a:gd name="csX14" fmla="*/ 8164884 w 10364451"/>
              <a:gd name="csY14" fmla="*/ 0 h 1596177"/>
              <a:gd name="csX15" fmla="*/ 8844332 w 10364451"/>
              <a:gd name="csY15" fmla="*/ 0 h 1596177"/>
              <a:gd name="csX16" fmla="*/ 9109201 w 10364451"/>
              <a:gd name="csY16" fmla="*/ 0 h 1596177"/>
              <a:gd name="csX17" fmla="*/ 9685004 w 10364451"/>
              <a:gd name="csY17" fmla="*/ 0 h 1596177"/>
              <a:gd name="csX18" fmla="*/ 10364451 w 10364451"/>
              <a:gd name="csY18" fmla="*/ 0 h 1596177"/>
              <a:gd name="csX19" fmla="*/ 10364451 w 10364451"/>
              <a:gd name="csY19" fmla="*/ 563983 h 1596177"/>
              <a:gd name="csX20" fmla="*/ 10364451 w 10364451"/>
              <a:gd name="csY20" fmla="*/ 1048156 h 1596177"/>
              <a:gd name="csX21" fmla="*/ 10364451 w 10364451"/>
              <a:gd name="csY21" fmla="*/ 1596177 h 1596177"/>
              <a:gd name="csX22" fmla="*/ 9995937 w 10364451"/>
              <a:gd name="csY22" fmla="*/ 1596177 h 1596177"/>
              <a:gd name="csX23" fmla="*/ 9627423 w 10364451"/>
              <a:gd name="csY23" fmla="*/ 1596177 h 1596177"/>
              <a:gd name="csX24" fmla="*/ 8844332 w 10364451"/>
              <a:gd name="csY24" fmla="*/ 1596177 h 1596177"/>
              <a:gd name="csX25" fmla="*/ 8061240 w 10364451"/>
              <a:gd name="csY25" fmla="*/ 1596177 h 1596177"/>
              <a:gd name="csX26" fmla="*/ 7485437 w 10364451"/>
              <a:gd name="csY26" fmla="*/ 1596177 h 1596177"/>
              <a:gd name="csX27" fmla="*/ 6702345 w 10364451"/>
              <a:gd name="csY27" fmla="*/ 1596177 h 1596177"/>
              <a:gd name="csX28" fmla="*/ 6126542 w 10364451"/>
              <a:gd name="csY28" fmla="*/ 1596177 h 1596177"/>
              <a:gd name="csX29" fmla="*/ 5447095 w 10364451"/>
              <a:gd name="csY29" fmla="*/ 1596177 h 1596177"/>
              <a:gd name="csX30" fmla="*/ 5182226 w 10364451"/>
              <a:gd name="csY30" fmla="*/ 1596177 h 1596177"/>
              <a:gd name="csX31" fmla="*/ 4399134 w 10364451"/>
              <a:gd name="csY31" fmla="*/ 1596177 h 1596177"/>
              <a:gd name="csX32" fmla="*/ 3926975 w 10364451"/>
              <a:gd name="csY32" fmla="*/ 1596177 h 1596177"/>
              <a:gd name="csX33" fmla="*/ 3247528 w 10364451"/>
              <a:gd name="csY33" fmla="*/ 1596177 h 1596177"/>
              <a:gd name="csX34" fmla="*/ 2982659 w 10364451"/>
              <a:gd name="csY34" fmla="*/ 1596177 h 1596177"/>
              <a:gd name="csX35" fmla="*/ 2199567 w 10364451"/>
              <a:gd name="csY35" fmla="*/ 1596177 h 1596177"/>
              <a:gd name="csX36" fmla="*/ 1727408 w 10364451"/>
              <a:gd name="csY36" fmla="*/ 1596177 h 1596177"/>
              <a:gd name="csX37" fmla="*/ 1151606 w 10364451"/>
              <a:gd name="csY37" fmla="*/ 1596177 h 1596177"/>
              <a:gd name="csX38" fmla="*/ 783092 w 10364451"/>
              <a:gd name="csY38" fmla="*/ 1596177 h 1596177"/>
              <a:gd name="csX39" fmla="*/ 0 w 10364451"/>
              <a:gd name="csY39" fmla="*/ 1596177 h 1596177"/>
              <a:gd name="csX40" fmla="*/ 0 w 10364451"/>
              <a:gd name="csY40" fmla="*/ 1032194 h 1596177"/>
              <a:gd name="csX41" fmla="*/ 0 w 10364451"/>
              <a:gd name="csY41" fmla="*/ 500135 h 1596177"/>
              <a:gd name="csX42" fmla="*/ 0 w 10364451"/>
              <a:gd name="csY42" fmla="*/ 0 h 15961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Lst>
            <a:rect l="l" t="t" r="r" b="b"/>
            <a:pathLst>
              <a:path w="10364451" h="1596177" fill="none" extrusionOk="0">
                <a:moveTo>
                  <a:pt x="0" y="0"/>
                </a:moveTo>
                <a:cubicBezTo>
                  <a:pt x="242970" y="-67453"/>
                  <a:pt x="289357" y="39378"/>
                  <a:pt x="575803" y="0"/>
                </a:cubicBezTo>
                <a:cubicBezTo>
                  <a:pt x="862249" y="-39378"/>
                  <a:pt x="815254" y="21148"/>
                  <a:pt x="1047961" y="0"/>
                </a:cubicBezTo>
                <a:cubicBezTo>
                  <a:pt x="1280668" y="-21148"/>
                  <a:pt x="1375778" y="38404"/>
                  <a:pt x="1520119" y="0"/>
                </a:cubicBezTo>
                <a:cubicBezTo>
                  <a:pt x="1664460" y="-38404"/>
                  <a:pt x="1944861" y="27110"/>
                  <a:pt x="2095922" y="0"/>
                </a:cubicBezTo>
                <a:cubicBezTo>
                  <a:pt x="2246983" y="-27110"/>
                  <a:pt x="2530247" y="40376"/>
                  <a:pt x="2775370" y="0"/>
                </a:cubicBezTo>
                <a:cubicBezTo>
                  <a:pt x="3020493" y="-40376"/>
                  <a:pt x="3117885" y="51202"/>
                  <a:pt x="3454817" y="0"/>
                </a:cubicBezTo>
                <a:cubicBezTo>
                  <a:pt x="3791749" y="-51202"/>
                  <a:pt x="3835941" y="5357"/>
                  <a:pt x="4134264" y="0"/>
                </a:cubicBezTo>
                <a:cubicBezTo>
                  <a:pt x="4432587" y="-5357"/>
                  <a:pt x="4545828" y="71171"/>
                  <a:pt x="4917356" y="0"/>
                </a:cubicBezTo>
                <a:cubicBezTo>
                  <a:pt x="5288884" y="-71171"/>
                  <a:pt x="5234225" y="7664"/>
                  <a:pt x="5493159" y="0"/>
                </a:cubicBezTo>
                <a:cubicBezTo>
                  <a:pt x="5752093" y="-7664"/>
                  <a:pt x="5872852" y="45338"/>
                  <a:pt x="6172606" y="0"/>
                </a:cubicBezTo>
                <a:cubicBezTo>
                  <a:pt x="6472360" y="-45338"/>
                  <a:pt x="6556247" y="50420"/>
                  <a:pt x="6748409" y="0"/>
                </a:cubicBezTo>
                <a:cubicBezTo>
                  <a:pt x="6940571" y="-50420"/>
                  <a:pt x="7096892" y="48904"/>
                  <a:pt x="7324212" y="0"/>
                </a:cubicBezTo>
                <a:cubicBezTo>
                  <a:pt x="7551532" y="-48904"/>
                  <a:pt x="7658537" y="36578"/>
                  <a:pt x="7900015" y="0"/>
                </a:cubicBezTo>
                <a:cubicBezTo>
                  <a:pt x="8141493" y="-36578"/>
                  <a:pt x="8075705" y="19548"/>
                  <a:pt x="8164884" y="0"/>
                </a:cubicBezTo>
                <a:cubicBezTo>
                  <a:pt x="8254063" y="-19548"/>
                  <a:pt x="8597147" y="7435"/>
                  <a:pt x="8844332" y="0"/>
                </a:cubicBezTo>
                <a:cubicBezTo>
                  <a:pt x="9091517" y="-7435"/>
                  <a:pt x="9002420" y="4915"/>
                  <a:pt x="9109201" y="0"/>
                </a:cubicBezTo>
                <a:cubicBezTo>
                  <a:pt x="9215982" y="-4915"/>
                  <a:pt x="9434919" y="63668"/>
                  <a:pt x="9685004" y="0"/>
                </a:cubicBezTo>
                <a:cubicBezTo>
                  <a:pt x="9935089" y="-63668"/>
                  <a:pt x="10078153" y="66601"/>
                  <a:pt x="10364451" y="0"/>
                </a:cubicBezTo>
                <a:cubicBezTo>
                  <a:pt x="10412913" y="132593"/>
                  <a:pt x="10324260" y="399886"/>
                  <a:pt x="10364451" y="563983"/>
                </a:cubicBezTo>
                <a:cubicBezTo>
                  <a:pt x="10404642" y="728080"/>
                  <a:pt x="10320545" y="815954"/>
                  <a:pt x="10364451" y="1048156"/>
                </a:cubicBezTo>
                <a:cubicBezTo>
                  <a:pt x="10408357" y="1280358"/>
                  <a:pt x="10312104" y="1335975"/>
                  <a:pt x="10364451" y="1596177"/>
                </a:cubicBezTo>
                <a:cubicBezTo>
                  <a:pt x="10232721" y="1627721"/>
                  <a:pt x="10088912" y="1584101"/>
                  <a:pt x="9995937" y="1596177"/>
                </a:cubicBezTo>
                <a:cubicBezTo>
                  <a:pt x="9902962" y="1608253"/>
                  <a:pt x="9775899" y="1569324"/>
                  <a:pt x="9627423" y="1596177"/>
                </a:cubicBezTo>
                <a:cubicBezTo>
                  <a:pt x="9478947" y="1623030"/>
                  <a:pt x="9220110" y="1589770"/>
                  <a:pt x="8844332" y="1596177"/>
                </a:cubicBezTo>
                <a:cubicBezTo>
                  <a:pt x="8468554" y="1602584"/>
                  <a:pt x="8288340" y="1571572"/>
                  <a:pt x="8061240" y="1596177"/>
                </a:cubicBezTo>
                <a:cubicBezTo>
                  <a:pt x="7834140" y="1620782"/>
                  <a:pt x="7741669" y="1592206"/>
                  <a:pt x="7485437" y="1596177"/>
                </a:cubicBezTo>
                <a:cubicBezTo>
                  <a:pt x="7229205" y="1600148"/>
                  <a:pt x="7027485" y="1555237"/>
                  <a:pt x="6702345" y="1596177"/>
                </a:cubicBezTo>
                <a:cubicBezTo>
                  <a:pt x="6377205" y="1637117"/>
                  <a:pt x="6306459" y="1571721"/>
                  <a:pt x="6126542" y="1596177"/>
                </a:cubicBezTo>
                <a:cubicBezTo>
                  <a:pt x="5946625" y="1620633"/>
                  <a:pt x="5630643" y="1516139"/>
                  <a:pt x="5447095" y="1596177"/>
                </a:cubicBezTo>
                <a:cubicBezTo>
                  <a:pt x="5263547" y="1676215"/>
                  <a:pt x="5296742" y="1568518"/>
                  <a:pt x="5182226" y="1596177"/>
                </a:cubicBezTo>
                <a:cubicBezTo>
                  <a:pt x="5067710" y="1623836"/>
                  <a:pt x="4753385" y="1556339"/>
                  <a:pt x="4399134" y="1596177"/>
                </a:cubicBezTo>
                <a:cubicBezTo>
                  <a:pt x="4044883" y="1636015"/>
                  <a:pt x="4118207" y="1572115"/>
                  <a:pt x="3926975" y="1596177"/>
                </a:cubicBezTo>
                <a:cubicBezTo>
                  <a:pt x="3735743" y="1620239"/>
                  <a:pt x="3486749" y="1583541"/>
                  <a:pt x="3247528" y="1596177"/>
                </a:cubicBezTo>
                <a:cubicBezTo>
                  <a:pt x="3008307" y="1608813"/>
                  <a:pt x="3064204" y="1578607"/>
                  <a:pt x="2982659" y="1596177"/>
                </a:cubicBezTo>
                <a:cubicBezTo>
                  <a:pt x="2901114" y="1613747"/>
                  <a:pt x="2577981" y="1509554"/>
                  <a:pt x="2199567" y="1596177"/>
                </a:cubicBezTo>
                <a:cubicBezTo>
                  <a:pt x="1821153" y="1682800"/>
                  <a:pt x="1901222" y="1580817"/>
                  <a:pt x="1727408" y="1596177"/>
                </a:cubicBezTo>
                <a:cubicBezTo>
                  <a:pt x="1553594" y="1611537"/>
                  <a:pt x="1272195" y="1547442"/>
                  <a:pt x="1151606" y="1596177"/>
                </a:cubicBezTo>
                <a:cubicBezTo>
                  <a:pt x="1031017" y="1644912"/>
                  <a:pt x="932971" y="1573971"/>
                  <a:pt x="783092" y="1596177"/>
                </a:cubicBezTo>
                <a:cubicBezTo>
                  <a:pt x="633213" y="1618383"/>
                  <a:pt x="354257" y="1515364"/>
                  <a:pt x="0" y="1596177"/>
                </a:cubicBezTo>
                <a:cubicBezTo>
                  <a:pt x="-53606" y="1410688"/>
                  <a:pt x="19907" y="1255452"/>
                  <a:pt x="0" y="1032194"/>
                </a:cubicBezTo>
                <a:cubicBezTo>
                  <a:pt x="-19907" y="808936"/>
                  <a:pt x="13936" y="688033"/>
                  <a:pt x="0" y="500135"/>
                </a:cubicBezTo>
                <a:cubicBezTo>
                  <a:pt x="-13936" y="312237"/>
                  <a:pt x="29280" y="137833"/>
                  <a:pt x="0" y="0"/>
                </a:cubicBezTo>
                <a:close/>
              </a:path>
              <a:path w="10364451" h="1596177" stroke="0" extrusionOk="0">
                <a:moveTo>
                  <a:pt x="0" y="0"/>
                </a:moveTo>
                <a:cubicBezTo>
                  <a:pt x="203969" y="-42987"/>
                  <a:pt x="249121" y="49578"/>
                  <a:pt x="472158" y="0"/>
                </a:cubicBezTo>
                <a:cubicBezTo>
                  <a:pt x="695195" y="-49578"/>
                  <a:pt x="659314" y="17357"/>
                  <a:pt x="737028" y="0"/>
                </a:cubicBezTo>
                <a:cubicBezTo>
                  <a:pt x="814742" y="-17357"/>
                  <a:pt x="1286099" y="72994"/>
                  <a:pt x="1520119" y="0"/>
                </a:cubicBezTo>
                <a:cubicBezTo>
                  <a:pt x="1754139" y="-72994"/>
                  <a:pt x="1829625" y="37906"/>
                  <a:pt x="1992278" y="0"/>
                </a:cubicBezTo>
                <a:cubicBezTo>
                  <a:pt x="2154931" y="-37906"/>
                  <a:pt x="2320913" y="50798"/>
                  <a:pt x="2464436" y="0"/>
                </a:cubicBezTo>
                <a:cubicBezTo>
                  <a:pt x="2607959" y="-50798"/>
                  <a:pt x="3082239" y="75382"/>
                  <a:pt x="3247528" y="0"/>
                </a:cubicBezTo>
                <a:cubicBezTo>
                  <a:pt x="3412817" y="-75382"/>
                  <a:pt x="3443146" y="3857"/>
                  <a:pt x="3616042" y="0"/>
                </a:cubicBezTo>
                <a:cubicBezTo>
                  <a:pt x="3788938" y="-3857"/>
                  <a:pt x="4204527" y="65699"/>
                  <a:pt x="4399134" y="0"/>
                </a:cubicBezTo>
                <a:cubicBezTo>
                  <a:pt x="4593741" y="-65699"/>
                  <a:pt x="4972673" y="38983"/>
                  <a:pt x="5182225" y="0"/>
                </a:cubicBezTo>
                <a:cubicBezTo>
                  <a:pt x="5391777" y="-38983"/>
                  <a:pt x="5480716" y="3632"/>
                  <a:pt x="5758028" y="0"/>
                </a:cubicBezTo>
                <a:cubicBezTo>
                  <a:pt x="6035340" y="-3632"/>
                  <a:pt x="6277922" y="2404"/>
                  <a:pt x="6541120" y="0"/>
                </a:cubicBezTo>
                <a:cubicBezTo>
                  <a:pt x="6804318" y="-2404"/>
                  <a:pt x="6892475" y="36426"/>
                  <a:pt x="7013279" y="0"/>
                </a:cubicBezTo>
                <a:cubicBezTo>
                  <a:pt x="7134083" y="-36426"/>
                  <a:pt x="7254142" y="39738"/>
                  <a:pt x="7485437" y="0"/>
                </a:cubicBezTo>
                <a:cubicBezTo>
                  <a:pt x="7716732" y="-39738"/>
                  <a:pt x="7847162" y="7946"/>
                  <a:pt x="8164884" y="0"/>
                </a:cubicBezTo>
                <a:cubicBezTo>
                  <a:pt x="8482606" y="-7946"/>
                  <a:pt x="8526286" y="8629"/>
                  <a:pt x="8637043" y="0"/>
                </a:cubicBezTo>
                <a:cubicBezTo>
                  <a:pt x="8747800" y="-8629"/>
                  <a:pt x="9252876" y="28063"/>
                  <a:pt x="9420134" y="0"/>
                </a:cubicBezTo>
                <a:cubicBezTo>
                  <a:pt x="9587392" y="-28063"/>
                  <a:pt x="10019251" y="66842"/>
                  <a:pt x="10364451" y="0"/>
                </a:cubicBezTo>
                <a:cubicBezTo>
                  <a:pt x="10384556" y="259667"/>
                  <a:pt x="10315117" y="371777"/>
                  <a:pt x="10364451" y="532059"/>
                </a:cubicBezTo>
                <a:cubicBezTo>
                  <a:pt x="10413785" y="692341"/>
                  <a:pt x="10304693" y="857168"/>
                  <a:pt x="10364451" y="1080080"/>
                </a:cubicBezTo>
                <a:cubicBezTo>
                  <a:pt x="10424209" y="1302992"/>
                  <a:pt x="10325297" y="1471351"/>
                  <a:pt x="10364451" y="1596177"/>
                </a:cubicBezTo>
                <a:cubicBezTo>
                  <a:pt x="10264173" y="1638373"/>
                  <a:pt x="10149932" y="1577077"/>
                  <a:pt x="9995937" y="1596177"/>
                </a:cubicBezTo>
                <a:cubicBezTo>
                  <a:pt x="9841942" y="1615277"/>
                  <a:pt x="9576373" y="1596070"/>
                  <a:pt x="9420134" y="1596177"/>
                </a:cubicBezTo>
                <a:cubicBezTo>
                  <a:pt x="9263895" y="1596284"/>
                  <a:pt x="9232178" y="1568250"/>
                  <a:pt x="9051621" y="1596177"/>
                </a:cubicBezTo>
                <a:cubicBezTo>
                  <a:pt x="8871064" y="1624104"/>
                  <a:pt x="8644159" y="1593498"/>
                  <a:pt x="8475818" y="1596177"/>
                </a:cubicBezTo>
                <a:cubicBezTo>
                  <a:pt x="8307477" y="1598856"/>
                  <a:pt x="8309992" y="1574873"/>
                  <a:pt x="8210948" y="1596177"/>
                </a:cubicBezTo>
                <a:cubicBezTo>
                  <a:pt x="8111904" y="1617481"/>
                  <a:pt x="8018749" y="1587308"/>
                  <a:pt x="7946079" y="1596177"/>
                </a:cubicBezTo>
                <a:cubicBezTo>
                  <a:pt x="7873409" y="1605046"/>
                  <a:pt x="7553140" y="1553378"/>
                  <a:pt x="7370276" y="1596177"/>
                </a:cubicBezTo>
                <a:cubicBezTo>
                  <a:pt x="7187412" y="1638976"/>
                  <a:pt x="7185082" y="1581446"/>
                  <a:pt x="7001762" y="1596177"/>
                </a:cubicBezTo>
                <a:cubicBezTo>
                  <a:pt x="6818442" y="1610908"/>
                  <a:pt x="6486321" y="1520290"/>
                  <a:pt x="6322315" y="1596177"/>
                </a:cubicBezTo>
                <a:cubicBezTo>
                  <a:pt x="6158309" y="1672064"/>
                  <a:pt x="6067842" y="1558259"/>
                  <a:pt x="5953801" y="1596177"/>
                </a:cubicBezTo>
                <a:cubicBezTo>
                  <a:pt x="5839760" y="1634095"/>
                  <a:pt x="5421153" y="1527605"/>
                  <a:pt x="5274354" y="1596177"/>
                </a:cubicBezTo>
                <a:cubicBezTo>
                  <a:pt x="5127555" y="1664749"/>
                  <a:pt x="5069165" y="1593231"/>
                  <a:pt x="5009485" y="1596177"/>
                </a:cubicBezTo>
                <a:cubicBezTo>
                  <a:pt x="4949805" y="1599123"/>
                  <a:pt x="4502517" y="1528044"/>
                  <a:pt x="4330037" y="1596177"/>
                </a:cubicBezTo>
                <a:cubicBezTo>
                  <a:pt x="4157557" y="1664310"/>
                  <a:pt x="4037876" y="1556604"/>
                  <a:pt x="3961523" y="1596177"/>
                </a:cubicBezTo>
                <a:cubicBezTo>
                  <a:pt x="3885170" y="1635750"/>
                  <a:pt x="3759862" y="1592862"/>
                  <a:pt x="3696654" y="1596177"/>
                </a:cubicBezTo>
                <a:cubicBezTo>
                  <a:pt x="3633446" y="1599492"/>
                  <a:pt x="3432415" y="1584421"/>
                  <a:pt x="3328140" y="1596177"/>
                </a:cubicBezTo>
                <a:cubicBezTo>
                  <a:pt x="3223865" y="1607933"/>
                  <a:pt x="2960203" y="1530502"/>
                  <a:pt x="2648693" y="1596177"/>
                </a:cubicBezTo>
                <a:cubicBezTo>
                  <a:pt x="2337183" y="1661852"/>
                  <a:pt x="2430498" y="1558359"/>
                  <a:pt x="2280179" y="1596177"/>
                </a:cubicBezTo>
                <a:cubicBezTo>
                  <a:pt x="2129860" y="1633995"/>
                  <a:pt x="2134951" y="1581309"/>
                  <a:pt x="2015310" y="1596177"/>
                </a:cubicBezTo>
                <a:cubicBezTo>
                  <a:pt x="1895669" y="1611045"/>
                  <a:pt x="1744282" y="1585075"/>
                  <a:pt x="1646796" y="1596177"/>
                </a:cubicBezTo>
                <a:cubicBezTo>
                  <a:pt x="1549310" y="1607279"/>
                  <a:pt x="1290247" y="1594343"/>
                  <a:pt x="1174638" y="1596177"/>
                </a:cubicBezTo>
                <a:cubicBezTo>
                  <a:pt x="1059029" y="1598011"/>
                  <a:pt x="732696" y="1580068"/>
                  <a:pt x="598835" y="1596177"/>
                </a:cubicBezTo>
                <a:cubicBezTo>
                  <a:pt x="464974" y="1612286"/>
                  <a:pt x="284132" y="1560624"/>
                  <a:pt x="0" y="1596177"/>
                </a:cubicBezTo>
                <a:cubicBezTo>
                  <a:pt x="-33696" y="1430268"/>
                  <a:pt x="8806" y="1255667"/>
                  <a:pt x="0" y="1032194"/>
                </a:cubicBezTo>
                <a:cubicBezTo>
                  <a:pt x="-8806" y="808721"/>
                  <a:pt x="49416" y="721633"/>
                  <a:pt x="0" y="500135"/>
                </a:cubicBezTo>
                <a:cubicBezTo>
                  <a:pt x="-49416" y="278637"/>
                  <a:pt x="271" y="242972"/>
                  <a:pt x="0" y="0"/>
                </a:cubicBezTo>
                <a:close/>
              </a:path>
            </a:pathLst>
          </a:custGeom>
          <a:ln>
            <a:solidFill>
              <a:schemeClr val="tx1"/>
            </a:solidFill>
            <a:extLst>
              <a:ext uri="{C807C97D-BFC1-408E-A445-0C87EB9F89A2}">
                <ask:lineSketchStyleProps xmlns:ask="http://schemas.microsoft.com/office/drawing/2018/sketchyshapes" sd="1219033472">
                  <ask:type>
                    <ask:lineSketchScribble/>
                  </ask:type>
                </ask:lineSketchStyleProps>
              </a:ext>
            </a:extLst>
          </a:ln>
        </p:spPr>
        <p:txBody>
          <a:bodyPr/>
          <a:lstStyle/>
          <a:p>
            <a:r>
              <a:rPr lang="en-GB" dirty="0"/>
              <a:t>Email Awareness </a:t>
            </a:r>
            <a:endParaRPr lang="en-US" dirty="0"/>
          </a:p>
        </p:txBody>
      </p:sp>
      <p:sp>
        <p:nvSpPr>
          <p:cNvPr id="3" name="Content Placeholder 2">
            <a:extLst>
              <a:ext uri="{FF2B5EF4-FFF2-40B4-BE49-F238E27FC236}">
                <a16:creationId xmlns:a16="http://schemas.microsoft.com/office/drawing/2014/main" id="{539AC7E8-887A-9DB9-B990-027D23B2BD08}"/>
              </a:ext>
            </a:extLst>
          </p:cNvPr>
          <p:cNvSpPr>
            <a:spLocks noGrp="1"/>
          </p:cNvSpPr>
          <p:nvPr>
            <p:ph idx="1"/>
          </p:nvPr>
        </p:nvSpPr>
        <p:spPr/>
        <p:txBody>
          <a:bodyPr>
            <a:normAutofit fontScale="85000" lnSpcReduction="10000"/>
          </a:bodyPr>
          <a:lstStyle/>
          <a:p>
            <a:r>
              <a:rPr lang="en-GB" dirty="0"/>
              <a:t>All staff in the agency should be allocated their own personal work email addresses </a:t>
            </a:r>
          </a:p>
          <a:p>
            <a:r>
              <a:rPr lang="en-GB" dirty="0"/>
              <a:t>Email Usage will be only limited to work based information </a:t>
            </a:r>
          </a:p>
          <a:p>
            <a:r>
              <a:rPr lang="en-GB" dirty="0"/>
              <a:t>A manager will be monitoring all emails which come in and out from each email addresses </a:t>
            </a:r>
          </a:p>
          <a:p>
            <a:r>
              <a:rPr lang="en-GB" dirty="0"/>
              <a:t>Staff are not permitted to press any links which have been send from unknown email addresses </a:t>
            </a:r>
          </a:p>
          <a:p>
            <a:r>
              <a:rPr lang="en-GB" dirty="0"/>
              <a:t>If emails are sent out incorrectly staff are to immediately send recall emails and ask if that email to be deleted </a:t>
            </a:r>
          </a:p>
          <a:p>
            <a:r>
              <a:rPr lang="en-GB" dirty="0"/>
              <a:t>It is important that all staff are trained in data protection and be aware when pressing unknown links when using the care home gadgets </a:t>
            </a:r>
          </a:p>
        </p:txBody>
      </p:sp>
    </p:spTree>
    <p:extLst>
      <p:ext uri="{BB962C8B-B14F-4D97-AF65-F5344CB8AC3E}">
        <p14:creationId xmlns:p14="http://schemas.microsoft.com/office/powerpoint/2010/main" val="2086064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2D2B4-1966-1C36-1AB2-D292BDCA169E}"/>
              </a:ext>
            </a:extLst>
          </p:cNvPr>
          <p:cNvSpPr>
            <a:spLocks noGrp="1"/>
          </p:cNvSpPr>
          <p:nvPr>
            <p:ph type="title"/>
          </p:nvPr>
        </p:nvSpPr>
        <p:spPr>
          <a:xfrm>
            <a:off x="788032" y="291968"/>
            <a:ext cx="10364451" cy="1596177"/>
          </a:xfrm>
          <a:custGeom>
            <a:avLst/>
            <a:gdLst>
              <a:gd name="csX0" fmla="*/ 0 w 10364451"/>
              <a:gd name="csY0" fmla="*/ 0 h 1596177"/>
              <a:gd name="csX1" fmla="*/ 575803 w 10364451"/>
              <a:gd name="csY1" fmla="*/ 0 h 1596177"/>
              <a:gd name="csX2" fmla="*/ 1047961 w 10364451"/>
              <a:gd name="csY2" fmla="*/ 0 h 1596177"/>
              <a:gd name="csX3" fmla="*/ 1520119 w 10364451"/>
              <a:gd name="csY3" fmla="*/ 0 h 1596177"/>
              <a:gd name="csX4" fmla="*/ 2095922 w 10364451"/>
              <a:gd name="csY4" fmla="*/ 0 h 1596177"/>
              <a:gd name="csX5" fmla="*/ 2775370 w 10364451"/>
              <a:gd name="csY5" fmla="*/ 0 h 1596177"/>
              <a:gd name="csX6" fmla="*/ 3454817 w 10364451"/>
              <a:gd name="csY6" fmla="*/ 0 h 1596177"/>
              <a:gd name="csX7" fmla="*/ 4134264 w 10364451"/>
              <a:gd name="csY7" fmla="*/ 0 h 1596177"/>
              <a:gd name="csX8" fmla="*/ 4917356 w 10364451"/>
              <a:gd name="csY8" fmla="*/ 0 h 1596177"/>
              <a:gd name="csX9" fmla="*/ 5493159 w 10364451"/>
              <a:gd name="csY9" fmla="*/ 0 h 1596177"/>
              <a:gd name="csX10" fmla="*/ 6172606 w 10364451"/>
              <a:gd name="csY10" fmla="*/ 0 h 1596177"/>
              <a:gd name="csX11" fmla="*/ 6748409 w 10364451"/>
              <a:gd name="csY11" fmla="*/ 0 h 1596177"/>
              <a:gd name="csX12" fmla="*/ 7324212 w 10364451"/>
              <a:gd name="csY12" fmla="*/ 0 h 1596177"/>
              <a:gd name="csX13" fmla="*/ 7900015 w 10364451"/>
              <a:gd name="csY13" fmla="*/ 0 h 1596177"/>
              <a:gd name="csX14" fmla="*/ 8164884 w 10364451"/>
              <a:gd name="csY14" fmla="*/ 0 h 1596177"/>
              <a:gd name="csX15" fmla="*/ 8844332 w 10364451"/>
              <a:gd name="csY15" fmla="*/ 0 h 1596177"/>
              <a:gd name="csX16" fmla="*/ 9109201 w 10364451"/>
              <a:gd name="csY16" fmla="*/ 0 h 1596177"/>
              <a:gd name="csX17" fmla="*/ 9685004 w 10364451"/>
              <a:gd name="csY17" fmla="*/ 0 h 1596177"/>
              <a:gd name="csX18" fmla="*/ 10364451 w 10364451"/>
              <a:gd name="csY18" fmla="*/ 0 h 1596177"/>
              <a:gd name="csX19" fmla="*/ 10364451 w 10364451"/>
              <a:gd name="csY19" fmla="*/ 563983 h 1596177"/>
              <a:gd name="csX20" fmla="*/ 10364451 w 10364451"/>
              <a:gd name="csY20" fmla="*/ 1048156 h 1596177"/>
              <a:gd name="csX21" fmla="*/ 10364451 w 10364451"/>
              <a:gd name="csY21" fmla="*/ 1596177 h 1596177"/>
              <a:gd name="csX22" fmla="*/ 9995937 w 10364451"/>
              <a:gd name="csY22" fmla="*/ 1596177 h 1596177"/>
              <a:gd name="csX23" fmla="*/ 9627423 w 10364451"/>
              <a:gd name="csY23" fmla="*/ 1596177 h 1596177"/>
              <a:gd name="csX24" fmla="*/ 8844332 w 10364451"/>
              <a:gd name="csY24" fmla="*/ 1596177 h 1596177"/>
              <a:gd name="csX25" fmla="*/ 8061240 w 10364451"/>
              <a:gd name="csY25" fmla="*/ 1596177 h 1596177"/>
              <a:gd name="csX26" fmla="*/ 7485437 w 10364451"/>
              <a:gd name="csY26" fmla="*/ 1596177 h 1596177"/>
              <a:gd name="csX27" fmla="*/ 6702345 w 10364451"/>
              <a:gd name="csY27" fmla="*/ 1596177 h 1596177"/>
              <a:gd name="csX28" fmla="*/ 6126542 w 10364451"/>
              <a:gd name="csY28" fmla="*/ 1596177 h 1596177"/>
              <a:gd name="csX29" fmla="*/ 5447095 w 10364451"/>
              <a:gd name="csY29" fmla="*/ 1596177 h 1596177"/>
              <a:gd name="csX30" fmla="*/ 5182226 w 10364451"/>
              <a:gd name="csY30" fmla="*/ 1596177 h 1596177"/>
              <a:gd name="csX31" fmla="*/ 4399134 w 10364451"/>
              <a:gd name="csY31" fmla="*/ 1596177 h 1596177"/>
              <a:gd name="csX32" fmla="*/ 3926975 w 10364451"/>
              <a:gd name="csY32" fmla="*/ 1596177 h 1596177"/>
              <a:gd name="csX33" fmla="*/ 3247528 w 10364451"/>
              <a:gd name="csY33" fmla="*/ 1596177 h 1596177"/>
              <a:gd name="csX34" fmla="*/ 2982659 w 10364451"/>
              <a:gd name="csY34" fmla="*/ 1596177 h 1596177"/>
              <a:gd name="csX35" fmla="*/ 2199567 w 10364451"/>
              <a:gd name="csY35" fmla="*/ 1596177 h 1596177"/>
              <a:gd name="csX36" fmla="*/ 1727408 w 10364451"/>
              <a:gd name="csY36" fmla="*/ 1596177 h 1596177"/>
              <a:gd name="csX37" fmla="*/ 1151606 w 10364451"/>
              <a:gd name="csY37" fmla="*/ 1596177 h 1596177"/>
              <a:gd name="csX38" fmla="*/ 783092 w 10364451"/>
              <a:gd name="csY38" fmla="*/ 1596177 h 1596177"/>
              <a:gd name="csX39" fmla="*/ 0 w 10364451"/>
              <a:gd name="csY39" fmla="*/ 1596177 h 1596177"/>
              <a:gd name="csX40" fmla="*/ 0 w 10364451"/>
              <a:gd name="csY40" fmla="*/ 1032194 h 1596177"/>
              <a:gd name="csX41" fmla="*/ 0 w 10364451"/>
              <a:gd name="csY41" fmla="*/ 500135 h 1596177"/>
              <a:gd name="csX42" fmla="*/ 0 w 10364451"/>
              <a:gd name="csY42" fmla="*/ 0 h 15961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Lst>
            <a:rect l="l" t="t" r="r" b="b"/>
            <a:pathLst>
              <a:path w="10364451" h="1596177" fill="none" extrusionOk="0">
                <a:moveTo>
                  <a:pt x="0" y="0"/>
                </a:moveTo>
                <a:cubicBezTo>
                  <a:pt x="242970" y="-67453"/>
                  <a:pt x="289357" y="39378"/>
                  <a:pt x="575803" y="0"/>
                </a:cubicBezTo>
                <a:cubicBezTo>
                  <a:pt x="862249" y="-39378"/>
                  <a:pt x="815254" y="21148"/>
                  <a:pt x="1047961" y="0"/>
                </a:cubicBezTo>
                <a:cubicBezTo>
                  <a:pt x="1280668" y="-21148"/>
                  <a:pt x="1375778" y="38404"/>
                  <a:pt x="1520119" y="0"/>
                </a:cubicBezTo>
                <a:cubicBezTo>
                  <a:pt x="1664460" y="-38404"/>
                  <a:pt x="1944861" y="27110"/>
                  <a:pt x="2095922" y="0"/>
                </a:cubicBezTo>
                <a:cubicBezTo>
                  <a:pt x="2246983" y="-27110"/>
                  <a:pt x="2530247" y="40376"/>
                  <a:pt x="2775370" y="0"/>
                </a:cubicBezTo>
                <a:cubicBezTo>
                  <a:pt x="3020493" y="-40376"/>
                  <a:pt x="3117885" y="51202"/>
                  <a:pt x="3454817" y="0"/>
                </a:cubicBezTo>
                <a:cubicBezTo>
                  <a:pt x="3791749" y="-51202"/>
                  <a:pt x="3835941" y="5357"/>
                  <a:pt x="4134264" y="0"/>
                </a:cubicBezTo>
                <a:cubicBezTo>
                  <a:pt x="4432587" y="-5357"/>
                  <a:pt x="4545828" y="71171"/>
                  <a:pt x="4917356" y="0"/>
                </a:cubicBezTo>
                <a:cubicBezTo>
                  <a:pt x="5288884" y="-71171"/>
                  <a:pt x="5234225" y="7664"/>
                  <a:pt x="5493159" y="0"/>
                </a:cubicBezTo>
                <a:cubicBezTo>
                  <a:pt x="5752093" y="-7664"/>
                  <a:pt x="5872852" y="45338"/>
                  <a:pt x="6172606" y="0"/>
                </a:cubicBezTo>
                <a:cubicBezTo>
                  <a:pt x="6472360" y="-45338"/>
                  <a:pt x="6556247" y="50420"/>
                  <a:pt x="6748409" y="0"/>
                </a:cubicBezTo>
                <a:cubicBezTo>
                  <a:pt x="6940571" y="-50420"/>
                  <a:pt x="7096892" y="48904"/>
                  <a:pt x="7324212" y="0"/>
                </a:cubicBezTo>
                <a:cubicBezTo>
                  <a:pt x="7551532" y="-48904"/>
                  <a:pt x="7658537" y="36578"/>
                  <a:pt x="7900015" y="0"/>
                </a:cubicBezTo>
                <a:cubicBezTo>
                  <a:pt x="8141493" y="-36578"/>
                  <a:pt x="8075705" y="19548"/>
                  <a:pt x="8164884" y="0"/>
                </a:cubicBezTo>
                <a:cubicBezTo>
                  <a:pt x="8254063" y="-19548"/>
                  <a:pt x="8597147" y="7435"/>
                  <a:pt x="8844332" y="0"/>
                </a:cubicBezTo>
                <a:cubicBezTo>
                  <a:pt x="9091517" y="-7435"/>
                  <a:pt x="9002420" y="4915"/>
                  <a:pt x="9109201" y="0"/>
                </a:cubicBezTo>
                <a:cubicBezTo>
                  <a:pt x="9215982" y="-4915"/>
                  <a:pt x="9434919" y="63668"/>
                  <a:pt x="9685004" y="0"/>
                </a:cubicBezTo>
                <a:cubicBezTo>
                  <a:pt x="9935089" y="-63668"/>
                  <a:pt x="10078153" y="66601"/>
                  <a:pt x="10364451" y="0"/>
                </a:cubicBezTo>
                <a:cubicBezTo>
                  <a:pt x="10412913" y="132593"/>
                  <a:pt x="10324260" y="399886"/>
                  <a:pt x="10364451" y="563983"/>
                </a:cubicBezTo>
                <a:cubicBezTo>
                  <a:pt x="10404642" y="728080"/>
                  <a:pt x="10320545" y="815954"/>
                  <a:pt x="10364451" y="1048156"/>
                </a:cubicBezTo>
                <a:cubicBezTo>
                  <a:pt x="10408357" y="1280358"/>
                  <a:pt x="10312104" y="1335975"/>
                  <a:pt x="10364451" y="1596177"/>
                </a:cubicBezTo>
                <a:cubicBezTo>
                  <a:pt x="10232721" y="1627721"/>
                  <a:pt x="10088912" y="1584101"/>
                  <a:pt x="9995937" y="1596177"/>
                </a:cubicBezTo>
                <a:cubicBezTo>
                  <a:pt x="9902962" y="1608253"/>
                  <a:pt x="9775899" y="1569324"/>
                  <a:pt x="9627423" y="1596177"/>
                </a:cubicBezTo>
                <a:cubicBezTo>
                  <a:pt x="9478947" y="1623030"/>
                  <a:pt x="9220110" y="1589770"/>
                  <a:pt x="8844332" y="1596177"/>
                </a:cubicBezTo>
                <a:cubicBezTo>
                  <a:pt x="8468554" y="1602584"/>
                  <a:pt x="8288340" y="1571572"/>
                  <a:pt x="8061240" y="1596177"/>
                </a:cubicBezTo>
                <a:cubicBezTo>
                  <a:pt x="7834140" y="1620782"/>
                  <a:pt x="7741669" y="1592206"/>
                  <a:pt x="7485437" y="1596177"/>
                </a:cubicBezTo>
                <a:cubicBezTo>
                  <a:pt x="7229205" y="1600148"/>
                  <a:pt x="7027485" y="1555237"/>
                  <a:pt x="6702345" y="1596177"/>
                </a:cubicBezTo>
                <a:cubicBezTo>
                  <a:pt x="6377205" y="1637117"/>
                  <a:pt x="6306459" y="1571721"/>
                  <a:pt x="6126542" y="1596177"/>
                </a:cubicBezTo>
                <a:cubicBezTo>
                  <a:pt x="5946625" y="1620633"/>
                  <a:pt x="5630643" y="1516139"/>
                  <a:pt x="5447095" y="1596177"/>
                </a:cubicBezTo>
                <a:cubicBezTo>
                  <a:pt x="5263547" y="1676215"/>
                  <a:pt x="5296742" y="1568518"/>
                  <a:pt x="5182226" y="1596177"/>
                </a:cubicBezTo>
                <a:cubicBezTo>
                  <a:pt x="5067710" y="1623836"/>
                  <a:pt x="4753385" y="1556339"/>
                  <a:pt x="4399134" y="1596177"/>
                </a:cubicBezTo>
                <a:cubicBezTo>
                  <a:pt x="4044883" y="1636015"/>
                  <a:pt x="4118207" y="1572115"/>
                  <a:pt x="3926975" y="1596177"/>
                </a:cubicBezTo>
                <a:cubicBezTo>
                  <a:pt x="3735743" y="1620239"/>
                  <a:pt x="3486749" y="1583541"/>
                  <a:pt x="3247528" y="1596177"/>
                </a:cubicBezTo>
                <a:cubicBezTo>
                  <a:pt x="3008307" y="1608813"/>
                  <a:pt x="3064204" y="1578607"/>
                  <a:pt x="2982659" y="1596177"/>
                </a:cubicBezTo>
                <a:cubicBezTo>
                  <a:pt x="2901114" y="1613747"/>
                  <a:pt x="2577981" y="1509554"/>
                  <a:pt x="2199567" y="1596177"/>
                </a:cubicBezTo>
                <a:cubicBezTo>
                  <a:pt x="1821153" y="1682800"/>
                  <a:pt x="1901222" y="1580817"/>
                  <a:pt x="1727408" y="1596177"/>
                </a:cubicBezTo>
                <a:cubicBezTo>
                  <a:pt x="1553594" y="1611537"/>
                  <a:pt x="1272195" y="1547442"/>
                  <a:pt x="1151606" y="1596177"/>
                </a:cubicBezTo>
                <a:cubicBezTo>
                  <a:pt x="1031017" y="1644912"/>
                  <a:pt x="932971" y="1573971"/>
                  <a:pt x="783092" y="1596177"/>
                </a:cubicBezTo>
                <a:cubicBezTo>
                  <a:pt x="633213" y="1618383"/>
                  <a:pt x="354257" y="1515364"/>
                  <a:pt x="0" y="1596177"/>
                </a:cubicBezTo>
                <a:cubicBezTo>
                  <a:pt x="-53606" y="1410688"/>
                  <a:pt x="19907" y="1255452"/>
                  <a:pt x="0" y="1032194"/>
                </a:cubicBezTo>
                <a:cubicBezTo>
                  <a:pt x="-19907" y="808936"/>
                  <a:pt x="13936" y="688033"/>
                  <a:pt x="0" y="500135"/>
                </a:cubicBezTo>
                <a:cubicBezTo>
                  <a:pt x="-13936" y="312237"/>
                  <a:pt x="29280" y="137833"/>
                  <a:pt x="0" y="0"/>
                </a:cubicBezTo>
                <a:close/>
              </a:path>
              <a:path w="10364451" h="1596177" stroke="0" extrusionOk="0">
                <a:moveTo>
                  <a:pt x="0" y="0"/>
                </a:moveTo>
                <a:cubicBezTo>
                  <a:pt x="203969" y="-42987"/>
                  <a:pt x="249121" y="49578"/>
                  <a:pt x="472158" y="0"/>
                </a:cubicBezTo>
                <a:cubicBezTo>
                  <a:pt x="695195" y="-49578"/>
                  <a:pt x="659314" y="17357"/>
                  <a:pt x="737028" y="0"/>
                </a:cubicBezTo>
                <a:cubicBezTo>
                  <a:pt x="814742" y="-17357"/>
                  <a:pt x="1286099" y="72994"/>
                  <a:pt x="1520119" y="0"/>
                </a:cubicBezTo>
                <a:cubicBezTo>
                  <a:pt x="1754139" y="-72994"/>
                  <a:pt x="1829625" y="37906"/>
                  <a:pt x="1992278" y="0"/>
                </a:cubicBezTo>
                <a:cubicBezTo>
                  <a:pt x="2154931" y="-37906"/>
                  <a:pt x="2320913" y="50798"/>
                  <a:pt x="2464436" y="0"/>
                </a:cubicBezTo>
                <a:cubicBezTo>
                  <a:pt x="2607959" y="-50798"/>
                  <a:pt x="3082239" y="75382"/>
                  <a:pt x="3247528" y="0"/>
                </a:cubicBezTo>
                <a:cubicBezTo>
                  <a:pt x="3412817" y="-75382"/>
                  <a:pt x="3443146" y="3857"/>
                  <a:pt x="3616042" y="0"/>
                </a:cubicBezTo>
                <a:cubicBezTo>
                  <a:pt x="3788938" y="-3857"/>
                  <a:pt x="4204527" y="65699"/>
                  <a:pt x="4399134" y="0"/>
                </a:cubicBezTo>
                <a:cubicBezTo>
                  <a:pt x="4593741" y="-65699"/>
                  <a:pt x="4972673" y="38983"/>
                  <a:pt x="5182225" y="0"/>
                </a:cubicBezTo>
                <a:cubicBezTo>
                  <a:pt x="5391777" y="-38983"/>
                  <a:pt x="5480716" y="3632"/>
                  <a:pt x="5758028" y="0"/>
                </a:cubicBezTo>
                <a:cubicBezTo>
                  <a:pt x="6035340" y="-3632"/>
                  <a:pt x="6277922" y="2404"/>
                  <a:pt x="6541120" y="0"/>
                </a:cubicBezTo>
                <a:cubicBezTo>
                  <a:pt x="6804318" y="-2404"/>
                  <a:pt x="6892475" y="36426"/>
                  <a:pt x="7013279" y="0"/>
                </a:cubicBezTo>
                <a:cubicBezTo>
                  <a:pt x="7134083" y="-36426"/>
                  <a:pt x="7254142" y="39738"/>
                  <a:pt x="7485437" y="0"/>
                </a:cubicBezTo>
                <a:cubicBezTo>
                  <a:pt x="7716732" y="-39738"/>
                  <a:pt x="7847162" y="7946"/>
                  <a:pt x="8164884" y="0"/>
                </a:cubicBezTo>
                <a:cubicBezTo>
                  <a:pt x="8482606" y="-7946"/>
                  <a:pt x="8526286" y="8629"/>
                  <a:pt x="8637043" y="0"/>
                </a:cubicBezTo>
                <a:cubicBezTo>
                  <a:pt x="8747800" y="-8629"/>
                  <a:pt x="9252876" y="28063"/>
                  <a:pt x="9420134" y="0"/>
                </a:cubicBezTo>
                <a:cubicBezTo>
                  <a:pt x="9587392" y="-28063"/>
                  <a:pt x="10019251" y="66842"/>
                  <a:pt x="10364451" y="0"/>
                </a:cubicBezTo>
                <a:cubicBezTo>
                  <a:pt x="10384556" y="259667"/>
                  <a:pt x="10315117" y="371777"/>
                  <a:pt x="10364451" y="532059"/>
                </a:cubicBezTo>
                <a:cubicBezTo>
                  <a:pt x="10413785" y="692341"/>
                  <a:pt x="10304693" y="857168"/>
                  <a:pt x="10364451" y="1080080"/>
                </a:cubicBezTo>
                <a:cubicBezTo>
                  <a:pt x="10424209" y="1302992"/>
                  <a:pt x="10325297" y="1471351"/>
                  <a:pt x="10364451" y="1596177"/>
                </a:cubicBezTo>
                <a:cubicBezTo>
                  <a:pt x="10264173" y="1638373"/>
                  <a:pt x="10149932" y="1577077"/>
                  <a:pt x="9995937" y="1596177"/>
                </a:cubicBezTo>
                <a:cubicBezTo>
                  <a:pt x="9841942" y="1615277"/>
                  <a:pt x="9576373" y="1596070"/>
                  <a:pt x="9420134" y="1596177"/>
                </a:cubicBezTo>
                <a:cubicBezTo>
                  <a:pt x="9263895" y="1596284"/>
                  <a:pt x="9232178" y="1568250"/>
                  <a:pt x="9051621" y="1596177"/>
                </a:cubicBezTo>
                <a:cubicBezTo>
                  <a:pt x="8871064" y="1624104"/>
                  <a:pt x="8644159" y="1593498"/>
                  <a:pt x="8475818" y="1596177"/>
                </a:cubicBezTo>
                <a:cubicBezTo>
                  <a:pt x="8307477" y="1598856"/>
                  <a:pt x="8309992" y="1574873"/>
                  <a:pt x="8210948" y="1596177"/>
                </a:cubicBezTo>
                <a:cubicBezTo>
                  <a:pt x="8111904" y="1617481"/>
                  <a:pt x="8018749" y="1587308"/>
                  <a:pt x="7946079" y="1596177"/>
                </a:cubicBezTo>
                <a:cubicBezTo>
                  <a:pt x="7873409" y="1605046"/>
                  <a:pt x="7553140" y="1553378"/>
                  <a:pt x="7370276" y="1596177"/>
                </a:cubicBezTo>
                <a:cubicBezTo>
                  <a:pt x="7187412" y="1638976"/>
                  <a:pt x="7185082" y="1581446"/>
                  <a:pt x="7001762" y="1596177"/>
                </a:cubicBezTo>
                <a:cubicBezTo>
                  <a:pt x="6818442" y="1610908"/>
                  <a:pt x="6486321" y="1520290"/>
                  <a:pt x="6322315" y="1596177"/>
                </a:cubicBezTo>
                <a:cubicBezTo>
                  <a:pt x="6158309" y="1672064"/>
                  <a:pt x="6067842" y="1558259"/>
                  <a:pt x="5953801" y="1596177"/>
                </a:cubicBezTo>
                <a:cubicBezTo>
                  <a:pt x="5839760" y="1634095"/>
                  <a:pt x="5421153" y="1527605"/>
                  <a:pt x="5274354" y="1596177"/>
                </a:cubicBezTo>
                <a:cubicBezTo>
                  <a:pt x="5127555" y="1664749"/>
                  <a:pt x="5069165" y="1593231"/>
                  <a:pt x="5009485" y="1596177"/>
                </a:cubicBezTo>
                <a:cubicBezTo>
                  <a:pt x="4949805" y="1599123"/>
                  <a:pt x="4502517" y="1528044"/>
                  <a:pt x="4330037" y="1596177"/>
                </a:cubicBezTo>
                <a:cubicBezTo>
                  <a:pt x="4157557" y="1664310"/>
                  <a:pt x="4037876" y="1556604"/>
                  <a:pt x="3961523" y="1596177"/>
                </a:cubicBezTo>
                <a:cubicBezTo>
                  <a:pt x="3885170" y="1635750"/>
                  <a:pt x="3759862" y="1592862"/>
                  <a:pt x="3696654" y="1596177"/>
                </a:cubicBezTo>
                <a:cubicBezTo>
                  <a:pt x="3633446" y="1599492"/>
                  <a:pt x="3432415" y="1584421"/>
                  <a:pt x="3328140" y="1596177"/>
                </a:cubicBezTo>
                <a:cubicBezTo>
                  <a:pt x="3223865" y="1607933"/>
                  <a:pt x="2960203" y="1530502"/>
                  <a:pt x="2648693" y="1596177"/>
                </a:cubicBezTo>
                <a:cubicBezTo>
                  <a:pt x="2337183" y="1661852"/>
                  <a:pt x="2430498" y="1558359"/>
                  <a:pt x="2280179" y="1596177"/>
                </a:cubicBezTo>
                <a:cubicBezTo>
                  <a:pt x="2129860" y="1633995"/>
                  <a:pt x="2134951" y="1581309"/>
                  <a:pt x="2015310" y="1596177"/>
                </a:cubicBezTo>
                <a:cubicBezTo>
                  <a:pt x="1895669" y="1611045"/>
                  <a:pt x="1744282" y="1585075"/>
                  <a:pt x="1646796" y="1596177"/>
                </a:cubicBezTo>
                <a:cubicBezTo>
                  <a:pt x="1549310" y="1607279"/>
                  <a:pt x="1290247" y="1594343"/>
                  <a:pt x="1174638" y="1596177"/>
                </a:cubicBezTo>
                <a:cubicBezTo>
                  <a:pt x="1059029" y="1598011"/>
                  <a:pt x="732696" y="1580068"/>
                  <a:pt x="598835" y="1596177"/>
                </a:cubicBezTo>
                <a:cubicBezTo>
                  <a:pt x="464974" y="1612286"/>
                  <a:pt x="284132" y="1560624"/>
                  <a:pt x="0" y="1596177"/>
                </a:cubicBezTo>
                <a:cubicBezTo>
                  <a:pt x="-33696" y="1430268"/>
                  <a:pt x="8806" y="1255667"/>
                  <a:pt x="0" y="1032194"/>
                </a:cubicBezTo>
                <a:cubicBezTo>
                  <a:pt x="-8806" y="808721"/>
                  <a:pt x="49416" y="721633"/>
                  <a:pt x="0" y="500135"/>
                </a:cubicBezTo>
                <a:cubicBezTo>
                  <a:pt x="-49416" y="278637"/>
                  <a:pt x="271" y="242972"/>
                  <a:pt x="0" y="0"/>
                </a:cubicBezTo>
                <a:close/>
              </a:path>
            </a:pathLst>
          </a:custGeom>
          <a:ln>
            <a:solidFill>
              <a:schemeClr val="tx1"/>
            </a:solidFill>
            <a:extLst>
              <a:ext uri="{C807C97D-BFC1-408E-A445-0C87EB9F89A2}">
                <ask:lineSketchStyleProps xmlns:ask="http://schemas.microsoft.com/office/drawing/2018/sketchyshapes" sd="1219033472">
                  <ask:type>
                    <ask:lineSketchScribble/>
                  </ask:type>
                </ask:lineSketchStyleProps>
              </a:ext>
            </a:extLst>
          </a:ln>
        </p:spPr>
        <p:txBody>
          <a:bodyPr/>
          <a:lstStyle/>
          <a:p>
            <a:r>
              <a:rPr lang="en-GB" dirty="0"/>
              <a:t>Data Management </a:t>
            </a:r>
            <a:endParaRPr lang="en-US" dirty="0"/>
          </a:p>
        </p:txBody>
      </p:sp>
      <p:sp>
        <p:nvSpPr>
          <p:cNvPr id="3" name="Content Placeholder 2">
            <a:extLst>
              <a:ext uri="{FF2B5EF4-FFF2-40B4-BE49-F238E27FC236}">
                <a16:creationId xmlns:a16="http://schemas.microsoft.com/office/drawing/2014/main" id="{706E54DC-9888-4064-EF83-C98C26D0952C}"/>
              </a:ext>
            </a:extLst>
          </p:cNvPr>
          <p:cNvSpPr>
            <a:spLocks noGrp="1"/>
          </p:cNvSpPr>
          <p:nvPr>
            <p:ph idx="1"/>
          </p:nvPr>
        </p:nvSpPr>
        <p:spPr>
          <a:xfrm>
            <a:off x="636883" y="2089333"/>
            <a:ext cx="10515600" cy="4351338"/>
          </a:xfrm>
        </p:spPr>
        <p:txBody>
          <a:bodyPr/>
          <a:lstStyle/>
          <a:p>
            <a:r>
              <a:rPr lang="en-GB" dirty="0"/>
              <a:t>In order to manage personal data that the agency holds digitally it is important that a filing system is initiated. A digital filing system is typically contain a folders in place for each service holder. Under each folder you are able to have things like care plans, medications, daily visit information professional communication and social and health activities </a:t>
            </a:r>
          </a:p>
          <a:p>
            <a:r>
              <a:rPr lang="en-GB" dirty="0"/>
              <a:t>A system that allows you to scan hard copy from </a:t>
            </a:r>
            <a:r>
              <a:rPr lang="en-GB" dirty="0" err="1"/>
              <a:t>gps,hospitals</a:t>
            </a:r>
            <a:r>
              <a:rPr lang="en-GB" dirty="0"/>
              <a:t> and other professionals is crucial so that in information can be held in the file of the service user </a:t>
            </a:r>
          </a:p>
        </p:txBody>
      </p:sp>
    </p:spTree>
    <p:extLst>
      <p:ext uri="{BB962C8B-B14F-4D97-AF65-F5344CB8AC3E}">
        <p14:creationId xmlns:p14="http://schemas.microsoft.com/office/powerpoint/2010/main" val="2796273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FA86D-7BAD-46EA-088D-657CDF988B00}"/>
              </a:ext>
            </a:extLst>
          </p:cNvPr>
          <p:cNvSpPr>
            <a:spLocks noGrp="1"/>
          </p:cNvSpPr>
          <p:nvPr>
            <p:ph type="title"/>
          </p:nvPr>
        </p:nvSpPr>
        <p:spPr>
          <a:custGeom>
            <a:avLst/>
            <a:gdLst>
              <a:gd name="csX0" fmla="*/ 0 w 10364451"/>
              <a:gd name="csY0" fmla="*/ 0 h 1596177"/>
              <a:gd name="csX1" fmla="*/ 575803 w 10364451"/>
              <a:gd name="csY1" fmla="*/ 0 h 1596177"/>
              <a:gd name="csX2" fmla="*/ 1047961 w 10364451"/>
              <a:gd name="csY2" fmla="*/ 0 h 1596177"/>
              <a:gd name="csX3" fmla="*/ 1520119 w 10364451"/>
              <a:gd name="csY3" fmla="*/ 0 h 1596177"/>
              <a:gd name="csX4" fmla="*/ 2095922 w 10364451"/>
              <a:gd name="csY4" fmla="*/ 0 h 1596177"/>
              <a:gd name="csX5" fmla="*/ 2775370 w 10364451"/>
              <a:gd name="csY5" fmla="*/ 0 h 1596177"/>
              <a:gd name="csX6" fmla="*/ 3454817 w 10364451"/>
              <a:gd name="csY6" fmla="*/ 0 h 1596177"/>
              <a:gd name="csX7" fmla="*/ 4134264 w 10364451"/>
              <a:gd name="csY7" fmla="*/ 0 h 1596177"/>
              <a:gd name="csX8" fmla="*/ 4917356 w 10364451"/>
              <a:gd name="csY8" fmla="*/ 0 h 1596177"/>
              <a:gd name="csX9" fmla="*/ 5493159 w 10364451"/>
              <a:gd name="csY9" fmla="*/ 0 h 1596177"/>
              <a:gd name="csX10" fmla="*/ 6172606 w 10364451"/>
              <a:gd name="csY10" fmla="*/ 0 h 1596177"/>
              <a:gd name="csX11" fmla="*/ 6748409 w 10364451"/>
              <a:gd name="csY11" fmla="*/ 0 h 1596177"/>
              <a:gd name="csX12" fmla="*/ 7324212 w 10364451"/>
              <a:gd name="csY12" fmla="*/ 0 h 1596177"/>
              <a:gd name="csX13" fmla="*/ 7900015 w 10364451"/>
              <a:gd name="csY13" fmla="*/ 0 h 1596177"/>
              <a:gd name="csX14" fmla="*/ 8164884 w 10364451"/>
              <a:gd name="csY14" fmla="*/ 0 h 1596177"/>
              <a:gd name="csX15" fmla="*/ 8844332 w 10364451"/>
              <a:gd name="csY15" fmla="*/ 0 h 1596177"/>
              <a:gd name="csX16" fmla="*/ 9109201 w 10364451"/>
              <a:gd name="csY16" fmla="*/ 0 h 1596177"/>
              <a:gd name="csX17" fmla="*/ 9685004 w 10364451"/>
              <a:gd name="csY17" fmla="*/ 0 h 1596177"/>
              <a:gd name="csX18" fmla="*/ 10364451 w 10364451"/>
              <a:gd name="csY18" fmla="*/ 0 h 1596177"/>
              <a:gd name="csX19" fmla="*/ 10364451 w 10364451"/>
              <a:gd name="csY19" fmla="*/ 563983 h 1596177"/>
              <a:gd name="csX20" fmla="*/ 10364451 w 10364451"/>
              <a:gd name="csY20" fmla="*/ 1048156 h 1596177"/>
              <a:gd name="csX21" fmla="*/ 10364451 w 10364451"/>
              <a:gd name="csY21" fmla="*/ 1596177 h 1596177"/>
              <a:gd name="csX22" fmla="*/ 9995937 w 10364451"/>
              <a:gd name="csY22" fmla="*/ 1596177 h 1596177"/>
              <a:gd name="csX23" fmla="*/ 9627423 w 10364451"/>
              <a:gd name="csY23" fmla="*/ 1596177 h 1596177"/>
              <a:gd name="csX24" fmla="*/ 8844332 w 10364451"/>
              <a:gd name="csY24" fmla="*/ 1596177 h 1596177"/>
              <a:gd name="csX25" fmla="*/ 8061240 w 10364451"/>
              <a:gd name="csY25" fmla="*/ 1596177 h 1596177"/>
              <a:gd name="csX26" fmla="*/ 7485437 w 10364451"/>
              <a:gd name="csY26" fmla="*/ 1596177 h 1596177"/>
              <a:gd name="csX27" fmla="*/ 6702345 w 10364451"/>
              <a:gd name="csY27" fmla="*/ 1596177 h 1596177"/>
              <a:gd name="csX28" fmla="*/ 6126542 w 10364451"/>
              <a:gd name="csY28" fmla="*/ 1596177 h 1596177"/>
              <a:gd name="csX29" fmla="*/ 5447095 w 10364451"/>
              <a:gd name="csY29" fmla="*/ 1596177 h 1596177"/>
              <a:gd name="csX30" fmla="*/ 5182226 w 10364451"/>
              <a:gd name="csY30" fmla="*/ 1596177 h 1596177"/>
              <a:gd name="csX31" fmla="*/ 4399134 w 10364451"/>
              <a:gd name="csY31" fmla="*/ 1596177 h 1596177"/>
              <a:gd name="csX32" fmla="*/ 3926975 w 10364451"/>
              <a:gd name="csY32" fmla="*/ 1596177 h 1596177"/>
              <a:gd name="csX33" fmla="*/ 3247528 w 10364451"/>
              <a:gd name="csY33" fmla="*/ 1596177 h 1596177"/>
              <a:gd name="csX34" fmla="*/ 2982659 w 10364451"/>
              <a:gd name="csY34" fmla="*/ 1596177 h 1596177"/>
              <a:gd name="csX35" fmla="*/ 2199567 w 10364451"/>
              <a:gd name="csY35" fmla="*/ 1596177 h 1596177"/>
              <a:gd name="csX36" fmla="*/ 1727408 w 10364451"/>
              <a:gd name="csY36" fmla="*/ 1596177 h 1596177"/>
              <a:gd name="csX37" fmla="*/ 1151606 w 10364451"/>
              <a:gd name="csY37" fmla="*/ 1596177 h 1596177"/>
              <a:gd name="csX38" fmla="*/ 783092 w 10364451"/>
              <a:gd name="csY38" fmla="*/ 1596177 h 1596177"/>
              <a:gd name="csX39" fmla="*/ 0 w 10364451"/>
              <a:gd name="csY39" fmla="*/ 1596177 h 1596177"/>
              <a:gd name="csX40" fmla="*/ 0 w 10364451"/>
              <a:gd name="csY40" fmla="*/ 1032194 h 1596177"/>
              <a:gd name="csX41" fmla="*/ 0 w 10364451"/>
              <a:gd name="csY41" fmla="*/ 500135 h 1596177"/>
              <a:gd name="csX42" fmla="*/ 0 w 10364451"/>
              <a:gd name="csY42" fmla="*/ 0 h 15961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Lst>
            <a:rect l="l" t="t" r="r" b="b"/>
            <a:pathLst>
              <a:path w="10364451" h="1596177" fill="none" extrusionOk="0">
                <a:moveTo>
                  <a:pt x="0" y="0"/>
                </a:moveTo>
                <a:cubicBezTo>
                  <a:pt x="242970" y="-67453"/>
                  <a:pt x="289357" y="39378"/>
                  <a:pt x="575803" y="0"/>
                </a:cubicBezTo>
                <a:cubicBezTo>
                  <a:pt x="862249" y="-39378"/>
                  <a:pt x="815254" y="21148"/>
                  <a:pt x="1047961" y="0"/>
                </a:cubicBezTo>
                <a:cubicBezTo>
                  <a:pt x="1280668" y="-21148"/>
                  <a:pt x="1375778" y="38404"/>
                  <a:pt x="1520119" y="0"/>
                </a:cubicBezTo>
                <a:cubicBezTo>
                  <a:pt x="1664460" y="-38404"/>
                  <a:pt x="1944861" y="27110"/>
                  <a:pt x="2095922" y="0"/>
                </a:cubicBezTo>
                <a:cubicBezTo>
                  <a:pt x="2246983" y="-27110"/>
                  <a:pt x="2530247" y="40376"/>
                  <a:pt x="2775370" y="0"/>
                </a:cubicBezTo>
                <a:cubicBezTo>
                  <a:pt x="3020493" y="-40376"/>
                  <a:pt x="3117885" y="51202"/>
                  <a:pt x="3454817" y="0"/>
                </a:cubicBezTo>
                <a:cubicBezTo>
                  <a:pt x="3791749" y="-51202"/>
                  <a:pt x="3835941" y="5357"/>
                  <a:pt x="4134264" y="0"/>
                </a:cubicBezTo>
                <a:cubicBezTo>
                  <a:pt x="4432587" y="-5357"/>
                  <a:pt x="4545828" y="71171"/>
                  <a:pt x="4917356" y="0"/>
                </a:cubicBezTo>
                <a:cubicBezTo>
                  <a:pt x="5288884" y="-71171"/>
                  <a:pt x="5234225" y="7664"/>
                  <a:pt x="5493159" y="0"/>
                </a:cubicBezTo>
                <a:cubicBezTo>
                  <a:pt x="5752093" y="-7664"/>
                  <a:pt x="5872852" y="45338"/>
                  <a:pt x="6172606" y="0"/>
                </a:cubicBezTo>
                <a:cubicBezTo>
                  <a:pt x="6472360" y="-45338"/>
                  <a:pt x="6556247" y="50420"/>
                  <a:pt x="6748409" y="0"/>
                </a:cubicBezTo>
                <a:cubicBezTo>
                  <a:pt x="6940571" y="-50420"/>
                  <a:pt x="7096892" y="48904"/>
                  <a:pt x="7324212" y="0"/>
                </a:cubicBezTo>
                <a:cubicBezTo>
                  <a:pt x="7551532" y="-48904"/>
                  <a:pt x="7658537" y="36578"/>
                  <a:pt x="7900015" y="0"/>
                </a:cubicBezTo>
                <a:cubicBezTo>
                  <a:pt x="8141493" y="-36578"/>
                  <a:pt x="8075705" y="19548"/>
                  <a:pt x="8164884" y="0"/>
                </a:cubicBezTo>
                <a:cubicBezTo>
                  <a:pt x="8254063" y="-19548"/>
                  <a:pt x="8597147" y="7435"/>
                  <a:pt x="8844332" y="0"/>
                </a:cubicBezTo>
                <a:cubicBezTo>
                  <a:pt x="9091517" y="-7435"/>
                  <a:pt x="9002420" y="4915"/>
                  <a:pt x="9109201" y="0"/>
                </a:cubicBezTo>
                <a:cubicBezTo>
                  <a:pt x="9215982" y="-4915"/>
                  <a:pt x="9434919" y="63668"/>
                  <a:pt x="9685004" y="0"/>
                </a:cubicBezTo>
                <a:cubicBezTo>
                  <a:pt x="9935089" y="-63668"/>
                  <a:pt x="10078153" y="66601"/>
                  <a:pt x="10364451" y="0"/>
                </a:cubicBezTo>
                <a:cubicBezTo>
                  <a:pt x="10412913" y="132593"/>
                  <a:pt x="10324260" y="399886"/>
                  <a:pt x="10364451" y="563983"/>
                </a:cubicBezTo>
                <a:cubicBezTo>
                  <a:pt x="10404642" y="728080"/>
                  <a:pt x="10320545" y="815954"/>
                  <a:pt x="10364451" y="1048156"/>
                </a:cubicBezTo>
                <a:cubicBezTo>
                  <a:pt x="10408357" y="1280358"/>
                  <a:pt x="10312104" y="1335975"/>
                  <a:pt x="10364451" y="1596177"/>
                </a:cubicBezTo>
                <a:cubicBezTo>
                  <a:pt x="10232721" y="1627721"/>
                  <a:pt x="10088912" y="1584101"/>
                  <a:pt x="9995937" y="1596177"/>
                </a:cubicBezTo>
                <a:cubicBezTo>
                  <a:pt x="9902962" y="1608253"/>
                  <a:pt x="9775899" y="1569324"/>
                  <a:pt x="9627423" y="1596177"/>
                </a:cubicBezTo>
                <a:cubicBezTo>
                  <a:pt x="9478947" y="1623030"/>
                  <a:pt x="9220110" y="1589770"/>
                  <a:pt x="8844332" y="1596177"/>
                </a:cubicBezTo>
                <a:cubicBezTo>
                  <a:pt x="8468554" y="1602584"/>
                  <a:pt x="8288340" y="1571572"/>
                  <a:pt x="8061240" y="1596177"/>
                </a:cubicBezTo>
                <a:cubicBezTo>
                  <a:pt x="7834140" y="1620782"/>
                  <a:pt x="7741669" y="1592206"/>
                  <a:pt x="7485437" y="1596177"/>
                </a:cubicBezTo>
                <a:cubicBezTo>
                  <a:pt x="7229205" y="1600148"/>
                  <a:pt x="7027485" y="1555237"/>
                  <a:pt x="6702345" y="1596177"/>
                </a:cubicBezTo>
                <a:cubicBezTo>
                  <a:pt x="6377205" y="1637117"/>
                  <a:pt x="6306459" y="1571721"/>
                  <a:pt x="6126542" y="1596177"/>
                </a:cubicBezTo>
                <a:cubicBezTo>
                  <a:pt x="5946625" y="1620633"/>
                  <a:pt x="5630643" y="1516139"/>
                  <a:pt x="5447095" y="1596177"/>
                </a:cubicBezTo>
                <a:cubicBezTo>
                  <a:pt x="5263547" y="1676215"/>
                  <a:pt x="5296742" y="1568518"/>
                  <a:pt x="5182226" y="1596177"/>
                </a:cubicBezTo>
                <a:cubicBezTo>
                  <a:pt x="5067710" y="1623836"/>
                  <a:pt x="4753385" y="1556339"/>
                  <a:pt x="4399134" y="1596177"/>
                </a:cubicBezTo>
                <a:cubicBezTo>
                  <a:pt x="4044883" y="1636015"/>
                  <a:pt x="4118207" y="1572115"/>
                  <a:pt x="3926975" y="1596177"/>
                </a:cubicBezTo>
                <a:cubicBezTo>
                  <a:pt x="3735743" y="1620239"/>
                  <a:pt x="3486749" y="1583541"/>
                  <a:pt x="3247528" y="1596177"/>
                </a:cubicBezTo>
                <a:cubicBezTo>
                  <a:pt x="3008307" y="1608813"/>
                  <a:pt x="3064204" y="1578607"/>
                  <a:pt x="2982659" y="1596177"/>
                </a:cubicBezTo>
                <a:cubicBezTo>
                  <a:pt x="2901114" y="1613747"/>
                  <a:pt x="2577981" y="1509554"/>
                  <a:pt x="2199567" y="1596177"/>
                </a:cubicBezTo>
                <a:cubicBezTo>
                  <a:pt x="1821153" y="1682800"/>
                  <a:pt x="1901222" y="1580817"/>
                  <a:pt x="1727408" y="1596177"/>
                </a:cubicBezTo>
                <a:cubicBezTo>
                  <a:pt x="1553594" y="1611537"/>
                  <a:pt x="1272195" y="1547442"/>
                  <a:pt x="1151606" y="1596177"/>
                </a:cubicBezTo>
                <a:cubicBezTo>
                  <a:pt x="1031017" y="1644912"/>
                  <a:pt x="932971" y="1573971"/>
                  <a:pt x="783092" y="1596177"/>
                </a:cubicBezTo>
                <a:cubicBezTo>
                  <a:pt x="633213" y="1618383"/>
                  <a:pt x="354257" y="1515364"/>
                  <a:pt x="0" y="1596177"/>
                </a:cubicBezTo>
                <a:cubicBezTo>
                  <a:pt x="-53606" y="1410688"/>
                  <a:pt x="19907" y="1255452"/>
                  <a:pt x="0" y="1032194"/>
                </a:cubicBezTo>
                <a:cubicBezTo>
                  <a:pt x="-19907" y="808936"/>
                  <a:pt x="13936" y="688033"/>
                  <a:pt x="0" y="500135"/>
                </a:cubicBezTo>
                <a:cubicBezTo>
                  <a:pt x="-13936" y="312237"/>
                  <a:pt x="29280" y="137833"/>
                  <a:pt x="0" y="0"/>
                </a:cubicBezTo>
                <a:close/>
              </a:path>
              <a:path w="10364451" h="1596177" stroke="0" extrusionOk="0">
                <a:moveTo>
                  <a:pt x="0" y="0"/>
                </a:moveTo>
                <a:cubicBezTo>
                  <a:pt x="203969" y="-42987"/>
                  <a:pt x="249121" y="49578"/>
                  <a:pt x="472158" y="0"/>
                </a:cubicBezTo>
                <a:cubicBezTo>
                  <a:pt x="695195" y="-49578"/>
                  <a:pt x="659314" y="17357"/>
                  <a:pt x="737028" y="0"/>
                </a:cubicBezTo>
                <a:cubicBezTo>
                  <a:pt x="814742" y="-17357"/>
                  <a:pt x="1286099" y="72994"/>
                  <a:pt x="1520119" y="0"/>
                </a:cubicBezTo>
                <a:cubicBezTo>
                  <a:pt x="1754139" y="-72994"/>
                  <a:pt x="1829625" y="37906"/>
                  <a:pt x="1992278" y="0"/>
                </a:cubicBezTo>
                <a:cubicBezTo>
                  <a:pt x="2154931" y="-37906"/>
                  <a:pt x="2320913" y="50798"/>
                  <a:pt x="2464436" y="0"/>
                </a:cubicBezTo>
                <a:cubicBezTo>
                  <a:pt x="2607959" y="-50798"/>
                  <a:pt x="3082239" y="75382"/>
                  <a:pt x="3247528" y="0"/>
                </a:cubicBezTo>
                <a:cubicBezTo>
                  <a:pt x="3412817" y="-75382"/>
                  <a:pt x="3443146" y="3857"/>
                  <a:pt x="3616042" y="0"/>
                </a:cubicBezTo>
                <a:cubicBezTo>
                  <a:pt x="3788938" y="-3857"/>
                  <a:pt x="4204527" y="65699"/>
                  <a:pt x="4399134" y="0"/>
                </a:cubicBezTo>
                <a:cubicBezTo>
                  <a:pt x="4593741" y="-65699"/>
                  <a:pt x="4972673" y="38983"/>
                  <a:pt x="5182225" y="0"/>
                </a:cubicBezTo>
                <a:cubicBezTo>
                  <a:pt x="5391777" y="-38983"/>
                  <a:pt x="5480716" y="3632"/>
                  <a:pt x="5758028" y="0"/>
                </a:cubicBezTo>
                <a:cubicBezTo>
                  <a:pt x="6035340" y="-3632"/>
                  <a:pt x="6277922" y="2404"/>
                  <a:pt x="6541120" y="0"/>
                </a:cubicBezTo>
                <a:cubicBezTo>
                  <a:pt x="6804318" y="-2404"/>
                  <a:pt x="6892475" y="36426"/>
                  <a:pt x="7013279" y="0"/>
                </a:cubicBezTo>
                <a:cubicBezTo>
                  <a:pt x="7134083" y="-36426"/>
                  <a:pt x="7254142" y="39738"/>
                  <a:pt x="7485437" y="0"/>
                </a:cubicBezTo>
                <a:cubicBezTo>
                  <a:pt x="7716732" y="-39738"/>
                  <a:pt x="7847162" y="7946"/>
                  <a:pt x="8164884" y="0"/>
                </a:cubicBezTo>
                <a:cubicBezTo>
                  <a:pt x="8482606" y="-7946"/>
                  <a:pt x="8526286" y="8629"/>
                  <a:pt x="8637043" y="0"/>
                </a:cubicBezTo>
                <a:cubicBezTo>
                  <a:pt x="8747800" y="-8629"/>
                  <a:pt x="9252876" y="28063"/>
                  <a:pt x="9420134" y="0"/>
                </a:cubicBezTo>
                <a:cubicBezTo>
                  <a:pt x="9587392" y="-28063"/>
                  <a:pt x="10019251" y="66842"/>
                  <a:pt x="10364451" y="0"/>
                </a:cubicBezTo>
                <a:cubicBezTo>
                  <a:pt x="10384556" y="259667"/>
                  <a:pt x="10315117" y="371777"/>
                  <a:pt x="10364451" y="532059"/>
                </a:cubicBezTo>
                <a:cubicBezTo>
                  <a:pt x="10413785" y="692341"/>
                  <a:pt x="10304693" y="857168"/>
                  <a:pt x="10364451" y="1080080"/>
                </a:cubicBezTo>
                <a:cubicBezTo>
                  <a:pt x="10424209" y="1302992"/>
                  <a:pt x="10325297" y="1471351"/>
                  <a:pt x="10364451" y="1596177"/>
                </a:cubicBezTo>
                <a:cubicBezTo>
                  <a:pt x="10264173" y="1638373"/>
                  <a:pt x="10149932" y="1577077"/>
                  <a:pt x="9995937" y="1596177"/>
                </a:cubicBezTo>
                <a:cubicBezTo>
                  <a:pt x="9841942" y="1615277"/>
                  <a:pt x="9576373" y="1596070"/>
                  <a:pt x="9420134" y="1596177"/>
                </a:cubicBezTo>
                <a:cubicBezTo>
                  <a:pt x="9263895" y="1596284"/>
                  <a:pt x="9232178" y="1568250"/>
                  <a:pt x="9051621" y="1596177"/>
                </a:cubicBezTo>
                <a:cubicBezTo>
                  <a:pt x="8871064" y="1624104"/>
                  <a:pt x="8644159" y="1593498"/>
                  <a:pt x="8475818" y="1596177"/>
                </a:cubicBezTo>
                <a:cubicBezTo>
                  <a:pt x="8307477" y="1598856"/>
                  <a:pt x="8309992" y="1574873"/>
                  <a:pt x="8210948" y="1596177"/>
                </a:cubicBezTo>
                <a:cubicBezTo>
                  <a:pt x="8111904" y="1617481"/>
                  <a:pt x="8018749" y="1587308"/>
                  <a:pt x="7946079" y="1596177"/>
                </a:cubicBezTo>
                <a:cubicBezTo>
                  <a:pt x="7873409" y="1605046"/>
                  <a:pt x="7553140" y="1553378"/>
                  <a:pt x="7370276" y="1596177"/>
                </a:cubicBezTo>
                <a:cubicBezTo>
                  <a:pt x="7187412" y="1638976"/>
                  <a:pt x="7185082" y="1581446"/>
                  <a:pt x="7001762" y="1596177"/>
                </a:cubicBezTo>
                <a:cubicBezTo>
                  <a:pt x="6818442" y="1610908"/>
                  <a:pt x="6486321" y="1520290"/>
                  <a:pt x="6322315" y="1596177"/>
                </a:cubicBezTo>
                <a:cubicBezTo>
                  <a:pt x="6158309" y="1672064"/>
                  <a:pt x="6067842" y="1558259"/>
                  <a:pt x="5953801" y="1596177"/>
                </a:cubicBezTo>
                <a:cubicBezTo>
                  <a:pt x="5839760" y="1634095"/>
                  <a:pt x="5421153" y="1527605"/>
                  <a:pt x="5274354" y="1596177"/>
                </a:cubicBezTo>
                <a:cubicBezTo>
                  <a:pt x="5127555" y="1664749"/>
                  <a:pt x="5069165" y="1593231"/>
                  <a:pt x="5009485" y="1596177"/>
                </a:cubicBezTo>
                <a:cubicBezTo>
                  <a:pt x="4949805" y="1599123"/>
                  <a:pt x="4502517" y="1528044"/>
                  <a:pt x="4330037" y="1596177"/>
                </a:cubicBezTo>
                <a:cubicBezTo>
                  <a:pt x="4157557" y="1664310"/>
                  <a:pt x="4037876" y="1556604"/>
                  <a:pt x="3961523" y="1596177"/>
                </a:cubicBezTo>
                <a:cubicBezTo>
                  <a:pt x="3885170" y="1635750"/>
                  <a:pt x="3759862" y="1592862"/>
                  <a:pt x="3696654" y="1596177"/>
                </a:cubicBezTo>
                <a:cubicBezTo>
                  <a:pt x="3633446" y="1599492"/>
                  <a:pt x="3432415" y="1584421"/>
                  <a:pt x="3328140" y="1596177"/>
                </a:cubicBezTo>
                <a:cubicBezTo>
                  <a:pt x="3223865" y="1607933"/>
                  <a:pt x="2960203" y="1530502"/>
                  <a:pt x="2648693" y="1596177"/>
                </a:cubicBezTo>
                <a:cubicBezTo>
                  <a:pt x="2337183" y="1661852"/>
                  <a:pt x="2430498" y="1558359"/>
                  <a:pt x="2280179" y="1596177"/>
                </a:cubicBezTo>
                <a:cubicBezTo>
                  <a:pt x="2129860" y="1633995"/>
                  <a:pt x="2134951" y="1581309"/>
                  <a:pt x="2015310" y="1596177"/>
                </a:cubicBezTo>
                <a:cubicBezTo>
                  <a:pt x="1895669" y="1611045"/>
                  <a:pt x="1744282" y="1585075"/>
                  <a:pt x="1646796" y="1596177"/>
                </a:cubicBezTo>
                <a:cubicBezTo>
                  <a:pt x="1549310" y="1607279"/>
                  <a:pt x="1290247" y="1594343"/>
                  <a:pt x="1174638" y="1596177"/>
                </a:cubicBezTo>
                <a:cubicBezTo>
                  <a:pt x="1059029" y="1598011"/>
                  <a:pt x="732696" y="1580068"/>
                  <a:pt x="598835" y="1596177"/>
                </a:cubicBezTo>
                <a:cubicBezTo>
                  <a:pt x="464974" y="1612286"/>
                  <a:pt x="284132" y="1560624"/>
                  <a:pt x="0" y="1596177"/>
                </a:cubicBezTo>
                <a:cubicBezTo>
                  <a:pt x="-33696" y="1430268"/>
                  <a:pt x="8806" y="1255667"/>
                  <a:pt x="0" y="1032194"/>
                </a:cubicBezTo>
                <a:cubicBezTo>
                  <a:pt x="-8806" y="808721"/>
                  <a:pt x="49416" y="721633"/>
                  <a:pt x="0" y="500135"/>
                </a:cubicBezTo>
                <a:cubicBezTo>
                  <a:pt x="-49416" y="278637"/>
                  <a:pt x="271" y="242972"/>
                  <a:pt x="0" y="0"/>
                </a:cubicBezTo>
                <a:close/>
              </a:path>
            </a:pathLst>
          </a:custGeom>
          <a:ln>
            <a:solidFill>
              <a:schemeClr val="tx1"/>
            </a:solidFill>
            <a:extLst>
              <a:ext uri="{C807C97D-BFC1-408E-A445-0C87EB9F89A2}">
                <ask:lineSketchStyleProps xmlns:ask="http://schemas.microsoft.com/office/drawing/2018/sketchyshapes" sd="1219033472">
                  <ask:type>
                    <ask:lineSketchScribble/>
                  </ask:type>
                </ask:lineSketchStyleProps>
              </a:ext>
            </a:extLst>
          </a:ln>
        </p:spPr>
        <p:txBody>
          <a:bodyPr/>
          <a:lstStyle/>
          <a:p>
            <a:r>
              <a:rPr lang="en-GB" dirty="0"/>
              <a:t>Confidentiality and Compliance </a:t>
            </a:r>
            <a:endParaRPr lang="en-US" dirty="0"/>
          </a:p>
        </p:txBody>
      </p:sp>
      <p:sp>
        <p:nvSpPr>
          <p:cNvPr id="3" name="Content Placeholder 2">
            <a:extLst>
              <a:ext uri="{FF2B5EF4-FFF2-40B4-BE49-F238E27FC236}">
                <a16:creationId xmlns:a16="http://schemas.microsoft.com/office/drawing/2014/main" id="{4A00EA3B-8D8D-74B3-93C6-4A9AB989DC47}"/>
              </a:ext>
            </a:extLst>
          </p:cNvPr>
          <p:cNvSpPr>
            <a:spLocks noGrp="1"/>
          </p:cNvSpPr>
          <p:nvPr>
            <p:ph idx="1"/>
          </p:nvPr>
        </p:nvSpPr>
        <p:spPr/>
        <p:txBody>
          <a:bodyPr/>
          <a:lstStyle/>
          <a:p>
            <a:r>
              <a:rPr lang="en-GB" dirty="0"/>
              <a:t>It is important that confidentiality is maintain in order to protect personal data. We recommend to have a disclaimer when people log onto their computers which you would have to agree with upon log in and to be able to proceed </a:t>
            </a:r>
          </a:p>
          <a:p>
            <a:r>
              <a:rPr lang="en-GB" dirty="0"/>
              <a:t>Compliance is important to ensure that all members of staff adhere to data security and data protection </a:t>
            </a:r>
          </a:p>
          <a:p>
            <a:r>
              <a:rPr lang="en-GB" dirty="0"/>
              <a:t>This is done by ensure that policies and procedures are made available to staff to read and it is also important that staff have up to date training for GDPR</a:t>
            </a:r>
            <a:endParaRPr lang="en-US" dirty="0"/>
          </a:p>
        </p:txBody>
      </p:sp>
    </p:spTree>
    <p:extLst>
      <p:ext uri="{BB962C8B-B14F-4D97-AF65-F5344CB8AC3E}">
        <p14:creationId xmlns:p14="http://schemas.microsoft.com/office/powerpoint/2010/main" val="780387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BC5C4-EB1B-4603-CC45-A934FB70B8B0}"/>
              </a:ext>
            </a:extLst>
          </p:cNvPr>
          <p:cNvSpPr>
            <a:spLocks noGrp="1"/>
          </p:cNvSpPr>
          <p:nvPr>
            <p:ph type="title"/>
          </p:nvPr>
        </p:nvSpPr>
        <p:spPr>
          <a:xfrm>
            <a:off x="1127537" y="268711"/>
            <a:ext cx="10364451" cy="1596177"/>
          </a:xfrm>
          <a:custGeom>
            <a:avLst/>
            <a:gdLst>
              <a:gd name="csX0" fmla="*/ 0 w 10364451"/>
              <a:gd name="csY0" fmla="*/ 0 h 1596177"/>
              <a:gd name="csX1" fmla="*/ 575803 w 10364451"/>
              <a:gd name="csY1" fmla="*/ 0 h 1596177"/>
              <a:gd name="csX2" fmla="*/ 1047961 w 10364451"/>
              <a:gd name="csY2" fmla="*/ 0 h 1596177"/>
              <a:gd name="csX3" fmla="*/ 1520119 w 10364451"/>
              <a:gd name="csY3" fmla="*/ 0 h 1596177"/>
              <a:gd name="csX4" fmla="*/ 2095922 w 10364451"/>
              <a:gd name="csY4" fmla="*/ 0 h 1596177"/>
              <a:gd name="csX5" fmla="*/ 2775370 w 10364451"/>
              <a:gd name="csY5" fmla="*/ 0 h 1596177"/>
              <a:gd name="csX6" fmla="*/ 3454817 w 10364451"/>
              <a:gd name="csY6" fmla="*/ 0 h 1596177"/>
              <a:gd name="csX7" fmla="*/ 4134264 w 10364451"/>
              <a:gd name="csY7" fmla="*/ 0 h 1596177"/>
              <a:gd name="csX8" fmla="*/ 4917356 w 10364451"/>
              <a:gd name="csY8" fmla="*/ 0 h 1596177"/>
              <a:gd name="csX9" fmla="*/ 5493159 w 10364451"/>
              <a:gd name="csY9" fmla="*/ 0 h 1596177"/>
              <a:gd name="csX10" fmla="*/ 6172606 w 10364451"/>
              <a:gd name="csY10" fmla="*/ 0 h 1596177"/>
              <a:gd name="csX11" fmla="*/ 6748409 w 10364451"/>
              <a:gd name="csY11" fmla="*/ 0 h 1596177"/>
              <a:gd name="csX12" fmla="*/ 7324212 w 10364451"/>
              <a:gd name="csY12" fmla="*/ 0 h 1596177"/>
              <a:gd name="csX13" fmla="*/ 7900015 w 10364451"/>
              <a:gd name="csY13" fmla="*/ 0 h 1596177"/>
              <a:gd name="csX14" fmla="*/ 8164884 w 10364451"/>
              <a:gd name="csY14" fmla="*/ 0 h 1596177"/>
              <a:gd name="csX15" fmla="*/ 8844332 w 10364451"/>
              <a:gd name="csY15" fmla="*/ 0 h 1596177"/>
              <a:gd name="csX16" fmla="*/ 9109201 w 10364451"/>
              <a:gd name="csY16" fmla="*/ 0 h 1596177"/>
              <a:gd name="csX17" fmla="*/ 9685004 w 10364451"/>
              <a:gd name="csY17" fmla="*/ 0 h 1596177"/>
              <a:gd name="csX18" fmla="*/ 10364451 w 10364451"/>
              <a:gd name="csY18" fmla="*/ 0 h 1596177"/>
              <a:gd name="csX19" fmla="*/ 10364451 w 10364451"/>
              <a:gd name="csY19" fmla="*/ 563983 h 1596177"/>
              <a:gd name="csX20" fmla="*/ 10364451 w 10364451"/>
              <a:gd name="csY20" fmla="*/ 1048156 h 1596177"/>
              <a:gd name="csX21" fmla="*/ 10364451 w 10364451"/>
              <a:gd name="csY21" fmla="*/ 1596177 h 1596177"/>
              <a:gd name="csX22" fmla="*/ 9995937 w 10364451"/>
              <a:gd name="csY22" fmla="*/ 1596177 h 1596177"/>
              <a:gd name="csX23" fmla="*/ 9627423 w 10364451"/>
              <a:gd name="csY23" fmla="*/ 1596177 h 1596177"/>
              <a:gd name="csX24" fmla="*/ 8844332 w 10364451"/>
              <a:gd name="csY24" fmla="*/ 1596177 h 1596177"/>
              <a:gd name="csX25" fmla="*/ 8061240 w 10364451"/>
              <a:gd name="csY25" fmla="*/ 1596177 h 1596177"/>
              <a:gd name="csX26" fmla="*/ 7485437 w 10364451"/>
              <a:gd name="csY26" fmla="*/ 1596177 h 1596177"/>
              <a:gd name="csX27" fmla="*/ 6702345 w 10364451"/>
              <a:gd name="csY27" fmla="*/ 1596177 h 1596177"/>
              <a:gd name="csX28" fmla="*/ 6126542 w 10364451"/>
              <a:gd name="csY28" fmla="*/ 1596177 h 1596177"/>
              <a:gd name="csX29" fmla="*/ 5447095 w 10364451"/>
              <a:gd name="csY29" fmla="*/ 1596177 h 1596177"/>
              <a:gd name="csX30" fmla="*/ 5182226 w 10364451"/>
              <a:gd name="csY30" fmla="*/ 1596177 h 1596177"/>
              <a:gd name="csX31" fmla="*/ 4399134 w 10364451"/>
              <a:gd name="csY31" fmla="*/ 1596177 h 1596177"/>
              <a:gd name="csX32" fmla="*/ 3926975 w 10364451"/>
              <a:gd name="csY32" fmla="*/ 1596177 h 1596177"/>
              <a:gd name="csX33" fmla="*/ 3247528 w 10364451"/>
              <a:gd name="csY33" fmla="*/ 1596177 h 1596177"/>
              <a:gd name="csX34" fmla="*/ 2982659 w 10364451"/>
              <a:gd name="csY34" fmla="*/ 1596177 h 1596177"/>
              <a:gd name="csX35" fmla="*/ 2199567 w 10364451"/>
              <a:gd name="csY35" fmla="*/ 1596177 h 1596177"/>
              <a:gd name="csX36" fmla="*/ 1727408 w 10364451"/>
              <a:gd name="csY36" fmla="*/ 1596177 h 1596177"/>
              <a:gd name="csX37" fmla="*/ 1151606 w 10364451"/>
              <a:gd name="csY37" fmla="*/ 1596177 h 1596177"/>
              <a:gd name="csX38" fmla="*/ 783092 w 10364451"/>
              <a:gd name="csY38" fmla="*/ 1596177 h 1596177"/>
              <a:gd name="csX39" fmla="*/ 0 w 10364451"/>
              <a:gd name="csY39" fmla="*/ 1596177 h 1596177"/>
              <a:gd name="csX40" fmla="*/ 0 w 10364451"/>
              <a:gd name="csY40" fmla="*/ 1032194 h 1596177"/>
              <a:gd name="csX41" fmla="*/ 0 w 10364451"/>
              <a:gd name="csY41" fmla="*/ 500135 h 1596177"/>
              <a:gd name="csX42" fmla="*/ 0 w 10364451"/>
              <a:gd name="csY42" fmla="*/ 0 h 15961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Lst>
            <a:rect l="l" t="t" r="r" b="b"/>
            <a:pathLst>
              <a:path w="10364451" h="1596177" fill="none" extrusionOk="0">
                <a:moveTo>
                  <a:pt x="0" y="0"/>
                </a:moveTo>
                <a:cubicBezTo>
                  <a:pt x="242970" y="-67453"/>
                  <a:pt x="289357" y="39378"/>
                  <a:pt x="575803" y="0"/>
                </a:cubicBezTo>
                <a:cubicBezTo>
                  <a:pt x="862249" y="-39378"/>
                  <a:pt x="815254" y="21148"/>
                  <a:pt x="1047961" y="0"/>
                </a:cubicBezTo>
                <a:cubicBezTo>
                  <a:pt x="1280668" y="-21148"/>
                  <a:pt x="1375778" y="38404"/>
                  <a:pt x="1520119" y="0"/>
                </a:cubicBezTo>
                <a:cubicBezTo>
                  <a:pt x="1664460" y="-38404"/>
                  <a:pt x="1944861" y="27110"/>
                  <a:pt x="2095922" y="0"/>
                </a:cubicBezTo>
                <a:cubicBezTo>
                  <a:pt x="2246983" y="-27110"/>
                  <a:pt x="2530247" y="40376"/>
                  <a:pt x="2775370" y="0"/>
                </a:cubicBezTo>
                <a:cubicBezTo>
                  <a:pt x="3020493" y="-40376"/>
                  <a:pt x="3117885" y="51202"/>
                  <a:pt x="3454817" y="0"/>
                </a:cubicBezTo>
                <a:cubicBezTo>
                  <a:pt x="3791749" y="-51202"/>
                  <a:pt x="3835941" y="5357"/>
                  <a:pt x="4134264" y="0"/>
                </a:cubicBezTo>
                <a:cubicBezTo>
                  <a:pt x="4432587" y="-5357"/>
                  <a:pt x="4545828" y="71171"/>
                  <a:pt x="4917356" y="0"/>
                </a:cubicBezTo>
                <a:cubicBezTo>
                  <a:pt x="5288884" y="-71171"/>
                  <a:pt x="5234225" y="7664"/>
                  <a:pt x="5493159" y="0"/>
                </a:cubicBezTo>
                <a:cubicBezTo>
                  <a:pt x="5752093" y="-7664"/>
                  <a:pt x="5872852" y="45338"/>
                  <a:pt x="6172606" y="0"/>
                </a:cubicBezTo>
                <a:cubicBezTo>
                  <a:pt x="6472360" y="-45338"/>
                  <a:pt x="6556247" y="50420"/>
                  <a:pt x="6748409" y="0"/>
                </a:cubicBezTo>
                <a:cubicBezTo>
                  <a:pt x="6940571" y="-50420"/>
                  <a:pt x="7096892" y="48904"/>
                  <a:pt x="7324212" y="0"/>
                </a:cubicBezTo>
                <a:cubicBezTo>
                  <a:pt x="7551532" y="-48904"/>
                  <a:pt x="7658537" y="36578"/>
                  <a:pt x="7900015" y="0"/>
                </a:cubicBezTo>
                <a:cubicBezTo>
                  <a:pt x="8141493" y="-36578"/>
                  <a:pt x="8075705" y="19548"/>
                  <a:pt x="8164884" y="0"/>
                </a:cubicBezTo>
                <a:cubicBezTo>
                  <a:pt x="8254063" y="-19548"/>
                  <a:pt x="8597147" y="7435"/>
                  <a:pt x="8844332" y="0"/>
                </a:cubicBezTo>
                <a:cubicBezTo>
                  <a:pt x="9091517" y="-7435"/>
                  <a:pt x="9002420" y="4915"/>
                  <a:pt x="9109201" y="0"/>
                </a:cubicBezTo>
                <a:cubicBezTo>
                  <a:pt x="9215982" y="-4915"/>
                  <a:pt x="9434919" y="63668"/>
                  <a:pt x="9685004" y="0"/>
                </a:cubicBezTo>
                <a:cubicBezTo>
                  <a:pt x="9935089" y="-63668"/>
                  <a:pt x="10078153" y="66601"/>
                  <a:pt x="10364451" y="0"/>
                </a:cubicBezTo>
                <a:cubicBezTo>
                  <a:pt x="10412913" y="132593"/>
                  <a:pt x="10324260" y="399886"/>
                  <a:pt x="10364451" y="563983"/>
                </a:cubicBezTo>
                <a:cubicBezTo>
                  <a:pt x="10404642" y="728080"/>
                  <a:pt x="10320545" y="815954"/>
                  <a:pt x="10364451" y="1048156"/>
                </a:cubicBezTo>
                <a:cubicBezTo>
                  <a:pt x="10408357" y="1280358"/>
                  <a:pt x="10312104" y="1335975"/>
                  <a:pt x="10364451" y="1596177"/>
                </a:cubicBezTo>
                <a:cubicBezTo>
                  <a:pt x="10232721" y="1627721"/>
                  <a:pt x="10088912" y="1584101"/>
                  <a:pt x="9995937" y="1596177"/>
                </a:cubicBezTo>
                <a:cubicBezTo>
                  <a:pt x="9902962" y="1608253"/>
                  <a:pt x="9775899" y="1569324"/>
                  <a:pt x="9627423" y="1596177"/>
                </a:cubicBezTo>
                <a:cubicBezTo>
                  <a:pt x="9478947" y="1623030"/>
                  <a:pt x="9220110" y="1589770"/>
                  <a:pt x="8844332" y="1596177"/>
                </a:cubicBezTo>
                <a:cubicBezTo>
                  <a:pt x="8468554" y="1602584"/>
                  <a:pt x="8288340" y="1571572"/>
                  <a:pt x="8061240" y="1596177"/>
                </a:cubicBezTo>
                <a:cubicBezTo>
                  <a:pt x="7834140" y="1620782"/>
                  <a:pt x="7741669" y="1592206"/>
                  <a:pt x="7485437" y="1596177"/>
                </a:cubicBezTo>
                <a:cubicBezTo>
                  <a:pt x="7229205" y="1600148"/>
                  <a:pt x="7027485" y="1555237"/>
                  <a:pt x="6702345" y="1596177"/>
                </a:cubicBezTo>
                <a:cubicBezTo>
                  <a:pt x="6377205" y="1637117"/>
                  <a:pt x="6306459" y="1571721"/>
                  <a:pt x="6126542" y="1596177"/>
                </a:cubicBezTo>
                <a:cubicBezTo>
                  <a:pt x="5946625" y="1620633"/>
                  <a:pt x="5630643" y="1516139"/>
                  <a:pt x="5447095" y="1596177"/>
                </a:cubicBezTo>
                <a:cubicBezTo>
                  <a:pt x="5263547" y="1676215"/>
                  <a:pt x="5296742" y="1568518"/>
                  <a:pt x="5182226" y="1596177"/>
                </a:cubicBezTo>
                <a:cubicBezTo>
                  <a:pt x="5067710" y="1623836"/>
                  <a:pt x="4753385" y="1556339"/>
                  <a:pt x="4399134" y="1596177"/>
                </a:cubicBezTo>
                <a:cubicBezTo>
                  <a:pt x="4044883" y="1636015"/>
                  <a:pt x="4118207" y="1572115"/>
                  <a:pt x="3926975" y="1596177"/>
                </a:cubicBezTo>
                <a:cubicBezTo>
                  <a:pt x="3735743" y="1620239"/>
                  <a:pt x="3486749" y="1583541"/>
                  <a:pt x="3247528" y="1596177"/>
                </a:cubicBezTo>
                <a:cubicBezTo>
                  <a:pt x="3008307" y="1608813"/>
                  <a:pt x="3064204" y="1578607"/>
                  <a:pt x="2982659" y="1596177"/>
                </a:cubicBezTo>
                <a:cubicBezTo>
                  <a:pt x="2901114" y="1613747"/>
                  <a:pt x="2577981" y="1509554"/>
                  <a:pt x="2199567" y="1596177"/>
                </a:cubicBezTo>
                <a:cubicBezTo>
                  <a:pt x="1821153" y="1682800"/>
                  <a:pt x="1901222" y="1580817"/>
                  <a:pt x="1727408" y="1596177"/>
                </a:cubicBezTo>
                <a:cubicBezTo>
                  <a:pt x="1553594" y="1611537"/>
                  <a:pt x="1272195" y="1547442"/>
                  <a:pt x="1151606" y="1596177"/>
                </a:cubicBezTo>
                <a:cubicBezTo>
                  <a:pt x="1031017" y="1644912"/>
                  <a:pt x="932971" y="1573971"/>
                  <a:pt x="783092" y="1596177"/>
                </a:cubicBezTo>
                <a:cubicBezTo>
                  <a:pt x="633213" y="1618383"/>
                  <a:pt x="354257" y="1515364"/>
                  <a:pt x="0" y="1596177"/>
                </a:cubicBezTo>
                <a:cubicBezTo>
                  <a:pt x="-53606" y="1410688"/>
                  <a:pt x="19907" y="1255452"/>
                  <a:pt x="0" y="1032194"/>
                </a:cubicBezTo>
                <a:cubicBezTo>
                  <a:pt x="-19907" y="808936"/>
                  <a:pt x="13936" y="688033"/>
                  <a:pt x="0" y="500135"/>
                </a:cubicBezTo>
                <a:cubicBezTo>
                  <a:pt x="-13936" y="312237"/>
                  <a:pt x="29280" y="137833"/>
                  <a:pt x="0" y="0"/>
                </a:cubicBezTo>
                <a:close/>
              </a:path>
              <a:path w="10364451" h="1596177" stroke="0" extrusionOk="0">
                <a:moveTo>
                  <a:pt x="0" y="0"/>
                </a:moveTo>
                <a:cubicBezTo>
                  <a:pt x="203969" y="-42987"/>
                  <a:pt x="249121" y="49578"/>
                  <a:pt x="472158" y="0"/>
                </a:cubicBezTo>
                <a:cubicBezTo>
                  <a:pt x="695195" y="-49578"/>
                  <a:pt x="659314" y="17357"/>
                  <a:pt x="737028" y="0"/>
                </a:cubicBezTo>
                <a:cubicBezTo>
                  <a:pt x="814742" y="-17357"/>
                  <a:pt x="1286099" y="72994"/>
                  <a:pt x="1520119" y="0"/>
                </a:cubicBezTo>
                <a:cubicBezTo>
                  <a:pt x="1754139" y="-72994"/>
                  <a:pt x="1829625" y="37906"/>
                  <a:pt x="1992278" y="0"/>
                </a:cubicBezTo>
                <a:cubicBezTo>
                  <a:pt x="2154931" y="-37906"/>
                  <a:pt x="2320913" y="50798"/>
                  <a:pt x="2464436" y="0"/>
                </a:cubicBezTo>
                <a:cubicBezTo>
                  <a:pt x="2607959" y="-50798"/>
                  <a:pt x="3082239" y="75382"/>
                  <a:pt x="3247528" y="0"/>
                </a:cubicBezTo>
                <a:cubicBezTo>
                  <a:pt x="3412817" y="-75382"/>
                  <a:pt x="3443146" y="3857"/>
                  <a:pt x="3616042" y="0"/>
                </a:cubicBezTo>
                <a:cubicBezTo>
                  <a:pt x="3788938" y="-3857"/>
                  <a:pt x="4204527" y="65699"/>
                  <a:pt x="4399134" y="0"/>
                </a:cubicBezTo>
                <a:cubicBezTo>
                  <a:pt x="4593741" y="-65699"/>
                  <a:pt x="4972673" y="38983"/>
                  <a:pt x="5182225" y="0"/>
                </a:cubicBezTo>
                <a:cubicBezTo>
                  <a:pt x="5391777" y="-38983"/>
                  <a:pt x="5480716" y="3632"/>
                  <a:pt x="5758028" y="0"/>
                </a:cubicBezTo>
                <a:cubicBezTo>
                  <a:pt x="6035340" y="-3632"/>
                  <a:pt x="6277922" y="2404"/>
                  <a:pt x="6541120" y="0"/>
                </a:cubicBezTo>
                <a:cubicBezTo>
                  <a:pt x="6804318" y="-2404"/>
                  <a:pt x="6892475" y="36426"/>
                  <a:pt x="7013279" y="0"/>
                </a:cubicBezTo>
                <a:cubicBezTo>
                  <a:pt x="7134083" y="-36426"/>
                  <a:pt x="7254142" y="39738"/>
                  <a:pt x="7485437" y="0"/>
                </a:cubicBezTo>
                <a:cubicBezTo>
                  <a:pt x="7716732" y="-39738"/>
                  <a:pt x="7847162" y="7946"/>
                  <a:pt x="8164884" y="0"/>
                </a:cubicBezTo>
                <a:cubicBezTo>
                  <a:pt x="8482606" y="-7946"/>
                  <a:pt x="8526286" y="8629"/>
                  <a:pt x="8637043" y="0"/>
                </a:cubicBezTo>
                <a:cubicBezTo>
                  <a:pt x="8747800" y="-8629"/>
                  <a:pt x="9252876" y="28063"/>
                  <a:pt x="9420134" y="0"/>
                </a:cubicBezTo>
                <a:cubicBezTo>
                  <a:pt x="9587392" y="-28063"/>
                  <a:pt x="10019251" y="66842"/>
                  <a:pt x="10364451" y="0"/>
                </a:cubicBezTo>
                <a:cubicBezTo>
                  <a:pt x="10384556" y="259667"/>
                  <a:pt x="10315117" y="371777"/>
                  <a:pt x="10364451" y="532059"/>
                </a:cubicBezTo>
                <a:cubicBezTo>
                  <a:pt x="10413785" y="692341"/>
                  <a:pt x="10304693" y="857168"/>
                  <a:pt x="10364451" y="1080080"/>
                </a:cubicBezTo>
                <a:cubicBezTo>
                  <a:pt x="10424209" y="1302992"/>
                  <a:pt x="10325297" y="1471351"/>
                  <a:pt x="10364451" y="1596177"/>
                </a:cubicBezTo>
                <a:cubicBezTo>
                  <a:pt x="10264173" y="1638373"/>
                  <a:pt x="10149932" y="1577077"/>
                  <a:pt x="9995937" y="1596177"/>
                </a:cubicBezTo>
                <a:cubicBezTo>
                  <a:pt x="9841942" y="1615277"/>
                  <a:pt x="9576373" y="1596070"/>
                  <a:pt x="9420134" y="1596177"/>
                </a:cubicBezTo>
                <a:cubicBezTo>
                  <a:pt x="9263895" y="1596284"/>
                  <a:pt x="9232178" y="1568250"/>
                  <a:pt x="9051621" y="1596177"/>
                </a:cubicBezTo>
                <a:cubicBezTo>
                  <a:pt x="8871064" y="1624104"/>
                  <a:pt x="8644159" y="1593498"/>
                  <a:pt x="8475818" y="1596177"/>
                </a:cubicBezTo>
                <a:cubicBezTo>
                  <a:pt x="8307477" y="1598856"/>
                  <a:pt x="8309992" y="1574873"/>
                  <a:pt x="8210948" y="1596177"/>
                </a:cubicBezTo>
                <a:cubicBezTo>
                  <a:pt x="8111904" y="1617481"/>
                  <a:pt x="8018749" y="1587308"/>
                  <a:pt x="7946079" y="1596177"/>
                </a:cubicBezTo>
                <a:cubicBezTo>
                  <a:pt x="7873409" y="1605046"/>
                  <a:pt x="7553140" y="1553378"/>
                  <a:pt x="7370276" y="1596177"/>
                </a:cubicBezTo>
                <a:cubicBezTo>
                  <a:pt x="7187412" y="1638976"/>
                  <a:pt x="7185082" y="1581446"/>
                  <a:pt x="7001762" y="1596177"/>
                </a:cubicBezTo>
                <a:cubicBezTo>
                  <a:pt x="6818442" y="1610908"/>
                  <a:pt x="6486321" y="1520290"/>
                  <a:pt x="6322315" y="1596177"/>
                </a:cubicBezTo>
                <a:cubicBezTo>
                  <a:pt x="6158309" y="1672064"/>
                  <a:pt x="6067842" y="1558259"/>
                  <a:pt x="5953801" y="1596177"/>
                </a:cubicBezTo>
                <a:cubicBezTo>
                  <a:pt x="5839760" y="1634095"/>
                  <a:pt x="5421153" y="1527605"/>
                  <a:pt x="5274354" y="1596177"/>
                </a:cubicBezTo>
                <a:cubicBezTo>
                  <a:pt x="5127555" y="1664749"/>
                  <a:pt x="5069165" y="1593231"/>
                  <a:pt x="5009485" y="1596177"/>
                </a:cubicBezTo>
                <a:cubicBezTo>
                  <a:pt x="4949805" y="1599123"/>
                  <a:pt x="4502517" y="1528044"/>
                  <a:pt x="4330037" y="1596177"/>
                </a:cubicBezTo>
                <a:cubicBezTo>
                  <a:pt x="4157557" y="1664310"/>
                  <a:pt x="4037876" y="1556604"/>
                  <a:pt x="3961523" y="1596177"/>
                </a:cubicBezTo>
                <a:cubicBezTo>
                  <a:pt x="3885170" y="1635750"/>
                  <a:pt x="3759862" y="1592862"/>
                  <a:pt x="3696654" y="1596177"/>
                </a:cubicBezTo>
                <a:cubicBezTo>
                  <a:pt x="3633446" y="1599492"/>
                  <a:pt x="3432415" y="1584421"/>
                  <a:pt x="3328140" y="1596177"/>
                </a:cubicBezTo>
                <a:cubicBezTo>
                  <a:pt x="3223865" y="1607933"/>
                  <a:pt x="2960203" y="1530502"/>
                  <a:pt x="2648693" y="1596177"/>
                </a:cubicBezTo>
                <a:cubicBezTo>
                  <a:pt x="2337183" y="1661852"/>
                  <a:pt x="2430498" y="1558359"/>
                  <a:pt x="2280179" y="1596177"/>
                </a:cubicBezTo>
                <a:cubicBezTo>
                  <a:pt x="2129860" y="1633995"/>
                  <a:pt x="2134951" y="1581309"/>
                  <a:pt x="2015310" y="1596177"/>
                </a:cubicBezTo>
                <a:cubicBezTo>
                  <a:pt x="1895669" y="1611045"/>
                  <a:pt x="1744282" y="1585075"/>
                  <a:pt x="1646796" y="1596177"/>
                </a:cubicBezTo>
                <a:cubicBezTo>
                  <a:pt x="1549310" y="1607279"/>
                  <a:pt x="1290247" y="1594343"/>
                  <a:pt x="1174638" y="1596177"/>
                </a:cubicBezTo>
                <a:cubicBezTo>
                  <a:pt x="1059029" y="1598011"/>
                  <a:pt x="732696" y="1580068"/>
                  <a:pt x="598835" y="1596177"/>
                </a:cubicBezTo>
                <a:cubicBezTo>
                  <a:pt x="464974" y="1612286"/>
                  <a:pt x="284132" y="1560624"/>
                  <a:pt x="0" y="1596177"/>
                </a:cubicBezTo>
                <a:cubicBezTo>
                  <a:pt x="-33696" y="1430268"/>
                  <a:pt x="8806" y="1255667"/>
                  <a:pt x="0" y="1032194"/>
                </a:cubicBezTo>
                <a:cubicBezTo>
                  <a:pt x="-8806" y="808721"/>
                  <a:pt x="49416" y="721633"/>
                  <a:pt x="0" y="500135"/>
                </a:cubicBezTo>
                <a:cubicBezTo>
                  <a:pt x="-49416" y="278637"/>
                  <a:pt x="271" y="242972"/>
                  <a:pt x="0" y="0"/>
                </a:cubicBezTo>
                <a:close/>
              </a:path>
            </a:pathLst>
          </a:custGeom>
          <a:ln>
            <a:solidFill>
              <a:schemeClr val="tx1"/>
            </a:solidFill>
            <a:extLst>
              <a:ext uri="{C807C97D-BFC1-408E-A445-0C87EB9F89A2}">
                <ask:lineSketchStyleProps xmlns:ask="http://schemas.microsoft.com/office/drawing/2018/sketchyshapes" sd="1219033472">
                  <ask:type>
                    <ask:lineSketchScribble/>
                  </ask:type>
                </ask:lineSketchStyleProps>
              </a:ext>
            </a:extLst>
          </a:ln>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103A74D6-B46B-B172-A2FE-FEAA35722E0C}"/>
              </a:ext>
            </a:extLst>
          </p:cNvPr>
          <p:cNvSpPr>
            <a:spLocks noGrp="1"/>
          </p:cNvSpPr>
          <p:nvPr>
            <p:ph idx="1"/>
          </p:nvPr>
        </p:nvSpPr>
        <p:spPr/>
        <p:txBody>
          <a:bodyPr>
            <a:normAutofit fontScale="85000" lnSpcReduction="20000"/>
          </a:bodyPr>
          <a:lstStyle/>
          <a:p>
            <a:r>
              <a:rPr lang="en-US" dirty="0">
                <a:hlinkClick r:id="rId2"/>
              </a:rPr>
              <a:t>https://</a:t>
            </a:r>
            <a:r>
              <a:rPr lang="en-US" dirty="0" err="1">
                <a:hlinkClick r:id="rId2"/>
              </a:rPr>
              <a:t>www.careengland.org.uk</a:t>
            </a:r>
            <a:r>
              <a:rPr lang="en-US" dirty="0">
                <a:hlinkClick r:id="rId2"/>
              </a:rPr>
              <a:t>/internet-security-measures-in-care-homes/#:~:text=We%20have%20put%20together%</a:t>
            </a:r>
            <a:r>
              <a:rPr lang="en-US" dirty="0" err="1">
                <a:hlinkClick r:id="rId2"/>
              </a:rPr>
              <a:t>20a,an</a:t>
            </a:r>
            <a:r>
              <a:rPr lang="en-US" dirty="0">
                <a:hlinkClick r:id="rId2"/>
              </a:rPr>
              <a:t>%20app%20on%20your%20mobile</a:t>
            </a:r>
            <a:r>
              <a:rPr lang="en-US" dirty="0"/>
              <a:t>.</a:t>
            </a:r>
            <a:endParaRPr lang="en-GB" dirty="0"/>
          </a:p>
          <a:p>
            <a:r>
              <a:rPr lang="en-US" dirty="0">
                <a:hlinkClick r:id="rId3"/>
              </a:rPr>
              <a:t>https://</a:t>
            </a:r>
            <a:r>
              <a:rPr lang="en-US" dirty="0" err="1">
                <a:hlinkClick r:id="rId3"/>
              </a:rPr>
              <a:t>transform.england.nhs.uk</a:t>
            </a:r>
            <a:r>
              <a:rPr lang="en-US" dirty="0">
                <a:hlinkClick r:id="rId3"/>
              </a:rPr>
              <a:t>/information-governance/guidance/information-sharing-in-social-care/#:~:text=entire%20care%20record.-,Transfer%20information%</a:t>
            </a:r>
            <a:r>
              <a:rPr lang="en-US" dirty="0" err="1">
                <a:hlinkClick r:id="rId3"/>
              </a:rPr>
              <a:t>20securely,the</a:t>
            </a:r>
            <a:r>
              <a:rPr lang="en-US" dirty="0">
                <a:hlinkClick r:id="rId3"/>
              </a:rPr>
              <a:t>%20message%20by%20another%20method</a:t>
            </a:r>
            <a:r>
              <a:rPr lang="en-US" dirty="0"/>
              <a:t>.</a:t>
            </a:r>
            <a:endParaRPr lang="en-GB" dirty="0"/>
          </a:p>
          <a:p>
            <a:r>
              <a:rPr lang="en-US" dirty="0">
                <a:hlinkClick r:id="rId4"/>
              </a:rPr>
              <a:t>https://</a:t>
            </a:r>
            <a:r>
              <a:rPr lang="en-US" dirty="0" err="1">
                <a:hlinkClick r:id="rId4"/>
              </a:rPr>
              <a:t>ecerttraining.co.uk</a:t>
            </a:r>
            <a:r>
              <a:rPr lang="en-US" dirty="0">
                <a:hlinkClick r:id="rId4"/>
              </a:rPr>
              <a:t>/resources/10-best-practices-for-care-home-record-compliance/#:~:text=Records%20should%20be%20updated%</a:t>
            </a:r>
            <a:r>
              <a:rPr lang="en-US" dirty="0" err="1">
                <a:hlinkClick r:id="rId4"/>
              </a:rPr>
              <a:t>20promptly,ensure</a:t>
            </a:r>
            <a:r>
              <a:rPr lang="en-US" dirty="0">
                <a:hlinkClick r:id="rId4"/>
              </a:rPr>
              <a:t>%20compliance%20with%20regulatory%20standards</a:t>
            </a:r>
            <a:r>
              <a:rPr lang="en-US" dirty="0"/>
              <a:t>.</a:t>
            </a:r>
            <a:endParaRPr lang="en-GB" dirty="0"/>
          </a:p>
          <a:p>
            <a:r>
              <a:rPr lang="en-GB" dirty="0">
                <a:hlinkClick r:id="rId5"/>
              </a:rPr>
              <a:t>https://</a:t>
            </a:r>
            <a:r>
              <a:rPr lang="en-GB" dirty="0" err="1">
                <a:hlinkClick r:id="rId5"/>
              </a:rPr>
              <a:t>nourishcare.com</a:t>
            </a:r>
            <a:r>
              <a:rPr lang="en-GB" dirty="0">
                <a:hlinkClick r:id="rId5"/>
              </a:rPr>
              <a:t>/articles/data-analytics-improve-care-management/#:~:text=Spotting%20trends%20in%20those%</a:t>
            </a:r>
            <a:r>
              <a:rPr lang="en-GB" dirty="0" err="1">
                <a:hlinkClick r:id="rId5"/>
              </a:rPr>
              <a:t>20you,that</a:t>
            </a:r>
            <a:r>
              <a:rPr lang="en-GB" dirty="0">
                <a:hlinkClick r:id="rId5"/>
              </a:rPr>
              <a:t>%20could%20otherwise%20go%20unnoticed</a:t>
            </a:r>
            <a:r>
              <a:rPr lang="en-GB" dirty="0"/>
              <a:t>.</a:t>
            </a:r>
          </a:p>
          <a:p>
            <a:endParaRPr lang="en-GB" dirty="0"/>
          </a:p>
          <a:p>
            <a:endParaRPr lang="en-US" dirty="0"/>
          </a:p>
        </p:txBody>
      </p:sp>
    </p:spTree>
    <p:extLst>
      <p:ext uri="{BB962C8B-B14F-4D97-AF65-F5344CB8AC3E}">
        <p14:creationId xmlns:p14="http://schemas.microsoft.com/office/powerpoint/2010/main" val="420326984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Droplet</vt:lpstr>
      <vt:lpstr>Ropa Mhaka LCHS4007 Group Presentation  Hajra Mustasim</vt:lpstr>
      <vt:lpstr>Secure Access</vt:lpstr>
      <vt:lpstr>Email Awareness </vt:lpstr>
      <vt:lpstr>Data Management </vt:lpstr>
      <vt:lpstr>Confidentiality and Compliance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Ropa Mhaka LCHS4007 Group Presentation  Hajra Mustasim</dc:title>
  <dc:creator>Ropa Mhaka (2521004)</dc:creator>
  <cp:lastModifiedBy>Ropa Mhaka (2521004)</cp:lastModifiedBy>
  <cp:revision>1</cp:revision>
  <dcterms:created xsi:type="dcterms:W3CDTF">2026-02-14T20:44:02Z</dcterms:created>
  <dcterms:modified xsi:type="dcterms:W3CDTF">2026-02-15T01:34:38Z</dcterms:modified>
</cp:coreProperties>
</file>