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1"/>
  </p:sldMasterIdLst>
  <p:sldIdLst>
    <p:sldId id="257" r:id="rId2"/>
    <p:sldId id="256" r:id="rId3"/>
    <p:sldId id="258" r:id="rId4"/>
    <p:sldId id="259" r:id="rId5"/>
    <p:sldId id="281" r:id="rId6"/>
    <p:sldId id="260" r:id="rId7"/>
    <p:sldId id="262" r:id="rId8"/>
    <p:sldId id="261" r:id="rId9"/>
    <p:sldId id="282" r:id="rId10"/>
    <p:sldId id="278" r:id="rId11"/>
    <p:sldId id="271" r:id="rId12"/>
    <p:sldId id="268" r:id="rId13"/>
    <p:sldId id="270" r:id="rId14"/>
    <p:sldId id="284" r:id="rId15"/>
    <p:sldId id="283" r:id="rId16"/>
    <p:sldId id="275" r:id="rId17"/>
    <p:sldId id="285" r:id="rId18"/>
    <p:sldId id="266"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64" autoAdjust="0"/>
    <p:restoredTop sz="94660"/>
  </p:normalViewPr>
  <p:slideViewPr>
    <p:cSldViewPr snapToGrid="0">
      <p:cViewPr>
        <p:scale>
          <a:sx n="79" d="100"/>
          <a:sy n="79" d="100"/>
        </p:scale>
        <p:origin x="84" y="1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mathemba Socikwa (2128581)" userId="7b68f662-5006-4db0-849a-7699f769eb38" providerId="ADAL" clId="{E91B1AC9-2593-4F71-B414-1CD1E42AB56C}"/>
    <pc:docChg chg="undo redo custSel addSld delSld modSld sldOrd">
      <pc:chgData name="Nomathemba Socikwa (2128581)" userId="7b68f662-5006-4db0-849a-7699f769eb38" providerId="ADAL" clId="{E91B1AC9-2593-4F71-B414-1CD1E42AB56C}" dt="2023-02-21T04:58:09.655" v="943"/>
      <pc:docMkLst>
        <pc:docMk/>
      </pc:docMkLst>
      <pc:sldChg chg="modTransition">
        <pc:chgData name="Nomathemba Socikwa (2128581)" userId="7b68f662-5006-4db0-849a-7699f769eb38" providerId="ADAL" clId="{E91B1AC9-2593-4F71-B414-1CD1E42AB56C}" dt="2023-02-21T04:56:06.872" v="928"/>
        <pc:sldMkLst>
          <pc:docMk/>
          <pc:sldMk cId="4140157286" sldId="256"/>
        </pc:sldMkLst>
      </pc:sldChg>
      <pc:sldChg chg="modTransition">
        <pc:chgData name="Nomathemba Socikwa (2128581)" userId="7b68f662-5006-4db0-849a-7699f769eb38" providerId="ADAL" clId="{E91B1AC9-2593-4F71-B414-1CD1E42AB56C}" dt="2023-02-21T04:56:01.146" v="927"/>
        <pc:sldMkLst>
          <pc:docMk/>
          <pc:sldMk cId="1030858387" sldId="257"/>
        </pc:sldMkLst>
      </pc:sldChg>
      <pc:sldChg chg="modSp modTransition">
        <pc:chgData name="Nomathemba Socikwa (2128581)" userId="7b68f662-5006-4db0-849a-7699f769eb38" providerId="ADAL" clId="{E91B1AC9-2593-4F71-B414-1CD1E42AB56C}" dt="2023-02-21T04:56:13.941" v="929"/>
        <pc:sldMkLst>
          <pc:docMk/>
          <pc:sldMk cId="3043675407" sldId="258"/>
        </pc:sldMkLst>
        <pc:graphicFrameChg chg="mod">
          <ac:chgData name="Nomathemba Socikwa (2128581)" userId="7b68f662-5006-4db0-849a-7699f769eb38" providerId="ADAL" clId="{E91B1AC9-2593-4F71-B414-1CD1E42AB56C}" dt="2023-02-21T02:28:02.028" v="284" actId="20577"/>
          <ac:graphicFrameMkLst>
            <pc:docMk/>
            <pc:sldMk cId="3043675407" sldId="258"/>
            <ac:graphicFrameMk id="5" creationId="{88C77D4E-A70D-115D-A85C-A07930AD6E46}"/>
          </ac:graphicFrameMkLst>
        </pc:graphicFrameChg>
      </pc:sldChg>
      <pc:sldChg chg="modSp mod modTransition">
        <pc:chgData name="Nomathemba Socikwa (2128581)" userId="7b68f662-5006-4db0-849a-7699f769eb38" providerId="ADAL" clId="{E91B1AC9-2593-4F71-B414-1CD1E42AB56C}" dt="2023-02-21T04:56:19.936" v="930"/>
        <pc:sldMkLst>
          <pc:docMk/>
          <pc:sldMk cId="2605157802" sldId="259"/>
        </pc:sldMkLst>
        <pc:spChg chg="mod">
          <ac:chgData name="Nomathemba Socikwa (2128581)" userId="7b68f662-5006-4db0-849a-7699f769eb38" providerId="ADAL" clId="{E91B1AC9-2593-4F71-B414-1CD1E42AB56C}" dt="2023-02-21T04:51:47.856" v="907" actId="20577"/>
          <ac:spMkLst>
            <pc:docMk/>
            <pc:sldMk cId="2605157802" sldId="259"/>
            <ac:spMk id="3" creationId="{7B9709D4-FB41-2E4E-17F1-579B629CD812}"/>
          </ac:spMkLst>
        </pc:spChg>
      </pc:sldChg>
      <pc:sldChg chg="modSp mod ord modTransition">
        <pc:chgData name="Nomathemba Socikwa (2128581)" userId="7b68f662-5006-4db0-849a-7699f769eb38" providerId="ADAL" clId="{E91B1AC9-2593-4F71-B414-1CD1E42AB56C}" dt="2023-02-21T04:56:34.277" v="932"/>
        <pc:sldMkLst>
          <pc:docMk/>
          <pc:sldMk cId="3891832817" sldId="260"/>
        </pc:sldMkLst>
        <pc:spChg chg="mod">
          <ac:chgData name="Nomathemba Socikwa (2128581)" userId="7b68f662-5006-4db0-849a-7699f769eb38" providerId="ADAL" clId="{E91B1AC9-2593-4F71-B414-1CD1E42AB56C}" dt="2023-02-21T02:34:21.805" v="304" actId="20577"/>
          <ac:spMkLst>
            <pc:docMk/>
            <pc:sldMk cId="3891832817" sldId="260"/>
            <ac:spMk id="2" creationId="{9474A8B6-D437-9DC7-1627-2369E38917CA}"/>
          </ac:spMkLst>
        </pc:spChg>
        <pc:spChg chg="mod">
          <ac:chgData name="Nomathemba Socikwa (2128581)" userId="7b68f662-5006-4db0-849a-7699f769eb38" providerId="ADAL" clId="{E91B1AC9-2593-4F71-B414-1CD1E42AB56C}" dt="2023-02-20T15:59:44.078" v="188" actId="14100"/>
          <ac:spMkLst>
            <pc:docMk/>
            <pc:sldMk cId="3891832817" sldId="260"/>
            <ac:spMk id="20" creationId="{8BAA20F7-57CC-EF06-6700-589CB344498C}"/>
          </ac:spMkLst>
        </pc:spChg>
        <pc:picChg chg="mod">
          <ac:chgData name="Nomathemba Socikwa (2128581)" userId="7b68f662-5006-4db0-849a-7699f769eb38" providerId="ADAL" clId="{E91B1AC9-2593-4F71-B414-1CD1E42AB56C}" dt="2023-02-21T03:18:28.496" v="625" actId="14100"/>
          <ac:picMkLst>
            <pc:docMk/>
            <pc:sldMk cId="3891832817" sldId="260"/>
            <ac:picMk id="5" creationId="{220493E5-C792-3947-8746-C40365B92A3D}"/>
          </ac:picMkLst>
        </pc:picChg>
        <pc:picChg chg="mod">
          <ac:chgData name="Nomathemba Socikwa (2128581)" userId="7b68f662-5006-4db0-849a-7699f769eb38" providerId="ADAL" clId="{E91B1AC9-2593-4F71-B414-1CD1E42AB56C}" dt="2023-02-21T02:36:24.476" v="314" actId="1076"/>
          <ac:picMkLst>
            <pc:docMk/>
            <pc:sldMk cId="3891832817" sldId="260"/>
            <ac:picMk id="7" creationId="{EBC0ACE7-9899-3FDA-8963-CDB526135CB9}"/>
          </ac:picMkLst>
        </pc:picChg>
      </pc:sldChg>
      <pc:sldChg chg="modSp mod ord modTransition">
        <pc:chgData name="Nomathemba Socikwa (2128581)" userId="7b68f662-5006-4db0-849a-7699f769eb38" providerId="ADAL" clId="{E91B1AC9-2593-4F71-B414-1CD1E42AB56C}" dt="2023-02-21T04:56:56.318" v="934"/>
        <pc:sldMkLst>
          <pc:docMk/>
          <pc:sldMk cId="981015125" sldId="261"/>
        </pc:sldMkLst>
        <pc:spChg chg="mod">
          <ac:chgData name="Nomathemba Socikwa (2128581)" userId="7b68f662-5006-4db0-849a-7699f769eb38" providerId="ADAL" clId="{E91B1AC9-2593-4F71-B414-1CD1E42AB56C}" dt="2023-02-21T04:53:37.124" v="911"/>
          <ac:spMkLst>
            <pc:docMk/>
            <pc:sldMk cId="981015125" sldId="261"/>
            <ac:spMk id="2" creationId="{347ACA5B-86F3-1457-11D9-A8CF37A88F0B}"/>
          </ac:spMkLst>
        </pc:spChg>
        <pc:picChg chg="mod">
          <ac:chgData name="Nomathemba Socikwa (2128581)" userId="7b68f662-5006-4db0-849a-7699f769eb38" providerId="ADAL" clId="{E91B1AC9-2593-4F71-B414-1CD1E42AB56C}" dt="2023-02-21T03:08:05.130" v="571" actId="14100"/>
          <ac:picMkLst>
            <pc:docMk/>
            <pc:sldMk cId="981015125" sldId="261"/>
            <ac:picMk id="5" creationId="{547FE9CD-6B6E-6151-2F8F-3396CD71A6C5}"/>
          </ac:picMkLst>
        </pc:picChg>
      </pc:sldChg>
      <pc:sldChg chg="modSp mod modTransition">
        <pc:chgData name="Nomathemba Socikwa (2128581)" userId="7b68f662-5006-4db0-849a-7699f769eb38" providerId="ADAL" clId="{E91B1AC9-2593-4F71-B414-1CD1E42AB56C}" dt="2023-02-21T04:56:50.802" v="933"/>
        <pc:sldMkLst>
          <pc:docMk/>
          <pc:sldMk cId="650823715" sldId="262"/>
        </pc:sldMkLst>
        <pc:spChg chg="mod">
          <ac:chgData name="Nomathemba Socikwa (2128581)" userId="7b68f662-5006-4db0-849a-7699f769eb38" providerId="ADAL" clId="{E91B1AC9-2593-4F71-B414-1CD1E42AB56C}" dt="2023-02-21T02:53:16.662" v="468" actId="1076"/>
          <ac:spMkLst>
            <pc:docMk/>
            <pc:sldMk cId="650823715" sldId="262"/>
            <ac:spMk id="2" creationId="{CF5A9DB2-24C2-A690-E362-F0E8224D0487}"/>
          </ac:spMkLst>
        </pc:spChg>
        <pc:spChg chg="mod">
          <ac:chgData name="Nomathemba Socikwa (2128581)" userId="7b68f662-5006-4db0-849a-7699f769eb38" providerId="ADAL" clId="{E91B1AC9-2593-4F71-B414-1CD1E42AB56C}" dt="2023-02-21T03:07:11.625" v="564" actId="20577"/>
          <ac:spMkLst>
            <pc:docMk/>
            <pc:sldMk cId="650823715" sldId="262"/>
            <ac:spMk id="3" creationId="{CB672619-1A42-FB85-BE29-C3D71DEDE612}"/>
          </ac:spMkLst>
        </pc:spChg>
      </pc:sldChg>
      <pc:sldChg chg="delSp del delDesignElem">
        <pc:chgData name="Nomathemba Socikwa (2128581)" userId="7b68f662-5006-4db0-849a-7699f769eb38" providerId="ADAL" clId="{E91B1AC9-2593-4F71-B414-1CD1E42AB56C}" dt="2023-02-21T00:49:34.022" v="252" actId="47"/>
        <pc:sldMkLst>
          <pc:docMk/>
          <pc:sldMk cId="4216668727" sldId="263"/>
        </pc:sldMkLst>
        <pc:grpChg chg="del">
          <ac:chgData name="Nomathemba Socikwa (2128581)" userId="7b68f662-5006-4db0-849a-7699f769eb38" providerId="ADAL" clId="{E91B1AC9-2593-4F71-B414-1CD1E42AB56C}" dt="2023-02-20T15:03:17.765" v="111"/>
          <ac:grpSpMkLst>
            <pc:docMk/>
            <pc:sldMk cId="4216668727" sldId="263"/>
            <ac:grpSpMk id="21" creationId="{B4DE830A-B531-4A3B-96F6-0ECE88B08555}"/>
          </ac:grpSpMkLst>
        </pc:grpChg>
      </pc:sldChg>
      <pc:sldChg chg="modSp del mod">
        <pc:chgData name="Nomathemba Socikwa (2128581)" userId="7b68f662-5006-4db0-849a-7699f769eb38" providerId="ADAL" clId="{E91B1AC9-2593-4F71-B414-1CD1E42AB56C}" dt="2023-02-21T03:10:42.995" v="590" actId="47"/>
        <pc:sldMkLst>
          <pc:docMk/>
          <pc:sldMk cId="3864802734" sldId="264"/>
        </pc:sldMkLst>
        <pc:spChg chg="mod">
          <ac:chgData name="Nomathemba Socikwa (2128581)" userId="7b68f662-5006-4db0-849a-7699f769eb38" providerId="ADAL" clId="{E91B1AC9-2593-4F71-B414-1CD1E42AB56C}" dt="2023-02-20T15:03:17.765" v="111"/>
          <ac:spMkLst>
            <pc:docMk/>
            <pc:sldMk cId="3864802734" sldId="264"/>
            <ac:spMk id="2" creationId="{AC455F93-E430-DB58-CEAA-C1112A291BFD}"/>
          </ac:spMkLst>
        </pc:spChg>
        <pc:picChg chg="mod">
          <ac:chgData name="Nomathemba Socikwa (2128581)" userId="7b68f662-5006-4db0-849a-7699f769eb38" providerId="ADAL" clId="{E91B1AC9-2593-4F71-B414-1CD1E42AB56C}" dt="2023-02-20T15:59:44.896" v="189" actId="1076"/>
          <ac:picMkLst>
            <pc:docMk/>
            <pc:sldMk cId="3864802734" sldId="264"/>
            <ac:picMk id="5" creationId="{309CFEE7-4868-4D8D-A7D7-FB419C35F7D8}"/>
          </ac:picMkLst>
        </pc:picChg>
      </pc:sldChg>
      <pc:sldChg chg="modSp del">
        <pc:chgData name="Nomathemba Socikwa (2128581)" userId="7b68f662-5006-4db0-849a-7699f769eb38" providerId="ADAL" clId="{E91B1AC9-2593-4F71-B414-1CD1E42AB56C}" dt="2023-02-21T03:17:21.927" v="619" actId="47"/>
        <pc:sldMkLst>
          <pc:docMk/>
          <pc:sldMk cId="1981510488" sldId="265"/>
        </pc:sldMkLst>
        <pc:spChg chg="mod">
          <ac:chgData name="Nomathemba Socikwa (2128581)" userId="7b68f662-5006-4db0-849a-7699f769eb38" providerId="ADAL" clId="{E91B1AC9-2593-4F71-B414-1CD1E42AB56C}" dt="2023-02-20T15:03:17.765" v="111"/>
          <ac:spMkLst>
            <pc:docMk/>
            <pc:sldMk cId="1981510488" sldId="265"/>
            <ac:spMk id="2" creationId="{9716E698-AB65-446C-9B85-5FC3AA3B3024}"/>
          </ac:spMkLst>
        </pc:spChg>
      </pc:sldChg>
      <pc:sldChg chg="modSp mod modTransition">
        <pc:chgData name="Nomathemba Socikwa (2128581)" userId="7b68f662-5006-4db0-849a-7699f769eb38" providerId="ADAL" clId="{E91B1AC9-2593-4F71-B414-1CD1E42AB56C}" dt="2023-02-21T04:58:09.655" v="943"/>
        <pc:sldMkLst>
          <pc:docMk/>
          <pc:sldMk cId="1080145737" sldId="266"/>
        </pc:sldMkLst>
        <pc:spChg chg="mod">
          <ac:chgData name="Nomathemba Socikwa (2128581)" userId="7b68f662-5006-4db0-849a-7699f769eb38" providerId="ADAL" clId="{E91B1AC9-2593-4F71-B414-1CD1E42AB56C}" dt="2023-02-21T04:05:23.378" v="865" actId="255"/>
          <ac:spMkLst>
            <pc:docMk/>
            <pc:sldMk cId="1080145737" sldId="266"/>
            <ac:spMk id="2" creationId="{9E78CE05-5A79-17BD-D4A6-20C131D6F5E7}"/>
          </ac:spMkLst>
        </pc:spChg>
        <pc:spChg chg="mod">
          <ac:chgData name="Nomathemba Socikwa (2128581)" userId="7b68f662-5006-4db0-849a-7699f769eb38" providerId="ADAL" clId="{E91B1AC9-2593-4F71-B414-1CD1E42AB56C}" dt="2023-02-21T04:08:08.007" v="883" actId="27636"/>
          <ac:spMkLst>
            <pc:docMk/>
            <pc:sldMk cId="1080145737" sldId="266"/>
            <ac:spMk id="3" creationId="{A8252170-9550-6073-48A0-F6BC77BCCA7F}"/>
          </ac:spMkLst>
        </pc:spChg>
      </pc:sldChg>
      <pc:sldChg chg="delSp modSp mod modTransition delDesignElem">
        <pc:chgData name="Nomathemba Socikwa (2128581)" userId="7b68f662-5006-4db0-849a-7699f769eb38" providerId="ADAL" clId="{E91B1AC9-2593-4F71-B414-1CD1E42AB56C}" dt="2023-02-21T04:57:22.451" v="938"/>
        <pc:sldMkLst>
          <pc:docMk/>
          <pc:sldMk cId="3457137153" sldId="268"/>
        </pc:sldMkLst>
        <pc:spChg chg="mod">
          <ac:chgData name="Nomathemba Socikwa (2128581)" userId="7b68f662-5006-4db0-849a-7699f769eb38" providerId="ADAL" clId="{E91B1AC9-2593-4F71-B414-1CD1E42AB56C}" dt="2023-02-21T03:24:12.849" v="764" actId="33524"/>
          <ac:spMkLst>
            <pc:docMk/>
            <pc:sldMk cId="3457137153" sldId="268"/>
            <ac:spMk id="2" creationId="{57928816-F7D2-C651-BC01-14DDEC4FC52A}"/>
          </ac:spMkLst>
        </pc:spChg>
        <pc:grpChg chg="del">
          <ac:chgData name="Nomathemba Socikwa (2128581)" userId="7b68f662-5006-4db0-849a-7699f769eb38" providerId="ADAL" clId="{E91B1AC9-2593-4F71-B414-1CD1E42AB56C}" dt="2023-02-20T15:03:17.765" v="111"/>
          <ac:grpSpMkLst>
            <pc:docMk/>
            <pc:sldMk cId="3457137153" sldId="268"/>
            <ac:grpSpMk id="12" creationId="{10BE40E3-5550-4CDD-B4FD-387C33EBF157}"/>
          </ac:grpSpMkLst>
        </pc:grpChg>
      </pc:sldChg>
      <pc:sldChg chg="modSp mod modTransition">
        <pc:chgData name="Nomathemba Socikwa (2128581)" userId="7b68f662-5006-4db0-849a-7699f769eb38" providerId="ADAL" clId="{E91B1AC9-2593-4F71-B414-1CD1E42AB56C}" dt="2023-02-21T04:57:41.922" v="939"/>
        <pc:sldMkLst>
          <pc:docMk/>
          <pc:sldMk cId="4180842443" sldId="270"/>
        </pc:sldMkLst>
        <pc:spChg chg="mod">
          <ac:chgData name="Nomathemba Socikwa (2128581)" userId="7b68f662-5006-4db0-849a-7699f769eb38" providerId="ADAL" clId="{E91B1AC9-2593-4F71-B414-1CD1E42AB56C}" dt="2023-02-21T03:29:50.121" v="797" actId="12"/>
          <ac:spMkLst>
            <pc:docMk/>
            <pc:sldMk cId="4180842443" sldId="270"/>
            <ac:spMk id="3" creationId="{DEA593EA-4CFA-18E4-5DE6-513E4432C880}"/>
          </ac:spMkLst>
        </pc:spChg>
      </pc:sldChg>
      <pc:sldChg chg="addSp delSp modSp mod ord modTransition">
        <pc:chgData name="Nomathemba Socikwa (2128581)" userId="7b68f662-5006-4db0-849a-7699f769eb38" providerId="ADAL" clId="{E91B1AC9-2593-4F71-B414-1CD1E42AB56C}" dt="2023-02-21T04:57:15.980" v="937"/>
        <pc:sldMkLst>
          <pc:docMk/>
          <pc:sldMk cId="2246039454" sldId="271"/>
        </pc:sldMkLst>
        <pc:picChg chg="del">
          <ac:chgData name="Nomathemba Socikwa (2128581)" userId="7b68f662-5006-4db0-849a-7699f769eb38" providerId="ADAL" clId="{E91B1AC9-2593-4F71-B414-1CD1E42AB56C}" dt="2023-02-20T20:59:31.618" v="247" actId="478"/>
          <ac:picMkLst>
            <pc:docMk/>
            <pc:sldMk cId="2246039454" sldId="271"/>
            <ac:picMk id="3" creationId="{95378048-8F6F-D852-EE4F-CFDDB2EC4354}"/>
          </ac:picMkLst>
        </pc:picChg>
        <pc:picChg chg="add mod">
          <ac:chgData name="Nomathemba Socikwa (2128581)" userId="7b68f662-5006-4db0-849a-7699f769eb38" providerId="ADAL" clId="{E91B1AC9-2593-4F71-B414-1CD1E42AB56C}" dt="2023-02-20T20:59:51.144" v="251" actId="14100"/>
          <ac:picMkLst>
            <pc:docMk/>
            <pc:sldMk cId="2246039454" sldId="271"/>
            <ac:picMk id="5" creationId="{E4C62478-D396-43EC-5BAB-1F3B7E97B840}"/>
          </ac:picMkLst>
        </pc:picChg>
      </pc:sldChg>
      <pc:sldChg chg="del">
        <pc:chgData name="Nomathemba Socikwa (2128581)" userId="7b68f662-5006-4db0-849a-7699f769eb38" providerId="ADAL" clId="{E91B1AC9-2593-4F71-B414-1CD1E42AB56C}" dt="2023-02-21T03:45:26.784" v="804" actId="47"/>
        <pc:sldMkLst>
          <pc:docMk/>
          <pc:sldMk cId="3984373452" sldId="272"/>
        </pc:sldMkLst>
      </pc:sldChg>
      <pc:sldChg chg="modSp del mod">
        <pc:chgData name="Nomathemba Socikwa (2128581)" userId="7b68f662-5006-4db0-849a-7699f769eb38" providerId="ADAL" clId="{E91B1AC9-2593-4F71-B414-1CD1E42AB56C}" dt="2023-02-21T03:45:37.900" v="805" actId="47"/>
        <pc:sldMkLst>
          <pc:docMk/>
          <pc:sldMk cId="1861466963" sldId="273"/>
        </pc:sldMkLst>
        <pc:spChg chg="mod">
          <ac:chgData name="Nomathemba Socikwa (2128581)" userId="7b68f662-5006-4db0-849a-7699f769eb38" providerId="ADAL" clId="{E91B1AC9-2593-4F71-B414-1CD1E42AB56C}" dt="2023-02-20T15:59:45.864" v="190" actId="1076"/>
          <ac:spMkLst>
            <pc:docMk/>
            <pc:sldMk cId="1861466963" sldId="273"/>
            <ac:spMk id="3" creationId="{97078176-E2ED-E93C-8ACA-10BFDEBA4C67}"/>
          </ac:spMkLst>
        </pc:spChg>
      </pc:sldChg>
      <pc:sldChg chg="modSp del mod">
        <pc:chgData name="Nomathemba Socikwa (2128581)" userId="7b68f662-5006-4db0-849a-7699f769eb38" providerId="ADAL" clId="{E91B1AC9-2593-4F71-B414-1CD1E42AB56C}" dt="2023-02-21T04:00:06.026" v="847" actId="47"/>
        <pc:sldMkLst>
          <pc:docMk/>
          <pc:sldMk cId="3290263329" sldId="274"/>
        </pc:sldMkLst>
        <pc:spChg chg="mod">
          <ac:chgData name="Nomathemba Socikwa (2128581)" userId="7b68f662-5006-4db0-849a-7699f769eb38" providerId="ADAL" clId="{E91B1AC9-2593-4F71-B414-1CD1E42AB56C}" dt="2023-02-20T16:16:18.066" v="201" actId="207"/>
          <ac:spMkLst>
            <pc:docMk/>
            <pc:sldMk cId="3290263329" sldId="274"/>
            <ac:spMk id="3" creationId="{0F931A03-0F94-5F6B-9FBC-60DD7787DFB0}"/>
          </ac:spMkLst>
        </pc:spChg>
      </pc:sldChg>
      <pc:sldChg chg="delSp modSp mod modTransition delDesignElem">
        <pc:chgData name="Nomathemba Socikwa (2128581)" userId="7b68f662-5006-4db0-849a-7699f769eb38" providerId="ADAL" clId="{E91B1AC9-2593-4F71-B414-1CD1E42AB56C}" dt="2023-02-21T04:57:54.530" v="941"/>
        <pc:sldMkLst>
          <pc:docMk/>
          <pc:sldMk cId="299176166" sldId="275"/>
        </pc:sldMkLst>
        <pc:spChg chg="mod">
          <ac:chgData name="Nomathemba Socikwa (2128581)" userId="7b68f662-5006-4db0-849a-7699f769eb38" providerId="ADAL" clId="{E91B1AC9-2593-4F71-B414-1CD1E42AB56C}" dt="2023-02-21T04:00:52.026" v="859" actId="20577"/>
          <ac:spMkLst>
            <pc:docMk/>
            <pc:sldMk cId="299176166" sldId="275"/>
            <ac:spMk id="2" creationId="{37BD4136-CEF2-F71E-BCA3-72AC9BCB62FA}"/>
          </ac:spMkLst>
        </pc:spChg>
        <pc:grpChg chg="del">
          <ac:chgData name="Nomathemba Socikwa (2128581)" userId="7b68f662-5006-4db0-849a-7699f769eb38" providerId="ADAL" clId="{E91B1AC9-2593-4F71-B414-1CD1E42AB56C}" dt="2023-02-20T15:03:17.765" v="111"/>
          <ac:grpSpMkLst>
            <pc:docMk/>
            <pc:sldMk cId="299176166" sldId="275"/>
            <ac:grpSpMk id="10" creationId="{10BE40E3-5550-4CDD-B4FD-387C33EBF157}"/>
          </ac:grpSpMkLst>
        </pc:grpChg>
      </pc:sldChg>
      <pc:sldChg chg="modSp del mod">
        <pc:chgData name="Nomathemba Socikwa (2128581)" userId="7b68f662-5006-4db0-849a-7699f769eb38" providerId="ADAL" clId="{E91B1AC9-2593-4F71-B414-1CD1E42AB56C}" dt="2023-02-21T03:50:03.903" v="817" actId="47"/>
        <pc:sldMkLst>
          <pc:docMk/>
          <pc:sldMk cId="4179111239" sldId="276"/>
        </pc:sldMkLst>
        <pc:spChg chg="mod">
          <ac:chgData name="Nomathemba Socikwa (2128581)" userId="7b68f662-5006-4db0-849a-7699f769eb38" providerId="ADAL" clId="{E91B1AC9-2593-4F71-B414-1CD1E42AB56C}" dt="2023-02-20T16:00:37.462" v="196" actId="20577"/>
          <ac:spMkLst>
            <pc:docMk/>
            <pc:sldMk cId="4179111239" sldId="276"/>
            <ac:spMk id="2" creationId="{64FEE626-9FF4-B7FA-7274-563F1FE2A5EC}"/>
          </ac:spMkLst>
        </pc:spChg>
        <pc:spChg chg="mod">
          <ac:chgData name="Nomathemba Socikwa (2128581)" userId="7b68f662-5006-4db0-849a-7699f769eb38" providerId="ADAL" clId="{E91B1AC9-2593-4F71-B414-1CD1E42AB56C}" dt="2023-02-20T16:00:24.722" v="195" actId="313"/>
          <ac:spMkLst>
            <pc:docMk/>
            <pc:sldMk cId="4179111239" sldId="276"/>
            <ac:spMk id="3" creationId="{EFB6EC2B-4D25-9EAD-2F00-10F0E9A7F5FB}"/>
          </ac:spMkLst>
        </pc:spChg>
      </pc:sldChg>
      <pc:sldChg chg="modSp del mod">
        <pc:chgData name="Nomathemba Socikwa (2128581)" userId="7b68f662-5006-4db0-849a-7699f769eb38" providerId="ADAL" clId="{E91B1AC9-2593-4F71-B414-1CD1E42AB56C}" dt="2023-02-21T03:50:09.613" v="818" actId="47"/>
        <pc:sldMkLst>
          <pc:docMk/>
          <pc:sldMk cId="2421773254" sldId="277"/>
        </pc:sldMkLst>
        <pc:spChg chg="mod">
          <ac:chgData name="Nomathemba Socikwa (2128581)" userId="7b68f662-5006-4db0-849a-7699f769eb38" providerId="ADAL" clId="{E91B1AC9-2593-4F71-B414-1CD1E42AB56C}" dt="2023-02-20T15:03:17.765" v="111"/>
          <ac:spMkLst>
            <pc:docMk/>
            <pc:sldMk cId="2421773254" sldId="277"/>
            <ac:spMk id="2" creationId="{036FCD11-2941-B2BF-2554-ECF190D8120F}"/>
          </ac:spMkLst>
        </pc:spChg>
        <pc:spChg chg="mod">
          <ac:chgData name="Nomathemba Socikwa (2128581)" userId="7b68f662-5006-4db0-849a-7699f769eb38" providerId="ADAL" clId="{E91B1AC9-2593-4F71-B414-1CD1E42AB56C}" dt="2023-02-20T16:14:14.298" v="200" actId="313"/>
          <ac:spMkLst>
            <pc:docMk/>
            <pc:sldMk cId="2421773254" sldId="277"/>
            <ac:spMk id="3" creationId="{2BD86653-F974-9B87-304B-039DD8C1FE40}"/>
          </ac:spMkLst>
        </pc:spChg>
      </pc:sldChg>
      <pc:sldChg chg="delSp ord modTransition delDesignElem">
        <pc:chgData name="Nomathemba Socikwa (2128581)" userId="7b68f662-5006-4db0-849a-7699f769eb38" providerId="ADAL" clId="{E91B1AC9-2593-4F71-B414-1CD1E42AB56C}" dt="2023-02-21T04:57:08.419" v="936"/>
        <pc:sldMkLst>
          <pc:docMk/>
          <pc:sldMk cId="1074586087" sldId="278"/>
        </pc:sldMkLst>
        <pc:spChg chg="del">
          <ac:chgData name="Nomathemba Socikwa (2128581)" userId="7b68f662-5006-4db0-849a-7699f769eb38" providerId="ADAL" clId="{E91B1AC9-2593-4F71-B414-1CD1E42AB56C}" dt="2023-02-20T15:03:17.765" v="111"/>
          <ac:spMkLst>
            <pc:docMk/>
            <pc:sldMk cId="1074586087" sldId="278"/>
            <ac:spMk id="20" creationId="{03E8462A-FEBA-4848-81CC-3F8DA3E477BE}"/>
          </ac:spMkLst>
        </pc:spChg>
        <pc:spChg chg="del">
          <ac:chgData name="Nomathemba Socikwa (2128581)" userId="7b68f662-5006-4db0-849a-7699f769eb38" providerId="ADAL" clId="{E91B1AC9-2593-4F71-B414-1CD1E42AB56C}" dt="2023-02-20T15:03:17.765" v="111"/>
          <ac:spMkLst>
            <pc:docMk/>
            <pc:sldMk cId="1074586087" sldId="278"/>
            <ac:spMk id="21" creationId="{7941F9B1-B01B-4A84-89D9-B169AEB4E456}"/>
          </ac:spMkLst>
        </pc:spChg>
        <pc:grpChg chg="del">
          <ac:chgData name="Nomathemba Socikwa (2128581)" userId="7b68f662-5006-4db0-849a-7699f769eb38" providerId="ADAL" clId="{E91B1AC9-2593-4F71-B414-1CD1E42AB56C}" dt="2023-02-20T15:03:17.765" v="111"/>
          <ac:grpSpMkLst>
            <pc:docMk/>
            <pc:sldMk cId="1074586087" sldId="278"/>
            <ac:grpSpMk id="22" creationId="{2109F83F-40FE-4DB3-84CC-09FB3340D06D}"/>
          </ac:grpSpMkLst>
        </pc:grpChg>
      </pc:sldChg>
      <pc:sldChg chg="addSp modSp del mod">
        <pc:chgData name="Nomathemba Socikwa (2128581)" userId="7b68f662-5006-4db0-849a-7699f769eb38" providerId="ADAL" clId="{E91B1AC9-2593-4F71-B414-1CD1E42AB56C}" dt="2023-02-21T03:53:51.041" v="832" actId="47"/>
        <pc:sldMkLst>
          <pc:docMk/>
          <pc:sldMk cId="1150960872" sldId="279"/>
        </pc:sldMkLst>
        <pc:spChg chg="mod">
          <ac:chgData name="Nomathemba Socikwa (2128581)" userId="7b68f662-5006-4db0-849a-7699f769eb38" providerId="ADAL" clId="{E91B1AC9-2593-4F71-B414-1CD1E42AB56C}" dt="2023-02-20T18:34:45.189" v="243" actId="12"/>
          <ac:spMkLst>
            <pc:docMk/>
            <pc:sldMk cId="1150960872" sldId="279"/>
            <ac:spMk id="3" creationId="{E8E61C79-89F5-A173-A756-C8BF5552C39A}"/>
          </ac:spMkLst>
        </pc:spChg>
        <pc:spChg chg="add mod">
          <ac:chgData name="Nomathemba Socikwa (2128581)" userId="7b68f662-5006-4db0-849a-7699f769eb38" providerId="ADAL" clId="{E91B1AC9-2593-4F71-B414-1CD1E42AB56C}" dt="2023-02-20T18:31:31.178" v="220" actId="255"/>
          <ac:spMkLst>
            <pc:docMk/>
            <pc:sldMk cId="1150960872" sldId="279"/>
            <ac:spMk id="5" creationId="{6E6935B6-FD62-DB48-520F-ADCD757BFC27}"/>
          </ac:spMkLst>
        </pc:spChg>
      </pc:sldChg>
      <pc:sldChg chg="modSp del mod">
        <pc:chgData name="Nomathemba Socikwa (2128581)" userId="7b68f662-5006-4db0-849a-7699f769eb38" providerId="ADAL" clId="{E91B1AC9-2593-4F71-B414-1CD1E42AB56C}" dt="2023-02-21T03:53:43.648" v="831" actId="47"/>
        <pc:sldMkLst>
          <pc:docMk/>
          <pc:sldMk cId="4000932972" sldId="280"/>
        </pc:sldMkLst>
        <pc:spChg chg="mod">
          <ac:chgData name="Nomathemba Socikwa (2128581)" userId="7b68f662-5006-4db0-849a-7699f769eb38" providerId="ADAL" clId="{E91B1AC9-2593-4F71-B414-1CD1E42AB56C}" dt="2023-02-20T18:39:12.339" v="246" actId="1076"/>
          <ac:spMkLst>
            <pc:docMk/>
            <pc:sldMk cId="4000932972" sldId="280"/>
            <ac:spMk id="3" creationId="{6E31B4BD-B20C-5113-08B5-E0109DFAEE16}"/>
          </ac:spMkLst>
        </pc:spChg>
      </pc:sldChg>
      <pc:sldChg chg="addSp modSp new mod modTransition">
        <pc:chgData name="Nomathemba Socikwa (2128581)" userId="7b68f662-5006-4db0-849a-7699f769eb38" providerId="ADAL" clId="{E91B1AC9-2593-4F71-B414-1CD1E42AB56C}" dt="2023-02-21T04:56:26.540" v="931"/>
        <pc:sldMkLst>
          <pc:docMk/>
          <pc:sldMk cId="1408506609" sldId="281"/>
        </pc:sldMkLst>
        <pc:spChg chg="add mod">
          <ac:chgData name="Nomathemba Socikwa (2128581)" userId="7b68f662-5006-4db0-849a-7699f769eb38" providerId="ADAL" clId="{E91B1AC9-2593-4F71-B414-1CD1E42AB56C}" dt="2023-02-21T04:50:42.298" v="904" actId="20577"/>
          <ac:spMkLst>
            <pc:docMk/>
            <pc:sldMk cId="1408506609" sldId="281"/>
            <ac:spMk id="3" creationId="{97C08455-442C-57D7-EDE5-F328C11451B9}"/>
          </ac:spMkLst>
        </pc:spChg>
      </pc:sldChg>
      <pc:sldChg chg="addSp modSp new mod modTransition">
        <pc:chgData name="Nomathemba Socikwa (2128581)" userId="7b68f662-5006-4db0-849a-7699f769eb38" providerId="ADAL" clId="{E91B1AC9-2593-4F71-B414-1CD1E42AB56C}" dt="2023-02-21T04:57:02.301" v="935"/>
        <pc:sldMkLst>
          <pc:docMk/>
          <pc:sldMk cId="499631320" sldId="282"/>
        </pc:sldMkLst>
        <pc:spChg chg="add mod">
          <ac:chgData name="Nomathemba Socikwa (2128581)" userId="7b68f662-5006-4db0-849a-7699f769eb38" providerId="ADAL" clId="{E91B1AC9-2593-4F71-B414-1CD1E42AB56C}" dt="2023-02-21T03:17:05.133" v="618" actId="313"/>
          <ac:spMkLst>
            <pc:docMk/>
            <pc:sldMk cId="499631320" sldId="282"/>
            <ac:spMk id="3" creationId="{CD3F2624-549A-0655-A4C5-494C9AE97B3B}"/>
          </ac:spMkLst>
        </pc:spChg>
      </pc:sldChg>
      <pc:sldChg chg="modSp new del mod">
        <pc:chgData name="Nomathemba Socikwa (2128581)" userId="7b68f662-5006-4db0-849a-7699f769eb38" providerId="ADAL" clId="{E91B1AC9-2593-4F71-B414-1CD1E42AB56C}" dt="2023-02-21T03:10:16.591" v="587" actId="47"/>
        <pc:sldMkLst>
          <pc:docMk/>
          <pc:sldMk cId="2192752291" sldId="282"/>
        </pc:sldMkLst>
        <pc:spChg chg="mod">
          <ac:chgData name="Nomathemba Socikwa (2128581)" userId="7b68f662-5006-4db0-849a-7699f769eb38" providerId="ADAL" clId="{E91B1AC9-2593-4F71-B414-1CD1E42AB56C}" dt="2023-02-21T03:10:06.353" v="586" actId="21"/>
          <ac:spMkLst>
            <pc:docMk/>
            <pc:sldMk cId="2192752291" sldId="282"/>
            <ac:spMk id="3" creationId="{C56E9560-5C5C-21B8-21B5-41B212A2B015}"/>
          </ac:spMkLst>
        </pc:spChg>
      </pc:sldChg>
      <pc:sldChg chg="addSp modSp new mod ord">
        <pc:chgData name="Nomathemba Socikwa (2128581)" userId="7b68f662-5006-4db0-849a-7699f769eb38" providerId="ADAL" clId="{E91B1AC9-2593-4F71-B414-1CD1E42AB56C}" dt="2023-02-21T03:59:19.335" v="846"/>
        <pc:sldMkLst>
          <pc:docMk/>
          <pc:sldMk cId="1058754109" sldId="283"/>
        </pc:sldMkLst>
        <pc:picChg chg="add mod">
          <ac:chgData name="Nomathemba Socikwa (2128581)" userId="7b68f662-5006-4db0-849a-7699f769eb38" providerId="ADAL" clId="{E91B1AC9-2593-4F71-B414-1CD1E42AB56C}" dt="2023-02-21T03:45:18.322" v="803" actId="14100"/>
          <ac:picMkLst>
            <pc:docMk/>
            <pc:sldMk cId="1058754109" sldId="283"/>
            <ac:picMk id="3" creationId="{657C5BDB-30A7-76E2-400D-25B56A3967A2}"/>
          </ac:picMkLst>
        </pc:picChg>
      </pc:sldChg>
      <pc:sldChg chg="addSp modSp new mod modTransition">
        <pc:chgData name="Nomathemba Socikwa (2128581)" userId="7b68f662-5006-4db0-849a-7699f769eb38" providerId="ADAL" clId="{E91B1AC9-2593-4F71-B414-1CD1E42AB56C}" dt="2023-02-21T04:57:49.427" v="940"/>
        <pc:sldMkLst>
          <pc:docMk/>
          <pc:sldMk cId="4145623607" sldId="284"/>
        </pc:sldMkLst>
        <pc:spChg chg="add mod">
          <ac:chgData name="Nomathemba Socikwa (2128581)" userId="7b68f662-5006-4db0-849a-7699f769eb38" providerId="ADAL" clId="{E91B1AC9-2593-4F71-B414-1CD1E42AB56C}" dt="2023-02-21T03:59:04.504" v="844" actId="20577"/>
          <ac:spMkLst>
            <pc:docMk/>
            <pc:sldMk cId="4145623607" sldId="284"/>
            <ac:spMk id="3" creationId="{246F60A8-2099-6224-470F-76CB65069900}"/>
          </ac:spMkLst>
        </pc:spChg>
      </pc:sldChg>
      <pc:sldChg chg="addSp modSp new mod modTransition">
        <pc:chgData name="Nomathemba Socikwa (2128581)" userId="7b68f662-5006-4db0-849a-7699f769eb38" providerId="ADAL" clId="{E91B1AC9-2593-4F71-B414-1CD1E42AB56C}" dt="2023-02-21T04:58:00.741" v="942"/>
        <pc:sldMkLst>
          <pc:docMk/>
          <pc:sldMk cId="3101304741" sldId="285"/>
        </pc:sldMkLst>
        <pc:spChg chg="add mod">
          <ac:chgData name="Nomathemba Socikwa (2128581)" userId="7b68f662-5006-4db0-849a-7699f769eb38" providerId="ADAL" clId="{E91B1AC9-2593-4F71-B414-1CD1E42AB56C}" dt="2023-02-21T04:11:30.173" v="888" actId="1076"/>
          <ac:spMkLst>
            <pc:docMk/>
            <pc:sldMk cId="3101304741" sldId="285"/>
            <ac:spMk id="3" creationId="{8DE85B73-5D65-FEC6-7023-CFEF5D3287DC}"/>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4EE325-173E-4C61-A378-1F36C0480AB1}"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C145BF89-8962-4B4A-9633-EF453E126F8A}">
      <dgm:prSet/>
      <dgm:spPr/>
      <dgm:t>
        <a:bodyPr/>
        <a:lstStyle/>
        <a:p>
          <a:r>
            <a:rPr lang="en-GB" b="0" i="0"/>
            <a:t>Introduction </a:t>
          </a:r>
          <a:endParaRPr lang="en-US"/>
        </a:p>
      </dgm:t>
    </dgm:pt>
    <dgm:pt modelId="{70D47DB1-D1D7-41C5-9FD4-A487CB186FE7}" type="parTrans" cxnId="{3BC10358-0211-41A6-BED6-D01C2FF3409B}">
      <dgm:prSet/>
      <dgm:spPr/>
      <dgm:t>
        <a:bodyPr/>
        <a:lstStyle/>
        <a:p>
          <a:endParaRPr lang="en-US"/>
        </a:p>
      </dgm:t>
    </dgm:pt>
    <dgm:pt modelId="{FCE1F0DA-FE7A-434C-A3E4-6D4234135BFE}" type="sibTrans" cxnId="{3BC10358-0211-41A6-BED6-D01C2FF3409B}">
      <dgm:prSet/>
      <dgm:spPr/>
      <dgm:t>
        <a:bodyPr/>
        <a:lstStyle/>
        <a:p>
          <a:endParaRPr lang="en-US"/>
        </a:p>
      </dgm:t>
    </dgm:pt>
    <dgm:pt modelId="{3FB78B51-E295-42D8-ACCE-2728B77C8B3E}">
      <dgm:prSet/>
      <dgm:spPr/>
      <dgm:t>
        <a:bodyPr/>
        <a:lstStyle/>
        <a:p>
          <a:r>
            <a:rPr lang="en-GB" b="0" i="0"/>
            <a:t>Psychological theory of a life span development</a:t>
          </a:r>
          <a:endParaRPr lang="en-US"/>
        </a:p>
      </dgm:t>
    </dgm:pt>
    <dgm:pt modelId="{F737C795-4EC0-45E2-AD42-839F837AE714}" type="parTrans" cxnId="{1B332723-73B4-4C34-9FF5-A71A8B22D73A}">
      <dgm:prSet/>
      <dgm:spPr/>
      <dgm:t>
        <a:bodyPr/>
        <a:lstStyle/>
        <a:p>
          <a:endParaRPr lang="en-US"/>
        </a:p>
      </dgm:t>
    </dgm:pt>
    <dgm:pt modelId="{BD94A270-3C89-4096-81CF-4384E2495E31}" type="sibTrans" cxnId="{1B332723-73B4-4C34-9FF5-A71A8B22D73A}">
      <dgm:prSet/>
      <dgm:spPr/>
      <dgm:t>
        <a:bodyPr/>
        <a:lstStyle/>
        <a:p>
          <a:endParaRPr lang="en-US"/>
        </a:p>
      </dgm:t>
    </dgm:pt>
    <dgm:pt modelId="{5FCC8630-9F4C-490B-BD73-331DFA183095}">
      <dgm:prSet/>
      <dgm:spPr/>
      <dgm:t>
        <a:bodyPr/>
        <a:lstStyle/>
        <a:p>
          <a:r>
            <a:rPr lang="en-GB" b="0" i="0" dirty="0"/>
            <a:t>Activities for children 7 to 11 years old</a:t>
          </a:r>
          <a:endParaRPr lang="en-US" dirty="0"/>
        </a:p>
      </dgm:t>
    </dgm:pt>
    <dgm:pt modelId="{0989D39D-EFDF-4EB9-A82A-7B2F5E387431}" type="parTrans" cxnId="{C38B5681-DDA0-44FA-A5D9-AFC09859B557}">
      <dgm:prSet/>
      <dgm:spPr/>
      <dgm:t>
        <a:bodyPr/>
        <a:lstStyle/>
        <a:p>
          <a:endParaRPr lang="en-US"/>
        </a:p>
      </dgm:t>
    </dgm:pt>
    <dgm:pt modelId="{95A60206-80DD-44A2-A527-4B880770BEF1}" type="sibTrans" cxnId="{C38B5681-DDA0-44FA-A5D9-AFC09859B557}">
      <dgm:prSet/>
      <dgm:spPr/>
      <dgm:t>
        <a:bodyPr/>
        <a:lstStyle/>
        <a:p>
          <a:endParaRPr lang="en-US"/>
        </a:p>
      </dgm:t>
    </dgm:pt>
    <dgm:pt modelId="{6CF81E0C-0DE8-469D-84BF-67C386309526}">
      <dgm:prSet/>
      <dgm:spPr/>
      <dgm:t>
        <a:bodyPr/>
        <a:lstStyle/>
        <a:p>
          <a:r>
            <a:rPr lang="en-GB" b="0" i="0" dirty="0"/>
            <a:t>Government policy/act</a:t>
          </a:r>
          <a:endParaRPr lang="en-US" dirty="0"/>
        </a:p>
      </dgm:t>
    </dgm:pt>
    <dgm:pt modelId="{EF20EF1F-0A00-4748-8A89-F01FFE4DAA54}" type="parTrans" cxnId="{9CFB6557-90AF-49C0-9BCD-BCA62CB91B18}">
      <dgm:prSet/>
      <dgm:spPr/>
      <dgm:t>
        <a:bodyPr/>
        <a:lstStyle/>
        <a:p>
          <a:endParaRPr lang="en-US"/>
        </a:p>
      </dgm:t>
    </dgm:pt>
    <dgm:pt modelId="{709F237E-B8A6-41DE-9FD7-8C7652BBD64D}" type="sibTrans" cxnId="{9CFB6557-90AF-49C0-9BCD-BCA62CB91B18}">
      <dgm:prSet/>
      <dgm:spPr/>
      <dgm:t>
        <a:bodyPr/>
        <a:lstStyle/>
        <a:p>
          <a:endParaRPr lang="en-US"/>
        </a:p>
      </dgm:t>
    </dgm:pt>
    <dgm:pt modelId="{ACC4199D-E1CF-423C-A99A-AD3C1D7ED146}">
      <dgm:prSet/>
      <dgm:spPr/>
      <dgm:t>
        <a:bodyPr/>
        <a:lstStyle/>
        <a:p>
          <a:r>
            <a:rPr lang="en-GB" b="0" i="0"/>
            <a:t>Conclusion</a:t>
          </a:r>
          <a:endParaRPr lang="en-US"/>
        </a:p>
      </dgm:t>
    </dgm:pt>
    <dgm:pt modelId="{6D43E26C-7514-4BB1-B908-8CD20B8A7574}" type="parTrans" cxnId="{87B93897-D3FC-4D6B-8516-6112238B12D5}">
      <dgm:prSet/>
      <dgm:spPr/>
      <dgm:t>
        <a:bodyPr/>
        <a:lstStyle/>
        <a:p>
          <a:endParaRPr lang="en-US"/>
        </a:p>
      </dgm:t>
    </dgm:pt>
    <dgm:pt modelId="{3E44FB77-F8B9-486F-81BB-030014FED312}" type="sibTrans" cxnId="{87B93897-D3FC-4D6B-8516-6112238B12D5}">
      <dgm:prSet/>
      <dgm:spPr/>
      <dgm:t>
        <a:bodyPr/>
        <a:lstStyle/>
        <a:p>
          <a:endParaRPr lang="en-US"/>
        </a:p>
      </dgm:t>
    </dgm:pt>
    <dgm:pt modelId="{AEF1CEB3-4E23-466F-9AB1-32A517957C38}">
      <dgm:prSet/>
      <dgm:spPr/>
      <dgm:t>
        <a:bodyPr/>
        <a:lstStyle/>
        <a:p>
          <a:r>
            <a:rPr lang="en-GB" b="0" i="0"/>
            <a:t>References </a:t>
          </a:r>
          <a:endParaRPr lang="en-US"/>
        </a:p>
      </dgm:t>
    </dgm:pt>
    <dgm:pt modelId="{2E8BDDB6-8E8C-49CA-90BA-49893080AA36}" type="parTrans" cxnId="{749BD8C6-0C2B-4D0E-87F3-6DE62917B6C4}">
      <dgm:prSet/>
      <dgm:spPr/>
      <dgm:t>
        <a:bodyPr/>
        <a:lstStyle/>
        <a:p>
          <a:endParaRPr lang="en-US"/>
        </a:p>
      </dgm:t>
    </dgm:pt>
    <dgm:pt modelId="{50D177F0-8737-40DE-9C87-E8198B9AA537}" type="sibTrans" cxnId="{749BD8C6-0C2B-4D0E-87F3-6DE62917B6C4}">
      <dgm:prSet/>
      <dgm:spPr/>
      <dgm:t>
        <a:bodyPr/>
        <a:lstStyle/>
        <a:p>
          <a:endParaRPr lang="en-US"/>
        </a:p>
      </dgm:t>
    </dgm:pt>
    <dgm:pt modelId="{B7BE626E-98AF-41CE-A9B1-14B83EEF352C}" type="pres">
      <dgm:prSet presAssocID="{D74EE325-173E-4C61-A378-1F36C0480AB1}" presName="linear" presStyleCnt="0">
        <dgm:presLayoutVars>
          <dgm:animLvl val="lvl"/>
          <dgm:resizeHandles val="exact"/>
        </dgm:presLayoutVars>
      </dgm:prSet>
      <dgm:spPr/>
    </dgm:pt>
    <dgm:pt modelId="{833F430B-31FF-425C-85E9-DEE63F896DBE}" type="pres">
      <dgm:prSet presAssocID="{C145BF89-8962-4B4A-9633-EF453E126F8A}" presName="parentText" presStyleLbl="node1" presStyleIdx="0" presStyleCnt="6">
        <dgm:presLayoutVars>
          <dgm:chMax val="0"/>
          <dgm:bulletEnabled val="1"/>
        </dgm:presLayoutVars>
      </dgm:prSet>
      <dgm:spPr/>
    </dgm:pt>
    <dgm:pt modelId="{FE4DD631-F7F7-4894-880E-9588AE1ECB2D}" type="pres">
      <dgm:prSet presAssocID="{FCE1F0DA-FE7A-434C-A3E4-6D4234135BFE}" presName="spacer" presStyleCnt="0"/>
      <dgm:spPr/>
    </dgm:pt>
    <dgm:pt modelId="{8B82ABAF-7735-498A-93DB-5BFE384779AE}" type="pres">
      <dgm:prSet presAssocID="{3FB78B51-E295-42D8-ACCE-2728B77C8B3E}" presName="parentText" presStyleLbl="node1" presStyleIdx="1" presStyleCnt="6">
        <dgm:presLayoutVars>
          <dgm:chMax val="0"/>
          <dgm:bulletEnabled val="1"/>
        </dgm:presLayoutVars>
      </dgm:prSet>
      <dgm:spPr/>
    </dgm:pt>
    <dgm:pt modelId="{3F561CE7-38F2-4AAC-B510-9E28FC654A97}" type="pres">
      <dgm:prSet presAssocID="{BD94A270-3C89-4096-81CF-4384E2495E31}" presName="spacer" presStyleCnt="0"/>
      <dgm:spPr/>
    </dgm:pt>
    <dgm:pt modelId="{FA62C515-7965-451C-A4D0-64F5535AB6F7}" type="pres">
      <dgm:prSet presAssocID="{5FCC8630-9F4C-490B-BD73-331DFA183095}" presName="parentText" presStyleLbl="node1" presStyleIdx="2" presStyleCnt="6">
        <dgm:presLayoutVars>
          <dgm:chMax val="0"/>
          <dgm:bulletEnabled val="1"/>
        </dgm:presLayoutVars>
      </dgm:prSet>
      <dgm:spPr/>
    </dgm:pt>
    <dgm:pt modelId="{BCDD2726-7269-4D23-9F3A-47F4A1650C9E}" type="pres">
      <dgm:prSet presAssocID="{95A60206-80DD-44A2-A527-4B880770BEF1}" presName="spacer" presStyleCnt="0"/>
      <dgm:spPr/>
    </dgm:pt>
    <dgm:pt modelId="{988E2ED2-D421-4339-986F-284EB0806CD4}" type="pres">
      <dgm:prSet presAssocID="{6CF81E0C-0DE8-469D-84BF-67C386309526}" presName="parentText" presStyleLbl="node1" presStyleIdx="3" presStyleCnt="6">
        <dgm:presLayoutVars>
          <dgm:chMax val="0"/>
          <dgm:bulletEnabled val="1"/>
        </dgm:presLayoutVars>
      </dgm:prSet>
      <dgm:spPr/>
    </dgm:pt>
    <dgm:pt modelId="{0ADACA14-8CD2-4584-898E-AEFE88101206}" type="pres">
      <dgm:prSet presAssocID="{709F237E-B8A6-41DE-9FD7-8C7652BBD64D}" presName="spacer" presStyleCnt="0"/>
      <dgm:spPr/>
    </dgm:pt>
    <dgm:pt modelId="{9AD26CD5-A4DB-436C-BB00-74245CD4BD10}" type="pres">
      <dgm:prSet presAssocID="{ACC4199D-E1CF-423C-A99A-AD3C1D7ED146}" presName="parentText" presStyleLbl="node1" presStyleIdx="4" presStyleCnt="6">
        <dgm:presLayoutVars>
          <dgm:chMax val="0"/>
          <dgm:bulletEnabled val="1"/>
        </dgm:presLayoutVars>
      </dgm:prSet>
      <dgm:spPr/>
    </dgm:pt>
    <dgm:pt modelId="{2CE7E6F5-BB67-4041-9EB9-3EBE008B0CE4}" type="pres">
      <dgm:prSet presAssocID="{3E44FB77-F8B9-486F-81BB-030014FED312}" presName="spacer" presStyleCnt="0"/>
      <dgm:spPr/>
    </dgm:pt>
    <dgm:pt modelId="{373B6A71-55CD-4306-AD22-F311BC771151}" type="pres">
      <dgm:prSet presAssocID="{AEF1CEB3-4E23-466F-9AB1-32A517957C38}" presName="parentText" presStyleLbl="node1" presStyleIdx="5" presStyleCnt="6">
        <dgm:presLayoutVars>
          <dgm:chMax val="0"/>
          <dgm:bulletEnabled val="1"/>
        </dgm:presLayoutVars>
      </dgm:prSet>
      <dgm:spPr/>
    </dgm:pt>
  </dgm:ptLst>
  <dgm:cxnLst>
    <dgm:cxn modelId="{61E83A0E-88B7-4F52-8F6E-4FCE15695F21}" type="presOf" srcId="{AEF1CEB3-4E23-466F-9AB1-32A517957C38}" destId="{373B6A71-55CD-4306-AD22-F311BC771151}" srcOrd="0" destOrd="0" presId="urn:microsoft.com/office/officeart/2005/8/layout/vList2"/>
    <dgm:cxn modelId="{1B332723-73B4-4C34-9FF5-A71A8B22D73A}" srcId="{D74EE325-173E-4C61-A378-1F36C0480AB1}" destId="{3FB78B51-E295-42D8-ACCE-2728B77C8B3E}" srcOrd="1" destOrd="0" parTransId="{F737C795-4EC0-45E2-AD42-839F837AE714}" sibTransId="{BD94A270-3C89-4096-81CF-4384E2495E31}"/>
    <dgm:cxn modelId="{62D25639-CC8C-4B0F-BC96-779289134A97}" type="presOf" srcId="{C145BF89-8962-4B4A-9633-EF453E126F8A}" destId="{833F430B-31FF-425C-85E9-DEE63F896DBE}" srcOrd="0" destOrd="0" presId="urn:microsoft.com/office/officeart/2005/8/layout/vList2"/>
    <dgm:cxn modelId="{441BC743-49C6-4FB1-B9C9-BFD3BDA8E773}" type="presOf" srcId="{5FCC8630-9F4C-490B-BD73-331DFA183095}" destId="{FA62C515-7965-451C-A4D0-64F5535AB6F7}" srcOrd="0" destOrd="0" presId="urn:microsoft.com/office/officeart/2005/8/layout/vList2"/>
    <dgm:cxn modelId="{65ADDF53-20A3-4B67-A894-863237B62526}" type="presOf" srcId="{ACC4199D-E1CF-423C-A99A-AD3C1D7ED146}" destId="{9AD26CD5-A4DB-436C-BB00-74245CD4BD10}" srcOrd="0" destOrd="0" presId="urn:microsoft.com/office/officeart/2005/8/layout/vList2"/>
    <dgm:cxn modelId="{9CFB6557-90AF-49C0-9BCD-BCA62CB91B18}" srcId="{D74EE325-173E-4C61-A378-1F36C0480AB1}" destId="{6CF81E0C-0DE8-469D-84BF-67C386309526}" srcOrd="3" destOrd="0" parTransId="{EF20EF1F-0A00-4748-8A89-F01FFE4DAA54}" sibTransId="{709F237E-B8A6-41DE-9FD7-8C7652BBD64D}"/>
    <dgm:cxn modelId="{3BC10358-0211-41A6-BED6-D01C2FF3409B}" srcId="{D74EE325-173E-4C61-A378-1F36C0480AB1}" destId="{C145BF89-8962-4B4A-9633-EF453E126F8A}" srcOrd="0" destOrd="0" parTransId="{70D47DB1-D1D7-41C5-9FD4-A487CB186FE7}" sibTransId="{FCE1F0DA-FE7A-434C-A3E4-6D4234135BFE}"/>
    <dgm:cxn modelId="{C38B5681-DDA0-44FA-A5D9-AFC09859B557}" srcId="{D74EE325-173E-4C61-A378-1F36C0480AB1}" destId="{5FCC8630-9F4C-490B-BD73-331DFA183095}" srcOrd="2" destOrd="0" parTransId="{0989D39D-EFDF-4EB9-A82A-7B2F5E387431}" sibTransId="{95A60206-80DD-44A2-A527-4B880770BEF1}"/>
    <dgm:cxn modelId="{901A2D87-7D06-4137-94F7-9D9922D51351}" type="presOf" srcId="{D74EE325-173E-4C61-A378-1F36C0480AB1}" destId="{B7BE626E-98AF-41CE-A9B1-14B83EEF352C}" srcOrd="0" destOrd="0" presId="urn:microsoft.com/office/officeart/2005/8/layout/vList2"/>
    <dgm:cxn modelId="{87B93897-D3FC-4D6B-8516-6112238B12D5}" srcId="{D74EE325-173E-4C61-A378-1F36C0480AB1}" destId="{ACC4199D-E1CF-423C-A99A-AD3C1D7ED146}" srcOrd="4" destOrd="0" parTransId="{6D43E26C-7514-4BB1-B908-8CD20B8A7574}" sibTransId="{3E44FB77-F8B9-486F-81BB-030014FED312}"/>
    <dgm:cxn modelId="{2DD8C5B9-591A-4536-BA1F-81C2DD7F5C23}" type="presOf" srcId="{3FB78B51-E295-42D8-ACCE-2728B77C8B3E}" destId="{8B82ABAF-7735-498A-93DB-5BFE384779AE}" srcOrd="0" destOrd="0" presId="urn:microsoft.com/office/officeart/2005/8/layout/vList2"/>
    <dgm:cxn modelId="{749BD8C6-0C2B-4D0E-87F3-6DE62917B6C4}" srcId="{D74EE325-173E-4C61-A378-1F36C0480AB1}" destId="{AEF1CEB3-4E23-466F-9AB1-32A517957C38}" srcOrd="5" destOrd="0" parTransId="{2E8BDDB6-8E8C-49CA-90BA-49893080AA36}" sibTransId="{50D177F0-8737-40DE-9C87-E8198B9AA537}"/>
    <dgm:cxn modelId="{71C966EE-7242-4C16-9189-532C2F6EAEEE}" type="presOf" srcId="{6CF81E0C-0DE8-469D-84BF-67C386309526}" destId="{988E2ED2-D421-4339-986F-284EB0806CD4}" srcOrd="0" destOrd="0" presId="urn:microsoft.com/office/officeart/2005/8/layout/vList2"/>
    <dgm:cxn modelId="{E833DCAB-A2EE-4B81-8794-D3FAAABB8E55}" type="presParOf" srcId="{B7BE626E-98AF-41CE-A9B1-14B83EEF352C}" destId="{833F430B-31FF-425C-85E9-DEE63F896DBE}" srcOrd="0" destOrd="0" presId="urn:microsoft.com/office/officeart/2005/8/layout/vList2"/>
    <dgm:cxn modelId="{A1920B04-FE7E-4C32-8569-013095D060A5}" type="presParOf" srcId="{B7BE626E-98AF-41CE-A9B1-14B83EEF352C}" destId="{FE4DD631-F7F7-4894-880E-9588AE1ECB2D}" srcOrd="1" destOrd="0" presId="urn:microsoft.com/office/officeart/2005/8/layout/vList2"/>
    <dgm:cxn modelId="{421930DF-8D77-4379-AF91-ABDC037665F1}" type="presParOf" srcId="{B7BE626E-98AF-41CE-A9B1-14B83EEF352C}" destId="{8B82ABAF-7735-498A-93DB-5BFE384779AE}" srcOrd="2" destOrd="0" presId="urn:microsoft.com/office/officeart/2005/8/layout/vList2"/>
    <dgm:cxn modelId="{4294E410-EA0B-4F95-9901-0D7A38A86281}" type="presParOf" srcId="{B7BE626E-98AF-41CE-A9B1-14B83EEF352C}" destId="{3F561CE7-38F2-4AAC-B510-9E28FC654A97}" srcOrd="3" destOrd="0" presId="urn:microsoft.com/office/officeart/2005/8/layout/vList2"/>
    <dgm:cxn modelId="{4AB6A5C0-E552-4B7F-B0AB-D7AC8A5959B0}" type="presParOf" srcId="{B7BE626E-98AF-41CE-A9B1-14B83EEF352C}" destId="{FA62C515-7965-451C-A4D0-64F5535AB6F7}" srcOrd="4" destOrd="0" presId="urn:microsoft.com/office/officeart/2005/8/layout/vList2"/>
    <dgm:cxn modelId="{EB76AF46-787D-4A5F-9E95-A691ED515111}" type="presParOf" srcId="{B7BE626E-98AF-41CE-A9B1-14B83EEF352C}" destId="{BCDD2726-7269-4D23-9F3A-47F4A1650C9E}" srcOrd="5" destOrd="0" presId="urn:microsoft.com/office/officeart/2005/8/layout/vList2"/>
    <dgm:cxn modelId="{0A7986BB-D645-4DE7-B7A6-CD692A5E1370}" type="presParOf" srcId="{B7BE626E-98AF-41CE-A9B1-14B83EEF352C}" destId="{988E2ED2-D421-4339-986F-284EB0806CD4}" srcOrd="6" destOrd="0" presId="urn:microsoft.com/office/officeart/2005/8/layout/vList2"/>
    <dgm:cxn modelId="{BEF34D85-F3E1-4431-A53B-EC9648E3B41A}" type="presParOf" srcId="{B7BE626E-98AF-41CE-A9B1-14B83EEF352C}" destId="{0ADACA14-8CD2-4584-898E-AEFE88101206}" srcOrd="7" destOrd="0" presId="urn:microsoft.com/office/officeart/2005/8/layout/vList2"/>
    <dgm:cxn modelId="{728516FD-2496-41A1-8F75-2E312634A539}" type="presParOf" srcId="{B7BE626E-98AF-41CE-A9B1-14B83EEF352C}" destId="{9AD26CD5-A4DB-436C-BB00-74245CD4BD10}" srcOrd="8" destOrd="0" presId="urn:microsoft.com/office/officeart/2005/8/layout/vList2"/>
    <dgm:cxn modelId="{1191BB25-4F2E-43E9-9893-66657C389FBE}" type="presParOf" srcId="{B7BE626E-98AF-41CE-A9B1-14B83EEF352C}" destId="{2CE7E6F5-BB67-4041-9EB9-3EBE008B0CE4}" srcOrd="9" destOrd="0" presId="urn:microsoft.com/office/officeart/2005/8/layout/vList2"/>
    <dgm:cxn modelId="{F2301441-25D8-4D40-8423-8C9A807751AB}" type="presParOf" srcId="{B7BE626E-98AF-41CE-A9B1-14B83EEF352C}" destId="{373B6A71-55CD-4306-AD22-F311BC771151}"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3F430B-31FF-425C-85E9-DEE63F896DBE}">
      <dsp:nvSpPr>
        <dsp:cNvPr id="0" name=""/>
        <dsp:cNvSpPr/>
      </dsp:nvSpPr>
      <dsp:spPr>
        <a:xfrm>
          <a:off x="0" y="916206"/>
          <a:ext cx="5614987" cy="44460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Introduction </a:t>
          </a:r>
          <a:endParaRPr lang="en-US" sz="1900" kern="1200"/>
        </a:p>
      </dsp:txBody>
      <dsp:txXfrm>
        <a:off x="21704" y="937910"/>
        <a:ext cx="5571579" cy="401192"/>
      </dsp:txXfrm>
    </dsp:sp>
    <dsp:sp modelId="{8B82ABAF-7735-498A-93DB-5BFE384779AE}">
      <dsp:nvSpPr>
        <dsp:cNvPr id="0" name=""/>
        <dsp:cNvSpPr/>
      </dsp:nvSpPr>
      <dsp:spPr>
        <a:xfrm>
          <a:off x="0" y="1415526"/>
          <a:ext cx="5614987" cy="444600"/>
        </a:xfrm>
        <a:prstGeom prst="roundRect">
          <a:avLst/>
        </a:prstGeom>
        <a:solidFill>
          <a:schemeClr val="accent2">
            <a:hueOff val="-592857"/>
            <a:satOff val="2840"/>
            <a:lumOff val="262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Psychological theory of a life span development</a:t>
          </a:r>
          <a:endParaRPr lang="en-US" sz="1900" kern="1200"/>
        </a:p>
      </dsp:txBody>
      <dsp:txXfrm>
        <a:off x="21704" y="1437230"/>
        <a:ext cx="5571579" cy="401192"/>
      </dsp:txXfrm>
    </dsp:sp>
    <dsp:sp modelId="{FA62C515-7965-451C-A4D0-64F5535AB6F7}">
      <dsp:nvSpPr>
        <dsp:cNvPr id="0" name=""/>
        <dsp:cNvSpPr/>
      </dsp:nvSpPr>
      <dsp:spPr>
        <a:xfrm>
          <a:off x="0" y="1914846"/>
          <a:ext cx="5614987" cy="444600"/>
        </a:xfrm>
        <a:prstGeom prst="roundRect">
          <a:avLst/>
        </a:prstGeom>
        <a:solidFill>
          <a:schemeClr val="accent2">
            <a:hueOff val="-1185714"/>
            <a:satOff val="5680"/>
            <a:lumOff val="525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dirty="0"/>
            <a:t>Activities for children 7 to 11 years old</a:t>
          </a:r>
          <a:endParaRPr lang="en-US" sz="1900" kern="1200" dirty="0"/>
        </a:p>
      </dsp:txBody>
      <dsp:txXfrm>
        <a:off x="21704" y="1936550"/>
        <a:ext cx="5571579" cy="401192"/>
      </dsp:txXfrm>
    </dsp:sp>
    <dsp:sp modelId="{988E2ED2-D421-4339-986F-284EB0806CD4}">
      <dsp:nvSpPr>
        <dsp:cNvPr id="0" name=""/>
        <dsp:cNvSpPr/>
      </dsp:nvSpPr>
      <dsp:spPr>
        <a:xfrm>
          <a:off x="0" y="2414166"/>
          <a:ext cx="5614987" cy="444600"/>
        </a:xfrm>
        <a:prstGeom prst="roundRect">
          <a:avLst/>
        </a:prstGeom>
        <a:solidFill>
          <a:schemeClr val="accent2">
            <a:hueOff val="-1778572"/>
            <a:satOff val="8520"/>
            <a:lumOff val="788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dirty="0"/>
            <a:t>Government policy/act</a:t>
          </a:r>
          <a:endParaRPr lang="en-US" sz="1900" kern="1200" dirty="0"/>
        </a:p>
      </dsp:txBody>
      <dsp:txXfrm>
        <a:off x="21704" y="2435870"/>
        <a:ext cx="5571579" cy="401192"/>
      </dsp:txXfrm>
    </dsp:sp>
    <dsp:sp modelId="{9AD26CD5-A4DB-436C-BB00-74245CD4BD10}">
      <dsp:nvSpPr>
        <dsp:cNvPr id="0" name=""/>
        <dsp:cNvSpPr/>
      </dsp:nvSpPr>
      <dsp:spPr>
        <a:xfrm>
          <a:off x="0" y="2913486"/>
          <a:ext cx="5614987" cy="444600"/>
        </a:xfrm>
        <a:prstGeom prst="roundRect">
          <a:avLst/>
        </a:prstGeom>
        <a:solidFill>
          <a:schemeClr val="accent2">
            <a:hueOff val="-2371429"/>
            <a:satOff val="11360"/>
            <a:lumOff val="1051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Conclusion</a:t>
          </a:r>
          <a:endParaRPr lang="en-US" sz="1900" kern="1200"/>
        </a:p>
      </dsp:txBody>
      <dsp:txXfrm>
        <a:off x="21704" y="2935190"/>
        <a:ext cx="5571579" cy="401192"/>
      </dsp:txXfrm>
    </dsp:sp>
    <dsp:sp modelId="{373B6A71-55CD-4306-AD22-F311BC771151}">
      <dsp:nvSpPr>
        <dsp:cNvPr id="0" name=""/>
        <dsp:cNvSpPr/>
      </dsp:nvSpPr>
      <dsp:spPr>
        <a:xfrm>
          <a:off x="0" y="3412806"/>
          <a:ext cx="5614987" cy="444600"/>
        </a:xfrm>
        <a:prstGeom prst="roundRect">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References </a:t>
          </a:r>
          <a:endParaRPr lang="en-US" sz="1900" kern="1200"/>
        </a:p>
      </dsp:txBody>
      <dsp:txXfrm>
        <a:off x="21704" y="3434510"/>
        <a:ext cx="5571579" cy="40119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3350435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4221731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1127720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A8C55D-2E56-44B8-BABC-FE93A28B913C}" type="datetimeFigureOut">
              <a:rPr lang="en-GB" smtClean="0"/>
              <a:t>19/02/2023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4198156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A8C55D-2E56-44B8-BABC-FE93A28B913C}" type="datetimeFigureOut">
              <a:rPr lang="en-GB" smtClean="0"/>
              <a:t>19/02/2023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2499974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A8C55D-2E56-44B8-BABC-FE93A28B913C}" type="datetimeFigureOut">
              <a:rPr lang="en-GB" smtClean="0"/>
              <a:t>19/02/2023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3594302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A8C55D-2E56-44B8-BABC-FE93A28B913C}" type="datetimeFigureOut">
              <a:rPr lang="en-GB" smtClean="0"/>
              <a:t>19/02/2023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1630217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3A8C55D-2E56-44B8-BABC-FE93A28B913C}" type="datetimeFigureOut">
              <a:rPr lang="en-GB" smtClean="0"/>
              <a:t>19/02/2023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1890633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A8C55D-2E56-44B8-BABC-FE93A28B913C}" type="datetimeFigureOut">
              <a:rPr lang="en-GB" smtClean="0"/>
              <a:t>19/02/2023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731359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704856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971192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26540239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276613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11860328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3307909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A8C55D-2E56-44B8-BABC-FE93A28B913C}" type="datetimeFigureOut">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E6C72C-CF47-46ED-8CBA-2867C8FC4515}" type="slidenum">
              <a:rPr lang="en-GB" smtClean="0"/>
              <a:t>‹#›</a:t>
            </a:fld>
            <a:endParaRPr lang="en-GB"/>
          </a:p>
        </p:txBody>
      </p:sp>
    </p:spTree>
    <p:extLst>
      <p:ext uri="{BB962C8B-B14F-4D97-AF65-F5344CB8AC3E}">
        <p14:creationId xmlns:p14="http://schemas.microsoft.com/office/powerpoint/2010/main" val="3263248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3A8C55D-2E56-44B8-BABC-FE93A28B913C}" type="datetimeFigureOut">
              <a:rPr lang="en-GB" smtClean="0"/>
              <a:t>19/02/2023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7E6C72C-CF47-46ED-8CBA-2867C8FC4515}" type="slidenum">
              <a:rPr lang="en-GB" smtClean="0"/>
              <a:t>‹#›</a:t>
            </a:fld>
            <a:endParaRPr lang="en-GB"/>
          </a:p>
        </p:txBody>
      </p:sp>
    </p:spTree>
    <p:extLst>
      <p:ext uri="{BB962C8B-B14F-4D97-AF65-F5344CB8AC3E}">
        <p14:creationId xmlns:p14="http://schemas.microsoft.com/office/powerpoint/2010/main" val="3967546389"/>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 id="2147483823" r:id="rId12"/>
    <p:sldLayoutId id="2147483824" r:id="rId13"/>
    <p:sldLayoutId id="2147483825" r:id="rId14"/>
    <p:sldLayoutId id="2147483826" r:id="rId15"/>
    <p:sldLayoutId id="21474838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mailto:AmandasAmaizing@crech.co.uk"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looka.com/editor/112247632" TargetMode="Externa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i0.wp.com/www.firstdiscoverers.co.uk/wp-content/uploads/2020/03/60255496_m1500x1000.jpg?resize=660%2C400&amp;ssl=1" TargetMode="External"/><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7" name="Table 7">
            <a:extLst>
              <a:ext uri="{FF2B5EF4-FFF2-40B4-BE49-F238E27FC236}">
                <a16:creationId xmlns:a16="http://schemas.microsoft.com/office/drawing/2014/main" id="{09EA1D57-64B2-8C30-1055-1209D3801D20}"/>
              </a:ext>
            </a:extLst>
          </p:cNvPr>
          <p:cNvGraphicFramePr>
            <a:graphicFrameLocks noGrp="1"/>
          </p:cNvGraphicFramePr>
          <p:nvPr>
            <p:extLst>
              <p:ext uri="{D42A27DB-BD31-4B8C-83A1-F6EECF244321}">
                <p14:modId xmlns:p14="http://schemas.microsoft.com/office/powerpoint/2010/main" val="3935003291"/>
              </p:ext>
            </p:extLst>
          </p:nvPr>
        </p:nvGraphicFramePr>
        <p:xfrm>
          <a:off x="643467" y="812969"/>
          <a:ext cx="10905067" cy="5232064"/>
        </p:xfrm>
        <a:graphic>
          <a:graphicData uri="http://schemas.openxmlformats.org/drawingml/2006/table">
            <a:tbl>
              <a:tblPr firstRow="1" bandRow="1">
                <a:tableStyleId>{F5AB1C69-6EDB-4FF4-983F-18BD219EF322}</a:tableStyleId>
              </a:tblPr>
              <a:tblGrid>
                <a:gridCol w="2765688">
                  <a:extLst>
                    <a:ext uri="{9D8B030D-6E8A-4147-A177-3AD203B41FA5}">
                      <a16:colId xmlns:a16="http://schemas.microsoft.com/office/drawing/2014/main" val="3147395536"/>
                    </a:ext>
                  </a:extLst>
                </a:gridCol>
                <a:gridCol w="8139379">
                  <a:extLst>
                    <a:ext uri="{9D8B030D-6E8A-4147-A177-3AD203B41FA5}">
                      <a16:colId xmlns:a16="http://schemas.microsoft.com/office/drawing/2014/main" val="1928350212"/>
                    </a:ext>
                  </a:extLst>
                </a:gridCol>
              </a:tblGrid>
              <a:tr h="558764">
                <a:tc>
                  <a:txBody>
                    <a:bodyPr/>
                    <a:lstStyle/>
                    <a:p>
                      <a:r>
                        <a:rPr lang="en-GB" sz="2500" b="1" kern="1200">
                          <a:solidFill>
                            <a:schemeClr val="lt1"/>
                          </a:solidFill>
                          <a:effectLst/>
                        </a:rPr>
                        <a:t>Student Name</a:t>
                      </a:r>
                      <a:endParaRPr lang="en-GB" sz="2500"/>
                    </a:p>
                  </a:txBody>
                  <a:tcPr marL="126992" marR="126992" marT="63496" marB="63496"/>
                </a:tc>
                <a:tc>
                  <a:txBody>
                    <a:bodyPr/>
                    <a:lstStyle/>
                    <a:p>
                      <a:r>
                        <a:rPr lang="en-GB" sz="2500"/>
                        <a:t>Nomathemba Amanda Socikwa</a:t>
                      </a:r>
                    </a:p>
                  </a:txBody>
                  <a:tcPr marL="126992" marR="126992" marT="63496" marB="63496"/>
                </a:tc>
                <a:extLst>
                  <a:ext uri="{0D108BD9-81ED-4DB2-BD59-A6C34878D82A}">
                    <a16:rowId xmlns:a16="http://schemas.microsoft.com/office/drawing/2014/main" val="4226868810"/>
                  </a:ext>
                </a:extLst>
              </a:tr>
              <a:tr h="558764">
                <a:tc>
                  <a:txBody>
                    <a:bodyPr/>
                    <a:lstStyle/>
                    <a:p>
                      <a:r>
                        <a:rPr lang="en-GB" sz="2500" kern="1200">
                          <a:solidFill>
                            <a:schemeClr val="dk1"/>
                          </a:solidFill>
                          <a:effectLst/>
                        </a:rPr>
                        <a:t>Student ID</a:t>
                      </a:r>
                      <a:endParaRPr lang="en-GB" sz="2500"/>
                    </a:p>
                  </a:txBody>
                  <a:tcPr marL="126992" marR="126992" marT="63496" marB="63496"/>
                </a:tc>
                <a:tc>
                  <a:txBody>
                    <a:bodyPr/>
                    <a:lstStyle/>
                    <a:p>
                      <a:r>
                        <a:rPr lang="en-GB" sz="2500"/>
                        <a:t>2128581</a:t>
                      </a:r>
                    </a:p>
                  </a:txBody>
                  <a:tcPr marL="126992" marR="126992" marT="63496" marB="63496"/>
                </a:tc>
                <a:extLst>
                  <a:ext uri="{0D108BD9-81ED-4DB2-BD59-A6C34878D82A}">
                    <a16:rowId xmlns:a16="http://schemas.microsoft.com/office/drawing/2014/main" val="3902034549"/>
                  </a:ext>
                </a:extLst>
              </a:tr>
              <a:tr h="939740">
                <a:tc>
                  <a:txBody>
                    <a:bodyPr/>
                    <a:lstStyle/>
                    <a:p>
                      <a:r>
                        <a:rPr lang="en-GB" sz="2500" kern="1200">
                          <a:solidFill>
                            <a:schemeClr val="dk1"/>
                          </a:solidFill>
                          <a:effectLst/>
                        </a:rPr>
                        <a:t>Programme </a:t>
                      </a:r>
                      <a:endParaRPr lang="en-GB" sz="2500"/>
                    </a:p>
                  </a:txBody>
                  <a:tcPr marL="126992" marR="126992" marT="63496" marB="63496"/>
                </a:tc>
                <a:tc>
                  <a:txBody>
                    <a:bodyPr/>
                    <a:lstStyle/>
                    <a:p>
                      <a:r>
                        <a:rPr lang="en-GB" sz="2500" kern="1200">
                          <a:solidFill>
                            <a:schemeClr val="dk1"/>
                          </a:solidFill>
                          <a:effectLst/>
                        </a:rPr>
                        <a:t>Certificate of Higher Education Skills for the Workplace (Health &amp; Social Care)</a:t>
                      </a:r>
                      <a:endParaRPr lang="en-GB" sz="2500"/>
                    </a:p>
                  </a:txBody>
                  <a:tcPr marL="126992" marR="126992" marT="63496" marB="63496"/>
                </a:tc>
                <a:extLst>
                  <a:ext uri="{0D108BD9-81ED-4DB2-BD59-A6C34878D82A}">
                    <a16:rowId xmlns:a16="http://schemas.microsoft.com/office/drawing/2014/main" val="3050919214"/>
                  </a:ext>
                </a:extLst>
              </a:tr>
              <a:tr h="558764">
                <a:tc>
                  <a:txBody>
                    <a:bodyPr/>
                    <a:lstStyle/>
                    <a:p>
                      <a:r>
                        <a:rPr lang="en-GB" sz="2500" kern="1200">
                          <a:solidFill>
                            <a:schemeClr val="dk1"/>
                          </a:solidFill>
                          <a:effectLst/>
                        </a:rPr>
                        <a:t>Module </a:t>
                      </a:r>
                      <a:endParaRPr lang="en-GB" sz="2500"/>
                    </a:p>
                  </a:txBody>
                  <a:tcPr marL="126992" marR="126992" marT="63496" marB="63496"/>
                </a:tc>
                <a:tc>
                  <a:txBody>
                    <a:bodyPr/>
                    <a:lstStyle/>
                    <a:p>
                      <a:r>
                        <a:rPr lang="en-GB" sz="2500" kern="1200">
                          <a:solidFill>
                            <a:schemeClr val="dk1"/>
                          </a:solidFill>
                          <a:effectLst/>
                        </a:rPr>
                        <a:t>Psychology in Health and Social Care</a:t>
                      </a:r>
                      <a:endParaRPr lang="en-GB" sz="2500"/>
                    </a:p>
                  </a:txBody>
                  <a:tcPr marL="126992" marR="126992" marT="63496" marB="63496"/>
                </a:tc>
                <a:extLst>
                  <a:ext uri="{0D108BD9-81ED-4DB2-BD59-A6C34878D82A}">
                    <a16:rowId xmlns:a16="http://schemas.microsoft.com/office/drawing/2014/main" val="3615695141"/>
                  </a:ext>
                </a:extLst>
              </a:tr>
              <a:tr h="558764">
                <a:tc>
                  <a:txBody>
                    <a:bodyPr/>
                    <a:lstStyle/>
                    <a:p>
                      <a:r>
                        <a:rPr lang="en-GB" sz="2500" kern="1200">
                          <a:solidFill>
                            <a:schemeClr val="dk1"/>
                          </a:solidFill>
                          <a:effectLst/>
                        </a:rPr>
                        <a:t>Module Code</a:t>
                      </a:r>
                      <a:endParaRPr lang="en-GB" sz="2500"/>
                    </a:p>
                  </a:txBody>
                  <a:tcPr marL="126992" marR="126992" marT="63496" marB="63496"/>
                </a:tc>
                <a:tc>
                  <a:txBody>
                    <a:bodyPr/>
                    <a:lstStyle/>
                    <a:p>
                      <a:r>
                        <a:rPr lang="en-GB" sz="2500" kern="1200">
                          <a:solidFill>
                            <a:schemeClr val="dk1"/>
                          </a:solidFill>
                          <a:effectLst/>
                        </a:rPr>
                        <a:t>LCHS4006</a:t>
                      </a:r>
                      <a:endParaRPr lang="en-GB" sz="2500"/>
                    </a:p>
                  </a:txBody>
                  <a:tcPr marL="126992" marR="126992" marT="63496" marB="63496"/>
                </a:tc>
                <a:extLst>
                  <a:ext uri="{0D108BD9-81ED-4DB2-BD59-A6C34878D82A}">
                    <a16:rowId xmlns:a16="http://schemas.microsoft.com/office/drawing/2014/main" val="432320953"/>
                  </a:ext>
                </a:extLst>
              </a:tr>
              <a:tr h="558764">
                <a:tc>
                  <a:txBody>
                    <a:bodyPr/>
                    <a:lstStyle/>
                    <a:p>
                      <a:r>
                        <a:rPr lang="en-GB" sz="2500" kern="1200">
                          <a:solidFill>
                            <a:schemeClr val="dk1"/>
                          </a:solidFill>
                          <a:effectLst/>
                        </a:rPr>
                        <a:t>Lecture </a:t>
                      </a:r>
                      <a:endParaRPr lang="en-GB" sz="2500"/>
                    </a:p>
                  </a:txBody>
                  <a:tcPr marL="126992" marR="126992" marT="63496" marB="63496"/>
                </a:tc>
                <a:tc>
                  <a:txBody>
                    <a:bodyPr/>
                    <a:lstStyle/>
                    <a:p>
                      <a:r>
                        <a:rPr lang="en-GB" sz="2500"/>
                        <a:t>Dr Kennedy</a:t>
                      </a:r>
                    </a:p>
                  </a:txBody>
                  <a:tcPr marL="126992" marR="126992" marT="63496" marB="63496"/>
                </a:tc>
                <a:extLst>
                  <a:ext uri="{0D108BD9-81ED-4DB2-BD59-A6C34878D82A}">
                    <a16:rowId xmlns:a16="http://schemas.microsoft.com/office/drawing/2014/main" val="2918475800"/>
                  </a:ext>
                </a:extLst>
              </a:tr>
              <a:tr h="939740">
                <a:tc>
                  <a:txBody>
                    <a:bodyPr/>
                    <a:lstStyle/>
                    <a:p>
                      <a:r>
                        <a:rPr lang="en-GB" sz="2500" kern="1200">
                          <a:solidFill>
                            <a:schemeClr val="dk1"/>
                          </a:solidFill>
                          <a:effectLst/>
                        </a:rPr>
                        <a:t>Assignment Title</a:t>
                      </a:r>
                      <a:endParaRPr lang="en-GB" sz="2500"/>
                    </a:p>
                  </a:txBody>
                  <a:tcPr marL="126992" marR="126992" marT="63496" marB="63496"/>
                </a:tc>
                <a:tc>
                  <a:txBody>
                    <a:bodyPr/>
                    <a:lstStyle/>
                    <a:p>
                      <a:r>
                        <a:rPr lang="en-GB" sz="2500" b="1" kern="1200">
                          <a:solidFill>
                            <a:schemeClr val="dk1"/>
                          </a:solidFill>
                          <a:effectLst/>
                        </a:rPr>
                        <a:t>Individual Presentation – </a:t>
                      </a:r>
                      <a:r>
                        <a:rPr lang="en-GB" sz="2500" kern="1200">
                          <a:solidFill>
                            <a:schemeClr val="dk1"/>
                          </a:solidFill>
                          <a:effectLst/>
                        </a:rPr>
                        <a:t>Working with children in a social care setting.</a:t>
                      </a:r>
                      <a:endParaRPr lang="en-GB" sz="2500"/>
                    </a:p>
                  </a:txBody>
                  <a:tcPr marL="126992" marR="126992" marT="63496" marB="63496"/>
                </a:tc>
                <a:extLst>
                  <a:ext uri="{0D108BD9-81ED-4DB2-BD59-A6C34878D82A}">
                    <a16:rowId xmlns:a16="http://schemas.microsoft.com/office/drawing/2014/main" val="2080285471"/>
                  </a:ext>
                </a:extLst>
              </a:tr>
              <a:tr h="558764">
                <a:tc>
                  <a:txBody>
                    <a:bodyPr/>
                    <a:lstStyle/>
                    <a:p>
                      <a:r>
                        <a:rPr lang="en-GB" sz="2500" kern="1200">
                          <a:solidFill>
                            <a:schemeClr val="dk1"/>
                          </a:solidFill>
                          <a:effectLst/>
                        </a:rPr>
                        <a:t>Due date</a:t>
                      </a:r>
                      <a:endParaRPr lang="en-GB" sz="2500"/>
                    </a:p>
                  </a:txBody>
                  <a:tcPr marL="126992" marR="126992" marT="63496" marB="63496"/>
                </a:tc>
                <a:tc>
                  <a:txBody>
                    <a:bodyPr/>
                    <a:lstStyle/>
                    <a:p>
                      <a:r>
                        <a:rPr lang="en-GB" sz="2500" kern="1200" dirty="0">
                          <a:solidFill>
                            <a:schemeClr val="dk1"/>
                          </a:solidFill>
                          <a:effectLst/>
                        </a:rPr>
                        <a:t>20 February 2023 9am</a:t>
                      </a:r>
                      <a:endParaRPr lang="en-GB" sz="2500" dirty="0"/>
                    </a:p>
                  </a:txBody>
                  <a:tcPr marL="126992" marR="126992" marT="63496" marB="63496"/>
                </a:tc>
                <a:extLst>
                  <a:ext uri="{0D108BD9-81ED-4DB2-BD59-A6C34878D82A}">
                    <a16:rowId xmlns:a16="http://schemas.microsoft.com/office/drawing/2014/main" val="2951407588"/>
                  </a:ext>
                </a:extLst>
              </a:tr>
            </a:tbl>
          </a:graphicData>
        </a:graphic>
      </p:graphicFrame>
    </p:spTree>
    <p:extLst>
      <p:ext uri="{BB962C8B-B14F-4D97-AF65-F5344CB8AC3E}">
        <p14:creationId xmlns:p14="http://schemas.microsoft.com/office/powerpoint/2010/main" val="103085838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88DA087-DD57-1251-155E-7AFB9778FBFB}"/>
              </a:ext>
            </a:extLst>
          </p:cNvPr>
          <p:cNvPicPr>
            <a:picLocks noChangeAspect="1"/>
          </p:cNvPicPr>
          <p:nvPr/>
        </p:nvPicPr>
        <p:blipFill rotWithShape="1">
          <a:blip r:embed="rId2"/>
          <a:srcRect t="693" b="13430"/>
          <a:stretch/>
        </p:blipFill>
        <p:spPr>
          <a:xfrm>
            <a:off x="20" y="-677625"/>
            <a:ext cx="12191980" cy="6857990"/>
          </a:xfrm>
          <a:prstGeom prst="rect">
            <a:avLst/>
          </a:prstGeom>
        </p:spPr>
      </p:pic>
      <p:sp>
        <p:nvSpPr>
          <p:cNvPr id="2" name="Title 1">
            <a:extLst>
              <a:ext uri="{FF2B5EF4-FFF2-40B4-BE49-F238E27FC236}">
                <a16:creationId xmlns:a16="http://schemas.microsoft.com/office/drawing/2014/main" id="{ECEB6946-B11A-B7BE-4510-96F92C50DF46}"/>
              </a:ext>
            </a:extLst>
          </p:cNvPr>
          <p:cNvSpPr>
            <a:spLocks noGrp="1"/>
          </p:cNvSpPr>
          <p:nvPr>
            <p:ph type="ctrTitle"/>
          </p:nvPr>
        </p:nvSpPr>
        <p:spPr>
          <a:xfrm>
            <a:off x="8022021" y="3231931"/>
            <a:ext cx="3852041" cy="1834056"/>
          </a:xfrm>
        </p:spPr>
        <p:txBody>
          <a:bodyPr>
            <a:normAutofit/>
          </a:bodyPr>
          <a:lstStyle/>
          <a:p>
            <a:r>
              <a:rPr lang="en-GB" sz="1300" b="1" dirty="0">
                <a:solidFill>
                  <a:schemeClr val="accent4">
                    <a:lumMod val="60000"/>
                    <a:lumOff val="40000"/>
                  </a:schemeClr>
                </a:solidFill>
                <a:latin typeface="Arial" panose="020B0604020202020204" pitchFamily="34" charset="0"/>
                <a:cs typeface="Arial" panose="020B0604020202020204" pitchFamily="34" charset="0"/>
              </a:rPr>
              <a:t>Amanda’s Amazing Creche</a:t>
            </a:r>
            <a:br>
              <a:rPr lang="en-GB" sz="1300" b="1" dirty="0">
                <a:solidFill>
                  <a:schemeClr val="accent4">
                    <a:lumMod val="60000"/>
                    <a:lumOff val="40000"/>
                  </a:schemeClr>
                </a:solidFill>
                <a:latin typeface="Arial" panose="020B0604020202020204" pitchFamily="34" charset="0"/>
                <a:cs typeface="Arial" panose="020B0604020202020204" pitchFamily="34" charset="0"/>
              </a:rPr>
            </a:br>
            <a:r>
              <a:rPr lang="en-GB" sz="1300" b="1" dirty="0">
                <a:solidFill>
                  <a:schemeClr val="accent4">
                    <a:lumMod val="60000"/>
                    <a:lumOff val="40000"/>
                  </a:schemeClr>
                </a:solidFill>
                <a:latin typeface="Arial" panose="020B0604020202020204" pitchFamily="34" charset="0"/>
                <a:cs typeface="Arial" panose="020B0604020202020204" pitchFamily="34" charset="0"/>
              </a:rPr>
              <a:t>4444 Kings Heath</a:t>
            </a:r>
            <a:br>
              <a:rPr lang="en-GB" sz="1300" b="1" dirty="0">
                <a:solidFill>
                  <a:schemeClr val="accent4">
                    <a:lumMod val="60000"/>
                    <a:lumOff val="40000"/>
                  </a:schemeClr>
                </a:solidFill>
                <a:latin typeface="Arial" panose="020B0604020202020204" pitchFamily="34" charset="0"/>
                <a:cs typeface="Arial" panose="020B0604020202020204" pitchFamily="34" charset="0"/>
              </a:rPr>
            </a:br>
            <a:r>
              <a:rPr lang="en-GB" sz="1300" b="1" dirty="0">
                <a:solidFill>
                  <a:schemeClr val="accent4">
                    <a:lumMod val="60000"/>
                    <a:lumOff val="40000"/>
                  </a:schemeClr>
                </a:solidFill>
                <a:latin typeface="Arial" panose="020B0604020202020204" pitchFamily="34" charset="0"/>
                <a:cs typeface="Arial" panose="020B0604020202020204" pitchFamily="34" charset="0"/>
              </a:rPr>
              <a:t>Birmingham</a:t>
            </a:r>
            <a:br>
              <a:rPr lang="en-GB" sz="1300" b="1" dirty="0">
                <a:solidFill>
                  <a:schemeClr val="accent4">
                    <a:lumMod val="60000"/>
                    <a:lumOff val="40000"/>
                  </a:schemeClr>
                </a:solidFill>
                <a:latin typeface="Arial" panose="020B0604020202020204" pitchFamily="34" charset="0"/>
                <a:cs typeface="Arial" panose="020B0604020202020204" pitchFamily="34" charset="0"/>
              </a:rPr>
            </a:br>
            <a:r>
              <a:rPr lang="en-GB" sz="1300" b="1" dirty="0">
                <a:solidFill>
                  <a:schemeClr val="accent4">
                    <a:lumMod val="60000"/>
                    <a:lumOff val="40000"/>
                  </a:schemeClr>
                </a:solidFill>
                <a:latin typeface="Arial" panose="020B0604020202020204" pitchFamily="34" charset="0"/>
                <a:cs typeface="Arial" panose="020B0604020202020204" pitchFamily="34" charset="0"/>
              </a:rPr>
              <a:t> b14 11LE</a:t>
            </a:r>
            <a:br>
              <a:rPr lang="en-GB" sz="1300" b="1" dirty="0">
                <a:solidFill>
                  <a:schemeClr val="accent4">
                    <a:lumMod val="60000"/>
                    <a:lumOff val="40000"/>
                  </a:schemeClr>
                </a:solidFill>
                <a:latin typeface="Arial" panose="020B0604020202020204" pitchFamily="34" charset="0"/>
                <a:cs typeface="Arial" panose="020B0604020202020204" pitchFamily="34" charset="0"/>
              </a:rPr>
            </a:br>
            <a:r>
              <a:rPr lang="en-GB" sz="1300" b="1" dirty="0">
                <a:solidFill>
                  <a:schemeClr val="accent4">
                    <a:lumMod val="60000"/>
                    <a:lumOff val="40000"/>
                  </a:schemeClr>
                </a:solidFill>
                <a:latin typeface="Arial" panose="020B0604020202020204" pitchFamily="34" charset="0"/>
                <a:cs typeface="Arial" panose="020B0604020202020204" pitchFamily="34" charset="0"/>
              </a:rPr>
              <a:t>01214444441</a:t>
            </a:r>
            <a:br>
              <a:rPr lang="en-GB" sz="1300" b="1" dirty="0">
                <a:solidFill>
                  <a:schemeClr val="accent4">
                    <a:lumMod val="60000"/>
                    <a:lumOff val="40000"/>
                  </a:schemeClr>
                </a:solidFill>
                <a:latin typeface="Arial" panose="020B0604020202020204" pitchFamily="34" charset="0"/>
                <a:cs typeface="Arial" panose="020B0604020202020204" pitchFamily="34" charset="0"/>
              </a:rPr>
            </a:br>
            <a:r>
              <a:rPr lang="en-GB" sz="1300" b="1" dirty="0">
                <a:solidFill>
                  <a:schemeClr val="accent4">
                    <a:lumMod val="60000"/>
                    <a:lumOff val="4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AmandasAmaizing@crech.co.uk</a:t>
            </a:r>
            <a:br>
              <a:rPr lang="en-GB" sz="1300" b="1" dirty="0">
                <a:solidFill>
                  <a:schemeClr val="accent4">
                    <a:lumMod val="60000"/>
                    <a:lumOff val="40000"/>
                  </a:schemeClr>
                </a:solidFill>
                <a:latin typeface="Arial" panose="020B0604020202020204" pitchFamily="34" charset="0"/>
                <a:cs typeface="Arial" panose="020B0604020202020204" pitchFamily="34" charset="0"/>
              </a:rPr>
            </a:br>
            <a:r>
              <a:rPr lang="en-GB" sz="1300" b="1" dirty="0">
                <a:solidFill>
                  <a:schemeClr val="accent4">
                    <a:lumMod val="60000"/>
                    <a:lumOff val="40000"/>
                  </a:schemeClr>
                </a:solidFill>
                <a:latin typeface="Arial" panose="020B0604020202020204" pitchFamily="34" charset="0"/>
                <a:cs typeface="Arial" panose="020B0604020202020204" pitchFamily="34" charset="0"/>
              </a:rPr>
              <a:t>Instagram @aacreche</a:t>
            </a:r>
            <a:br>
              <a:rPr lang="en-GB" sz="1300" b="1" dirty="0">
                <a:solidFill>
                  <a:schemeClr val="accent4">
                    <a:lumMod val="60000"/>
                    <a:lumOff val="40000"/>
                  </a:schemeClr>
                </a:solidFill>
                <a:latin typeface="Arial" panose="020B0604020202020204" pitchFamily="34" charset="0"/>
                <a:cs typeface="Arial" panose="020B0604020202020204" pitchFamily="34" charset="0"/>
              </a:rPr>
            </a:br>
            <a:r>
              <a:rPr lang="en-GB" sz="1300" b="1" dirty="0" err="1">
                <a:solidFill>
                  <a:schemeClr val="accent4">
                    <a:lumMod val="60000"/>
                    <a:lumOff val="40000"/>
                  </a:schemeClr>
                </a:solidFill>
                <a:latin typeface="Arial" panose="020B0604020202020204" pitchFamily="34" charset="0"/>
                <a:cs typeface="Arial" panose="020B0604020202020204" pitchFamily="34" charset="0"/>
              </a:rPr>
              <a:t>Snapchart</a:t>
            </a:r>
            <a:r>
              <a:rPr lang="en-GB" sz="1300" b="1" dirty="0">
                <a:solidFill>
                  <a:schemeClr val="accent4">
                    <a:lumMod val="60000"/>
                    <a:lumOff val="40000"/>
                  </a:schemeClr>
                </a:solidFill>
                <a:latin typeface="Arial" panose="020B0604020202020204" pitchFamily="34" charset="0"/>
                <a:cs typeface="Arial" panose="020B0604020202020204" pitchFamily="34" charset="0"/>
              </a:rPr>
              <a:t> @aacreche</a:t>
            </a:r>
          </a:p>
        </p:txBody>
      </p:sp>
      <p:sp>
        <p:nvSpPr>
          <p:cNvPr id="3" name="Subtitle 2">
            <a:extLst>
              <a:ext uri="{FF2B5EF4-FFF2-40B4-BE49-F238E27FC236}">
                <a16:creationId xmlns:a16="http://schemas.microsoft.com/office/drawing/2014/main" id="{C17E8E71-B044-BDF2-6DD7-DAF2EE454BDD}"/>
              </a:ext>
            </a:extLst>
          </p:cNvPr>
          <p:cNvSpPr>
            <a:spLocks noGrp="1"/>
          </p:cNvSpPr>
          <p:nvPr>
            <p:ph type="subTitle" idx="1"/>
          </p:nvPr>
        </p:nvSpPr>
        <p:spPr>
          <a:xfrm>
            <a:off x="7782910" y="5242675"/>
            <a:ext cx="4330262" cy="683284"/>
          </a:xfrm>
        </p:spPr>
        <p:txBody>
          <a:bodyPr>
            <a:normAutofit/>
          </a:bodyPr>
          <a:lstStyle/>
          <a:p>
            <a:r>
              <a:rPr lang="en-GB" sz="1400" dirty="0">
                <a:solidFill>
                  <a:schemeClr val="accent4">
                    <a:lumMod val="75000"/>
                  </a:schemeClr>
                </a:solidFill>
                <a:latin typeface="Arial" panose="020B0604020202020204" pitchFamily="34" charset="0"/>
                <a:cs typeface="Arial" panose="020B0604020202020204" pitchFamily="34" charset="0"/>
              </a:rPr>
              <a:t>Every child matters</a:t>
            </a:r>
          </a:p>
        </p:txBody>
      </p:sp>
      <p:sp>
        <p:nvSpPr>
          <p:cNvPr id="18" name="TextBox 17">
            <a:extLst>
              <a:ext uri="{FF2B5EF4-FFF2-40B4-BE49-F238E27FC236}">
                <a16:creationId xmlns:a16="http://schemas.microsoft.com/office/drawing/2014/main" id="{1860F3CA-F834-54C7-DE38-BDE62B87331B}"/>
              </a:ext>
            </a:extLst>
          </p:cNvPr>
          <p:cNvSpPr txBox="1"/>
          <p:nvPr/>
        </p:nvSpPr>
        <p:spPr>
          <a:xfrm>
            <a:off x="78828" y="5741293"/>
            <a:ext cx="6251801" cy="369332"/>
          </a:xfrm>
          <a:prstGeom prst="rect">
            <a:avLst/>
          </a:prstGeom>
          <a:noFill/>
        </p:spPr>
        <p:txBody>
          <a:bodyPr wrap="square">
            <a:spAutoFit/>
          </a:bodyPr>
          <a:lstStyle/>
          <a:p>
            <a:r>
              <a:rPr lang="en-GB" dirty="0">
                <a:hlinkClick r:id="rId4"/>
              </a:rPr>
              <a:t>Free Logo Maker - Get Custom Logo Designs in Minutes | </a:t>
            </a:r>
            <a:r>
              <a:rPr lang="en-GB" dirty="0" err="1">
                <a:hlinkClick r:id="rId4"/>
              </a:rPr>
              <a:t>Looka</a:t>
            </a:r>
            <a:endParaRPr lang="en-GB" dirty="0"/>
          </a:p>
        </p:txBody>
      </p:sp>
    </p:spTree>
    <p:extLst>
      <p:ext uri="{BB962C8B-B14F-4D97-AF65-F5344CB8AC3E}">
        <p14:creationId xmlns:p14="http://schemas.microsoft.com/office/powerpoint/2010/main" val="414015728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760CF-39EE-210C-8250-D60A7D36F5A4}"/>
              </a:ext>
            </a:extLst>
          </p:cNvPr>
          <p:cNvSpPr>
            <a:spLocks noGrp="1"/>
          </p:cNvSpPr>
          <p:nvPr>
            <p:ph type="title"/>
          </p:nvPr>
        </p:nvSpPr>
        <p:spPr>
          <a:xfrm>
            <a:off x="648929" y="1063417"/>
            <a:ext cx="3505495" cy="4675396"/>
          </a:xfrm>
        </p:spPr>
        <p:txBody>
          <a:bodyPr anchor="ctr">
            <a:normAutofit/>
          </a:bodyPr>
          <a:lstStyle/>
          <a:p>
            <a:r>
              <a:rPr lang="en-GB" dirty="0">
                <a:solidFill>
                  <a:schemeClr val="accent1">
                    <a:lumMod val="75000"/>
                  </a:schemeClr>
                </a:solidFill>
              </a:rPr>
              <a:t>Table of content </a:t>
            </a:r>
          </a:p>
        </p:txBody>
      </p:sp>
      <p:graphicFrame>
        <p:nvGraphicFramePr>
          <p:cNvPr id="5" name="Content Placeholder 2">
            <a:extLst>
              <a:ext uri="{FF2B5EF4-FFF2-40B4-BE49-F238E27FC236}">
                <a16:creationId xmlns:a16="http://schemas.microsoft.com/office/drawing/2014/main" id="{88C77D4E-A70D-115D-A85C-A07930AD6E46}"/>
              </a:ext>
            </a:extLst>
          </p:cNvPr>
          <p:cNvGraphicFramePr>
            <a:graphicFrameLocks noGrp="1"/>
          </p:cNvGraphicFramePr>
          <p:nvPr>
            <p:ph idx="1"/>
            <p:extLst>
              <p:ext uri="{D42A27DB-BD31-4B8C-83A1-F6EECF244321}">
                <p14:modId xmlns:p14="http://schemas.microsoft.com/office/powerpoint/2010/main" val="1193451417"/>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3675407"/>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A13E7-2567-74CF-1736-84B8A9D30671}"/>
              </a:ext>
            </a:extLst>
          </p:cNvPr>
          <p:cNvSpPr>
            <a:spLocks noGrp="1"/>
          </p:cNvSpPr>
          <p:nvPr>
            <p:ph type="title"/>
          </p:nvPr>
        </p:nvSpPr>
        <p:spPr>
          <a:xfrm>
            <a:off x="1103312" y="452718"/>
            <a:ext cx="8947522" cy="1400530"/>
          </a:xfrm>
        </p:spPr>
        <p:txBody>
          <a:bodyPr anchor="ctr">
            <a:normAutofit/>
          </a:bodyPr>
          <a:lstStyle/>
          <a:p>
            <a:r>
              <a:rPr lang="en-GB">
                <a:solidFill>
                  <a:srgbClr val="FFFFFF"/>
                </a:solidFill>
              </a:rPr>
              <a:t>Introduction </a:t>
            </a:r>
          </a:p>
        </p:txBody>
      </p:sp>
      <p:sp>
        <p:nvSpPr>
          <p:cNvPr id="3" name="Content Placeholder 2">
            <a:extLst>
              <a:ext uri="{FF2B5EF4-FFF2-40B4-BE49-F238E27FC236}">
                <a16:creationId xmlns:a16="http://schemas.microsoft.com/office/drawing/2014/main" id="{7B9709D4-FB41-2E4E-17F1-579B629CD812}"/>
              </a:ext>
            </a:extLst>
          </p:cNvPr>
          <p:cNvSpPr>
            <a:spLocks noGrp="1"/>
          </p:cNvSpPr>
          <p:nvPr>
            <p:ph idx="1"/>
          </p:nvPr>
        </p:nvSpPr>
        <p:spPr>
          <a:xfrm>
            <a:off x="214686" y="452718"/>
            <a:ext cx="11650744" cy="6258183"/>
          </a:xfrm>
        </p:spPr>
        <p:txBody>
          <a:bodyPr>
            <a:noAutofit/>
          </a:bodyPr>
          <a:lstStyle/>
          <a:p>
            <a:pPr marL="0" indent="0">
              <a:lnSpc>
                <a:spcPct val="90000"/>
              </a:lnSpc>
              <a:buNone/>
            </a:pPr>
            <a:r>
              <a:rPr lang="en-GB" sz="3200" b="1" u="sng" dirty="0"/>
              <a:t>Introduction</a:t>
            </a:r>
          </a:p>
          <a:p>
            <a:pPr>
              <a:lnSpc>
                <a:spcPct val="90000"/>
              </a:lnSpc>
              <a:buFont typeface="Wingdings" panose="05000000000000000000" pitchFamily="2" charset="2"/>
              <a:buChar char="v"/>
            </a:pPr>
            <a:r>
              <a:rPr lang="en-GB" sz="2400" dirty="0">
                <a:latin typeface="Arial" panose="020B0604020202020204" pitchFamily="34" charset="0"/>
                <a:cs typeface="Arial" panose="020B0604020202020204" pitchFamily="34" charset="0"/>
              </a:rPr>
              <a:t>This presentation will go over two current creche activities at Amanda's Amazing Creche: recycling and music activities.</a:t>
            </a:r>
          </a:p>
          <a:p>
            <a:pPr>
              <a:lnSpc>
                <a:spcPct val="90000"/>
              </a:lnSpc>
              <a:buFont typeface="Wingdings" panose="05000000000000000000" pitchFamily="2" charset="2"/>
              <a:buChar char="v"/>
            </a:pPr>
            <a:endParaRPr lang="en-GB" sz="2400" dirty="0">
              <a:latin typeface="Arial" panose="020B0604020202020204" pitchFamily="34" charset="0"/>
              <a:cs typeface="Arial" panose="020B0604020202020204" pitchFamily="34" charset="0"/>
            </a:endParaRPr>
          </a:p>
          <a:p>
            <a:pPr>
              <a:lnSpc>
                <a:spcPct val="90000"/>
              </a:lnSpc>
              <a:buFont typeface="Wingdings" panose="05000000000000000000" pitchFamily="2" charset="2"/>
              <a:buChar char="v"/>
            </a:pPr>
            <a:r>
              <a:rPr lang="en-GB" sz="2400" dirty="0">
                <a:latin typeface="Arial" panose="020B0604020202020204" pitchFamily="34" charset="0"/>
                <a:cs typeface="Arial" panose="020B0604020202020204" pitchFamily="34" charset="0"/>
              </a:rPr>
              <a:t>The Creche is for the children for the women's refuge, while their mothers attend a weekly hour-long support session.</a:t>
            </a:r>
          </a:p>
          <a:p>
            <a:pPr>
              <a:lnSpc>
                <a:spcPct val="90000"/>
              </a:lnSpc>
              <a:buFont typeface="Wingdings" panose="05000000000000000000" pitchFamily="2" charset="2"/>
              <a:buChar char="v"/>
            </a:pPr>
            <a:endParaRPr lang="en-GB" sz="2400" dirty="0">
              <a:latin typeface="Arial" panose="020B0604020202020204" pitchFamily="34" charset="0"/>
              <a:cs typeface="Arial" panose="020B0604020202020204" pitchFamily="34" charset="0"/>
            </a:endParaRPr>
          </a:p>
          <a:p>
            <a:pPr>
              <a:lnSpc>
                <a:spcPct val="90000"/>
              </a:lnSpc>
              <a:buFont typeface="Wingdings" panose="05000000000000000000" pitchFamily="2" charset="2"/>
              <a:buChar char="v"/>
            </a:pPr>
            <a:r>
              <a:rPr lang="en-GB" sz="2400" dirty="0">
                <a:latin typeface="Arial" panose="020B0604020202020204" pitchFamily="34" charset="0"/>
                <a:cs typeface="Arial" panose="020B0604020202020204" pitchFamily="34" charset="0"/>
              </a:rPr>
              <a:t>Amanda's Amazing Creche caters to children aged seven to eleven.</a:t>
            </a:r>
          </a:p>
          <a:p>
            <a:pPr>
              <a:lnSpc>
                <a:spcPct val="90000"/>
              </a:lnSpc>
              <a:buFont typeface="Wingdings" panose="05000000000000000000" pitchFamily="2" charset="2"/>
              <a:buChar char="v"/>
            </a:pPr>
            <a:endParaRPr lang="en-GB" sz="2400" dirty="0">
              <a:latin typeface="Arial" panose="020B0604020202020204" pitchFamily="34" charset="0"/>
              <a:cs typeface="Arial" panose="020B0604020202020204" pitchFamily="34" charset="0"/>
            </a:endParaRPr>
          </a:p>
          <a:p>
            <a:pPr>
              <a:lnSpc>
                <a:spcPct val="90000"/>
              </a:lnSpc>
              <a:buFont typeface="Wingdings" panose="05000000000000000000" pitchFamily="2" charset="2"/>
              <a:buChar char="v"/>
            </a:pPr>
            <a:r>
              <a:rPr lang="en-GB" sz="2400" dirty="0">
                <a:latin typeface="Arial" panose="020B0604020202020204" pitchFamily="34" charset="0"/>
                <a:cs typeface="Arial" panose="020B0604020202020204" pitchFamily="34" charset="0"/>
              </a:rPr>
              <a:t>Piaget's Cognitive Development &amp; Theory (The Concrete Operational Stage) and Erikson's Psychosocial Stages (Industry vs. Inferiority) will be used to link the activities.</a:t>
            </a:r>
          </a:p>
          <a:p>
            <a:pPr>
              <a:lnSpc>
                <a:spcPct val="90000"/>
              </a:lnSpc>
              <a:buFont typeface="Wingdings" panose="05000000000000000000" pitchFamily="2" charset="2"/>
              <a:buChar char="v"/>
            </a:pPr>
            <a:endParaRPr lang="en-GB" sz="2400" dirty="0">
              <a:latin typeface="Arial" panose="020B0604020202020204" pitchFamily="34" charset="0"/>
              <a:cs typeface="Arial" panose="020B0604020202020204" pitchFamily="34" charset="0"/>
            </a:endParaRPr>
          </a:p>
          <a:p>
            <a:pPr>
              <a:lnSpc>
                <a:spcPct val="90000"/>
              </a:lnSpc>
              <a:buFont typeface="Wingdings" panose="05000000000000000000" pitchFamily="2" charset="2"/>
              <a:buChar char="v"/>
            </a:pPr>
            <a:r>
              <a:rPr lang="en-GB" sz="2400" dirty="0">
                <a:latin typeface="Arial" panose="020B0604020202020204" pitchFamily="34" charset="0"/>
                <a:cs typeface="Arial" panose="020B0604020202020204" pitchFamily="34" charset="0"/>
              </a:rPr>
              <a:t>Finally, the presentations conclusion. </a:t>
            </a:r>
          </a:p>
          <a:p>
            <a:pPr marL="0" indent="0">
              <a:lnSpc>
                <a:spcPct val="90000"/>
              </a:lnSpc>
              <a:buNone/>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5157802"/>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C08455-442C-57D7-EDE5-F328C11451B9}"/>
              </a:ext>
            </a:extLst>
          </p:cNvPr>
          <p:cNvSpPr txBox="1"/>
          <p:nvPr/>
        </p:nvSpPr>
        <p:spPr>
          <a:xfrm>
            <a:off x="71562" y="476333"/>
            <a:ext cx="11481683" cy="5632311"/>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According to www.kenburn.co.uk/recycling-for-kid Recycling Is the process of converting garbage into something useful. When something is being  disposed, it is sent to a landfill. </a:t>
            </a:r>
          </a:p>
          <a:p>
            <a:r>
              <a:rPr lang="en-GB" sz="2400" dirty="0">
                <a:latin typeface="Arial" panose="020B0604020202020204" pitchFamily="34" charset="0"/>
                <a:cs typeface="Arial" panose="020B0604020202020204" pitchFamily="34" charset="0"/>
              </a:rPr>
              <a:t>As more garbage accumulates on top, the landfill becomes overburdened and must be closed. Fortunately, almost everything can be recycled. Every day scientists come up with new ways to use materials that is normally thrown away. </a:t>
            </a:r>
          </a:p>
          <a:p>
            <a:r>
              <a:rPr lang="en-GB" sz="2400" dirty="0">
                <a:latin typeface="Arial" panose="020B0604020202020204" pitchFamily="34" charset="0"/>
                <a:cs typeface="Arial" panose="020B0604020202020204" pitchFamily="34" charset="0"/>
              </a:rPr>
              <a:t>But what happens to the recyclable material? </a:t>
            </a:r>
          </a:p>
          <a:p>
            <a:r>
              <a:rPr lang="en-GB" sz="2400" dirty="0">
                <a:latin typeface="Arial" panose="020B0604020202020204" pitchFamily="34" charset="0"/>
                <a:cs typeface="Arial" panose="020B0604020202020204" pitchFamily="34" charset="0"/>
              </a:rPr>
              <a:t>At Amanda’s Amazing Creche, the emphasis will be on paper recycling and some interesting facts. www.kenburn.co.uk/recycling-for-kid promotes Reducing, Reusing, and Recycling! Reduce the amount of garbage generated, reduce waste by reusing old items and recycled should be recycled. </a:t>
            </a:r>
          </a:p>
          <a:p>
            <a:r>
              <a:rPr lang="en-GB" sz="2400" dirty="0">
                <a:latin typeface="Arial" panose="020B0604020202020204" pitchFamily="34" charset="0"/>
                <a:cs typeface="Arial" panose="020B0604020202020204" pitchFamily="34" charset="0"/>
              </a:rPr>
              <a:t>This information is important to be taught to children from the concrete stage, as it is stated by the Piaget’s theory children start to reason logically about real-world occurrences and they can mentally undo things at this stage (McLeod.2018) for example imagining how is the landfill getting full from the household garbage.</a:t>
            </a:r>
          </a:p>
        </p:txBody>
      </p:sp>
    </p:spTree>
    <p:extLst>
      <p:ext uri="{BB962C8B-B14F-4D97-AF65-F5344CB8AC3E}">
        <p14:creationId xmlns:p14="http://schemas.microsoft.com/office/powerpoint/2010/main" val="1408506609"/>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4A8B6-D437-9DC7-1627-2369E38917CA}"/>
              </a:ext>
            </a:extLst>
          </p:cNvPr>
          <p:cNvSpPr>
            <a:spLocks noGrp="1"/>
          </p:cNvSpPr>
          <p:nvPr>
            <p:ph type="title"/>
          </p:nvPr>
        </p:nvSpPr>
        <p:spPr>
          <a:xfrm>
            <a:off x="762226" y="3711966"/>
            <a:ext cx="9164206" cy="831400"/>
          </a:xfrm>
        </p:spPr>
        <p:txBody>
          <a:bodyPr>
            <a:noAutofit/>
          </a:bodyPr>
          <a:lstStyle/>
          <a:p>
            <a:pPr>
              <a:lnSpc>
                <a:spcPct val="90000"/>
              </a:lnSpc>
              <a:spcAft>
                <a:spcPts val="1200"/>
              </a:spcAft>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a:t>
            </a:r>
            <a:br>
              <a:rPr lang="en-GB" sz="1600" dirty="0">
                <a:effectLst/>
                <a:latin typeface="Calibri" panose="020F0502020204030204" pitchFamily="34" charset="0"/>
                <a:ea typeface="DengXian" panose="02010600030101010101" pitchFamily="2" charset="-122"/>
                <a:cs typeface="Times New Roman" panose="02020603050405020304" pitchFamily="18" charset="0"/>
              </a:rPr>
            </a:br>
            <a:endParaRPr lang="en-GB" sz="1600" dirty="0"/>
          </a:p>
        </p:txBody>
      </p:sp>
      <p:sp>
        <p:nvSpPr>
          <p:cNvPr id="20" name="Content Placeholder 10">
            <a:extLst>
              <a:ext uri="{FF2B5EF4-FFF2-40B4-BE49-F238E27FC236}">
                <a16:creationId xmlns:a16="http://schemas.microsoft.com/office/drawing/2014/main" id="{8BAA20F7-57CC-EF06-6700-589CB344498C}"/>
              </a:ext>
            </a:extLst>
          </p:cNvPr>
          <p:cNvSpPr>
            <a:spLocks noGrp="1"/>
          </p:cNvSpPr>
          <p:nvPr>
            <p:ph idx="1"/>
          </p:nvPr>
        </p:nvSpPr>
        <p:spPr>
          <a:xfrm>
            <a:off x="-946850" y="3363402"/>
            <a:ext cx="9164206" cy="1564388"/>
          </a:xfrm>
        </p:spPr>
        <p:txBody>
          <a:bodyPr>
            <a:normAutofit/>
          </a:bodyPr>
          <a:lstStyle/>
          <a:p>
            <a:pPr lvl="1"/>
            <a:endParaRPr lang="en-US" dirty="0"/>
          </a:p>
          <a:p>
            <a:pPr lvl="1"/>
            <a:endParaRPr lang="en-US" sz="2000" dirty="0">
              <a:latin typeface="Arial" panose="020B0604020202020204" pitchFamily="34" charset="0"/>
              <a:cs typeface="Arial" panose="020B0604020202020204" pitchFamily="34" charset="0"/>
            </a:endParaRPr>
          </a:p>
        </p:txBody>
      </p:sp>
      <p:pic>
        <p:nvPicPr>
          <p:cNvPr id="5" name="Content Placeholder 4">
            <a:extLst>
              <a:ext uri="{FF2B5EF4-FFF2-40B4-BE49-F238E27FC236}">
                <a16:creationId xmlns:a16="http://schemas.microsoft.com/office/drawing/2014/main" id="{220493E5-C792-3947-8746-C40365B92A3D}"/>
              </a:ext>
            </a:extLst>
          </p:cNvPr>
          <p:cNvPicPr>
            <a:picLocks noChangeAspect="1"/>
          </p:cNvPicPr>
          <p:nvPr/>
        </p:nvPicPr>
        <p:blipFill>
          <a:blip r:embed="rId3"/>
          <a:stretch>
            <a:fillRect/>
          </a:stretch>
        </p:blipFill>
        <p:spPr>
          <a:xfrm>
            <a:off x="516835" y="423613"/>
            <a:ext cx="9016779" cy="6139335"/>
          </a:xfrm>
          <a:prstGeom prst="rect">
            <a:avLst/>
          </a:prstGeom>
          <a:effectLst>
            <a:outerShdw blurRad="50800" dist="38100" dir="5400000" algn="t" rotWithShape="0">
              <a:prstClr val="black">
                <a:alpha val="43000"/>
              </a:prstClr>
            </a:outerShdw>
          </a:effectLst>
        </p:spPr>
      </p:pic>
      <p:pic>
        <p:nvPicPr>
          <p:cNvPr id="7" name="Picture 6">
            <a:extLst>
              <a:ext uri="{FF2B5EF4-FFF2-40B4-BE49-F238E27FC236}">
                <a16:creationId xmlns:a16="http://schemas.microsoft.com/office/drawing/2014/main" id="{EBC0ACE7-9899-3FDA-8963-CDB526135CB9}"/>
              </a:ext>
            </a:extLst>
          </p:cNvPr>
          <p:cNvPicPr>
            <a:picLocks noChangeAspect="1"/>
          </p:cNvPicPr>
          <p:nvPr/>
        </p:nvPicPr>
        <p:blipFill>
          <a:blip r:embed="rId4"/>
          <a:stretch>
            <a:fillRect/>
          </a:stretch>
        </p:blipFill>
        <p:spPr>
          <a:xfrm>
            <a:off x="3034520" y="6069432"/>
            <a:ext cx="4426563" cy="364955"/>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3891832817"/>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A9DB2-24C2-A690-E362-F0E8224D0487}"/>
              </a:ext>
            </a:extLst>
          </p:cNvPr>
          <p:cNvSpPr>
            <a:spLocks noGrp="1"/>
          </p:cNvSpPr>
          <p:nvPr>
            <p:ph type="title"/>
          </p:nvPr>
        </p:nvSpPr>
        <p:spPr>
          <a:xfrm>
            <a:off x="685285" y="104693"/>
            <a:ext cx="8596668" cy="781878"/>
          </a:xfrm>
        </p:spPr>
        <p:txBody>
          <a:bodyPr/>
          <a:lstStyle/>
          <a:p>
            <a:r>
              <a:rPr lang="en-GB" dirty="0"/>
              <a:t>Activities for home and Creche</a:t>
            </a:r>
          </a:p>
        </p:txBody>
      </p:sp>
      <p:sp>
        <p:nvSpPr>
          <p:cNvPr id="3" name="Content Placeholder 2">
            <a:extLst>
              <a:ext uri="{FF2B5EF4-FFF2-40B4-BE49-F238E27FC236}">
                <a16:creationId xmlns:a16="http://schemas.microsoft.com/office/drawing/2014/main" id="{CB672619-1A42-FB85-BE29-C3D71DEDE612}"/>
              </a:ext>
            </a:extLst>
          </p:cNvPr>
          <p:cNvSpPr>
            <a:spLocks noGrp="1"/>
          </p:cNvSpPr>
          <p:nvPr>
            <p:ph idx="1"/>
          </p:nvPr>
        </p:nvSpPr>
        <p:spPr>
          <a:xfrm>
            <a:off x="383133" y="886571"/>
            <a:ext cx="11464310" cy="5776622"/>
          </a:xfrm>
        </p:spPr>
        <p:txBody>
          <a:bodyPr>
            <a:noAutofit/>
          </a:bodyPr>
          <a:lstStyle/>
          <a:p>
            <a:pPr marL="0" indent="0">
              <a:spcAft>
                <a:spcPts val="800"/>
              </a:spcAft>
              <a:buNone/>
            </a:pPr>
            <a:r>
              <a:rPr lang="en-GB" sz="2400" b="1" dirty="0">
                <a:solidFill>
                  <a:srgbClr val="555555"/>
                </a:solidFill>
                <a:effectLst/>
                <a:latin typeface="Arial" panose="020B0604020202020204" pitchFamily="34" charset="0"/>
                <a:ea typeface="Times New Roman" panose="02020603050405020304" pitchFamily="18" charset="0"/>
                <a:cs typeface="Arial" panose="020B0604020202020204" pitchFamily="34" charset="0"/>
              </a:rPr>
              <a:t>The following activity will be done at home that parents/carer can get involved with their children and liaise with the creche about the activity and any support they need.</a:t>
            </a:r>
          </a:p>
          <a:p>
            <a:pPr>
              <a:spcAft>
                <a:spcPts val="800"/>
              </a:spcAft>
              <a:buFont typeface="Wingdings" panose="05000000000000000000" pitchFamily="2" charset="2"/>
              <a:buChar char="v"/>
            </a:pPr>
            <a:r>
              <a:rPr lang="en-GB" sz="2000" b="1" dirty="0">
                <a:solidFill>
                  <a:srgbClr val="555555"/>
                </a:solidFill>
                <a:effectLst/>
                <a:latin typeface="Arial" panose="020B0604020202020204" pitchFamily="34" charset="0"/>
                <a:ea typeface="Times New Roman" panose="02020603050405020304" pitchFamily="18" charset="0"/>
                <a:cs typeface="Arial" panose="020B0604020202020204" pitchFamily="34" charset="0"/>
              </a:rPr>
              <a:t>Soak some paper scraps in hot soapy water for about 30 minutes (dishwashing soap is fine).</a:t>
            </a:r>
          </a:p>
          <a:p>
            <a:pPr>
              <a:spcAft>
                <a:spcPts val="800"/>
              </a:spcAft>
              <a:buFont typeface="Wingdings" panose="05000000000000000000" pitchFamily="2" charset="2"/>
              <a:buChar char="v"/>
            </a:pPr>
            <a:r>
              <a:rPr lang="en-GB" sz="2000" b="1" dirty="0">
                <a:solidFill>
                  <a:srgbClr val="555555"/>
                </a:solidFill>
                <a:effectLst/>
                <a:latin typeface="Arial" panose="020B0604020202020204" pitchFamily="34" charset="0"/>
                <a:ea typeface="Times New Roman" panose="02020603050405020304" pitchFamily="18" charset="0"/>
                <a:cs typeface="Arial" panose="020B0604020202020204" pitchFamily="34" charset="0"/>
              </a:rPr>
              <a:t>Ask your parents to blend the wet paper until it forms a paste in a blender. You can even add food colouring to make colourful paper.</a:t>
            </a:r>
          </a:p>
          <a:p>
            <a:pPr>
              <a:spcAft>
                <a:spcPts val="800"/>
              </a:spcAft>
              <a:buFont typeface="Wingdings" panose="05000000000000000000" pitchFamily="2" charset="2"/>
              <a:buChar char="v"/>
            </a:pPr>
            <a:r>
              <a:rPr lang="en-GB" sz="2000" b="1" dirty="0">
                <a:solidFill>
                  <a:srgbClr val="555555"/>
                </a:solidFill>
                <a:effectLst/>
                <a:latin typeface="Arial" panose="020B0604020202020204" pitchFamily="34" charset="0"/>
                <a:ea typeface="Times New Roman" panose="02020603050405020304" pitchFamily="18" charset="0"/>
                <a:cs typeface="Arial" panose="020B0604020202020204" pitchFamily="34" charset="0"/>
              </a:rPr>
              <a:t>Add about 3cm of water to a large square frying pan with the mixture. Then, place a piece of plastic the same size as the pan on top of the mixture and squeeze all of the water out.</a:t>
            </a:r>
          </a:p>
          <a:p>
            <a:pPr>
              <a:spcAft>
                <a:spcPts val="800"/>
              </a:spcAft>
              <a:buFont typeface="Wingdings" panose="05000000000000000000" pitchFamily="2" charset="2"/>
              <a:buChar char="v"/>
            </a:pPr>
            <a:r>
              <a:rPr lang="en-GB" sz="2000" b="1" dirty="0">
                <a:solidFill>
                  <a:srgbClr val="555555"/>
                </a:solidFill>
                <a:effectLst/>
                <a:latin typeface="Arial" panose="020B0604020202020204" pitchFamily="34" charset="0"/>
                <a:ea typeface="Times New Roman" panose="02020603050405020304" pitchFamily="18" charset="0"/>
                <a:cs typeface="Arial" panose="020B0604020202020204" pitchFamily="34" charset="0"/>
              </a:rPr>
              <a:t>Remove the plastic with the paper mixture on it and place it on a tea towel.</a:t>
            </a:r>
          </a:p>
          <a:p>
            <a:pPr>
              <a:spcAft>
                <a:spcPts val="800"/>
              </a:spcAft>
              <a:buFont typeface="Wingdings" panose="05000000000000000000" pitchFamily="2" charset="2"/>
              <a:buChar char="v"/>
            </a:pPr>
            <a:r>
              <a:rPr lang="en-GB" sz="2000" b="1" dirty="0">
                <a:solidFill>
                  <a:srgbClr val="555555"/>
                </a:solidFill>
                <a:effectLst/>
                <a:latin typeface="Arial" panose="020B0604020202020204" pitchFamily="34" charset="0"/>
                <a:ea typeface="Times New Roman" panose="02020603050405020304" pitchFamily="18" charset="0"/>
                <a:cs typeface="Arial" panose="020B0604020202020204" pitchFamily="34" charset="0"/>
              </a:rPr>
              <a:t>Place another tea towel on top and roll it out thinly with a rolling pin.</a:t>
            </a:r>
          </a:p>
          <a:p>
            <a:pPr>
              <a:spcAft>
                <a:spcPts val="800"/>
              </a:spcAft>
              <a:buFont typeface="Wingdings" panose="05000000000000000000" pitchFamily="2" charset="2"/>
              <a:buChar char="v"/>
            </a:pPr>
            <a:r>
              <a:rPr lang="en-GB" sz="2000" b="1" dirty="0">
                <a:solidFill>
                  <a:srgbClr val="555555"/>
                </a:solidFill>
                <a:effectLst/>
                <a:latin typeface="Arial" panose="020B0604020202020204" pitchFamily="34" charset="0"/>
                <a:ea typeface="Times New Roman" panose="02020603050405020304" pitchFamily="18" charset="0"/>
                <a:cs typeface="Arial" panose="020B0604020202020204" pitchFamily="34" charset="0"/>
              </a:rPr>
              <a:t>Request that your parents iron the mixture and allow it to dry for 24 hours.</a:t>
            </a:r>
          </a:p>
          <a:p>
            <a:pPr>
              <a:spcAft>
                <a:spcPts val="800"/>
              </a:spcAft>
              <a:buFont typeface="Wingdings" panose="05000000000000000000" pitchFamily="2" charset="2"/>
              <a:buChar char="v"/>
            </a:pPr>
            <a:r>
              <a:rPr lang="en-GB" sz="2000" b="1" dirty="0">
                <a:solidFill>
                  <a:srgbClr val="555555"/>
                </a:solidFill>
                <a:effectLst/>
                <a:latin typeface="Arial" panose="020B0604020202020204" pitchFamily="34" charset="0"/>
                <a:ea typeface="Times New Roman" panose="02020603050405020304" pitchFamily="18" charset="0"/>
                <a:cs typeface="Arial" panose="020B0604020202020204" pitchFamily="34" charset="0"/>
              </a:rPr>
              <a:t>The paper is ready to use once it has dried.</a:t>
            </a:r>
          </a:p>
        </p:txBody>
      </p:sp>
    </p:spTree>
    <p:extLst>
      <p:ext uri="{BB962C8B-B14F-4D97-AF65-F5344CB8AC3E}">
        <p14:creationId xmlns:p14="http://schemas.microsoft.com/office/powerpoint/2010/main" val="65082371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ACA5B-86F3-1457-11D9-A8CF37A88F0B}"/>
              </a:ext>
            </a:extLst>
          </p:cNvPr>
          <p:cNvSpPr>
            <a:spLocks noGrp="1"/>
          </p:cNvSpPr>
          <p:nvPr>
            <p:ph type="title"/>
          </p:nvPr>
        </p:nvSpPr>
        <p:spPr/>
        <p:txBody>
          <a:bodyPr>
            <a:normAutofit/>
          </a:bodyPr>
          <a:lstStyle/>
          <a:p>
            <a:r>
              <a:rPr lang="en-GB" sz="4400" b="1" dirty="0">
                <a:latin typeface="Arial" panose="020B0604020202020204" pitchFamily="34" charset="0"/>
                <a:cs typeface="Arial" panose="020B0604020202020204" pitchFamily="34" charset="0"/>
              </a:rPr>
              <a:t>Recycled Paper</a:t>
            </a:r>
          </a:p>
        </p:txBody>
      </p:sp>
      <p:pic>
        <p:nvPicPr>
          <p:cNvPr id="5" name="Content Placeholder 4">
            <a:extLst>
              <a:ext uri="{FF2B5EF4-FFF2-40B4-BE49-F238E27FC236}">
                <a16:creationId xmlns:a16="http://schemas.microsoft.com/office/drawing/2014/main" id="{547FE9CD-6B6E-6151-2F8F-3396CD71A6C5}"/>
              </a:ext>
            </a:extLst>
          </p:cNvPr>
          <p:cNvPicPr>
            <a:picLocks noGrp="1" noChangeAspect="1"/>
          </p:cNvPicPr>
          <p:nvPr>
            <p:ph idx="1"/>
          </p:nvPr>
        </p:nvPicPr>
        <p:blipFill>
          <a:blip r:embed="rId2"/>
          <a:stretch>
            <a:fillRect/>
          </a:stretch>
        </p:blipFill>
        <p:spPr>
          <a:xfrm>
            <a:off x="270344" y="1391478"/>
            <a:ext cx="9780105" cy="5168348"/>
          </a:xfrm>
        </p:spPr>
      </p:pic>
    </p:spTree>
    <p:extLst>
      <p:ext uri="{BB962C8B-B14F-4D97-AF65-F5344CB8AC3E}">
        <p14:creationId xmlns:p14="http://schemas.microsoft.com/office/powerpoint/2010/main" val="98101512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3F2624-549A-0655-A4C5-494C9AE97B3B}"/>
              </a:ext>
            </a:extLst>
          </p:cNvPr>
          <p:cNvSpPr txBox="1"/>
          <p:nvPr/>
        </p:nvSpPr>
        <p:spPr>
          <a:xfrm>
            <a:off x="333954" y="891832"/>
            <a:ext cx="11235193" cy="4893647"/>
          </a:xfrm>
          <a:prstGeom prst="rect">
            <a:avLst/>
          </a:prstGeom>
          <a:noFill/>
        </p:spPr>
        <p:txBody>
          <a:bodyPr wrap="square">
            <a:spAutoFit/>
          </a:bodyPr>
          <a:lstStyle/>
          <a:p>
            <a:r>
              <a:rPr lang="en-GB" sz="2400" dirty="0"/>
              <a:t>Every Child Matters 2003 the government has laid solid foundations for improving services for children and youth stated by (Rouse.2008). At Amanda’s Amazing Creche the Every Child Matter Act is implemented as The Green Paper seeks feedback on a long-term vision for improving parenting and family support through, universal services such as schools, health care, and childcare; providing information and advice; and engaging parents in supporting their child's development, where such support is required or desired (Rouse.2008).</a:t>
            </a:r>
          </a:p>
          <a:p>
            <a:endParaRPr lang="en-GB" sz="2400" dirty="0"/>
          </a:p>
          <a:p>
            <a:r>
              <a:rPr lang="en-GB" sz="2400" dirty="0"/>
              <a:t>Piaget considered that the concrete stage it marks the beginning of logical or operational thought, and to be a major turning point in the child's cognitive development. This means that the child can figure things out in their head (McLeod.2018). Therefore, children can come up with ideas what they can do with the recycled paper like making friendship cards, jewellery box and so on. </a:t>
            </a:r>
          </a:p>
        </p:txBody>
      </p:sp>
    </p:spTree>
    <p:extLst>
      <p:ext uri="{BB962C8B-B14F-4D97-AF65-F5344CB8AC3E}">
        <p14:creationId xmlns:p14="http://schemas.microsoft.com/office/powerpoint/2010/main" val="49963132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A824D8-674D-C3FA-1826-C95694D18998}"/>
              </a:ext>
            </a:extLst>
          </p:cNvPr>
          <p:cNvPicPr>
            <a:picLocks noChangeAspect="1"/>
          </p:cNvPicPr>
          <p:nvPr/>
        </p:nvPicPr>
        <p:blipFill>
          <a:blip r:embed="rId2"/>
          <a:stretch>
            <a:fillRect/>
          </a:stretch>
        </p:blipFill>
        <p:spPr>
          <a:xfrm>
            <a:off x="851970" y="1131994"/>
            <a:ext cx="7819419" cy="4847566"/>
          </a:xfrm>
          <a:prstGeom prst="rect">
            <a:avLst/>
          </a:prstGeom>
        </p:spPr>
      </p:pic>
    </p:spTree>
    <p:extLst>
      <p:ext uri="{BB962C8B-B14F-4D97-AF65-F5344CB8AC3E}">
        <p14:creationId xmlns:p14="http://schemas.microsoft.com/office/powerpoint/2010/main" val="1074586087"/>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4C62478-D396-43EC-5BAB-1F3B7E97B840}"/>
              </a:ext>
            </a:extLst>
          </p:cNvPr>
          <p:cNvPicPr>
            <a:picLocks noChangeAspect="1"/>
          </p:cNvPicPr>
          <p:nvPr/>
        </p:nvPicPr>
        <p:blipFill>
          <a:blip r:embed="rId2"/>
          <a:stretch>
            <a:fillRect/>
          </a:stretch>
        </p:blipFill>
        <p:spPr>
          <a:xfrm>
            <a:off x="1057524" y="978010"/>
            <a:ext cx="7448638" cy="4874150"/>
          </a:xfrm>
          <a:prstGeom prst="rect">
            <a:avLst/>
          </a:prstGeom>
        </p:spPr>
      </p:pic>
    </p:spTree>
    <p:extLst>
      <p:ext uri="{BB962C8B-B14F-4D97-AF65-F5344CB8AC3E}">
        <p14:creationId xmlns:p14="http://schemas.microsoft.com/office/powerpoint/2010/main" val="2246039454"/>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28816-F7D2-C651-BC01-14DDEC4FC52A}"/>
              </a:ext>
            </a:extLst>
          </p:cNvPr>
          <p:cNvSpPr>
            <a:spLocks noGrp="1"/>
          </p:cNvSpPr>
          <p:nvPr>
            <p:ph type="title"/>
          </p:nvPr>
        </p:nvSpPr>
        <p:spPr>
          <a:xfrm>
            <a:off x="677334" y="609600"/>
            <a:ext cx="8596668" cy="1320800"/>
          </a:xfrm>
        </p:spPr>
        <p:txBody>
          <a:bodyPr vert="horz" lIns="91440" tIns="45720" rIns="91440" bIns="45720" rtlCol="0" anchor="t">
            <a:normAutofit fontScale="90000"/>
          </a:bodyPr>
          <a:lstStyle/>
          <a:p>
            <a:pPr fontAlgn="base"/>
            <a:r>
              <a:rPr lang="en-US" sz="1400" dirty="0"/>
              <a:t> </a:t>
            </a:r>
            <a:r>
              <a:rPr lang="en-GB" sz="2200" dirty="0"/>
              <a:t>The advantages of musical activities. </a:t>
            </a:r>
            <a:br>
              <a:rPr lang="en-GB" sz="2000" dirty="0"/>
            </a:br>
            <a:r>
              <a:rPr lang="en-GB" sz="2000" dirty="0"/>
              <a:t>There are several reasons why early childhood exposure to music and music activities is important this will be explained in the next slide.</a:t>
            </a:r>
            <a:br>
              <a:rPr lang="en-GB" sz="1400" dirty="0"/>
            </a:br>
            <a:br>
              <a:rPr lang="en-US" sz="1800" dirty="0">
                <a:effectLst/>
              </a:rPr>
            </a:br>
            <a:endParaRPr lang="en-US" sz="1800" dirty="0">
              <a:solidFill>
                <a:schemeClr val="accent1"/>
              </a:solidFill>
            </a:endParaRPr>
          </a:p>
        </p:txBody>
      </p:sp>
      <p:sp>
        <p:nvSpPr>
          <p:cNvPr id="3" name="Text Placeholder 2">
            <a:extLst>
              <a:ext uri="{FF2B5EF4-FFF2-40B4-BE49-F238E27FC236}">
                <a16:creationId xmlns:a16="http://schemas.microsoft.com/office/drawing/2014/main" id="{3E21A4F2-CA0E-76DA-6A8F-9C9C161BF12A}"/>
              </a:ext>
            </a:extLst>
          </p:cNvPr>
          <p:cNvSpPr>
            <a:spLocks noGrp="1"/>
          </p:cNvSpPr>
          <p:nvPr>
            <p:ph type="body" idx="1"/>
          </p:nvPr>
        </p:nvSpPr>
        <p:spPr>
          <a:xfrm>
            <a:off x="485245" y="2160589"/>
            <a:ext cx="8785756" cy="3880773"/>
          </a:xfrm>
        </p:spPr>
        <p:txBody>
          <a:bodyPr vert="horz" lIns="91440" tIns="45720" rIns="91440" bIns="45720" rtlCol="0">
            <a:normAutofit/>
          </a:bodyPr>
          <a:lstStyle/>
          <a:p>
            <a:pPr>
              <a:buClr>
                <a:schemeClr val="accent1"/>
              </a:buClr>
            </a:pPr>
            <a:endParaRPr lang="en-US" dirty="0"/>
          </a:p>
        </p:txBody>
      </p:sp>
      <p:pic>
        <p:nvPicPr>
          <p:cNvPr id="7" name="Picture 6" descr="A group of children in a classroom&#10;&#10;Description automatically generated with low confidence">
            <a:extLst>
              <a:ext uri="{FF2B5EF4-FFF2-40B4-BE49-F238E27FC236}">
                <a16:creationId xmlns:a16="http://schemas.microsoft.com/office/drawing/2014/main" id="{06188A73-C49A-837B-F141-C3C655DB75EC}"/>
              </a:ext>
            </a:extLst>
          </p:cNvPr>
          <p:cNvPicPr>
            <a:picLocks noChangeAspect="1"/>
          </p:cNvPicPr>
          <p:nvPr/>
        </p:nvPicPr>
        <p:blipFill rotWithShape="1">
          <a:blip r:embed="rId2"/>
          <a:srcRect l="16533" r="-1" b="-1"/>
          <a:stretch/>
        </p:blipFill>
        <p:spPr>
          <a:xfrm>
            <a:off x="489002" y="2276388"/>
            <a:ext cx="8573492" cy="3882362"/>
          </a:xfrm>
          <a:prstGeom prst="rect">
            <a:avLst/>
          </a:prstGeom>
        </p:spPr>
      </p:pic>
      <p:sp>
        <p:nvSpPr>
          <p:cNvPr id="9" name="TextBox 8">
            <a:extLst>
              <a:ext uri="{FF2B5EF4-FFF2-40B4-BE49-F238E27FC236}">
                <a16:creationId xmlns:a16="http://schemas.microsoft.com/office/drawing/2014/main" id="{C1D6E09E-BA06-5148-3116-A08C6DDF5B47}"/>
              </a:ext>
            </a:extLst>
          </p:cNvPr>
          <p:cNvSpPr txBox="1"/>
          <p:nvPr/>
        </p:nvSpPr>
        <p:spPr>
          <a:xfrm>
            <a:off x="1659355" y="5695496"/>
            <a:ext cx="6102626" cy="461665"/>
          </a:xfrm>
          <a:prstGeom prst="rect">
            <a:avLst/>
          </a:prstGeom>
          <a:noFill/>
        </p:spPr>
        <p:txBody>
          <a:bodyPr wrap="square">
            <a:spAutoFit/>
          </a:bodyPr>
          <a:lstStyle/>
          <a:p>
            <a:r>
              <a:rPr lang="en-GB" sz="1200" u="sng" dirty="0">
                <a:solidFill>
                  <a:srgbClr val="0563C1"/>
                </a:solidFill>
                <a:effectLst/>
                <a:latin typeface="Arial" panose="020B0604020202020204" pitchFamily="34" charset="0"/>
                <a:ea typeface="DengXian" panose="02010600030101010101" pitchFamily="2" charset="-122"/>
                <a:cs typeface="Arial" panose="020B0604020202020204" pitchFamily="34" charset="0"/>
                <a:hlinkClick r:id="rId3"/>
              </a:rPr>
              <a:t>https://i0.wp.com/www.firstdiscoverers.co.uk/wp-content/uploads/2020/03/60255496_m1500x1000.jpg?resize=660%2C400&amp;ssl=1</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57137153"/>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EA593EA-4CFA-18E4-5DE6-513E4432C880}"/>
              </a:ext>
            </a:extLst>
          </p:cNvPr>
          <p:cNvSpPr txBox="1"/>
          <p:nvPr/>
        </p:nvSpPr>
        <p:spPr>
          <a:xfrm>
            <a:off x="0" y="430865"/>
            <a:ext cx="12192000" cy="5918993"/>
          </a:xfrm>
          <a:prstGeom prst="rect">
            <a:avLst/>
          </a:prstGeom>
          <a:noFill/>
        </p:spPr>
        <p:txBody>
          <a:bodyPr wrap="square">
            <a:spAutoFit/>
          </a:bodyPr>
          <a:lstStyle/>
          <a:p>
            <a:pPr lvl="0" fontAlgn="base">
              <a:lnSpc>
                <a:spcPct val="107000"/>
              </a:lnSpc>
              <a:spcAft>
                <a:spcPts val="800"/>
              </a:spcAft>
              <a:buSzPts val="1000"/>
              <a:tabLst>
                <a:tab pos="457200" algn="l"/>
              </a:tabLst>
            </a:pP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fontAlgn="base">
              <a:lnSpc>
                <a:spcPct val="107000"/>
              </a:lnSpc>
              <a:spcAft>
                <a:spcPts val="800"/>
              </a:spcAft>
              <a:buSzPts val="1000"/>
              <a:buFont typeface="Wingdings" panose="05000000000000000000" pitchFamily="2" charset="2"/>
              <a:buChar char="v"/>
              <a:tabLst>
                <a:tab pos="457200" algn="l"/>
              </a:tabLst>
            </a:pPr>
            <a:r>
              <a:rPr lang="en-GB" sz="2400" dirty="0">
                <a:effectLst/>
                <a:latin typeface="Arial" panose="020B0604020202020204" pitchFamily="34" charset="0"/>
                <a:ea typeface="DengXian" panose="02010600030101010101" pitchFamily="2" charset="-122"/>
                <a:cs typeface="Arial" panose="020B0604020202020204" pitchFamily="34" charset="0"/>
              </a:rPr>
              <a:t>It engages and stimulates the brain, for example, improving language learning ability.</a:t>
            </a:r>
          </a:p>
          <a:p>
            <a:pPr marL="342900" lvl="0" indent="-342900" fontAlgn="base">
              <a:lnSpc>
                <a:spcPct val="107000"/>
              </a:lnSpc>
              <a:spcAft>
                <a:spcPts val="800"/>
              </a:spcAft>
              <a:buSzPts val="1000"/>
              <a:buFont typeface="Wingdings" panose="05000000000000000000" pitchFamily="2" charset="2"/>
              <a:buChar char="v"/>
              <a:tabLst>
                <a:tab pos="457200" algn="l"/>
              </a:tabLst>
            </a:pPr>
            <a:r>
              <a:rPr lang="en-GB" sz="2400" dirty="0">
                <a:effectLst/>
                <a:latin typeface="Arial" panose="020B0604020202020204" pitchFamily="34" charset="0"/>
                <a:ea typeface="DengXian" panose="02010600030101010101" pitchFamily="2" charset="-122"/>
                <a:cs typeface="Arial" panose="020B0604020202020204" pitchFamily="34" charset="0"/>
              </a:rPr>
              <a:t>It aids in the development of a child's listening skills and improves concentration.</a:t>
            </a:r>
          </a:p>
          <a:p>
            <a:pPr marL="342900" lvl="0" indent="-342900" fontAlgn="base">
              <a:lnSpc>
                <a:spcPct val="107000"/>
              </a:lnSpc>
              <a:spcAft>
                <a:spcPts val="800"/>
              </a:spcAft>
              <a:buSzPts val="1000"/>
              <a:buFont typeface="Wingdings" panose="05000000000000000000" pitchFamily="2" charset="2"/>
              <a:buChar char="v"/>
              <a:tabLst>
                <a:tab pos="457200" algn="l"/>
              </a:tabLst>
            </a:pPr>
            <a:r>
              <a:rPr lang="en-GB" sz="2400" dirty="0">
                <a:effectLst/>
                <a:latin typeface="Arial" panose="020B0604020202020204" pitchFamily="34" charset="0"/>
                <a:ea typeface="DengXian" panose="02010600030101010101" pitchFamily="2" charset="-122"/>
                <a:cs typeface="Arial" panose="020B0604020202020204" pitchFamily="34" charset="0"/>
              </a:rPr>
              <a:t>It promotes physical and mental well-being by encouraging movement and allowing for expression.</a:t>
            </a:r>
          </a:p>
          <a:p>
            <a:pPr marL="342900" lvl="0" indent="-342900" fontAlgn="base">
              <a:lnSpc>
                <a:spcPct val="107000"/>
              </a:lnSpc>
              <a:spcAft>
                <a:spcPts val="800"/>
              </a:spcAft>
              <a:buSzPts val="1000"/>
              <a:buFont typeface="Wingdings" panose="05000000000000000000" pitchFamily="2" charset="2"/>
              <a:buChar char="v"/>
              <a:tabLst>
                <a:tab pos="457200" algn="l"/>
              </a:tabLst>
            </a:pPr>
            <a:r>
              <a:rPr lang="en-GB" sz="2400" dirty="0">
                <a:effectLst/>
                <a:latin typeface="Arial" panose="020B0604020202020204" pitchFamily="34" charset="0"/>
                <a:ea typeface="DengXian" panose="02010600030101010101" pitchFamily="2" charset="-122"/>
                <a:cs typeface="Arial" panose="020B0604020202020204" pitchFamily="34" charset="0"/>
              </a:rPr>
              <a:t>It aids in the development of gross motor skills such as coordination and balance in children.</a:t>
            </a:r>
          </a:p>
          <a:p>
            <a:pPr marL="342900" lvl="0" indent="-342900" fontAlgn="base">
              <a:lnSpc>
                <a:spcPct val="107000"/>
              </a:lnSpc>
              <a:spcAft>
                <a:spcPts val="800"/>
              </a:spcAft>
              <a:buSzPts val="1000"/>
              <a:buFont typeface="Wingdings" panose="05000000000000000000" pitchFamily="2" charset="2"/>
              <a:buChar char="v"/>
              <a:tabLst>
                <a:tab pos="457200" algn="l"/>
              </a:tabLst>
            </a:pPr>
            <a:r>
              <a:rPr lang="en-GB" sz="2400" dirty="0">
                <a:effectLst/>
                <a:latin typeface="Arial" panose="020B0604020202020204" pitchFamily="34" charset="0"/>
                <a:ea typeface="DengXian" panose="02010600030101010101" pitchFamily="2" charset="-122"/>
                <a:cs typeface="Arial" panose="020B0604020202020204" pitchFamily="34" charset="0"/>
              </a:rPr>
              <a:t>It aids in the development of children's social, cooperative, and communication skills.</a:t>
            </a:r>
          </a:p>
          <a:p>
            <a:pPr marL="342900" lvl="0" indent="-342900" fontAlgn="base">
              <a:lnSpc>
                <a:spcPct val="107000"/>
              </a:lnSpc>
              <a:spcAft>
                <a:spcPts val="800"/>
              </a:spcAft>
              <a:buSzPts val="1000"/>
              <a:buFont typeface="Wingdings" panose="05000000000000000000" pitchFamily="2" charset="2"/>
              <a:buChar char="v"/>
              <a:tabLst>
                <a:tab pos="457200" algn="l"/>
              </a:tabLst>
            </a:pPr>
            <a:r>
              <a:rPr lang="en-GB" sz="2400" dirty="0">
                <a:effectLst/>
                <a:latin typeface="Arial" panose="020B0604020202020204" pitchFamily="34" charset="0"/>
                <a:ea typeface="DengXian" panose="02010600030101010101" pitchFamily="2" charset="-122"/>
                <a:cs typeface="Arial" panose="020B0604020202020204" pitchFamily="34" charset="0"/>
              </a:rPr>
              <a:t>It promotes creativity and an interest in learning (</a:t>
            </a:r>
            <a:r>
              <a:rPr lang="en-GB" sz="2400" dirty="0" err="1">
                <a:effectLst/>
                <a:latin typeface="Arial" panose="020B0604020202020204" pitchFamily="34" charset="0"/>
                <a:ea typeface="DengXian" panose="02010600030101010101" pitchFamily="2" charset="-122"/>
                <a:cs typeface="Arial" panose="020B0604020202020204" pitchFamily="34" charset="0"/>
              </a:rPr>
              <a:t>eg</a:t>
            </a:r>
            <a:r>
              <a:rPr lang="en-GB" sz="2400" dirty="0">
                <a:effectLst/>
                <a:latin typeface="Arial" panose="020B0604020202020204" pitchFamily="34" charset="0"/>
                <a:ea typeface="DengXian" panose="02010600030101010101" pitchFamily="2" charset="-122"/>
                <a:cs typeface="Arial" panose="020B0604020202020204" pitchFamily="34" charset="0"/>
              </a:rPr>
              <a:t> about different instrument and cultures).</a:t>
            </a:r>
          </a:p>
          <a:p>
            <a:pPr marL="342900" lvl="0" indent="-342900" fontAlgn="base">
              <a:lnSpc>
                <a:spcPct val="107000"/>
              </a:lnSpc>
              <a:spcAft>
                <a:spcPts val="800"/>
              </a:spcAft>
              <a:buSzPts val="1000"/>
              <a:buFont typeface="Wingdings" panose="05000000000000000000" pitchFamily="2" charset="2"/>
              <a:buChar char="v"/>
              <a:tabLst>
                <a:tab pos="457200" algn="l"/>
              </a:tabLst>
            </a:pPr>
            <a:r>
              <a:rPr lang="en-GB" sz="2400" dirty="0">
                <a:effectLst/>
                <a:latin typeface="Arial" panose="020B0604020202020204" pitchFamily="34" charset="0"/>
                <a:ea typeface="DengXian" panose="02010600030101010101" pitchFamily="2" charset="-122"/>
                <a:cs typeface="Arial" panose="020B0604020202020204" pitchFamily="34" charset="0"/>
              </a:rPr>
              <a:t>This activity is based on the information from First Discoverers as it offers information on child development to assist those involved in childcare. Investigating prominent theories and providing expert advice www.firstdiscoverers.co.uk.</a:t>
            </a:r>
          </a:p>
        </p:txBody>
      </p:sp>
    </p:spTree>
    <p:extLst>
      <p:ext uri="{BB962C8B-B14F-4D97-AF65-F5344CB8AC3E}">
        <p14:creationId xmlns:p14="http://schemas.microsoft.com/office/powerpoint/2010/main" val="4180842443"/>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6F60A8-2099-6224-470F-76CB65069900}"/>
              </a:ext>
            </a:extLst>
          </p:cNvPr>
          <p:cNvSpPr txBox="1"/>
          <p:nvPr/>
        </p:nvSpPr>
        <p:spPr>
          <a:xfrm>
            <a:off x="174928" y="476333"/>
            <a:ext cx="11394219" cy="5632311"/>
          </a:xfrm>
          <a:prstGeom prst="rect">
            <a:avLst/>
          </a:prstGeom>
          <a:noFill/>
        </p:spPr>
        <p:txBody>
          <a:bodyPr wrap="square">
            <a:spAutoFit/>
          </a:bodyPr>
          <a:lstStyle/>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Children will be encouraged to use different musical instrument. Learn a song together in the Creche. Take the music lyrics and notes at home to practice with the support from family member. They will be taught dancing moves to improve their motor skills. Erikson’s psychosocial theory considers the Impact of Industry vs Inferiority stage to be critical in the development of self-confidence. Children who perform well in school and other activities are more likely to develop a sense of competence and confidence (Cherry. 2018).</a:t>
            </a:r>
          </a:p>
          <a:p>
            <a:r>
              <a:rPr lang="en-GB" sz="2400" dirty="0">
                <a:latin typeface="Arial" panose="020B0604020202020204" pitchFamily="34" charset="0"/>
                <a:cs typeface="Arial" panose="020B0604020202020204" pitchFamily="34" charset="0"/>
              </a:rPr>
              <a:t>After three weeks of practice the children can perform for their family at the creche 30min after the creche finishes. Certificates will be given to the children to build up their self-esteem. </a:t>
            </a:r>
          </a:p>
          <a:p>
            <a:r>
              <a:rPr lang="en-GB" sz="2400" dirty="0">
                <a:latin typeface="Arial" panose="020B0604020202020204" pitchFamily="34" charset="0"/>
                <a:cs typeface="Arial" panose="020B0604020202020204" pitchFamily="34" charset="0"/>
              </a:rPr>
              <a:t>When a child receives support during this stage, he or she develops a stronger sense of self-esteem. Many advantages are associated with self-esteem, including to improve mental and physical health Self-assurance in one's abilities and greater success perception Positivity about themselves (Cherry. 2018). </a:t>
            </a:r>
          </a:p>
        </p:txBody>
      </p:sp>
    </p:spTree>
    <p:extLst>
      <p:ext uri="{BB962C8B-B14F-4D97-AF65-F5344CB8AC3E}">
        <p14:creationId xmlns:p14="http://schemas.microsoft.com/office/powerpoint/2010/main" val="414562360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7C5BDB-30A7-76E2-400D-25B56A3967A2}"/>
              </a:ext>
            </a:extLst>
          </p:cNvPr>
          <p:cNvPicPr>
            <a:picLocks noChangeAspect="1"/>
          </p:cNvPicPr>
          <p:nvPr/>
        </p:nvPicPr>
        <p:blipFill>
          <a:blip r:embed="rId2"/>
          <a:stretch>
            <a:fillRect/>
          </a:stretch>
        </p:blipFill>
        <p:spPr>
          <a:xfrm>
            <a:off x="604299" y="357810"/>
            <a:ext cx="9446150" cy="6146358"/>
          </a:xfrm>
          <a:prstGeom prst="rect">
            <a:avLst/>
          </a:prstGeom>
        </p:spPr>
      </p:pic>
    </p:spTree>
    <p:extLst>
      <p:ext uri="{BB962C8B-B14F-4D97-AF65-F5344CB8AC3E}">
        <p14:creationId xmlns:p14="http://schemas.microsoft.com/office/powerpoint/2010/main" val="1058754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D4136-CEF2-F71E-BCA3-72AC9BCB62FA}"/>
              </a:ext>
            </a:extLst>
          </p:cNvPr>
          <p:cNvSpPr>
            <a:spLocks noGrp="1"/>
          </p:cNvSpPr>
          <p:nvPr>
            <p:ph type="title"/>
          </p:nvPr>
        </p:nvSpPr>
        <p:spPr>
          <a:xfrm>
            <a:off x="677334" y="609600"/>
            <a:ext cx="8596668" cy="1320800"/>
          </a:xfrm>
        </p:spPr>
        <p:txBody>
          <a:bodyPr vert="horz" lIns="91440" tIns="45720" rIns="91440" bIns="45720" rtlCol="0" anchor="t">
            <a:normAutofit fontScale="90000"/>
          </a:bodyPr>
          <a:lstStyle/>
          <a:p>
            <a:pPr fontAlgn="base"/>
            <a:r>
              <a:rPr lang="en-GB" sz="2400" b="0" i="0" dirty="0">
                <a:solidFill>
                  <a:srgbClr val="212121"/>
                </a:solidFill>
                <a:effectLst/>
                <a:latin typeface="Arial" panose="020B0604020202020204" pitchFamily="34" charset="0"/>
                <a:cs typeface="Arial" panose="020B0604020202020204" pitchFamily="34" charset="0"/>
              </a:rPr>
              <a:t>Erikson's Psychosocial Stages</a:t>
            </a:r>
            <a:br>
              <a:rPr lang="en-GB" sz="2400" b="0" i="0" dirty="0">
                <a:solidFill>
                  <a:srgbClr val="212121"/>
                </a:solidFill>
                <a:effectLst/>
                <a:latin typeface="Arial" panose="020B0604020202020204" pitchFamily="34" charset="0"/>
                <a:cs typeface="Arial" panose="020B0604020202020204" pitchFamily="34" charset="0"/>
              </a:rPr>
            </a:br>
            <a:r>
              <a:rPr lang="en-GB" sz="2400" b="0" i="0" dirty="0">
                <a:solidFill>
                  <a:srgbClr val="212121"/>
                </a:solidFill>
                <a:effectLst/>
                <a:latin typeface="Arial" panose="020B0604020202020204" pitchFamily="34" charset="0"/>
                <a:cs typeface="Arial" panose="020B0604020202020204" pitchFamily="34" charset="0"/>
              </a:rPr>
              <a:t>According to Erikson’s psychosocial theory, people progress through 8 stages as they develop and grow.</a:t>
            </a:r>
            <a:br>
              <a:rPr lang="en-GB" sz="1400" b="0" i="0" dirty="0">
                <a:solidFill>
                  <a:srgbClr val="212121"/>
                </a:solidFill>
                <a:effectLst/>
                <a:latin typeface="Merriweather" panose="00000500000000000000" pitchFamily="2" charset="0"/>
              </a:rPr>
            </a:br>
            <a:endParaRPr lang="en-US" sz="3600" dirty="0">
              <a:solidFill>
                <a:schemeClr val="accent1"/>
              </a:solidFill>
            </a:endParaRPr>
          </a:p>
        </p:txBody>
      </p:sp>
      <p:sp>
        <p:nvSpPr>
          <p:cNvPr id="3" name="Text Placeholder 2">
            <a:extLst>
              <a:ext uri="{FF2B5EF4-FFF2-40B4-BE49-F238E27FC236}">
                <a16:creationId xmlns:a16="http://schemas.microsoft.com/office/drawing/2014/main" id="{B964E3D7-B1CF-CB82-61AF-881A08DFF724}"/>
              </a:ext>
            </a:extLst>
          </p:cNvPr>
          <p:cNvSpPr>
            <a:spLocks noGrp="1"/>
          </p:cNvSpPr>
          <p:nvPr>
            <p:ph type="body" idx="1"/>
          </p:nvPr>
        </p:nvSpPr>
        <p:spPr>
          <a:xfrm>
            <a:off x="601757" y="2160589"/>
            <a:ext cx="8669244" cy="3880773"/>
          </a:xfrm>
        </p:spPr>
        <p:txBody>
          <a:bodyPr vert="horz" lIns="91440" tIns="45720" rIns="91440" bIns="45720" rtlCol="0">
            <a:normAutofit/>
          </a:bodyPr>
          <a:lstStyle/>
          <a:p>
            <a:pPr>
              <a:buClr>
                <a:schemeClr val="accent1"/>
              </a:buClr>
            </a:pPr>
            <a:endParaRPr lang="en-US" dirty="0"/>
          </a:p>
        </p:txBody>
      </p:sp>
      <p:pic>
        <p:nvPicPr>
          <p:cNvPr id="5" name="Picture 4">
            <a:extLst>
              <a:ext uri="{FF2B5EF4-FFF2-40B4-BE49-F238E27FC236}">
                <a16:creationId xmlns:a16="http://schemas.microsoft.com/office/drawing/2014/main" id="{91750BB0-9030-68D4-AB98-EB843A5D145E}"/>
              </a:ext>
            </a:extLst>
          </p:cNvPr>
          <p:cNvPicPr>
            <a:picLocks noChangeAspect="1"/>
          </p:cNvPicPr>
          <p:nvPr/>
        </p:nvPicPr>
        <p:blipFill rotWithShape="1">
          <a:blip r:embed="rId2"/>
          <a:srcRect l="6405" r="-3" b="-3"/>
          <a:stretch/>
        </p:blipFill>
        <p:spPr>
          <a:xfrm>
            <a:off x="677334" y="2160589"/>
            <a:ext cx="8746691" cy="3882362"/>
          </a:xfrm>
          <a:prstGeom prst="rect">
            <a:avLst/>
          </a:prstGeom>
        </p:spPr>
      </p:pic>
    </p:spTree>
    <p:extLst>
      <p:ext uri="{BB962C8B-B14F-4D97-AF65-F5344CB8AC3E}">
        <p14:creationId xmlns:p14="http://schemas.microsoft.com/office/powerpoint/2010/main" val="29917616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E85B73-5D65-FEC6-7023-CFEF5D3287DC}"/>
              </a:ext>
            </a:extLst>
          </p:cNvPr>
          <p:cNvSpPr txBox="1"/>
          <p:nvPr/>
        </p:nvSpPr>
        <p:spPr>
          <a:xfrm>
            <a:off x="275645" y="162172"/>
            <a:ext cx="11640709" cy="5539978"/>
          </a:xfrm>
          <a:prstGeom prst="rect">
            <a:avLst/>
          </a:prstGeom>
          <a:noFill/>
        </p:spPr>
        <p:txBody>
          <a:bodyPr wrap="square">
            <a:spAutoFit/>
          </a:bodyPr>
          <a:lstStyle/>
          <a:p>
            <a:endParaRPr lang="en-GB" sz="2800" u="sng" dirty="0">
              <a:latin typeface="Arial" panose="020B0604020202020204" pitchFamily="34" charset="0"/>
              <a:cs typeface="Arial" panose="020B0604020202020204" pitchFamily="34" charset="0"/>
            </a:endParaRPr>
          </a:p>
          <a:p>
            <a:r>
              <a:rPr lang="en-GB" sz="2800" u="sng" dirty="0">
                <a:latin typeface="Arial" panose="020B0604020202020204" pitchFamily="34" charset="0"/>
                <a:cs typeface="Arial" panose="020B0604020202020204" pitchFamily="34" charset="0"/>
              </a:rPr>
              <a:t>Conclusion </a:t>
            </a:r>
          </a:p>
          <a:p>
            <a:endParaRPr lang="en-GB" dirty="0"/>
          </a:p>
          <a:p>
            <a:r>
              <a:rPr lang="en-GB" sz="2000" dirty="0">
                <a:latin typeface="Arial" panose="020B0604020202020204" pitchFamily="34" charset="0"/>
                <a:cs typeface="Arial" panose="020B0604020202020204" pitchFamily="34" charset="0"/>
              </a:rPr>
              <a:t>Both activities have involved homework children working with family and the creche staff. The paper recycling activity has been into a liquid form and become a paper after it is dry. Piaget mentioned that children at concrete stage start to grasp the idea of conservation—that even though objects could vary in appearance, certain characteristics always remain the same (Cherry. 2018). </a:t>
            </a:r>
          </a:p>
          <a:p>
            <a:r>
              <a:rPr lang="en-GB" sz="2000" dirty="0">
                <a:latin typeface="Arial" panose="020B0604020202020204" pitchFamily="34" charset="0"/>
                <a:cs typeface="Arial" panose="020B0604020202020204" pitchFamily="34" charset="0"/>
              </a:rPr>
              <a:t>The aim to liaise with parents/carers is to understand when the children need support. According to Erikson children who struggle in school and other activities and are not supported in developing their unique skills and abilities may develop feelings of inadequacy and inferiority, which contribute to low self-esteem. Low self-esteem is associated with problems such as Lower levels of academic or job performance, antisocial behaviour and so on (McLeod. 2018).  The Every Child Matters Act ensuring that children get a good start; lowering violence and anti-social behaviour; and developing strong and vibrant communities and making certain that children are safe. The government intends to prioritise supporting parents and carers in its approach to improving children's lives (Rouse. 2008).</a:t>
            </a:r>
          </a:p>
          <a:p>
            <a:r>
              <a:rPr lang="en-GB" sz="2000" dirty="0">
                <a:latin typeface="Arial" panose="020B0604020202020204" pitchFamily="34" charset="0"/>
                <a:cs typeface="Arial" panose="020B0604020202020204" pitchFamily="34" charset="0"/>
              </a:rPr>
              <a:t>The slogan where you belong it represent that the children are looked after well at the creche that they feel safe and looking forward to attending every week.</a:t>
            </a:r>
          </a:p>
        </p:txBody>
      </p:sp>
    </p:spTree>
    <p:extLst>
      <p:ext uri="{BB962C8B-B14F-4D97-AF65-F5344CB8AC3E}">
        <p14:creationId xmlns:p14="http://schemas.microsoft.com/office/powerpoint/2010/main" val="3101304741"/>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8CE05-5A79-17BD-D4A6-20C131D6F5E7}"/>
              </a:ext>
            </a:extLst>
          </p:cNvPr>
          <p:cNvSpPr>
            <a:spLocks noGrp="1"/>
          </p:cNvSpPr>
          <p:nvPr>
            <p:ph type="title"/>
          </p:nvPr>
        </p:nvSpPr>
        <p:spPr>
          <a:xfrm>
            <a:off x="621675" y="156238"/>
            <a:ext cx="8596668" cy="1012604"/>
          </a:xfrm>
        </p:spPr>
        <p:txBody>
          <a:bodyPr>
            <a:normAutofit/>
          </a:bodyPr>
          <a:lstStyle/>
          <a:p>
            <a:r>
              <a:rPr lang="en-GB" sz="4400" dirty="0">
                <a:latin typeface="Arial" panose="020B0604020202020204" pitchFamily="34" charset="0"/>
                <a:cs typeface="Arial" panose="020B0604020202020204" pitchFamily="34" charset="0"/>
              </a:rPr>
              <a:t>References </a:t>
            </a:r>
          </a:p>
        </p:txBody>
      </p:sp>
      <p:sp>
        <p:nvSpPr>
          <p:cNvPr id="3" name="Content Placeholder 2">
            <a:extLst>
              <a:ext uri="{FF2B5EF4-FFF2-40B4-BE49-F238E27FC236}">
                <a16:creationId xmlns:a16="http://schemas.microsoft.com/office/drawing/2014/main" id="{A8252170-9550-6073-48A0-F6BC77BCCA7F}"/>
              </a:ext>
            </a:extLst>
          </p:cNvPr>
          <p:cNvSpPr>
            <a:spLocks noGrp="1"/>
          </p:cNvSpPr>
          <p:nvPr>
            <p:ph idx="1"/>
          </p:nvPr>
        </p:nvSpPr>
        <p:spPr>
          <a:xfrm>
            <a:off x="677333" y="1168842"/>
            <a:ext cx="10892991" cy="5621571"/>
          </a:xfrm>
        </p:spPr>
        <p:txBody>
          <a:bodyPr>
            <a:normAutofit fontScale="92500"/>
          </a:bodyPr>
          <a:lstStyle/>
          <a:p>
            <a:pPr>
              <a:buFont typeface="Wingdings" panose="05000000000000000000" pitchFamily="2" charset="2"/>
              <a:buChar char="v"/>
            </a:pPr>
            <a:r>
              <a:rPr lang="en-GB" sz="2400" dirty="0"/>
              <a:t>Cherry, K., 2018. Erik Erikson’s stages of psychosocial development. Retrieved online 19th of November.</a:t>
            </a:r>
          </a:p>
          <a:p>
            <a:pPr>
              <a:buFont typeface="Wingdings" panose="05000000000000000000" pitchFamily="2" charset="2"/>
              <a:buChar char="v"/>
            </a:pPr>
            <a:endParaRPr lang="en-GB" sz="2400" dirty="0"/>
          </a:p>
          <a:p>
            <a:pPr>
              <a:buFont typeface="Wingdings" panose="05000000000000000000" pitchFamily="2" charset="2"/>
              <a:buChar char="v"/>
            </a:pPr>
            <a:r>
              <a:rPr lang="en-GB" sz="2400" dirty="0"/>
              <a:t>McLeod, S., 2018. Piaget’s theory and stages of cognitive development. Developmental Psychology, Simply Psychology.</a:t>
            </a:r>
          </a:p>
          <a:p>
            <a:pPr>
              <a:buFont typeface="Wingdings" panose="05000000000000000000" pitchFamily="2" charset="2"/>
              <a:buChar char="v"/>
            </a:pPr>
            <a:endParaRPr lang="en-GB" sz="2400" dirty="0"/>
          </a:p>
          <a:p>
            <a:pPr>
              <a:buFont typeface="Wingdings" panose="05000000000000000000" pitchFamily="2" charset="2"/>
              <a:buChar char="v"/>
            </a:pPr>
            <a:r>
              <a:rPr lang="en-GB" sz="2400" dirty="0"/>
              <a:t>Rouse, J., 2008. Local safeguarding: www. </a:t>
            </a:r>
            <a:r>
              <a:rPr lang="en-GB" sz="2400" dirty="0" err="1"/>
              <a:t>everychildmatters</a:t>
            </a:r>
            <a:r>
              <a:rPr lang="en-GB" sz="2400" dirty="0"/>
              <a:t>. gov. </a:t>
            </a:r>
            <a:r>
              <a:rPr lang="en-GB" sz="2400" dirty="0" err="1"/>
              <a:t>uk</a:t>
            </a:r>
            <a:r>
              <a:rPr lang="en-GB" sz="2400" dirty="0"/>
              <a:t>/</a:t>
            </a:r>
            <a:r>
              <a:rPr lang="en-GB" sz="2400" dirty="0" err="1"/>
              <a:t>lscb</a:t>
            </a:r>
            <a:r>
              <a:rPr lang="en-GB" sz="2400" dirty="0"/>
              <a:t>. Paediatric Nursing, 20(5), pp.6-7.</a:t>
            </a:r>
          </a:p>
          <a:p>
            <a:pPr>
              <a:buFont typeface="Wingdings" panose="05000000000000000000" pitchFamily="2" charset="2"/>
              <a:buChar char="v"/>
            </a:pPr>
            <a:endParaRPr lang="en-GB" sz="2400" dirty="0"/>
          </a:p>
          <a:p>
            <a:pPr>
              <a:buFont typeface="Wingdings" panose="05000000000000000000" pitchFamily="2" charset="2"/>
              <a:buChar char="v"/>
            </a:pPr>
            <a:r>
              <a:rPr lang="en-GB" sz="2400" dirty="0"/>
              <a:t>https://www.firstdiscoverers.co.uk/ firstdiscoverers.co.uk was first indexed by Google in October 2014 accessed 17 </a:t>
            </a:r>
            <a:r>
              <a:rPr lang="en-GB" sz="2400" dirty="0" err="1"/>
              <a:t>february</a:t>
            </a:r>
            <a:r>
              <a:rPr lang="en-GB" sz="2400" dirty="0"/>
              <a:t> 2023.</a:t>
            </a:r>
          </a:p>
          <a:p>
            <a:pPr>
              <a:buFont typeface="Wingdings" panose="05000000000000000000" pitchFamily="2" charset="2"/>
              <a:buChar char="v"/>
            </a:pPr>
            <a:endParaRPr lang="en-GB" sz="2400" dirty="0"/>
          </a:p>
          <a:p>
            <a:pPr>
              <a:buFont typeface="Wingdings" panose="05000000000000000000" pitchFamily="2" charset="2"/>
              <a:buChar char="v"/>
            </a:pPr>
            <a:r>
              <a:rPr lang="en-GB" sz="2400" dirty="0"/>
              <a:t>https//:www.kenburn.co.uk/recycling-for-kid access on the 16 February 2023. </a:t>
            </a:r>
          </a:p>
          <a:p>
            <a:endParaRPr lang="en-GB" dirty="0"/>
          </a:p>
        </p:txBody>
      </p:sp>
    </p:spTree>
    <p:extLst>
      <p:ext uri="{BB962C8B-B14F-4D97-AF65-F5344CB8AC3E}">
        <p14:creationId xmlns:p14="http://schemas.microsoft.com/office/powerpoint/2010/main" val="1080145737"/>
      </p:ext>
    </p:extLst>
  </p:cSld>
  <p:clrMapOvr>
    <a:masterClrMapping/>
  </p:clrMapOvr>
  <p:transition spd="slow">
    <p:push dir="u"/>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4456</TotalTime>
  <Words>1501</Words>
  <Application>Microsoft Office PowerPoint</Application>
  <PresentationFormat>Widescreen</PresentationFormat>
  <Paragraphs>87</Paragraphs>
  <Slides>18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Merriweather</vt:lpstr>
      <vt:lpstr>Times New Roman</vt:lpstr>
      <vt:lpstr>Trebuchet MS</vt:lpstr>
      <vt:lpstr>Wingdings</vt:lpstr>
      <vt:lpstr>Wingdings 3</vt:lpstr>
      <vt:lpstr>Facet</vt:lpstr>
      <vt:lpstr>PowerPoint Presentation</vt:lpstr>
      <vt:lpstr>Amanda’s Amazing Creche 4444 Kings Heath Birmingham  b14 11LE 01214444441 AmandasAmaizing@crech.co.uk Instagram @aacreche Snapchart @aacreche</vt:lpstr>
      <vt:lpstr>Table of content </vt:lpstr>
      <vt:lpstr>Introduction </vt:lpstr>
      <vt:lpstr>PowerPoint Presentation</vt:lpstr>
      <vt:lpstr>. </vt:lpstr>
      <vt:lpstr>Activities for home and Creche</vt:lpstr>
      <vt:lpstr>Recycled Paper</vt:lpstr>
      <vt:lpstr>PowerPoint Presentation</vt:lpstr>
      <vt:lpstr>PowerPoint Presentation</vt:lpstr>
      <vt:lpstr>PowerPoint Presentation</vt:lpstr>
      <vt:lpstr> The advantages of musical activities.  There are several reasons why early childhood exposure to music and music activities is important this will be explained in the next slide.  </vt:lpstr>
      <vt:lpstr>PowerPoint Presentation</vt:lpstr>
      <vt:lpstr>PowerPoint Presentation</vt:lpstr>
      <vt:lpstr>PowerPoint Presentation</vt:lpstr>
      <vt:lpstr>Erikson's Psychosocial Stages According to Erikson’s psychosocial theory, people progress through 8 stages as they develop and grow. </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Nomathemba Socikwa (2128581)</dc:creator>
  <cp:lastModifiedBy>Nomathemba Socikwa (2128581)</cp:lastModifiedBy>
  <cp:revision>28</cp:revision>
  <dcterms:created xsi:type="dcterms:W3CDTF">2023-02-17T04:52:59Z</dcterms:created>
  <dcterms:modified xsi:type="dcterms:W3CDTF">2023-02-21T04:59:57Z</dcterms:modified>
</cp:coreProperties>
</file>